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463" r:id="rId2"/>
    <p:sldId id="588" r:id="rId3"/>
    <p:sldId id="596" r:id="rId4"/>
    <p:sldId id="595" r:id="rId5"/>
    <p:sldId id="598" r:id="rId6"/>
    <p:sldId id="589" r:id="rId7"/>
    <p:sldId id="590" r:id="rId8"/>
    <p:sldId id="610" r:id="rId9"/>
    <p:sldId id="608" r:id="rId10"/>
    <p:sldId id="592" r:id="rId11"/>
    <p:sldId id="593" r:id="rId12"/>
    <p:sldId id="599" r:id="rId13"/>
    <p:sldId id="601" r:id="rId14"/>
    <p:sldId id="602" r:id="rId15"/>
    <p:sldId id="604" r:id="rId16"/>
    <p:sldId id="605" r:id="rId17"/>
    <p:sldId id="587" r:id="rId18"/>
    <p:sldId id="606" r:id="rId19"/>
    <p:sldId id="609" r:id="rId20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2CC"/>
    <a:srgbClr val="FFA7A7"/>
    <a:srgbClr val="DEEBF7"/>
    <a:srgbClr val="E2F0D9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D62179-613D-4612-B99D-80773BC59D82}" v="2" dt="2024-02-26T08:09:34.8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503" autoAdjust="0"/>
    <p:restoredTop sz="82128" autoAdjust="0"/>
  </p:normalViewPr>
  <p:slideViewPr>
    <p:cSldViewPr snapToGrid="0">
      <p:cViewPr varScale="1">
        <p:scale>
          <a:sx n="49" d="100"/>
          <a:sy n="49" d="100"/>
        </p:scale>
        <p:origin x="248" y="32"/>
      </p:cViewPr>
      <p:guideLst/>
    </p:cSldViewPr>
  </p:slideViewPr>
  <p:outlineViewPr>
    <p:cViewPr>
      <p:scale>
        <a:sx n="33" d="100"/>
        <a:sy n="33" d="100"/>
      </p:scale>
      <p:origin x="0" y="-680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5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th Stølting Brodal" userId="04ef4784-6591-4f86-a140-f5c3b108582a" providerId="ADAL" clId="{1469466D-464E-4DC8-B62D-B95481E21BC1}"/>
    <pc:docChg chg="undo custSel addSld delSld modSld">
      <pc:chgData name="Gerth Stølting Brodal" userId="04ef4784-6591-4f86-a140-f5c3b108582a" providerId="ADAL" clId="{1469466D-464E-4DC8-B62D-B95481E21BC1}" dt="2022-04-06T04:59:21.138" v="837" actId="20577"/>
      <pc:docMkLst>
        <pc:docMk/>
      </pc:docMkLst>
      <pc:sldChg chg="modSp mod">
        <pc:chgData name="Gerth Stølting Brodal" userId="04ef4784-6591-4f86-a140-f5c3b108582a" providerId="ADAL" clId="{1469466D-464E-4DC8-B62D-B95481E21BC1}" dt="2022-04-05T19:48:08.321" v="190" actId="20577"/>
        <pc:sldMkLst>
          <pc:docMk/>
          <pc:sldMk cId="1177245852" sldId="590"/>
        </pc:sldMkLst>
        <pc:graphicFrameChg chg="modGraphic">
          <ac:chgData name="Gerth Stølting Brodal" userId="04ef4784-6591-4f86-a140-f5c3b108582a" providerId="ADAL" clId="{1469466D-464E-4DC8-B62D-B95481E21BC1}" dt="2022-04-05T19:48:08.321" v="190" actId="20577"/>
          <ac:graphicFrameMkLst>
            <pc:docMk/>
            <pc:sldMk cId="1177245852" sldId="590"/>
            <ac:graphicFrameMk id="4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1469466D-464E-4DC8-B62D-B95481E21BC1}" dt="2022-04-05T19:48:23.681" v="192" actId="20577"/>
        <pc:sldMkLst>
          <pc:docMk/>
          <pc:sldMk cId="1526489455" sldId="592"/>
        </pc:sldMkLst>
        <pc:graphicFrameChg chg="modGraphic">
          <ac:chgData name="Gerth Stølting Brodal" userId="04ef4784-6591-4f86-a140-f5c3b108582a" providerId="ADAL" clId="{1469466D-464E-4DC8-B62D-B95481E21BC1}" dt="2022-04-05T19:48:23.681" v="192" actId="20577"/>
          <ac:graphicFrameMkLst>
            <pc:docMk/>
            <pc:sldMk cId="1526489455" sldId="592"/>
            <ac:graphicFrameMk id="4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1469466D-464E-4DC8-B62D-B95481E21BC1}" dt="2022-04-05T19:48:28.682" v="193" actId="6549"/>
        <pc:sldMkLst>
          <pc:docMk/>
          <pc:sldMk cId="3354709852" sldId="593"/>
        </pc:sldMkLst>
        <pc:graphicFrameChg chg="modGraphic">
          <ac:chgData name="Gerth Stølting Brodal" userId="04ef4784-6591-4f86-a140-f5c3b108582a" providerId="ADAL" clId="{1469466D-464E-4DC8-B62D-B95481E21BC1}" dt="2022-04-05T19:48:28.682" v="193" actId="6549"/>
          <ac:graphicFrameMkLst>
            <pc:docMk/>
            <pc:sldMk cId="3354709852" sldId="593"/>
            <ac:graphicFrameMk id="4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1469466D-464E-4DC8-B62D-B95481E21BC1}" dt="2022-04-05T19:48:34.575" v="194" actId="20577"/>
        <pc:sldMkLst>
          <pc:docMk/>
          <pc:sldMk cId="3608860866" sldId="599"/>
        </pc:sldMkLst>
        <pc:graphicFrameChg chg="modGraphic">
          <ac:chgData name="Gerth Stølting Brodal" userId="04ef4784-6591-4f86-a140-f5c3b108582a" providerId="ADAL" clId="{1469466D-464E-4DC8-B62D-B95481E21BC1}" dt="2022-04-05T19:48:34.575" v="194" actId="20577"/>
          <ac:graphicFrameMkLst>
            <pc:docMk/>
            <pc:sldMk cId="3608860866" sldId="599"/>
            <ac:graphicFrameMk id="5" creationId="{00000000-0000-0000-0000-000000000000}"/>
          </ac:graphicFrameMkLst>
        </pc:graphicFrameChg>
      </pc:sldChg>
      <pc:sldChg chg="del">
        <pc:chgData name="Gerth Stølting Brodal" userId="04ef4784-6591-4f86-a140-f5c3b108582a" providerId="ADAL" clId="{1469466D-464E-4DC8-B62D-B95481E21BC1}" dt="2022-04-05T16:59:31.022" v="0" actId="47"/>
        <pc:sldMkLst>
          <pc:docMk/>
          <pc:sldMk cId="1041664159" sldId="603"/>
        </pc:sldMkLst>
      </pc:sldChg>
      <pc:sldChg chg="addSp delSp modSp new mod addAnim delAnim modAnim modNotesTx">
        <pc:chgData name="Gerth Stølting Brodal" userId="04ef4784-6591-4f86-a140-f5c3b108582a" providerId="ADAL" clId="{1469466D-464E-4DC8-B62D-B95481E21BC1}" dt="2022-04-06T04:59:21.138" v="837" actId="20577"/>
        <pc:sldMkLst>
          <pc:docMk/>
          <pc:sldMk cId="1429464979" sldId="608"/>
        </pc:sldMkLst>
        <pc:spChg chg="mod">
          <ac:chgData name="Gerth Stølting Brodal" userId="04ef4784-6591-4f86-a140-f5c3b108582a" providerId="ADAL" clId="{1469466D-464E-4DC8-B62D-B95481E21BC1}" dt="2022-04-06T04:56:44.157" v="711" actId="20577"/>
          <ac:spMkLst>
            <pc:docMk/>
            <pc:sldMk cId="1429464979" sldId="608"/>
            <ac:spMk id="2" creationId="{16900BCC-51B6-40D8-AC04-CD22C1F85DE7}"/>
          </ac:spMkLst>
        </pc:spChg>
        <pc:spChg chg="del">
          <ac:chgData name="Gerth Stølting Brodal" userId="04ef4784-6591-4f86-a140-f5c3b108582a" providerId="ADAL" clId="{1469466D-464E-4DC8-B62D-B95481E21BC1}" dt="2022-04-05T19:38:05.275" v="73" actId="478"/>
          <ac:spMkLst>
            <pc:docMk/>
            <pc:sldMk cId="1429464979" sldId="608"/>
            <ac:spMk id="3" creationId="{82C9A732-E1D7-4953-BF9E-C0E944EA63CD}"/>
          </ac:spMkLst>
        </pc:spChg>
        <pc:spChg chg="add del">
          <ac:chgData name="Gerth Stølting Brodal" userId="04ef4784-6591-4f86-a140-f5c3b108582a" providerId="ADAL" clId="{1469466D-464E-4DC8-B62D-B95481E21BC1}" dt="2022-04-05T19:19:33.179" v="26" actId="22"/>
          <ac:spMkLst>
            <pc:docMk/>
            <pc:sldMk cId="1429464979" sldId="608"/>
            <ac:spMk id="5" creationId="{229B5CAA-1913-4F6B-AFD8-4DAA644DA73C}"/>
          </ac:spMkLst>
        </pc:spChg>
        <pc:spChg chg="add del">
          <ac:chgData name="Gerth Stølting Brodal" userId="04ef4784-6591-4f86-a140-f5c3b108582a" providerId="ADAL" clId="{1469466D-464E-4DC8-B62D-B95481E21BC1}" dt="2022-04-05T19:38:30.926" v="75" actId="22"/>
          <ac:spMkLst>
            <pc:docMk/>
            <pc:sldMk cId="1429464979" sldId="608"/>
            <ac:spMk id="8" creationId="{525265F7-9054-4F90-BBBD-B808837B35E0}"/>
          </ac:spMkLst>
        </pc:spChg>
        <pc:spChg chg="add del mod">
          <ac:chgData name="Gerth Stølting Brodal" userId="04ef4784-6591-4f86-a140-f5c3b108582a" providerId="ADAL" clId="{1469466D-464E-4DC8-B62D-B95481E21BC1}" dt="2022-04-05T19:45:56.350" v="185" actId="478"/>
          <ac:spMkLst>
            <pc:docMk/>
            <pc:sldMk cId="1429464979" sldId="608"/>
            <ac:spMk id="11" creationId="{7E239562-5154-44FE-943A-11D463375896}"/>
          </ac:spMkLst>
        </pc:spChg>
        <pc:spChg chg="add mod">
          <ac:chgData name="Gerth Stølting Brodal" userId="04ef4784-6591-4f86-a140-f5c3b108582a" providerId="ADAL" clId="{1469466D-464E-4DC8-B62D-B95481E21BC1}" dt="2022-04-06T04:58:14.938" v="732" actId="20577"/>
          <ac:spMkLst>
            <pc:docMk/>
            <pc:sldMk cId="1429464979" sldId="608"/>
            <ac:spMk id="12" creationId="{AC01858C-058C-406E-9809-010A1986214A}"/>
          </ac:spMkLst>
        </pc:spChg>
        <pc:graphicFrameChg chg="add mod modGraphic">
          <ac:chgData name="Gerth Stølting Brodal" userId="04ef4784-6591-4f86-a140-f5c3b108582a" providerId="ADAL" clId="{1469466D-464E-4DC8-B62D-B95481E21BC1}" dt="2022-04-05T20:17:38.677" v="544" actId="20577"/>
          <ac:graphicFrameMkLst>
            <pc:docMk/>
            <pc:sldMk cId="1429464979" sldId="608"/>
            <ac:graphicFrameMk id="6" creationId="{430153D5-9894-4E26-A759-6BEE34861823}"/>
          </ac:graphicFrameMkLst>
        </pc:graphicFrameChg>
        <pc:graphicFrameChg chg="add mod modGraphic">
          <ac:chgData name="Gerth Stølting Brodal" userId="04ef4784-6591-4f86-a140-f5c3b108582a" providerId="ADAL" clId="{1469466D-464E-4DC8-B62D-B95481E21BC1}" dt="2022-04-05T20:15:34.773" v="535" actId="207"/>
          <ac:graphicFrameMkLst>
            <pc:docMk/>
            <pc:sldMk cId="1429464979" sldId="608"/>
            <ac:graphicFrameMk id="9" creationId="{6B920E13-B858-4396-9BA7-39071AB1F606}"/>
          </ac:graphicFrameMkLst>
        </pc:graphicFrameChg>
      </pc:sldChg>
    </pc:docChg>
  </pc:docChgLst>
  <pc:docChgLst>
    <pc:chgData name="Gerth Stølting Brodal" userId="04ef4784-6591-4f86-a140-f5c3b108582a" providerId="ADAL" clId="{C2D62179-613D-4612-B99D-80773BC59D82}"/>
    <pc:docChg chg="undo custSel modSld">
      <pc:chgData name="Gerth Stølting Brodal" userId="04ef4784-6591-4f86-a140-f5c3b108582a" providerId="ADAL" clId="{C2D62179-613D-4612-B99D-80773BC59D82}" dt="2024-02-26T08:09:34.899" v="90"/>
      <pc:docMkLst>
        <pc:docMk/>
      </pc:docMkLst>
      <pc:sldChg chg="modNotesTx">
        <pc:chgData name="Gerth Stølting Brodal" userId="04ef4784-6591-4f86-a140-f5c3b108582a" providerId="ADAL" clId="{C2D62179-613D-4612-B99D-80773BC59D82}" dt="2024-02-26T08:07:05.182" v="89" actId="6549"/>
        <pc:sldMkLst>
          <pc:docMk/>
          <pc:sldMk cId="567584679" sldId="587"/>
        </pc:sldMkLst>
      </pc:sldChg>
      <pc:sldChg chg="modSp mod">
        <pc:chgData name="Gerth Stølting Brodal" userId="04ef4784-6591-4f86-a140-f5c3b108582a" providerId="ADAL" clId="{C2D62179-613D-4612-B99D-80773BC59D82}" dt="2024-02-26T07:51:58.368" v="82" actId="207"/>
        <pc:sldMkLst>
          <pc:docMk/>
          <pc:sldMk cId="1526489455" sldId="592"/>
        </pc:sldMkLst>
        <pc:graphicFrameChg chg="modGraphic">
          <ac:chgData name="Gerth Stølting Brodal" userId="04ef4784-6591-4f86-a140-f5c3b108582a" providerId="ADAL" clId="{C2D62179-613D-4612-B99D-80773BC59D82}" dt="2024-02-26T07:51:58.368" v="82" actId="207"/>
          <ac:graphicFrameMkLst>
            <pc:docMk/>
            <pc:sldMk cId="1526489455" sldId="592"/>
            <ac:graphicFrameMk id="4" creationId="{00000000-0000-0000-0000-000000000000}"/>
          </ac:graphicFrameMkLst>
        </pc:graphicFrameChg>
      </pc:sldChg>
      <pc:sldChg chg="modSp mod modNotesTx">
        <pc:chgData name="Gerth Stølting Brodal" userId="04ef4784-6591-4f86-a140-f5c3b108582a" providerId="ADAL" clId="{C2D62179-613D-4612-B99D-80773BC59D82}" dt="2024-02-26T07:52:13.521" v="85" actId="207"/>
        <pc:sldMkLst>
          <pc:docMk/>
          <pc:sldMk cId="3354709852" sldId="593"/>
        </pc:sldMkLst>
        <pc:graphicFrameChg chg="modGraphic">
          <ac:chgData name="Gerth Stølting Brodal" userId="04ef4784-6591-4f86-a140-f5c3b108582a" providerId="ADAL" clId="{C2D62179-613D-4612-B99D-80773BC59D82}" dt="2024-02-26T07:52:13.521" v="85" actId="207"/>
          <ac:graphicFrameMkLst>
            <pc:docMk/>
            <pc:sldMk cId="3354709852" sldId="593"/>
            <ac:graphicFrameMk id="4" creationId="{00000000-0000-0000-0000-000000000000}"/>
          </ac:graphicFrameMkLst>
        </pc:graphicFrameChg>
      </pc:sldChg>
      <pc:sldChg chg="modSp">
        <pc:chgData name="Gerth Stølting Brodal" userId="04ef4784-6591-4f86-a140-f5c3b108582a" providerId="ADAL" clId="{C2D62179-613D-4612-B99D-80773BC59D82}" dt="2024-02-21T08:44:28.631" v="0" actId="6549"/>
        <pc:sldMkLst>
          <pc:docMk/>
          <pc:sldMk cId="3149368856" sldId="596"/>
        </pc:sldMkLst>
        <pc:spChg chg="mod">
          <ac:chgData name="Gerth Stølting Brodal" userId="04ef4784-6591-4f86-a140-f5c3b108582a" providerId="ADAL" clId="{C2D62179-613D-4612-B99D-80773BC59D82}" dt="2024-02-21T08:44:28.631" v="0" actId="6549"/>
          <ac:spMkLst>
            <pc:docMk/>
            <pc:sldMk cId="3149368856" sldId="596"/>
            <ac:spMk id="3" creationId="{00000000-0000-0000-0000-000000000000}"/>
          </ac:spMkLst>
        </pc:spChg>
      </pc:sldChg>
      <pc:sldChg chg="modSp mod">
        <pc:chgData name="Gerth Stølting Brodal" userId="04ef4784-6591-4f86-a140-f5c3b108582a" providerId="ADAL" clId="{C2D62179-613D-4612-B99D-80773BC59D82}" dt="2024-02-21T09:00:15.555" v="64" actId="313"/>
        <pc:sldMkLst>
          <pc:docMk/>
          <pc:sldMk cId="2518119805" sldId="601"/>
        </pc:sldMkLst>
        <pc:graphicFrameChg chg="modGraphic">
          <ac:chgData name="Gerth Stølting Brodal" userId="04ef4784-6591-4f86-a140-f5c3b108582a" providerId="ADAL" clId="{C2D62179-613D-4612-B99D-80773BC59D82}" dt="2024-02-21T09:00:15.555" v="64" actId="313"/>
          <ac:graphicFrameMkLst>
            <pc:docMk/>
            <pc:sldMk cId="2518119805" sldId="601"/>
            <ac:graphicFrameMk id="4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C2D62179-613D-4612-B99D-80773BC59D82}" dt="2024-02-25T19:04:53.683" v="76" actId="6549"/>
        <pc:sldMkLst>
          <pc:docMk/>
          <pc:sldMk cId="1045497289" sldId="602"/>
        </pc:sldMkLst>
        <pc:graphicFrameChg chg="modGraphic">
          <ac:chgData name="Gerth Stølting Brodal" userId="04ef4784-6591-4f86-a140-f5c3b108582a" providerId="ADAL" clId="{C2D62179-613D-4612-B99D-80773BC59D82}" dt="2024-02-25T19:04:53.683" v="76" actId="6549"/>
          <ac:graphicFrameMkLst>
            <pc:docMk/>
            <pc:sldMk cId="1045497289" sldId="602"/>
            <ac:graphicFrameMk id="4" creationId="{00000000-0000-0000-0000-000000000000}"/>
          </ac:graphicFrameMkLst>
        </pc:graphicFrameChg>
      </pc:sldChg>
      <pc:sldChg chg="modAnim">
        <pc:chgData name="Gerth Stølting Brodal" userId="04ef4784-6591-4f86-a140-f5c3b108582a" providerId="ADAL" clId="{C2D62179-613D-4612-B99D-80773BC59D82}" dt="2024-02-26T08:09:34.899" v="90"/>
        <pc:sldMkLst>
          <pc:docMk/>
          <pc:sldMk cId="1220840155" sldId="606"/>
        </pc:sldMkLst>
      </pc:sldChg>
      <pc:sldChg chg="modNotesTx">
        <pc:chgData name="Gerth Stølting Brodal" userId="04ef4784-6591-4f86-a140-f5c3b108582a" providerId="ADAL" clId="{C2D62179-613D-4612-B99D-80773BC59D82}" dt="2024-02-21T08:56:09.842" v="15" actId="20577"/>
        <pc:sldMkLst>
          <pc:docMk/>
          <pc:sldMk cId="1429464979" sldId="608"/>
        </pc:sldMkLst>
      </pc:sldChg>
    </pc:docChg>
  </pc:docChgLst>
  <pc:docChgLst>
    <pc:chgData name="Gerth Stølting Brodal" userId="04ef4784-6591-4f86-a140-f5c3b108582a" providerId="ADAL" clId="{9197687F-18F0-42D4-9B72-DE14A28EAE5C}"/>
    <pc:docChg chg="undo custSel addSld delSld modSld">
      <pc:chgData name="Gerth Stølting Brodal" userId="04ef4784-6591-4f86-a140-f5c3b108582a" providerId="ADAL" clId="{9197687F-18F0-42D4-9B72-DE14A28EAE5C}" dt="2023-03-13T07:46:31.855" v="2459" actId="20577"/>
      <pc:docMkLst>
        <pc:docMk/>
      </pc:docMkLst>
      <pc:sldChg chg="modNotesTx">
        <pc:chgData name="Gerth Stølting Brodal" userId="04ef4784-6591-4f86-a140-f5c3b108582a" providerId="ADAL" clId="{9197687F-18F0-42D4-9B72-DE14A28EAE5C}" dt="2023-02-22T07:56:55.182" v="30" actId="20577"/>
        <pc:sldMkLst>
          <pc:docMk/>
          <pc:sldMk cId="3801011593" sldId="463"/>
        </pc:sldMkLst>
      </pc:sldChg>
      <pc:sldChg chg="modSp mod modNotesTx">
        <pc:chgData name="Gerth Stølting Brodal" userId="04ef4784-6591-4f86-a140-f5c3b108582a" providerId="ADAL" clId="{9197687F-18F0-42D4-9B72-DE14A28EAE5C}" dt="2023-03-12T12:55:32.125" v="1462" actId="207"/>
        <pc:sldMkLst>
          <pc:docMk/>
          <pc:sldMk cId="2445053109" sldId="589"/>
        </pc:sldMkLst>
        <pc:graphicFrameChg chg="modGraphic">
          <ac:chgData name="Gerth Stølting Brodal" userId="04ef4784-6591-4f86-a140-f5c3b108582a" providerId="ADAL" clId="{9197687F-18F0-42D4-9B72-DE14A28EAE5C}" dt="2023-03-12T12:55:25.236" v="1461" actId="207"/>
          <ac:graphicFrameMkLst>
            <pc:docMk/>
            <pc:sldMk cId="2445053109" sldId="589"/>
            <ac:graphicFrameMk id="4" creationId="{00000000-0000-0000-0000-000000000000}"/>
          </ac:graphicFrameMkLst>
        </pc:graphicFrameChg>
        <pc:graphicFrameChg chg="modGraphic">
          <ac:chgData name="Gerth Stølting Brodal" userId="04ef4784-6591-4f86-a140-f5c3b108582a" providerId="ADAL" clId="{9197687F-18F0-42D4-9B72-DE14A28EAE5C}" dt="2023-03-12T12:55:32.125" v="1462" actId="207"/>
          <ac:graphicFrameMkLst>
            <pc:docMk/>
            <pc:sldMk cId="2445053109" sldId="589"/>
            <ac:graphicFrameMk id="8" creationId="{00000000-0000-0000-0000-000000000000}"/>
          </ac:graphicFrameMkLst>
        </pc:graphicFrameChg>
        <pc:graphicFrameChg chg="modGraphic">
          <ac:chgData name="Gerth Stølting Brodal" userId="04ef4784-6591-4f86-a140-f5c3b108582a" providerId="ADAL" clId="{9197687F-18F0-42D4-9B72-DE14A28EAE5C}" dt="2023-03-12T12:55:18.110" v="1460" actId="207"/>
          <ac:graphicFrameMkLst>
            <pc:docMk/>
            <pc:sldMk cId="2445053109" sldId="589"/>
            <ac:graphicFrameMk id="9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9197687F-18F0-42D4-9B72-DE14A28EAE5C}" dt="2023-03-12T12:56:11.529" v="1466" actId="207"/>
        <pc:sldMkLst>
          <pc:docMk/>
          <pc:sldMk cId="1177245852" sldId="590"/>
        </pc:sldMkLst>
        <pc:graphicFrameChg chg="modGraphic">
          <ac:chgData name="Gerth Stølting Brodal" userId="04ef4784-6591-4f86-a140-f5c3b108582a" providerId="ADAL" clId="{9197687F-18F0-42D4-9B72-DE14A28EAE5C}" dt="2023-03-12T12:56:11.529" v="1466" actId="207"/>
          <ac:graphicFrameMkLst>
            <pc:docMk/>
            <pc:sldMk cId="1177245852" sldId="590"/>
            <ac:graphicFrameMk id="4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9197687F-18F0-42D4-9B72-DE14A28EAE5C}" dt="2023-02-22T10:34:41.254" v="392" actId="1037"/>
        <pc:sldMkLst>
          <pc:docMk/>
          <pc:sldMk cId="930238539" sldId="595"/>
        </pc:sldMkLst>
        <pc:spChg chg="mod">
          <ac:chgData name="Gerth Stølting Brodal" userId="04ef4784-6591-4f86-a140-f5c3b108582a" providerId="ADAL" clId="{9197687F-18F0-42D4-9B72-DE14A28EAE5C}" dt="2023-02-22T10:34:35.046" v="389" actId="1035"/>
          <ac:spMkLst>
            <pc:docMk/>
            <pc:sldMk cId="930238539" sldId="595"/>
            <ac:spMk id="2" creationId="{00000000-0000-0000-0000-000000000000}"/>
          </ac:spMkLst>
        </pc:spChg>
        <pc:spChg chg="mod">
          <ac:chgData name="Gerth Stølting Brodal" userId="04ef4784-6591-4f86-a140-f5c3b108582a" providerId="ADAL" clId="{9197687F-18F0-42D4-9B72-DE14A28EAE5C}" dt="2023-02-22T10:34:28.323" v="373" actId="1035"/>
          <ac:spMkLst>
            <pc:docMk/>
            <pc:sldMk cId="930238539" sldId="595"/>
            <ac:spMk id="80" creationId="{00000000-0000-0000-0000-000000000000}"/>
          </ac:spMkLst>
        </pc:spChg>
        <pc:spChg chg="mod">
          <ac:chgData name="Gerth Stølting Brodal" userId="04ef4784-6591-4f86-a140-f5c3b108582a" providerId="ADAL" clId="{9197687F-18F0-42D4-9B72-DE14A28EAE5C}" dt="2023-02-22T10:34:41.254" v="392" actId="1037"/>
          <ac:spMkLst>
            <pc:docMk/>
            <pc:sldMk cId="930238539" sldId="595"/>
            <ac:spMk id="81" creationId="{00000000-0000-0000-0000-000000000000}"/>
          </ac:spMkLst>
        </pc:spChg>
        <pc:grpChg chg="mod">
          <ac:chgData name="Gerth Stølting Brodal" userId="04ef4784-6591-4f86-a140-f5c3b108582a" providerId="ADAL" clId="{9197687F-18F0-42D4-9B72-DE14A28EAE5C}" dt="2023-02-22T10:34:28.323" v="373" actId="1035"/>
          <ac:grpSpMkLst>
            <pc:docMk/>
            <pc:sldMk cId="930238539" sldId="595"/>
            <ac:grpSpMk id="79" creationId="{00000000-0000-0000-0000-000000000000}"/>
          </ac:grpSpMkLst>
        </pc:grpChg>
        <pc:graphicFrameChg chg="modGraphic">
          <ac:chgData name="Gerth Stølting Brodal" userId="04ef4784-6591-4f86-a140-f5c3b108582a" providerId="ADAL" clId="{9197687F-18F0-42D4-9B72-DE14A28EAE5C}" dt="2023-02-22T10:33:59.482" v="344" actId="14100"/>
          <ac:graphicFrameMkLst>
            <pc:docMk/>
            <pc:sldMk cId="930238539" sldId="595"/>
            <ac:graphicFrameMk id="4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9197687F-18F0-42D4-9B72-DE14A28EAE5C}" dt="2023-03-12T12:55:12.552" v="1459" actId="207"/>
        <pc:sldMkLst>
          <pc:docMk/>
          <pc:sldMk cId="345092261" sldId="598"/>
        </pc:sldMkLst>
        <pc:graphicFrameChg chg="modGraphic">
          <ac:chgData name="Gerth Stølting Brodal" userId="04ef4784-6591-4f86-a140-f5c3b108582a" providerId="ADAL" clId="{9197687F-18F0-42D4-9B72-DE14A28EAE5C}" dt="2023-03-12T12:55:12.552" v="1459" actId="207"/>
          <ac:graphicFrameMkLst>
            <pc:docMk/>
            <pc:sldMk cId="345092261" sldId="598"/>
            <ac:graphicFrameMk id="4" creationId="{00000000-0000-0000-0000-000000000000}"/>
          </ac:graphicFrameMkLst>
        </pc:graphicFrameChg>
      </pc:sldChg>
      <pc:sldChg chg="addSp delSp modSp mod modAnim modNotesTx">
        <pc:chgData name="Gerth Stølting Brodal" userId="04ef4784-6591-4f86-a140-f5c3b108582a" providerId="ADAL" clId="{9197687F-18F0-42D4-9B72-DE14A28EAE5C}" dt="2023-03-12T12:18:57.373" v="1328" actId="1035"/>
        <pc:sldMkLst>
          <pc:docMk/>
          <pc:sldMk cId="1220840155" sldId="606"/>
        </pc:sldMkLst>
        <pc:spChg chg="mod">
          <ac:chgData name="Gerth Stølting Brodal" userId="04ef4784-6591-4f86-a140-f5c3b108582a" providerId="ADAL" clId="{9197687F-18F0-42D4-9B72-DE14A28EAE5C}" dt="2023-03-12T12:08:50.778" v="665" actId="1076"/>
          <ac:spMkLst>
            <pc:docMk/>
            <pc:sldMk cId="1220840155" sldId="606"/>
            <ac:spMk id="2" creationId="{00000000-0000-0000-0000-000000000000}"/>
          </ac:spMkLst>
        </pc:spChg>
        <pc:spChg chg="mod">
          <ac:chgData name="Gerth Stølting Brodal" userId="04ef4784-6591-4f86-a140-f5c3b108582a" providerId="ADAL" clId="{9197687F-18F0-42D4-9B72-DE14A28EAE5C}" dt="2023-03-12T12:18:57.373" v="1328" actId="1035"/>
          <ac:spMkLst>
            <pc:docMk/>
            <pc:sldMk cId="1220840155" sldId="606"/>
            <ac:spMk id="8" creationId="{00000000-0000-0000-0000-000000000000}"/>
          </ac:spMkLst>
        </pc:spChg>
        <pc:spChg chg="mod">
          <ac:chgData name="Gerth Stølting Brodal" userId="04ef4784-6591-4f86-a140-f5c3b108582a" providerId="ADAL" clId="{9197687F-18F0-42D4-9B72-DE14A28EAE5C}" dt="2023-03-12T12:08:48.019" v="664" actId="1037"/>
          <ac:spMkLst>
            <pc:docMk/>
            <pc:sldMk cId="1220840155" sldId="606"/>
            <ac:spMk id="9" creationId="{00000000-0000-0000-0000-000000000000}"/>
          </ac:spMkLst>
        </pc:spChg>
        <pc:spChg chg="add mod">
          <ac:chgData name="Gerth Stølting Brodal" userId="04ef4784-6591-4f86-a140-f5c3b108582a" providerId="ADAL" clId="{9197687F-18F0-42D4-9B72-DE14A28EAE5C}" dt="2023-03-12T12:13:50.311" v="1282" actId="1035"/>
          <ac:spMkLst>
            <pc:docMk/>
            <pc:sldMk cId="1220840155" sldId="606"/>
            <ac:spMk id="18" creationId="{8D1D5184-0C00-6938-B81E-0C5FFAD29939}"/>
          </ac:spMkLst>
        </pc:spChg>
        <pc:spChg chg="add mod">
          <ac:chgData name="Gerth Stølting Brodal" userId="04ef4784-6591-4f86-a140-f5c3b108582a" providerId="ADAL" clId="{9197687F-18F0-42D4-9B72-DE14A28EAE5C}" dt="2023-03-12T12:11:42.842" v="846" actId="1036"/>
          <ac:spMkLst>
            <pc:docMk/>
            <pc:sldMk cId="1220840155" sldId="606"/>
            <ac:spMk id="19" creationId="{7968F901-48B5-CB67-7347-E429F43F22EA}"/>
          </ac:spMkLst>
        </pc:spChg>
        <pc:spChg chg="add mod">
          <ac:chgData name="Gerth Stølting Brodal" userId="04ef4784-6591-4f86-a140-f5c3b108582a" providerId="ADAL" clId="{9197687F-18F0-42D4-9B72-DE14A28EAE5C}" dt="2023-03-12T12:11:35.778" v="808" actId="1035"/>
          <ac:spMkLst>
            <pc:docMk/>
            <pc:sldMk cId="1220840155" sldId="606"/>
            <ac:spMk id="20" creationId="{8838C3B9-AADE-D63B-697D-4E45B535B8FC}"/>
          </ac:spMkLst>
        </pc:spChg>
        <pc:spChg chg="add mod">
          <ac:chgData name="Gerth Stølting Brodal" userId="04ef4784-6591-4f86-a140-f5c3b108582a" providerId="ADAL" clId="{9197687F-18F0-42D4-9B72-DE14A28EAE5C}" dt="2023-03-12T12:14:00.114" v="1285" actId="1036"/>
          <ac:spMkLst>
            <pc:docMk/>
            <pc:sldMk cId="1220840155" sldId="606"/>
            <ac:spMk id="21" creationId="{7AE58AD1-43A6-1F54-1977-A32C9793999A}"/>
          </ac:spMkLst>
        </pc:spChg>
        <pc:spChg chg="add mod">
          <ac:chgData name="Gerth Stølting Brodal" userId="04ef4784-6591-4f86-a140-f5c3b108582a" providerId="ADAL" clId="{9197687F-18F0-42D4-9B72-DE14A28EAE5C}" dt="2023-03-12T12:11:22.999" v="762" actId="1035"/>
          <ac:spMkLst>
            <pc:docMk/>
            <pc:sldMk cId="1220840155" sldId="606"/>
            <ac:spMk id="22" creationId="{CFE19717-7A93-FF85-6223-8CB3086F933F}"/>
          </ac:spMkLst>
        </pc:spChg>
        <pc:spChg chg="mod">
          <ac:chgData name="Gerth Stølting Brodal" userId="04ef4784-6591-4f86-a140-f5c3b108582a" providerId="ADAL" clId="{9197687F-18F0-42D4-9B72-DE14A28EAE5C}" dt="2023-03-12T12:09:07.862" v="667"/>
          <ac:spMkLst>
            <pc:docMk/>
            <pc:sldMk cId="1220840155" sldId="606"/>
            <ac:spMk id="24" creationId="{FAD0D07C-EFD3-4852-DB40-7BE03ECD38AA}"/>
          </ac:spMkLst>
        </pc:spChg>
        <pc:spChg chg="mod">
          <ac:chgData name="Gerth Stølting Brodal" userId="04ef4784-6591-4f86-a140-f5c3b108582a" providerId="ADAL" clId="{9197687F-18F0-42D4-9B72-DE14A28EAE5C}" dt="2023-03-12T12:09:07.862" v="667"/>
          <ac:spMkLst>
            <pc:docMk/>
            <pc:sldMk cId="1220840155" sldId="606"/>
            <ac:spMk id="25" creationId="{84116969-B436-AC74-8FA4-DEB548E716E4}"/>
          </ac:spMkLst>
        </pc:spChg>
        <pc:spChg chg="mod">
          <ac:chgData name="Gerth Stølting Brodal" userId="04ef4784-6591-4f86-a140-f5c3b108582a" providerId="ADAL" clId="{9197687F-18F0-42D4-9B72-DE14A28EAE5C}" dt="2023-03-12T12:09:07.862" v="667"/>
          <ac:spMkLst>
            <pc:docMk/>
            <pc:sldMk cId="1220840155" sldId="606"/>
            <ac:spMk id="26" creationId="{E8CE2A34-7D74-EF7F-CB7E-3BE9AED10AD2}"/>
          </ac:spMkLst>
        </pc:spChg>
        <pc:spChg chg="mod">
          <ac:chgData name="Gerth Stølting Brodal" userId="04ef4784-6591-4f86-a140-f5c3b108582a" providerId="ADAL" clId="{9197687F-18F0-42D4-9B72-DE14A28EAE5C}" dt="2023-03-12T12:12:01.076" v="881" actId="1035"/>
          <ac:spMkLst>
            <pc:docMk/>
            <pc:sldMk cId="1220840155" sldId="606"/>
            <ac:spMk id="27" creationId="{2B9E923D-62F8-9064-2199-01A8343F301E}"/>
          </ac:spMkLst>
        </pc:spChg>
        <pc:spChg chg="mod">
          <ac:chgData name="Gerth Stølting Brodal" userId="04ef4784-6591-4f86-a140-f5c3b108582a" providerId="ADAL" clId="{9197687F-18F0-42D4-9B72-DE14A28EAE5C}" dt="2023-03-12T12:09:07.862" v="667"/>
          <ac:spMkLst>
            <pc:docMk/>
            <pc:sldMk cId="1220840155" sldId="606"/>
            <ac:spMk id="28" creationId="{F268ECAA-87AB-E4D8-2C85-DBFB88D70D62}"/>
          </ac:spMkLst>
        </pc:spChg>
        <pc:spChg chg="mod">
          <ac:chgData name="Gerth Stølting Brodal" userId="04ef4784-6591-4f86-a140-f5c3b108582a" providerId="ADAL" clId="{9197687F-18F0-42D4-9B72-DE14A28EAE5C}" dt="2023-03-12T12:14:20.842" v="1299" actId="1036"/>
          <ac:spMkLst>
            <pc:docMk/>
            <pc:sldMk cId="1220840155" sldId="606"/>
            <ac:spMk id="30" creationId="{43B9E54F-0284-4A96-5123-870496AC4656}"/>
          </ac:spMkLst>
        </pc:spChg>
        <pc:spChg chg="mod">
          <ac:chgData name="Gerth Stølting Brodal" userId="04ef4784-6591-4f86-a140-f5c3b108582a" providerId="ADAL" clId="{9197687F-18F0-42D4-9B72-DE14A28EAE5C}" dt="2023-03-12T12:14:24.720" v="1300" actId="1037"/>
          <ac:spMkLst>
            <pc:docMk/>
            <pc:sldMk cId="1220840155" sldId="606"/>
            <ac:spMk id="31" creationId="{E6331490-728F-276F-BEE2-30DA2A391F6C}"/>
          </ac:spMkLst>
        </pc:spChg>
        <pc:spChg chg="mod">
          <ac:chgData name="Gerth Stølting Brodal" userId="04ef4784-6591-4f86-a140-f5c3b108582a" providerId="ADAL" clId="{9197687F-18F0-42D4-9B72-DE14A28EAE5C}" dt="2023-03-12T12:13:02.409" v="1079" actId="1037"/>
          <ac:spMkLst>
            <pc:docMk/>
            <pc:sldMk cId="1220840155" sldId="606"/>
            <ac:spMk id="32" creationId="{81C6D4D5-F851-A56D-5187-6647B0513855}"/>
          </ac:spMkLst>
        </pc:spChg>
        <pc:spChg chg="mod">
          <ac:chgData name="Gerth Stølting Brodal" userId="04ef4784-6591-4f86-a140-f5c3b108582a" providerId="ADAL" clId="{9197687F-18F0-42D4-9B72-DE14A28EAE5C}" dt="2023-03-12T12:12:53.640" v="1033" actId="1037"/>
          <ac:spMkLst>
            <pc:docMk/>
            <pc:sldMk cId="1220840155" sldId="606"/>
            <ac:spMk id="33" creationId="{62056A9F-68AB-33EA-F2F0-3A19A9A37752}"/>
          </ac:spMkLst>
        </pc:spChg>
        <pc:spChg chg="mod">
          <ac:chgData name="Gerth Stølting Brodal" userId="04ef4784-6591-4f86-a140-f5c3b108582a" providerId="ADAL" clId="{9197687F-18F0-42D4-9B72-DE14A28EAE5C}" dt="2023-03-12T12:13:10.829" v="1134" actId="1038"/>
          <ac:spMkLst>
            <pc:docMk/>
            <pc:sldMk cId="1220840155" sldId="606"/>
            <ac:spMk id="34" creationId="{3B544454-7884-9807-F7B5-887C11C398F2}"/>
          </ac:spMkLst>
        </pc:spChg>
        <pc:spChg chg="add mod">
          <ac:chgData name="Gerth Stølting Brodal" userId="04ef4784-6591-4f86-a140-f5c3b108582a" providerId="ADAL" clId="{9197687F-18F0-42D4-9B72-DE14A28EAE5C}" dt="2023-03-12T12:15:49.616" v="1318" actId="20577"/>
          <ac:spMkLst>
            <pc:docMk/>
            <pc:sldMk cId="1220840155" sldId="606"/>
            <ac:spMk id="36" creationId="{CD3190C1-BF03-65B4-0588-CD8D1B8827ED}"/>
          </ac:spMkLst>
        </pc:spChg>
        <pc:grpChg chg="del mod">
          <ac:chgData name="Gerth Stølting Brodal" userId="04ef4784-6591-4f86-a140-f5c3b108582a" providerId="ADAL" clId="{9197687F-18F0-42D4-9B72-DE14A28EAE5C}" dt="2023-03-12T12:13:38.918" v="1261" actId="478"/>
          <ac:grpSpMkLst>
            <pc:docMk/>
            <pc:sldMk cId="1220840155" sldId="606"/>
            <ac:grpSpMk id="10" creationId="{BDE896E9-67DA-4BF6-A480-25E4E3273B8B}"/>
          </ac:grpSpMkLst>
        </pc:grpChg>
        <pc:grpChg chg="add mod">
          <ac:chgData name="Gerth Stølting Brodal" userId="04ef4784-6591-4f86-a140-f5c3b108582a" providerId="ADAL" clId="{9197687F-18F0-42D4-9B72-DE14A28EAE5C}" dt="2023-03-12T12:12:07.254" v="905" actId="1036"/>
          <ac:grpSpMkLst>
            <pc:docMk/>
            <pc:sldMk cId="1220840155" sldId="606"/>
            <ac:grpSpMk id="23" creationId="{36CEAD96-9D62-1624-E0E3-E0380D0AB46F}"/>
          </ac:grpSpMkLst>
        </pc:grpChg>
        <pc:grpChg chg="add mod">
          <ac:chgData name="Gerth Stølting Brodal" userId="04ef4784-6591-4f86-a140-f5c3b108582a" providerId="ADAL" clId="{9197687F-18F0-42D4-9B72-DE14A28EAE5C}" dt="2023-03-12T12:14:11.981" v="1294" actId="1036"/>
          <ac:grpSpMkLst>
            <pc:docMk/>
            <pc:sldMk cId="1220840155" sldId="606"/>
            <ac:grpSpMk id="29" creationId="{03E1D210-3CF0-C9C7-FE43-5FAC6652BC07}"/>
          </ac:grpSpMkLst>
        </pc:grpChg>
        <pc:graphicFrameChg chg="add mod">
          <ac:chgData name="Gerth Stølting Brodal" userId="04ef4784-6591-4f86-a140-f5c3b108582a" providerId="ADAL" clId="{9197687F-18F0-42D4-9B72-DE14A28EAE5C}" dt="2023-02-22T08:26:22.986" v="32"/>
          <ac:graphicFrameMkLst>
            <pc:docMk/>
            <pc:sldMk cId="1220840155" sldId="606"/>
            <ac:graphicFrameMk id="3" creationId="{7362E841-AEEF-44FA-AE72-54DCD9AF3B7D}"/>
          </ac:graphicFrameMkLst>
        </pc:graphicFrameChg>
        <pc:graphicFrameChg chg="mod modGraphic">
          <ac:chgData name="Gerth Stølting Brodal" userId="04ef4784-6591-4f86-a140-f5c3b108582a" providerId="ADAL" clId="{9197687F-18F0-42D4-9B72-DE14A28EAE5C}" dt="2023-03-12T12:18:47.032" v="1322" actId="20577"/>
          <ac:graphicFrameMkLst>
            <pc:docMk/>
            <pc:sldMk cId="1220840155" sldId="606"/>
            <ac:graphicFrameMk id="4" creationId="{00000000-0000-0000-0000-000000000000}"/>
          </ac:graphicFrameMkLst>
        </pc:graphicFrameChg>
        <pc:picChg chg="add mod">
          <ac:chgData name="Gerth Stølting Brodal" userId="04ef4784-6591-4f86-a140-f5c3b108582a" providerId="ADAL" clId="{9197687F-18F0-42D4-9B72-DE14A28EAE5C}" dt="2023-03-12T12:13:50.311" v="1282" actId="1035"/>
          <ac:picMkLst>
            <pc:docMk/>
            <pc:sldMk cId="1220840155" sldId="606"/>
            <ac:picMk id="3" creationId="{3EB86994-CC7E-5907-4B27-9169C9B154B5}"/>
          </ac:picMkLst>
        </pc:picChg>
        <pc:picChg chg="add mod">
          <ac:chgData name="Gerth Stølting Brodal" userId="04ef4784-6591-4f86-a140-f5c3b108582a" providerId="ADAL" clId="{9197687F-18F0-42D4-9B72-DE14A28EAE5C}" dt="2023-03-12T12:11:42.842" v="846" actId="1036"/>
          <ac:picMkLst>
            <pc:docMk/>
            <pc:sldMk cId="1220840155" sldId="606"/>
            <ac:picMk id="5" creationId="{3736BDD6-D026-9035-B946-C90C5DE71E68}"/>
          </ac:picMkLst>
        </pc:picChg>
        <pc:picChg chg="add mod">
          <ac:chgData name="Gerth Stølting Brodal" userId="04ef4784-6591-4f86-a140-f5c3b108582a" providerId="ADAL" clId="{9197687F-18F0-42D4-9B72-DE14A28EAE5C}" dt="2023-03-12T12:11:35.778" v="808" actId="1035"/>
          <ac:picMkLst>
            <pc:docMk/>
            <pc:sldMk cId="1220840155" sldId="606"/>
            <ac:picMk id="6" creationId="{1AF5380C-AE1D-547E-2C81-E4F3617302A8}"/>
          </ac:picMkLst>
        </pc:picChg>
        <pc:picChg chg="del mod">
          <ac:chgData name="Gerth Stølting Brodal" userId="04ef4784-6591-4f86-a140-f5c3b108582a" providerId="ADAL" clId="{9197687F-18F0-42D4-9B72-DE14A28EAE5C}" dt="2023-03-12T12:13:31.832" v="1260" actId="478"/>
          <ac:picMkLst>
            <pc:docMk/>
            <pc:sldMk cId="1220840155" sldId="606"/>
            <ac:picMk id="7" creationId="{00000000-0000-0000-0000-000000000000}"/>
          </ac:picMkLst>
        </pc:picChg>
        <pc:picChg chg="add mod">
          <ac:chgData name="Gerth Stølting Brodal" userId="04ef4784-6591-4f86-a140-f5c3b108582a" providerId="ADAL" clId="{9197687F-18F0-42D4-9B72-DE14A28EAE5C}" dt="2023-03-12T12:14:00.114" v="1285" actId="1036"/>
          <ac:picMkLst>
            <pc:docMk/>
            <pc:sldMk cId="1220840155" sldId="606"/>
            <ac:picMk id="16" creationId="{90563BCC-3D90-389B-09FB-4553A3ED7F57}"/>
          </ac:picMkLst>
        </pc:picChg>
        <pc:picChg chg="add mod">
          <ac:chgData name="Gerth Stølting Brodal" userId="04ef4784-6591-4f86-a140-f5c3b108582a" providerId="ADAL" clId="{9197687F-18F0-42D4-9B72-DE14A28EAE5C}" dt="2023-03-12T12:11:22.999" v="762" actId="1035"/>
          <ac:picMkLst>
            <pc:docMk/>
            <pc:sldMk cId="1220840155" sldId="606"/>
            <ac:picMk id="17" creationId="{D43B16EC-1057-D885-A77A-BCD9CCE0CDC0}"/>
          </ac:picMkLst>
        </pc:picChg>
      </pc:sldChg>
      <pc:sldChg chg="addSp delSp add del mod">
        <pc:chgData name="Gerth Stølting Brodal" userId="04ef4784-6591-4f86-a140-f5c3b108582a" providerId="ADAL" clId="{9197687F-18F0-42D4-9B72-DE14A28EAE5C}" dt="2023-03-12T12:19:02.197" v="1329" actId="47"/>
        <pc:sldMkLst>
          <pc:docMk/>
          <pc:sldMk cId="3107987302" sldId="607"/>
        </pc:sldMkLst>
        <pc:spChg chg="add del">
          <ac:chgData name="Gerth Stølting Brodal" userId="04ef4784-6591-4f86-a140-f5c3b108582a" providerId="ADAL" clId="{9197687F-18F0-42D4-9B72-DE14A28EAE5C}" dt="2023-03-12T12:15:31.217" v="1304" actId="22"/>
          <ac:spMkLst>
            <pc:docMk/>
            <pc:sldMk cId="3107987302" sldId="607"/>
            <ac:spMk id="7" creationId="{F28267A2-A99A-5AD0-90CD-3653031C980B}"/>
          </ac:spMkLst>
        </pc:spChg>
      </pc:sldChg>
      <pc:sldChg chg="addSp delSp modSp add mod delAnim modNotesTx">
        <pc:chgData name="Gerth Stølting Brodal" userId="04ef4784-6591-4f86-a140-f5c3b108582a" providerId="ADAL" clId="{9197687F-18F0-42D4-9B72-DE14A28EAE5C}" dt="2023-02-26T21:36:02.884" v="606" actId="20577"/>
        <pc:sldMkLst>
          <pc:docMk/>
          <pc:sldMk cId="398569820" sldId="609"/>
        </pc:sldMkLst>
        <pc:spChg chg="mod">
          <ac:chgData name="Gerth Stølting Brodal" userId="04ef4784-6591-4f86-a140-f5c3b108582a" providerId="ADAL" clId="{9197687F-18F0-42D4-9B72-DE14A28EAE5C}" dt="2023-02-22T09:31:16.668" v="334" actId="20577"/>
          <ac:spMkLst>
            <pc:docMk/>
            <pc:sldMk cId="398569820" sldId="609"/>
            <ac:spMk id="2" creationId="{00000000-0000-0000-0000-000000000000}"/>
          </ac:spMkLst>
        </pc:spChg>
        <pc:spChg chg="add mod">
          <ac:chgData name="Gerth Stølting Brodal" userId="04ef4784-6591-4f86-a140-f5c3b108582a" providerId="ADAL" clId="{9197687F-18F0-42D4-9B72-DE14A28EAE5C}" dt="2023-02-22T09:02:23.828" v="84" actId="1076"/>
          <ac:spMkLst>
            <pc:docMk/>
            <pc:sldMk cId="398569820" sldId="609"/>
            <ac:spMk id="5" creationId="{2541C217-2EC0-DD57-6EEE-F934237B9178}"/>
          </ac:spMkLst>
        </pc:spChg>
        <pc:spChg chg="del">
          <ac:chgData name="Gerth Stølting Brodal" userId="04ef4784-6591-4f86-a140-f5c3b108582a" providerId="ADAL" clId="{9197687F-18F0-42D4-9B72-DE14A28EAE5C}" dt="2023-02-22T08:27:58.751" v="40" actId="478"/>
          <ac:spMkLst>
            <pc:docMk/>
            <pc:sldMk cId="398569820" sldId="609"/>
            <ac:spMk id="8" creationId="{00000000-0000-0000-0000-000000000000}"/>
          </ac:spMkLst>
        </pc:spChg>
        <pc:spChg chg="del">
          <ac:chgData name="Gerth Stølting Brodal" userId="04ef4784-6591-4f86-a140-f5c3b108582a" providerId="ADAL" clId="{9197687F-18F0-42D4-9B72-DE14A28EAE5C}" dt="2023-02-22T08:27:56.914" v="39" actId="478"/>
          <ac:spMkLst>
            <pc:docMk/>
            <pc:sldMk cId="398569820" sldId="609"/>
            <ac:spMk id="9" creationId="{00000000-0000-0000-0000-000000000000}"/>
          </ac:spMkLst>
        </pc:spChg>
        <pc:spChg chg="add mod">
          <ac:chgData name="Gerth Stølting Brodal" userId="04ef4784-6591-4f86-a140-f5c3b108582a" providerId="ADAL" clId="{9197687F-18F0-42D4-9B72-DE14A28EAE5C}" dt="2023-02-22T09:26:35.752" v="182" actId="1037"/>
          <ac:spMkLst>
            <pc:docMk/>
            <pc:sldMk cId="398569820" sldId="609"/>
            <ac:spMk id="21" creationId="{1C11BD08-50AA-9CA2-657B-6D921A637146}"/>
          </ac:spMkLst>
        </pc:spChg>
        <pc:spChg chg="add mod">
          <ac:chgData name="Gerth Stølting Brodal" userId="04ef4784-6591-4f86-a140-f5c3b108582a" providerId="ADAL" clId="{9197687F-18F0-42D4-9B72-DE14A28EAE5C}" dt="2023-02-22T09:23:53.446" v="145" actId="1038"/>
          <ac:spMkLst>
            <pc:docMk/>
            <pc:sldMk cId="398569820" sldId="609"/>
            <ac:spMk id="22" creationId="{4FFDE4CD-FE19-AD67-DE79-062811FC6D9E}"/>
          </ac:spMkLst>
        </pc:spChg>
        <pc:spChg chg="add mod">
          <ac:chgData name="Gerth Stølting Brodal" userId="04ef4784-6591-4f86-a140-f5c3b108582a" providerId="ADAL" clId="{9197687F-18F0-42D4-9B72-DE14A28EAE5C}" dt="2023-02-22T09:26:32.379" v="178" actId="1035"/>
          <ac:spMkLst>
            <pc:docMk/>
            <pc:sldMk cId="398569820" sldId="609"/>
            <ac:spMk id="23" creationId="{EE91BB49-DC71-D43F-A921-10D69472B25C}"/>
          </ac:spMkLst>
        </pc:spChg>
        <pc:grpChg chg="del mod">
          <ac:chgData name="Gerth Stølting Brodal" userId="04ef4784-6591-4f86-a140-f5c3b108582a" providerId="ADAL" clId="{9197687F-18F0-42D4-9B72-DE14A28EAE5C}" dt="2023-02-22T09:23:01.298" v="114" actId="478"/>
          <ac:grpSpMkLst>
            <pc:docMk/>
            <pc:sldMk cId="398569820" sldId="609"/>
            <ac:grpSpMk id="10" creationId="{BDE896E9-67DA-4BF6-A480-25E4E3273B8B}"/>
          </ac:grpSpMkLst>
        </pc:grpChg>
        <pc:graphicFrameChg chg="mod modGraphic">
          <ac:chgData name="Gerth Stølting Brodal" userId="04ef4784-6591-4f86-a140-f5c3b108582a" providerId="ADAL" clId="{9197687F-18F0-42D4-9B72-DE14A28EAE5C}" dt="2023-02-26T21:36:02.884" v="606" actId="20577"/>
          <ac:graphicFrameMkLst>
            <pc:docMk/>
            <pc:sldMk cId="398569820" sldId="609"/>
            <ac:graphicFrameMk id="4" creationId="{00000000-0000-0000-0000-000000000000}"/>
          </ac:graphicFrameMkLst>
        </pc:graphicFrameChg>
        <pc:picChg chg="del">
          <ac:chgData name="Gerth Stølting Brodal" userId="04ef4784-6591-4f86-a140-f5c3b108582a" providerId="ADAL" clId="{9197687F-18F0-42D4-9B72-DE14A28EAE5C}" dt="2023-02-22T09:03:58.625" v="91" actId="478"/>
          <ac:picMkLst>
            <pc:docMk/>
            <pc:sldMk cId="398569820" sldId="609"/>
            <ac:picMk id="7" creationId="{00000000-0000-0000-0000-000000000000}"/>
          </ac:picMkLst>
        </pc:picChg>
        <pc:picChg chg="add del mod">
          <ac:chgData name="Gerth Stølting Brodal" userId="04ef4784-6591-4f86-a140-f5c3b108582a" providerId="ADAL" clId="{9197687F-18F0-42D4-9B72-DE14A28EAE5C}" dt="2023-02-22T09:05:31.798" v="99" actId="478"/>
          <ac:picMkLst>
            <pc:docMk/>
            <pc:sldMk cId="398569820" sldId="609"/>
            <ac:picMk id="16" creationId="{8747843A-8FAB-81C9-56AD-50D1038BCA13}"/>
          </ac:picMkLst>
        </pc:picChg>
        <pc:picChg chg="add del mod">
          <ac:chgData name="Gerth Stølting Brodal" userId="04ef4784-6591-4f86-a140-f5c3b108582a" providerId="ADAL" clId="{9197687F-18F0-42D4-9B72-DE14A28EAE5C}" dt="2023-02-22T09:22:49.817" v="111" actId="478"/>
          <ac:picMkLst>
            <pc:docMk/>
            <pc:sldMk cId="398569820" sldId="609"/>
            <ac:picMk id="18" creationId="{7E4FFE26-5496-FF32-75FF-5533AA57AAC6}"/>
          </ac:picMkLst>
        </pc:picChg>
        <pc:picChg chg="add del mod">
          <ac:chgData name="Gerth Stølting Brodal" userId="04ef4784-6591-4f86-a140-f5c3b108582a" providerId="ADAL" clId="{9197687F-18F0-42D4-9B72-DE14A28EAE5C}" dt="2023-02-22T09:25:37.925" v="160" actId="478"/>
          <ac:picMkLst>
            <pc:docMk/>
            <pc:sldMk cId="398569820" sldId="609"/>
            <ac:picMk id="20" creationId="{239C1094-BFA8-7E26-7C51-DEC84B2278C9}"/>
          </ac:picMkLst>
        </pc:picChg>
        <pc:picChg chg="add mod ord">
          <ac:chgData name="Gerth Stølting Brodal" userId="04ef4784-6591-4f86-a140-f5c3b108582a" providerId="ADAL" clId="{9197687F-18F0-42D4-9B72-DE14A28EAE5C}" dt="2023-02-22T09:26:19.244" v="173" actId="1076"/>
          <ac:picMkLst>
            <pc:docMk/>
            <pc:sldMk cId="398569820" sldId="609"/>
            <ac:picMk id="25" creationId="{120A0AC3-F8A0-3764-F5E9-C62D222FC5B3}"/>
          </ac:picMkLst>
        </pc:picChg>
      </pc:sldChg>
      <pc:sldChg chg="addSp delSp modSp new mod modAnim modNotesTx">
        <pc:chgData name="Gerth Stølting Brodal" userId="04ef4784-6591-4f86-a140-f5c3b108582a" providerId="ADAL" clId="{9197687F-18F0-42D4-9B72-DE14A28EAE5C}" dt="2023-03-13T07:46:31.855" v="2459" actId="20577"/>
        <pc:sldMkLst>
          <pc:docMk/>
          <pc:sldMk cId="3874947569" sldId="610"/>
        </pc:sldMkLst>
        <pc:spChg chg="mod">
          <ac:chgData name="Gerth Stølting Brodal" userId="04ef4784-6591-4f86-a140-f5c3b108582a" providerId="ADAL" clId="{9197687F-18F0-42D4-9B72-DE14A28EAE5C}" dt="2023-03-12T13:44:45.478" v="2190" actId="6549"/>
          <ac:spMkLst>
            <pc:docMk/>
            <pc:sldMk cId="3874947569" sldId="610"/>
            <ac:spMk id="2" creationId="{8A7D887A-477E-5547-4340-E05CE57BD2FF}"/>
          </ac:spMkLst>
        </pc:spChg>
        <pc:spChg chg="del">
          <ac:chgData name="Gerth Stølting Brodal" userId="04ef4784-6591-4f86-a140-f5c3b108582a" providerId="ADAL" clId="{9197687F-18F0-42D4-9B72-DE14A28EAE5C}" dt="2023-03-12T12:47:58.595" v="1387" actId="478"/>
          <ac:spMkLst>
            <pc:docMk/>
            <pc:sldMk cId="3874947569" sldId="610"/>
            <ac:spMk id="3" creationId="{A76ED7C7-63E7-F03A-5B11-27548D1E1D96}"/>
          </ac:spMkLst>
        </pc:spChg>
        <pc:spChg chg="add del mod">
          <ac:chgData name="Gerth Stølting Brodal" userId="04ef4784-6591-4f86-a140-f5c3b108582a" providerId="ADAL" clId="{9197687F-18F0-42D4-9B72-DE14A28EAE5C}" dt="2023-03-12T13:04:59.102" v="1516" actId="478"/>
          <ac:spMkLst>
            <pc:docMk/>
            <pc:sldMk cId="3874947569" sldId="610"/>
            <ac:spMk id="5" creationId="{ABCCF17E-0B44-A779-88CD-A049D9DE7990}"/>
          </ac:spMkLst>
        </pc:spChg>
        <pc:spChg chg="add mod">
          <ac:chgData name="Gerth Stølting Brodal" userId="04ef4784-6591-4f86-a140-f5c3b108582a" providerId="ADAL" clId="{9197687F-18F0-42D4-9B72-DE14A28EAE5C}" dt="2023-03-13T07:46:31.855" v="2459" actId="20577"/>
          <ac:spMkLst>
            <pc:docMk/>
            <pc:sldMk cId="3874947569" sldId="610"/>
            <ac:spMk id="5" creationId="{C1A056DD-7942-DC13-82F0-C8F8674A5A1E}"/>
          </ac:spMkLst>
        </pc:spChg>
        <pc:spChg chg="add del mod">
          <ac:chgData name="Gerth Stølting Brodal" userId="04ef4784-6591-4f86-a140-f5c3b108582a" providerId="ADAL" clId="{9197687F-18F0-42D4-9B72-DE14A28EAE5C}" dt="2023-03-12T13:33:19.845" v="2097" actId="403"/>
          <ac:spMkLst>
            <pc:docMk/>
            <pc:sldMk cId="3874947569" sldId="610"/>
            <ac:spMk id="7" creationId="{466F199C-B196-A43F-39AB-8BD5282B5F33}"/>
          </ac:spMkLst>
        </pc:spChg>
        <pc:spChg chg="add del mod">
          <ac:chgData name="Gerth Stølting Brodal" userId="04ef4784-6591-4f86-a140-f5c3b108582a" providerId="ADAL" clId="{9197687F-18F0-42D4-9B72-DE14A28EAE5C}" dt="2023-03-12T13:05:10.078" v="1521"/>
          <ac:spMkLst>
            <pc:docMk/>
            <pc:sldMk cId="3874947569" sldId="610"/>
            <ac:spMk id="8" creationId="{5F1919F6-67BA-401A-CB3F-68CC72326325}"/>
          </ac:spMkLst>
        </pc:spChg>
        <pc:graphicFrameChg chg="add mod modGraphic">
          <ac:chgData name="Gerth Stølting Brodal" userId="04ef4784-6591-4f86-a140-f5c3b108582a" providerId="ADAL" clId="{9197687F-18F0-42D4-9B72-DE14A28EAE5C}" dt="2023-03-13T07:46:04.120" v="2445" actId="1076"/>
          <ac:graphicFrameMkLst>
            <pc:docMk/>
            <pc:sldMk cId="3874947569" sldId="610"/>
            <ac:graphicFrameMk id="4" creationId="{565B82F5-449A-5B10-740F-0B39EBF86426}"/>
          </ac:graphicFrameMkLst>
        </pc:graphicFrameChg>
      </pc:sldChg>
    </pc:docChg>
  </pc:docChgLst>
  <pc:docChgLst>
    <pc:chgData name="Gerth Stølting Brodal" userId="04ef4784-6591-4f86-a140-f5c3b108582a" providerId="ADAL" clId="{1F324BB6-B43F-4994-A32E-C009FE83786F}"/>
    <pc:docChg chg="undo custSel modSld">
      <pc:chgData name="Gerth Stølting Brodal" userId="04ef4784-6591-4f86-a140-f5c3b108582a" providerId="ADAL" clId="{1F324BB6-B43F-4994-A32E-C009FE83786F}" dt="2021-02-25T21:48:23.855" v="336" actId="20577"/>
      <pc:docMkLst>
        <pc:docMk/>
      </pc:docMkLst>
      <pc:sldChg chg="modNotesTx">
        <pc:chgData name="Gerth Stølting Brodal" userId="04ef4784-6591-4f86-a140-f5c3b108582a" providerId="ADAL" clId="{1F324BB6-B43F-4994-A32E-C009FE83786F}" dt="2021-02-25T21:48:23.855" v="336" actId="20577"/>
        <pc:sldMkLst>
          <pc:docMk/>
          <pc:sldMk cId="567584679" sldId="587"/>
        </pc:sldMkLst>
      </pc:sldChg>
      <pc:sldChg chg="modSp">
        <pc:chgData name="Gerth Stølting Brodal" userId="04ef4784-6591-4f86-a140-f5c3b108582a" providerId="ADAL" clId="{1F324BB6-B43F-4994-A32E-C009FE83786F}" dt="2021-02-25T21:32:18.494" v="135" actId="20577"/>
        <pc:sldMkLst>
          <pc:docMk/>
          <pc:sldMk cId="3354709852" sldId="593"/>
        </pc:sldMkLst>
        <pc:spChg chg="mod">
          <ac:chgData name="Gerth Stølting Brodal" userId="04ef4784-6591-4f86-a140-f5c3b108582a" providerId="ADAL" clId="{1F324BB6-B43F-4994-A32E-C009FE83786F}" dt="2021-02-25T21:32:18.494" v="135" actId="20577"/>
          <ac:spMkLst>
            <pc:docMk/>
            <pc:sldMk cId="3354709852" sldId="593"/>
            <ac:spMk id="3" creationId="{00000000-0000-0000-0000-000000000000}"/>
          </ac:spMkLst>
        </pc:spChg>
      </pc:sldChg>
      <pc:sldChg chg="addSp modSp mod modAnim">
        <pc:chgData name="Gerth Stølting Brodal" userId="04ef4784-6591-4f86-a140-f5c3b108582a" providerId="ADAL" clId="{1F324BB6-B43F-4994-A32E-C009FE83786F}" dt="2021-02-25T21:19:54.304" v="129"/>
        <pc:sldMkLst>
          <pc:docMk/>
          <pc:sldMk cId="345092261" sldId="598"/>
        </pc:sldMkLst>
        <pc:spChg chg="add mod">
          <ac:chgData name="Gerth Stølting Brodal" userId="04ef4784-6591-4f86-a140-f5c3b108582a" providerId="ADAL" clId="{1F324BB6-B43F-4994-A32E-C009FE83786F}" dt="2021-02-25T21:19:47.928" v="128" actId="1076"/>
          <ac:spMkLst>
            <pc:docMk/>
            <pc:sldMk cId="345092261" sldId="598"/>
            <ac:spMk id="3" creationId="{C46E9671-7052-4F22-AFFE-4B31A74DBB92}"/>
          </ac:spMkLst>
        </pc:spChg>
        <pc:spChg chg="add mod">
          <ac:chgData name="Gerth Stølting Brodal" userId="04ef4784-6591-4f86-a140-f5c3b108582a" providerId="ADAL" clId="{1F324BB6-B43F-4994-A32E-C009FE83786F}" dt="2021-02-25T21:19:40.022" v="127" actId="571"/>
          <ac:spMkLst>
            <pc:docMk/>
            <pc:sldMk cId="345092261" sldId="598"/>
            <ac:spMk id="7" creationId="{A13F79F4-1122-4BD8-ABEA-5F753924411C}"/>
          </ac:spMkLst>
        </pc:spChg>
      </pc:sldChg>
      <pc:sldChg chg="addSp delSp modSp mod modAnim">
        <pc:chgData name="Gerth Stølting Brodal" userId="04ef4784-6591-4f86-a140-f5c3b108582a" providerId="ADAL" clId="{1F324BB6-B43F-4994-A32E-C009FE83786F}" dt="2021-02-25T19:30:51.449" v="64" actId="1076"/>
        <pc:sldMkLst>
          <pc:docMk/>
          <pc:sldMk cId="3608860866" sldId="599"/>
        </pc:sldMkLst>
        <pc:spChg chg="add del mod">
          <ac:chgData name="Gerth Stølting Brodal" userId="04ef4784-6591-4f86-a140-f5c3b108582a" providerId="ADAL" clId="{1F324BB6-B43F-4994-A32E-C009FE83786F}" dt="2021-02-25T19:27:15.876" v="1"/>
          <ac:spMkLst>
            <pc:docMk/>
            <pc:sldMk cId="3608860866" sldId="599"/>
            <ac:spMk id="7" creationId="{1F1ACDC4-40F8-4156-8D9B-8BF61627A8B4}"/>
          </ac:spMkLst>
        </pc:spChg>
        <pc:spChg chg="add del mod">
          <ac:chgData name="Gerth Stølting Brodal" userId="04ef4784-6591-4f86-a140-f5c3b108582a" providerId="ADAL" clId="{1F324BB6-B43F-4994-A32E-C009FE83786F}" dt="2021-02-25T19:27:57.946" v="8"/>
          <ac:spMkLst>
            <pc:docMk/>
            <pc:sldMk cId="3608860866" sldId="599"/>
            <ac:spMk id="8" creationId="{522DA59D-99F7-433E-A4C6-357A6A786636}"/>
          </ac:spMkLst>
        </pc:spChg>
        <pc:graphicFrameChg chg="add mod modGraphic">
          <ac:chgData name="Gerth Stølting Brodal" userId="04ef4784-6591-4f86-a140-f5c3b108582a" providerId="ADAL" clId="{1F324BB6-B43F-4994-A32E-C009FE83786F}" dt="2021-02-25T19:30:51.449" v="64" actId="1076"/>
          <ac:graphicFrameMkLst>
            <pc:docMk/>
            <pc:sldMk cId="3608860866" sldId="599"/>
            <ac:graphicFrameMk id="9" creationId="{4A9AFBE2-ED33-413C-B3AB-4F117126A0AF}"/>
          </ac:graphicFrameMkLst>
        </pc:graphicFrameChg>
      </pc:sldChg>
      <pc:sldChg chg="addSp modSp mod">
        <pc:chgData name="Gerth Stølting Brodal" userId="04ef4784-6591-4f86-a140-f5c3b108582a" providerId="ADAL" clId="{1F324BB6-B43F-4994-A32E-C009FE83786F}" dt="2021-02-25T21:39:51.129" v="285" actId="1076"/>
        <pc:sldMkLst>
          <pc:docMk/>
          <pc:sldMk cId="2518119805" sldId="601"/>
        </pc:sldMkLst>
        <pc:spChg chg="add mod">
          <ac:chgData name="Gerth Stølting Brodal" userId="04ef4784-6591-4f86-a140-f5c3b108582a" providerId="ADAL" clId="{1F324BB6-B43F-4994-A32E-C009FE83786F}" dt="2021-02-25T21:39:51.129" v="285" actId="1076"/>
          <ac:spMkLst>
            <pc:docMk/>
            <pc:sldMk cId="2518119805" sldId="601"/>
            <ac:spMk id="5" creationId="{EC500E2C-2DBB-4718-912E-C47C1F4AD9E1}"/>
          </ac:spMkLst>
        </pc:spChg>
      </pc:sldChg>
      <pc:sldChg chg="addSp modSp mod modAnim">
        <pc:chgData name="Gerth Stølting Brodal" userId="04ef4784-6591-4f86-a140-f5c3b108582a" providerId="ADAL" clId="{1F324BB6-B43F-4994-A32E-C009FE83786F}" dt="2021-02-25T20:00:17.712" v="114" actId="1035"/>
        <pc:sldMkLst>
          <pc:docMk/>
          <pc:sldMk cId="1220840155" sldId="606"/>
        </pc:sldMkLst>
        <pc:spChg chg="mod">
          <ac:chgData name="Gerth Stølting Brodal" userId="04ef4784-6591-4f86-a140-f5c3b108582a" providerId="ADAL" clId="{1F324BB6-B43F-4994-A32E-C009FE83786F}" dt="2021-02-25T19:57:32.025" v="87" actId="1036"/>
          <ac:spMkLst>
            <pc:docMk/>
            <pc:sldMk cId="1220840155" sldId="606"/>
            <ac:spMk id="11" creationId="{82C487F2-6355-4B77-AF2A-8C818637B87D}"/>
          </ac:spMkLst>
        </pc:spChg>
        <pc:spChg chg="mod">
          <ac:chgData name="Gerth Stølting Brodal" userId="04ef4784-6591-4f86-a140-f5c3b108582a" providerId="ADAL" clId="{1F324BB6-B43F-4994-A32E-C009FE83786F}" dt="2021-02-25T19:57:38.892" v="91" actId="1035"/>
          <ac:spMkLst>
            <pc:docMk/>
            <pc:sldMk cId="1220840155" sldId="606"/>
            <ac:spMk id="12" creationId="{4970697C-7C6C-4D71-8F07-939FCCFC48E4}"/>
          </ac:spMkLst>
        </pc:spChg>
        <pc:spChg chg="mod">
          <ac:chgData name="Gerth Stølting Brodal" userId="04ef4784-6591-4f86-a140-f5c3b108582a" providerId="ADAL" clId="{1F324BB6-B43F-4994-A32E-C009FE83786F}" dt="2021-02-25T20:00:17.712" v="114" actId="1035"/>
          <ac:spMkLst>
            <pc:docMk/>
            <pc:sldMk cId="1220840155" sldId="606"/>
            <ac:spMk id="13" creationId="{563CC9C7-E5C7-4D47-B82F-7E6D2BF9C4EE}"/>
          </ac:spMkLst>
        </pc:spChg>
        <pc:spChg chg="mod">
          <ac:chgData name="Gerth Stølting Brodal" userId="04ef4784-6591-4f86-a140-f5c3b108582a" providerId="ADAL" clId="{1F324BB6-B43F-4994-A32E-C009FE83786F}" dt="2021-02-25T19:57:53.607" v="100" actId="1036"/>
          <ac:spMkLst>
            <pc:docMk/>
            <pc:sldMk cId="1220840155" sldId="606"/>
            <ac:spMk id="14" creationId="{033EE1FA-4FDB-4546-9494-30CF3185FFD2}"/>
          </ac:spMkLst>
        </pc:spChg>
        <pc:spChg chg="mod">
          <ac:chgData name="Gerth Stølting Brodal" userId="04ef4784-6591-4f86-a140-f5c3b108582a" providerId="ADAL" clId="{1F324BB6-B43F-4994-A32E-C009FE83786F}" dt="2021-02-25T20:00:10.984" v="111" actId="1035"/>
          <ac:spMkLst>
            <pc:docMk/>
            <pc:sldMk cId="1220840155" sldId="606"/>
            <ac:spMk id="15" creationId="{128DA2F3-3A35-45F2-A76B-37AF84D9992D}"/>
          </ac:spMkLst>
        </pc:spChg>
        <pc:grpChg chg="add mod">
          <ac:chgData name="Gerth Stølting Brodal" userId="04ef4784-6591-4f86-a140-f5c3b108582a" providerId="ADAL" clId="{1F324BB6-B43F-4994-A32E-C009FE83786F}" dt="2021-02-25T19:51:48.478" v="68" actId="1076"/>
          <ac:grpSpMkLst>
            <pc:docMk/>
            <pc:sldMk cId="1220840155" sldId="606"/>
            <ac:grpSpMk id="10" creationId="{BDE896E9-67DA-4BF6-A480-25E4E3273B8B}"/>
          </ac:grpSpMkLst>
        </pc:grpChg>
      </pc:sldChg>
      <pc:sldChg chg="modSp mod">
        <pc:chgData name="Gerth Stølting Brodal" userId="04ef4784-6591-4f86-a140-f5c3b108582a" providerId="ADAL" clId="{1F324BB6-B43F-4994-A32E-C009FE83786F}" dt="2021-02-25T19:51:37.967" v="66" actId="1076"/>
        <pc:sldMkLst>
          <pc:docMk/>
          <pc:sldMk cId="3107987302" sldId="607"/>
        </pc:sldMkLst>
        <pc:grpChg chg="mod">
          <ac:chgData name="Gerth Stølting Brodal" userId="04ef4784-6591-4f86-a140-f5c3b108582a" providerId="ADAL" clId="{1F324BB6-B43F-4994-A32E-C009FE83786F}" dt="2021-02-25T19:51:37.967" v="66" actId="1076"/>
          <ac:grpSpMkLst>
            <pc:docMk/>
            <pc:sldMk cId="3107987302" sldId="607"/>
            <ac:grpSpMk id="22" creationId="{00000000-0000-0000-0000-000000000000}"/>
          </ac:grpSpMkLst>
        </pc:grpChg>
      </pc:sldChg>
    </pc:docChg>
  </pc:docChgLst>
  <pc:docChgLst>
    <pc:chgData name="Gerth Stølting Brodal" userId="04ef4784-6591-4f86-a140-f5c3b108582a" providerId="ADAL" clId="{326A0C18-D6A9-4FD3-B28F-B5526EB98DFC}"/>
    <pc:docChg chg="custSel modSld">
      <pc:chgData name="Gerth Stølting Brodal" userId="04ef4784-6591-4f86-a140-f5c3b108582a" providerId="ADAL" clId="{326A0C18-D6A9-4FD3-B28F-B5526EB98DFC}" dt="2022-02-28T07:20:50.146" v="298" actId="20577"/>
      <pc:docMkLst>
        <pc:docMk/>
      </pc:docMkLst>
      <pc:sldChg chg="modNotesTx">
        <pc:chgData name="Gerth Stølting Brodal" userId="04ef4784-6591-4f86-a140-f5c3b108582a" providerId="ADAL" clId="{326A0C18-D6A9-4FD3-B28F-B5526EB98DFC}" dt="2022-02-28T07:20:50.146" v="298" actId="20577"/>
        <pc:sldMkLst>
          <pc:docMk/>
          <pc:sldMk cId="567584679" sldId="587"/>
        </pc:sldMkLst>
      </pc:sldChg>
      <pc:sldChg chg="modNotesTx">
        <pc:chgData name="Gerth Stølting Brodal" userId="04ef4784-6591-4f86-a140-f5c3b108582a" providerId="ADAL" clId="{326A0C18-D6A9-4FD3-B28F-B5526EB98DFC}" dt="2022-02-22T22:13:34.271" v="0"/>
        <pc:sldMkLst>
          <pc:docMk/>
          <pc:sldMk cId="2445053109" sldId="589"/>
        </pc:sldMkLst>
      </pc:sldChg>
      <pc:sldChg chg="addSp modSp mod">
        <pc:chgData name="Gerth Stølting Brodal" userId="04ef4784-6591-4f86-a140-f5c3b108582a" providerId="ADAL" clId="{326A0C18-D6A9-4FD3-B28F-B5526EB98DFC}" dt="2022-02-22T22:24:09.065" v="2" actId="1076"/>
        <pc:sldMkLst>
          <pc:docMk/>
          <pc:sldMk cId="1045497289" sldId="602"/>
        </pc:sldMkLst>
        <pc:spChg chg="add mod">
          <ac:chgData name="Gerth Stølting Brodal" userId="04ef4784-6591-4f86-a140-f5c3b108582a" providerId="ADAL" clId="{326A0C18-D6A9-4FD3-B28F-B5526EB98DFC}" dt="2022-02-22T22:24:09.065" v="2" actId="1076"/>
          <ac:spMkLst>
            <pc:docMk/>
            <pc:sldMk cId="1045497289" sldId="602"/>
            <ac:spMk id="6" creationId="{75B12BBD-3B40-4DDA-BECE-F7ECC213EEB2}"/>
          </ac:spMkLst>
        </pc:spChg>
      </pc:sldChg>
      <pc:sldChg chg="modNotesTx">
        <pc:chgData name="Gerth Stølting Brodal" userId="04ef4784-6591-4f86-a140-f5c3b108582a" providerId="ADAL" clId="{326A0C18-D6A9-4FD3-B28F-B5526EB98DFC}" dt="2022-02-22T22:30:56.835" v="169" actId="20577"/>
        <pc:sldMkLst>
          <pc:docMk/>
          <pc:sldMk cId="2526829614" sldId="60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1A172F-81D4-4DC4-9113-1DBD56EC3646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63DD8-32AB-41BE-B1C6-8EAC45222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05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def f(x):</a:t>
            </a:r>
          </a:p>
          <a:p>
            <a:r>
              <a:rPr lang="en-US" dirty="0"/>
              <a:t>    print('x =', x)</a:t>
            </a:r>
          </a:p>
          <a:p>
            <a:r>
              <a:rPr lang="en-US" dirty="0"/>
              <a:t>    f(x + 1)</a:t>
            </a:r>
          </a:p>
          <a:p>
            <a:endParaRPr lang="en-US" dirty="0"/>
          </a:p>
          <a:p>
            <a:r>
              <a:rPr lang="en-US" dirty="0"/>
              <a:t>f(10)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0227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binomial_A</a:t>
            </a:r>
            <a:r>
              <a:rPr lang="en-US" baseline="0" dirty="0"/>
              <a:t>, temporary result is not integer,</a:t>
            </a:r>
          </a:p>
          <a:p>
            <a:r>
              <a:rPr lang="en-US" baseline="0" dirty="0"/>
              <a:t>replace // with / will compute with floats,</a:t>
            </a:r>
          </a:p>
          <a:p>
            <a:r>
              <a:rPr lang="en-US" dirty="0"/>
              <a:t>&gt;&gt;&gt; print(f'{</a:t>
            </a:r>
            <a:r>
              <a:rPr lang="en-US" dirty="0" err="1"/>
              <a:t>binomial_A</a:t>
            </a:r>
            <a:r>
              <a:rPr lang="en-US" dirty="0"/>
              <a:t>(8,5):0.30f}')</a:t>
            </a:r>
          </a:p>
          <a:p>
            <a:r>
              <a:rPr lang="en-US" dirty="0"/>
              <a:t>56.000000000000007105427357601002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9198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Replacing  “</a:t>
            </a:r>
            <a:r>
              <a:rPr lang="en-US" sz="1200" b="1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leaves.add</a:t>
            </a:r>
            <a:r>
              <a:rPr lang="en-US" sz="1200" b="1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(tree)” by “leaves |= {tree}” requires “nonlocal”, since otherwise leaves is assumed to be a local variable, due to </a:t>
            </a:r>
            <a:r>
              <a:rPr lang="en-US" sz="1200" b="1" baseline="0">
                <a:latin typeface="Courier New" panose="02070309020205020404" pitchFamily="49" charset="0"/>
                <a:cs typeface="Courier New" panose="02070309020205020404" pitchFamily="49" charset="0"/>
              </a:rPr>
              <a:t>the assignment.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3296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Warning: </a:t>
            </a:r>
            <a:r>
              <a:rPr lang="en-US" dirty="0" err="1"/>
              <a:t>Behaviour</a:t>
            </a:r>
            <a:r>
              <a:rPr lang="en-US" dirty="0"/>
              <a:t> different on Windows and Mac</a:t>
            </a:r>
          </a:p>
          <a:p>
            <a:endParaRPr lang="en-US" dirty="0"/>
          </a:p>
          <a:p>
            <a:r>
              <a:rPr lang="en-US" dirty="0"/>
              <a:t>Increasing recursion depth can cause the program to crash!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9410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Concatenates list using +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6112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Concatenates list using </a:t>
            </a:r>
            <a:r>
              <a:rPr lang="en-US"/>
              <a:t>[*] notation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plt.plot</a:t>
            </a:r>
            <a:r>
              <a:rPr lang="en-US" dirty="0"/>
              <a:t>(*zip(*</a:t>
            </a:r>
            <a:r>
              <a:rPr lang="en-US" dirty="0" err="1"/>
              <a:t>z_curve</a:t>
            </a:r>
            <a:r>
              <a:rPr lang="en-US" dirty="0"/>
              <a:t>(6))); </a:t>
            </a:r>
            <a:r>
              <a:rPr lang="en-US" dirty="0" err="1"/>
              <a:t>plt.show</a:t>
            </a:r>
            <a:r>
              <a:rPr lang="en-US" dirty="0"/>
              <a:t>()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132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0487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2598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3827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Recursive</a:t>
            </a:r>
            <a:r>
              <a:rPr lang="da-DK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solution </a:t>
            </a:r>
            <a:r>
              <a:rPr lang="da-DK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</a:t>
            </a:r>
            <a:r>
              <a:rPr lang="da-DK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”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RecursionError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maximum recursion depth exceeded” when n = 2000, whereas iterative does not!</a:t>
            </a:r>
            <a:endParaRPr lang="da-DK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da-DK" dirty="0"/>
          </a:p>
          <a:p>
            <a:r>
              <a:rPr lang="da-DK" dirty="0"/>
              <a:t>def </a:t>
            </a:r>
            <a:r>
              <a:rPr lang="da-DK" dirty="0" err="1"/>
              <a:t>factorial</a:t>
            </a:r>
            <a:r>
              <a:rPr lang="da-DK" dirty="0"/>
              <a:t>(n):</a:t>
            </a:r>
          </a:p>
          <a:p>
            <a:r>
              <a:rPr lang="da-DK" dirty="0"/>
              <a:t>    return </a:t>
            </a:r>
            <a:r>
              <a:rPr lang="da-DK" dirty="0" err="1"/>
              <a:t>math.prod</a:t>
            </a:r>
            <a:r>
              <a:rPr lang="da-DK" dirty="0"/>
              <a:t>(range(1, n + 1))</a:t>
            </a:r>
          </a:p>
          <a:p>
            <a:endParaRPr lang="da-DK" dirty="0"/>
          </a:p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8103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Try binomial(100,</a:t>
            </a:r>
            <a:r>
              <a:rPr lang="da-DK" baseline="0" dirty="0"/>
              <a:t> 50) VERY SLOW!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1945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4 equivalent descriptions of binomial(n, k); what code do you find the easiest to read</a:t>
            </a:r>
          </a:p>
          <a:p>
            <a:r>
              <a:rPr lang="en-US" dirty="0"/>
              <a:t>Henrik Bærbak Christensen burger “bail out fast” in SWEA course - https://baerbak.cs.au.dk/c/swea/resource/cleancode.pdf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Henrik is based on </a:t>
            </a:r>
            <a:r>
              <a:rPr lang="en-US" b="1" dirty="0"/>
              <a:t>Clean Code -  Handbook of Agile Software Craftsmanship (2009), Robert C Martin (Chapter 3 on Functions)</a:t>
            </a:r>
          </a:p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3519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2x return has </a:t>
            </a:r>
            <a:r>
              <a:rPr lang="da-DK" dirty="0" err="1"/>
              <a:t>been</a:t>
            </a:r>
            <a:r>
              <a:rPr lang="da-DK" dirty="0"/>
              <a:t> </a:t>
            </a:r>
            <a:r>
              <a:rPr lang="da-DK" dirty="0" err="1"/>
              <a:t>replaced</a:t>
            </a:r>
            <a:r>
              <a:rPr lang="da-DK" dirty="0"/>
              <a:t> by a single return at end of </a:t>
            </a:r>
            <a:r>
              <a:rPr lang="da-DK" dirty="0" err="1"/>
              <a:t>function</a:t>
            </a:r>
            <a:r>
              <a:rPr lang="da-DK" dirty="0"/>
              <a:t>; </a:t>
            </a:r>
            <a:r>
              <a:rPr lang="da-DK" dirty="0" err="1"/>
              <a:t>introduced</a:t>
            </a:r>
            <a:r>
              <a:rPr lang="da-DK" dirty="0"/>
              <a:t> ”</a:t>
            </a:r>
            <a:r>
              <a:rPr lang="da-DK" dirty="0" err="1"/>
              <a:t>result</a:t>
            </a:r>
            <a:r>
              <a:rPr lang="da-DK" dirty="0"/>
              <a:t>” variable</a:t>
            </a:r>
          </a:p>
          <a:p>
            <a:endParaRPr lang="da-DK" dirty="0"/>
          </a:p>
          <a:p>
            <a:r>
              <a:rPr lang="da-DK" dirty="0"/>
              <a:t>In </a:t>
            </a:r>
            <a:r>
              <a:rPr lang="da-DK" dirty="0" err="1"/>
              <a:t>lecture</a:t>
            </a:r>
            <a:r>
              <a:rPr lang="da-DK" dirty="0"/>
              <a:t> on </a:t>
            </a:r>
            <a:r>
              <a:rPr lang="da-DK" dirty="0" err="1"/>
              <a:t>decorators</a:t>
            </a:r>
            <a:r>
              <a:rPr lang="da-DK" dirty="0"/>
              <a:t> </a:t>
            </a:r>
            <a:r>
              <a:rPr lang="da-DK" dirty="0" err="1"/>
              <a:t>we</a:t>
            </a:r>
            <a:r>
              <a:rPr lang="da-DK" dirty="0"/>
              <a:t> </a:t>
            </a:r>
            <a:r>
              <a:rPr lang="da-DK" dirty="0" err="1"/>
              <a:t>see</a:t>
            </a:r>
            <a:r>
              <a:rPr lang="da-DK" dirty="0"/>
              <a:t> the </a:t>
            </a:r>
            <a:r>
              <a:rPr lang="da-DK" dirty="0" err="1"/>
              <a:t>decorator</a:t>
            </a:r>
            <a:r>
              <a:rPr lang="da-DK" dirty="0"/>
              <a:t> </a:t>
            </a:r>
            <a:r>
              <a:rPr lang="da-DK" b="1" dirty="0"/>
              <a:t>@trace</a:t>
            </a:r>
            <a:r>
              <a:rPr lang="da-DK" b="0" dirty="0"/>
              <a:t> </a:t>
            </a:r>
            <a:r>
              <a:rPr lang="da-DK" b="0" dirty="0" err="1"/>
              <a:t>that</a:t>
            </a:r>
            <a:r>
              <a:rPr lang="da-DK" b="0" dirty="0"/>
              <a:t> </a:t>
            </a:r>
            <a:r>
              <a:rPr lang="da-DK" b="0" dirty="0" err="1"/>
              <a:t>automatically</a:t>
            </a:r>
            <a:r>
              <a:rPr lang="da-DK" b="0" dirty="0"/>
              <a:t> </a:t>
            </a:r>
            <a:r>
              <a:rPr lang="da-DK" b="0" dirty="0" err="1"/>
              <a:t>adds</a:t>
            </a:r>
            <a:r>
              <a:rPr lang="da-DK" b="0" dirty="0"/>
              <a:t> the </a:t>
            </a:r>
            <a:r>
              <a:rPr lang="da-DK" b="0" dirty="0" err="1"/>
              <a:t>this</a:t>
            </a:r>
            <a:r>
              <a:rPr lang="da-DK" b="0" dirty="0"/>
              <a:t> </a:t>
            </a:r>
            <a:r>
              <a:rPr lang="da-DK" b="0" dirty="0" err="1"/>
              <a:t>tracing</a:t>
            </a:r>
            <a:r>
              <a:rPr lang="da-DK" b="0" dirty="0"/>
              <a:t> to a </a:t>
            </a:r>
            <a:r>
              <a:rPr lang="da-DK" b="0" dirty="0" err="1"/>
              <a:t>recursive</a:t>
            </a:r>
            <a:r>
              <a:rPr lang="da-DK" b="0" dirty="0"/>
              <a:t> procedure (</a:t>
            </a:r>
            <a:r>
              <a:rPr lang="da-DK" b="0" dirty="0" err="1"/>
              <a:t>see</a:t>
            </a:r>
            <a:r>
              <a:rPr lang="da-DK" b="0" dirty="0"/>
              <a:t> slides)</a:t>
            </a:r>
            <a:endParaRPr lang="da-DK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2765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Note: No base case </a:t>
            </a:r>
            <a:r>
              <a:rPr lang="da-DK" dirty="0" err="1"/>
              <a:t>necessary</a:t>
            </a:r>
            <a:r>
              <a:rPr lang="da-DK" dirty="0"/>
              <a:t> for n==k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23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682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0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41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7188" indent="-357188">
              <a:buClr>
                <a:srgbClr val="C00000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rgbClr val="C00000"/>
              </a:buClr>
              <a:defRPr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73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45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5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97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7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78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1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0A9CD-0304-4E0B-9E82-E7E0115DE05B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79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Koch_snowflake" TargetMode="External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Z-order_curv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631" y="2920558"/>
            <a:ext cx="9835433" cy="1325563"/>
          </a:xfrm>
        </p:spPr>
        <p:txBody>
          <a:bodyPr/>
          <a:lstStyle/>
          <a:p>
            <a:pPr algn="r"/>
            <a:r>
              <a:rPr lang="da-DK" dirty="0" err="1"/>
              <a:t>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36355" y="3920647"/>
            <a:ext cx="3995057" cy="2937353"/>
          </a:xfrm>
        </p:spPr>
        <p:txBody>
          <a:bodyPr>
            <a:normAutofit/>
          </a:bodyPr>
          <a:lstStyle/>
          <a:p>
            <a:r>
              <a:rPr lang="en-US" dirty="0"/>
              <a:t>symbol table</a:t>
            </a:r>
          </a:p>
          <a:p>
            <a:r>
              <a:rPr lang="en-US" dirty="0"/>
              <a:t>stack frames</a:t>
            </a:r>
          </a:p>
        </p:txBody>
      </p:sp>
    </p:spTree>
    <p:extLst>
      <p:ext uri="{BB962C8B-B14F-4D97-AF65-F5344CB8AC3E}">
        <p14:creationId xmlns:p14="http://schemas.microsoft.com/office/powerpoint/2010/main" val="3801011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da-DK" dirty="0"/>
                  <a:t>Binomial </a:t>
                </a:r>
                <a:r>
                  <a:rPr lang="da-DK" dirty="0" err="1"/>
                  <a:t>coefficient</a:t>
                </a:r>
                <a:r>
                  <a:rPr lang="da-DK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a-D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a-DK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nor/>
                                  <m:brk m:alnAt="7"/>
                                </m:rPr>
                                <a:rPr lang="da-DK" b="0">
                                  <a:latin typeface="+mn-lt"/>
                                </a:rPr>
                                <m:t>n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nor/>
                                </m:rPr>
                                <a:rPr lang="da-DK" b="0">
                                  <a:latin typeface="+mn-lt"/>
                                </a:rPr>
                                <m:t>k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>
                  <a:latin typeface="+mn-lt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61074" y="1986514"/>
                <a:ext cx="11269852" cy="449177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da-DK" dirty="0">
                    <a:solidFill>
                      <a:srgbClr val="C00000"/>
                    </a:solidFill>
                  </a:rPr>
                  <a:t>Observation </a:t>
                </a:r>
                <a:r>
                  <a:rPr lang="da-DK" dirty="0"/>
                  <a:t>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a-D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a-DK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nor/>
                                  <m:brk m:alnAt="7"/>
                                </m:rPr>
                                <a:rPr lang="da-DK" i="0"/>
                                <m:t>n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nor/>
                                </m:rPr>
                                <a:rPr lang="da-DK" i="0"/>
                                <m:t>k</m:t>
                              </m:r>
                            </m:e>
                          </m:mr>
                        </m:m>
                      </m:e>
                    </m:d>
                    <m:r>
                      <m:rPr>
                        <m:nor/>
                      </m:rPr>
                      <a:rPr lang="da-DK" b="0" i="0" smtClean="0"/>
                      <m:t> = </m:t>
                    </m:r>
                    <m:f>
                      <m:fPr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da-DK" b="0" i="0" smtClean="0"/>
                          <m:t>n</m:t>
                        </m:r>
                        <m:r>
                          <m:rPr>
                            <m:nor/>
                          </m:rPr>
                          <a:rPr lang="da-DK" b="0" i="0" smtClean="0"/>
                          <m:t> !</m:t>
                        </m:r>
                      </m:num>
                      <m:den>
                        <m:d>
                          <m:dPr>
                            <m:ctrlPr>
                              <a:rPr lang="da-DK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da-DK" b="0" i="0" smtClean="0"/>
                              <m:t>n</m:t>
                            </m:r>
                            <m:r>
                              <m:rPr>
                                <m:nor/>
                              </m:rPr>
                              <a:rPr lang="da-DK" b="0" i="0" smtClean="0"/>
                              <m:t> − </m:t>
                            </m:r>
                            <m:r>
                              <m:rPr>
                                <m:nor/>
                              </m:rPr>
                              <a:rPr lang="da-DK" b="0" i="0" smtClean="0"/>
                              <m:t>k</m:t>
                            </m:r>
                          </m:e>
                        </m:d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da-DK" b="0" i="0" smtClean="0"/>
                          <m:t>! </m:t>
                        </m:r>
                        <m:r>
                          <m:rPr>
                            <m:nor/>
                          </m:rPr>
                          <a:rPr lang="da-DK" b="0" i="0" smtClean="0">
                            <a:ea typeface="Cambria Math" panose="02040503050406030204" pitchFamily="18" charset="0"/>
                          </a:rPr>
                          <m:t>∙ </m:t>
                        </m:r>
                        <m:r>
                          <m:rPr>
                            <m:nor/>
                          </m:rPr>
                          <a:rPr lang="da-DK" b="0" i="0" smtClean="0">
                            <a:ea typeface="Cambria Math" panose="02040503050406030204" pitchFamily="18" charset="0"/>
                          </a:rPr>
                          <m:t>k</m:t>
                        </m:r>
                        <m:r>
                          <m:rPr>
                            <m:nor/>
                          </m:rPr>
                          <a:rPr lang="da-DK" b="0" i="0" smtClean="0">
                            <a:ea typeface="Cambria Math" panose="02040503050406030204" pitchFamily="18" charset="0"/>
                          </a:rPr>
                          <m:t> !</m:t>
                        </m:r>
                      </m:den>
                    </m:f>
                  </m:oMath>
                </a14:m>
                <a:endParaRPr lang="da-DK" dirty="0"/>
              </a:p>
              <a:p>
                <a:endParaRPr lang="da-DK" dirty="0"/>
              </a:p>
              <a:p>
                <a:pPr marL="0" indent="0">
                  <a:buNone/>
                </a:pPr>
                <a:endParaRPr lang="da-DK" dirty="0"/>
              </a:p>
              <a:p>
                <a:pPr marL="0" indent="0">
                  <a:buNone/>
                </a:pPr>
                <a:endParaRPr lang="da-DK" dirty="0"/>
              </a:p>
              <a:p>
                <a:pPr marL="0" indent="0">
                  <a:buNone/>
                </a:pPr>
                <a:endParaRPr lang="da-DK" dirty="0"/>
              </a:p>
              <a:p>
                <a:pPr marL="0" indent="0">
                  <a:buNone/>
                </a:pPr>
                <a:endParaRPr lang="da-DK" dirty="0"/>
              </a:p>
              <a:p>
                <a:r>
                  <a:rPr lang="da-DK" dirty="0"/>
                  <a:t>Unfolding </a:t>
                </a:r>
                <a:r>
                  <a:rPr lang="da-DK" dirty="0" err="1"/>
                  <a:t>computation</a:t>
                </a:r>
                <a:r>
                  <a:rPr lang="da-DK" dirty="0"/>
                  <a:t> shows 2n - 2 </a:t>
                </a:r>
                <a:r>
                  <a:rPr lang="da-DK" dirty="0" err="1"/>
                  <a:t>multiplications</a:t>
                </a:r>
                <a:r>
                  <a:rPr lang="da-DK" dirty="0"/>
                  <a:t> and 2 divisions </a:t>
                </a:r>
                <a:r>
                  <a:rPr lang="en-US" dirty="0">
                    <a:sym typeface="Wingdings" panose="05000000000000000000" pitchFamily="2" charset="2"/>
                  </a:rPr>
                  <a:t> </a:t>
                </a:r>
                <a:r>
                  <a:rPr lang="en-US" dirty="0">
                    <a:solidFill>
                      <a:srgbClr val="C00000"/>
                    </a:solidFill>
                    <a:sym typeface="Wingdings" panose="05000000000000000000" pitchFamily="2" charset="2"/>
                  </a:rPr>
                  <a:t>fast</a:t>
                </a:r>
              </a:p>
              <a:p>
                <a:r>
                  <a:rPr lang="da-DK" dirty="0" err="1">
                    <a:sym typeface="Wingdings" panose="05000000000000000000" pitchFamily="2" charset="2"/>
                  </a:rPr>
                  <a:t>Intermediate</a:t>
                </a:r>
                <a:r>
                  <a:rPr lang="da-DK" dirty="0">
                    <a:sym typeface="Wingdings" panose="05000000000000000000" pitchFamily="2" charset="2"/>
                  </a:rPr>
                  <a:t> </a:t>
                </a:r>
                <a:r>
                  <a:rPr lang="da-DK" dirty="0" err="1">
                    <a:sym typeface="Wingdings" panose="05000000000000000000" pitchFamily="2" charset="2"/>
                  </a:rPr>
                  <a:t>value</a:t>
                </a:r>
                <a:r>
                  <a:rPr lang="da-DK" dirty="0">
                    <a:sym typeface="Wingdings" panose="05000000000000000000" pitchFamily="2" charset="2"/>
                  </a:rPr>
                  <a:t> n !  </a:t>
                </a:r>
                <a:r>
                  <a:rPr lang="da-DK" dirty="0" err="1">
                    <a:sym typeface="Wingdings" panose="05000000000000000000" pitchFamily="2" charset="2"/>
                  </a:rPr>
                  <a:t>can</a:t>
                </a:r>
                <a:r>
                  <a:rPr lang="da-DK" dirty="0">
                    <a:sym typeface="Wingdings" panose="05000000000000000000" pitchFamily="2" charset="2"/>
                  </a:rPr>
                  <a:t> have </a:t>
                </a:r>
                <a:r>
                  <a:rPr lang="da-DK" dirty="0" err="1">
                    <a:sym typeface="Wingdings" panose="05000000000000000000" pitchFamily="2" charset="2"/>
                  </a:rPr>
                  <a:t>significantly</a:t>
                </a:r>
                <a:r>
                  <a:rPr lang="da-DK" dirty="0">
                    <a:sym typeface="Wingdings" panose="05000000000000000000" pitchFamily="2" charset="2"/>
                  </a:rPr>
                  <a:t> more </a:t>
                </a:r>
                <a:r>
                  <a:rPr lang="da-DK" dirty="0" err="1">
                    <a:sym typeface="Wingdings" panose="05000000000000000000" pitchFamily="2" charset="2"/>
                  </a:rPr>
                  <a:t>digits</a:t>
                </a:r>
                <a:r>
                  <a:rPr lang="da-DK" dirty="0">
                    <a:sym typeface="Wingdings" panose="05000000000000000000" pitchFamily="2" charset="2"/>
                  </a:rPr>
                  <a:t> </a:t>
                </a:r>
                <a:r>
                  <a:rPr lang="da-DK" dirty="0" err="1">
                    <a:sym typeface="Wingdings" panose="05000000000000000000" pitchFamily="2" charset="2"/>
                  </a:rPr>
                  <a:t>than</a:t>
                </a:r>
                <a:r>
                  <a:rPr lang="da-DK" dirty="0">
                    <a:sym typeface="Wingdings" panose="05000000000000000000" pitchFamily="2" charset="2"/>
                  </a:rPr>
                  <a:t> </a:t>
                </a:r>
                <a:r>
                  <a:rPr lang="en-US" dirty="0">
                    <a:sym typeface="Wingdings" panose="05000000000000000000" pitchFamily="2" charset="2"/>
                  </a:rPr>
                  <a:t>result (</a:t>
                </a:r>
                <a:r>
                  <a:rPr lang="en-US" dirty="0">
                    <a:solidFill>
                      <a:srgbClr val="C00000"/>
                    </a:solidFill>
                    <a:sym typeface="Wingdings" panose="05000000000000000000" pitchFamily="2" charset="2"/>
                  </a:rPr>
                  <a:t>bad</a:t>
                </a:r>
                <a:r>
                  <a:rPr lang="en-US" dirty="0">
                    <a:sym typeface="Wingdings" panose="05000000000000000000" pitchFamily="2" charset="2"/>
                  </a:rPr>
                  <a:t>)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1074" y="1986514"/>
                <a:ext cx="11269852" cy="4491778"/>
              </a:xfrm>
              <a:blipFill>
                <a:blip r:embed="rId3"/>
                <a:stretch>
                  <a:fillRect l="-974" r="-703" b="-8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974426"/>
              </p:ext>
            </p:extLst>
          </p:nvPr>
        </p:nvGraphicFramePr>
        <p:xfrm>
          <a:off x="1908810" y="3483197"/>
          <a:ext cx="8374380" cy="1097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743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2920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binomial_factorial.py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731681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(n, k):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factorial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(n) //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factorial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(k) //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factorial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 - k)</a:t>
                      </a:r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6489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da-DK" dirty="0"/>
                  <a:t>Binomial </a:t>
                </a:r>
                <a:r>
                  <a:rPr lang="da-DK" dirty="0" err="1"/>
                  <a:t>coefficient</a:t>
                </a:r>
                <a:r>
                  <a:rPr lang="da-DK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a-D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a-DK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nor/>
                                  <m:brk m:alnAt="7"/>
                                </m:rPr>
                                <a:rPr lang="da-DK" b="0">
                                  <a:latin typeface="+mn-lt"/>
                                </a:rPr>
                                <m:t>n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nor/>
                                </m:rPr>
                                <a:rPr lang="da-DK" b="0">
                                  <a:latin typeface="+mn-lt"/>
                                </a:rPr>
                                <m:t>k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>
                  <a:latin typeface="+mn-lt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3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70853" y="1986514"/>
                <a:ext cx="11223357" cy="487148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da-DK" dirty="0">
                    <a:solidFill>
                      <a:srgbClr val="C00000"/>
                    </a:solidFill>
                  </a:rPr>
                  <a:t>Observation </a:t>
                </a:r>
                <a:r>
                  <a:rPr lang="da-DK" dirty="0"/>
                  <a:t>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a-D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a-DK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nor/>
                                  <m:brk m:alnAt="7"/>
                                </m:rPr>
                                <a:rPr lang="da-DK" i="0"/>
                                <m:t>n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nor/>
                                </m:rPr>
                                <a:rPr lang="da-DK" i="0"/>
                                <m:t>k</m:t>
                              </m:r>
                            </m:e>
                          </m:mr>
                        </m:m>
                      </m:e>
                    </m:d>
                    <m:r>
                      <m:rPr>
                        <m:nor/>
                      </m:rPr>
                      <a:rPr lang="da-DK" b="0" i="0" smtClean="0"/>
                      <m:t> = </m:t>
                    </m:r>
                    <m:f>
                      <m:fPr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da-DK" b="0" i="0" smtClean="0"/>
                          <m:t>n</m:t>
                        </m:r>
                        <m:r>
                          <m:rPr>
                            <m:nor/>
                          </m:rPr>
                          <a:rPr lang="da-DK" b="0" i="0" smtClean="0"/>
                          <m:t> ∙ (</m:t>
                        </m:r>
                        <m:r>
                          <m:rPr>
                            <m:nor/>
                          </m:rPr>
                          <a:rPr lang="da-DK" b="0" i="0" smtClean="0">
                            <a:ea typeface="Cambria Math" panose="02040503050406030204" pitchFamily="18" charset="0"/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da-DK" b="0" i="0" smtClean="0">
                            <a:ea typeface="Cambria Math" panose="02040503050406030204" pitchFamily="18" charset="0"/>
                          </a:rPr>
                          <m:t> −1) ∙ (</m:t>
                        </m:r>
                        <m:r>
                          <m:rPr>
                            <m:nor/>
                          </m:rPr>
                          <a:rPr lang="da-DK">
                            <a:ea typeface="Cambria Math" panose="02040503050406030204" pitchFamily="18" charset="0"/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da-DK">
                            <a:ea typeface="Cambria Math" panose="02040503050406030204" pitchFamily="18" charset="0"/>
                          </a:rPr>
                          <m:t> − 2) ∙∙∙ (</m:t>
                        </m:r>
                        <m:r>
                          <m:rPr>
                            <m:nor/>
                          </m:rPr>
                          <a:rPr lang="da-DK">
                            <a:ea typeface="Cambria Math" panose="02040503050406030204" pitchFamily="18" charset="0"/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da-DK">
                            <a:ea typeface="Cambria Math" panose="02040503050406030204" pitchFamily="18" charset="0"/>
                          </a:rPr>
                          <m:t> − </m:t>
                        </m:r>
                        <m:r>
                          <m:rPr>
                            <m:nor/>
                          </m:rPr>
                          <a:rPr lang="da-DK" b="0" i="0" smtClean="0">
                            <a:ea typeface="Cambria Math" panose="02040503050406030204" pitchFamily="18" charset="0"/>
                          </a:rPr>
                          <m:t>k</m:t>
                        </m:r>
                        <m:r>
                          <m:rPr>
                            <m:nor/>
                          </m:rPr>
                          <a:rPr lang="da-DK" b="0" i="0" smtClean="0">
                            <a:ea typeface="Cambria Math" panose="02040503050406030204" pitchFamily="18" charset="0"/>
                          </a:rPr>
                          <m:t> + 1)</m:t>
                        </m:r>
                      </m:num>
                      <m:den>
                        <m:r>
                          <m:rPr>
                            <m:nor/>
                          </m:rPr>
                          <a:rPr lang="da-DK" b="0" i="0" smtClean="0">
                            <a:ea typeface="Cambria Math" panose="02040503050406030204" pitchFamily="18" charset="0"/>
                          </a:rPr>
                          <m:t>k</m:t>
                        </m:r>
                        <m:r>
                          <m:rPr>
                            <m:nor/>
                          </m:rPr>
                          <a:rPr lang="da-DK" b="0" i="0" smtClean="0">
                            <a:ea typeface="Cambria Math" panose="02040503050406030204" pitchFamily="18" charset="0"/>
                          </a:rPr>
                          <m:t> ∙</m:t>
                        </m:r>
                        <m:r>
                          <a:rPr lang="da-DK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da-DK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da-DK" b="0" i="0" smtClean="0">
                                <a:ea typeface="Cambria Math" panose="02040503050406030204" pitchFamily="18" charset="0"/>
                              </a:rPr>
                              <m:t>k</m:t>
                            </m:r>
                            <m:r>
                              <m:rPr>
                                <m:nor/>
                              </m:rPr>
                              <a:rPr lang="da-DK" b="0" i="0" smtClean="0">
                                <a:ea typeface="Cambria Math" panose="02040503050406030204" pitchFamily="18" charset="0"/>
                              </a:rPr>
                              <m:t> −1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da-DK" b="0" i="0" smtClean="0"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da-DK"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da-DK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da-DK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da-DK" b="0" i="0" smtClean="0">
                                <a:ea typeface="Cambria Math" panose="02040503050406030204" pitchFamily="18" charset="0"/>
                              </a:rPr>
                              <m:t>k</m:t>
                            </m:r>
                            <m:r>
                              <m:rPr>
                                <m:nor/>
                              </m:rPr>
                              <a:rPr lang="da-DK" b="0" i="0" smtClean="0">
                                <a:ea typeface="Cambria Math" panose="02040503050406030204" pitchFamily="18" charset="0"/>
                              </a:rPr>
                              <m:t> −2</m:t>
                            </m:r>
                          </m:e>
                        </m:d>
                        <m:r>
                          <a:rPr lang="da-DK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da-DK">
                            <a:ea typeface="Cambria Math" panose="02040503050406030204" pitchFamily="18" charset="0"/>
                          </a:rPr>
                          <m:t>∙∙∙</m:t>
                        </m:r>
                        <m:r>
                          <m:rPr>
                            <m:nor/>
                          </m:rPr>
                          <a:rPr lang="da-DK" b="0" i="0" smtClean="0">
                            <a:ea typeface="Cambria Math" panose="02040503050406030204" pitchFamily="18" charset="0"/>
                          </a:rPr>
                          <m:t> 1</m:t>
                        </m:r>
                      </m:den>
                    </m:f>
                  </m:oMath>
                </a14:m>
                <a:r>
                  <a:rPr lang="da-DK" dirty="0"/>
                  <a:t>  =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a-D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a-DK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nor/>
                                  <m:brk m:alnAt="7"/>
                                </m:rPr>
                                <a:rPr lang="da-DK"/>
                                <m:t>n</m:t>
                              </m:r>
                              <m:r>
                                <m:rPr>
                                  <m:nor/>
                                </m:rPr>
                                <a:rPr lang="da-DK" b="0" i="0" smtClean="0"/>
                                <m:t> − 1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nor/>
                                </m:rPr>
                                <a:rPr lang="da-DK"/>
                                <m:t>k</m:t>
                              </m:r>
                              <m:r>
                                <m:rPr>
                                  <m:nor/>
                                </m:rPr>
                                <a:rPr lang="da-DK" b="0" i="0" smtClean="0"/>
                                <m:t> − 1</m:t>
                              </m:r>
                            </m:e>
                          </m:mr>
                        </m:m>
                      </m:e>
                    </m:d>
                    <m:r>
                      <a:rPr lang="da-DK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da-DK"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nor/>
                      </m:rPr>
                      <a:rPr lang="da-DK" b="0" i="0" smtClean="0">
                        <a:ea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da-DK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da-DK"/>
                          <m:t>n</m:t>
                        </m:r>
                      </m:num>
                      <m:den>
                        <m:r>
                          <m:rPr>
                            <m:nor/>
                          </m:rPr>
                          <a:rPr lang="da-DK">
                            <a:ea typeface="Cambria Math" panose="02040503050406030204" pitchFamily="18" charset="0"/>
                          </a:rPr>
                          <m:t>k</m:t>
                        </m:r>
                      </m:den>
                    </m:f>
                  </m:oMath>
                </a14:m>
                <a:endParaRPr lang="da-DK" dirty="0"/>
              </a:p>
              <a:p>
                <a:endParaRPr lang="da-DK" dirty="0"/>
              </a:p>
              <a:p>
                <a:pPr marL="0" indent="0">
                  <a:buNone/>
                </a:pPr>
                <a:endParaRPr lang="da-DK" dirty="0"/>
              </a:p>
              <a:p>
                <a:pPr marL="0" indent="0">
                  <a:buNone/>
                </a:pPr>
                <a:endParaRPr lang="da-DK" dirty="0"/>
              </a:p>
              <a:p>
                <a:pPr marL="0" indent="0">
                  <a:buNone/>
                </a:pPr>
                <a:br>
                  <a:rPr lang="da-DK" dirty="0"/>
                </a:br>
                <a:endParaRPr lang="da-DK" dirty="0"/>
              </a:p>
              <a:p>
                <a:pPr marL="0" indent="0">
                  <a:buNone/>
                </a:pPr>
                <a:endParaRPr lang="da-DK" dirty="0"/>
              </a:p>
              <a:p>
                <a:r>
                  <a:rPr lang="da-DK" dirty="0" err="1"/>
                  <a:t>Unfolding</a:t>
                </a:r>
                <a:r>
                  <a:rPr lang="da-DK" dirty="0"/>
                  <a:t> </a:t>
                </a:r>
                <a:r>
                  <a:rPr lang="da-DK" dirty="0" err="1"/>
                  <a:t>computation</a:t>
                </a:r>
                <a:r>
                  <a:rPr lang="da-DK" dirty="0"/>
                  <a:t> shows k </a:t>
                </a:r>
                <a:r>
                  <a:rPr lang="da-DK" dirty="0" err="1"/>
                  <a:t>multiplications</a:t>
                </a:r>
                <a:r>
                  <a:rPr lang="da-DK" dirty="0"/>
                  <a:t> and divisions </a:t>
                </a:r>
                <a:r>
                  <a:rPr lang="en-US" dirty="0">
                    <a:sym typeface="Wingdings" panose="05000000000000000000" pitchFamily="2" charset="2"/>
                  </a:rPr>
                  <a:t> </a:t>
                </a:r>
                <a:r>
                  <a:rPr lang="en-US" dirty="0">
                    <a:solidFill>
                      <a:srgbClr val="C00000"/>
                    </a:solidFill>
                    <a:sym typeface="Wingdings" panose="05000000000000000000" pitchFamily="2" charset="2"/>
                  </a:rPr>
                  <a:t>fast</a:t>
                </a:r>
              </a:p>
              <a:p>
                <a:r>
                  <a:rPr lang="da-DK" dirty="0" err="1">
                    <a:sym typeface="Wingdings" panose="05000000000000000000" pitchFamily="2" charset="2"/>
                  </a:rPr>
                  <a:t>Multiplication</a:t>
                </a:r>
                <a:r>
                  <a:rPr lang="da-DK" dirty="0">
                    <a:sym typeface="Wingdings" panose="05000000000000000000" pitchFamily="2" charset="2"/>
                  </a:rPr>
                  <a:t> with </a:t>
                </a:r>
                <a:r>
                  <a:rPr lang="da-DK" dirty="0" err="1">
                    <a:sym typeface="Wingdings" panose="05000000000000000000" pitchFamily="2" charset="2"/>
                  </a:rPr>
                  <a:t>fractions</a:t>
                </a:r>
                <a:r>
                  <a:rPr lang="da-DK" dirty="0">
                    <a:sym typeface="Wingdings" panose="05000000000000000000" pitchFamily="2" charset="2"/>
                  </a:rPr>
                  <a:t> ≥ 1  </a:t>
                </a:r>
                <a:r>
                  <a:rPr lang="da-DK" dirty="0" err="1">
                    <a:sym typeface="Wingdings" panose="05000000000000000000" pitchFamily="2" charset="2"/>
                  </a:rPr>
                  <a:t>intermediate</a:t>
                </a:r>
                <a:r>
                  <a:rPr lang="da-DK" dirty="0">
                    <a:sym typeface="Wingdings" panose="05000000000000000000" pitchFamily="2" charset="2"/>
                  </a:rPr>
                  <a:t> </a:t>
                </a:r>
                <a:r>
                  <a:rPr lang="da-DK" dirty="0" err="1">
                    <a:sym typeface="Wingdings" panose="05000000000000000000" pitchFamily="2" charset="2"/>
                  </a:rPr>
                  <a:t>numbers</a:t>
                </a:r>
                <a:r>
                  <a:rPr lang="da-DK" dirty="0">
                    <a:sym typeface="Wingdings" panose="05000000000000000000" pitchFamily="2" charset="2"/>
                  </a:rPr>
                  <a:t> </a:t>
                </a:r>
                <a:r>
                  <a:rPr lang="da-DK" dirty="0" err="1">
                    <a:sym typeface="Wingdings" panose="05000000000000000000" pitchFamily="2" charset="2"/>
                  </a:rPr>
                  <a:t>limited</a:t>
                </a:r>
                <a:r>
                  <a:rPr lang="da-DK" dirty="0">
                    <a:sym typeface="Wingdings" panose="05000000000000000000" pitchFamily="2" charset="2"/>
                  </a:rPr>
                  <a:t> </a:t>
                </a:r>
                <a:r>
                  <a:rPr lang="da-DK" dirty="0" err="1">
                    <a:sym typeface="Wingdings" panose="05000000000000000000" pitchFamily="2" charset="2"/>
                  </a:rPr>
                  <a:t>size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70853" y="1986514"/>
                <a:ext cx="11223357" cy="4871486"/>
              </a:xfrm>
              <a:blipFill>
                <a:blip r:embed="rId4"/>
                <a:stretch>
                  <a:fillRect l="-978" b="-10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4976"/>
              </p:ext>
            </p:extLst>
          </p:nvPr>
        </p:nvGraphicFramePr>
        <p:xfrm>
          <a:off x="2882753" y="3325227"/>
          <a:ext cx="6599555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995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2920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binomial_recursive_product.py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731681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(n, k):</a:t>
                      </a:r>
                    </a:p>
                    <a:p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 k == 0:</a:t>
                      </a:r>
                    </a:p>
                    <a:p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 1</a:t>
                      </a:r>
                    </a:p>
                    <a:p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else: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 - 1, k - 1) * n // k</a:t>
                      </a:r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4709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da-DK" dirty="0" err="1"/>
                  <a:t>Questions</a:t>
                </a:r>
                <a:r>
                  <a:rPr lang="da-DK" dirty="0"/>
                  <a:t> – </a:t>
                </a:r>
                <a:r>
                  <a:rPr lang="da-DK" dirty="0" err="1"/>
                  <a:t>Which</a:t>
                </a:r>
                <a:r>
                  <a:rPr lang="da-DK" dirty="0"/>
                  <a:t> </a:t>
                </a:r>
                <a:r>
                  <a:rPr lang="da-DK" dirty="0" err="1"/>
                  <a:t>correctly</a:t>
                </a:r>
                <a:r>
                  <a:rPr lang="da-DK" dirty="0"/>
                  <a:t> </a:t>
                </a:r>
                <a:r>
                  <a:rPr lang="da-DK" dirty="0" err="1"/>
                  <a:t>computes</a:t>
                </a:r>
                <a:r>
                  <a:rPr lang="da-DK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a-D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a-DK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nor/>
                                  <m:brk m:alnAt="7"/>
                                </m:rPr>
                                <a:rPr lang="da-DK" b="0"/>
                                <m:t>n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nor/>
                                </m:rPr>
                                <a:rPr lang="da-DK" b="0"/>
                                <m:t>k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da-DK" dirty="0"/>
                  <a:t> ? </a:t>
                </a: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3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072" y="3484989"/>
            <a:ext cx="3037320" cy="2561024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binomial_A</a:t>
            </a:r>
            <a:endParaRPr lang="da-D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binomial_B</a:t>
            </a:r>
            <a:endParaRPr lang="da-D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 err="1"/>
              <a:t>both</a:t>
            </a:r>
            <a:endParaRPr lang="da-DK" dirty="0"/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none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 err="1"/>
              <a:t>Don’t</a:t>
            </a:r>
            <a:r>
              <a:rPr lang="da-DK" dirty="0"/>
              <a:t> know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 txBox="1">
                <a:spLocks/>
              </p:cNvSpPr>
              <p:nvPr/>
            </p:nvSpPr>
            <p:spPr>
              <a:xfrm>
                <a:off x="838200" y="1925466"/>
                <a:ext cx="8214801" cy="86789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57188" indent="-357188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Clr>
                    <a:srgbClr val="C00000"/>
                  </a:buClr>
                  <a:buFont typeface="Wingdings" panose="05000000000000000000" pitchFamily="2" charset="2"/>
                  <a:buChar char="§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Clr>
                    <a:srgbClr val="C00000"/>
                  </a:buClr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Wingdings" panose="05000000000000000000" pitchFamily="2" charset="2"/>
                  <a:buNone/>
                </a:pPr>
                <a:r>
                  <a:rPr lang="da-DK" dirty="0">
                    <a:solidFill>
                      <a:srgbClr val="C00000"/>
                    </a:solidFill>
                  </a:rPr>
                  <a:t>Observation </a:t>
                </a:r>
                <a:r>
                  <a:rPr lang="da-DK" dirty="0"/>
                  <a:t>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a-D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a-DK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nor/>
                                  <m:brk m:alnAt="7"/>
                                </m:rPr>
                                <a:rPr lang="da-DK"/>
                                <m:t>n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nor/>
                                </m:rPr>
                                <a:rPr lang="da-DK"/>
                                <m:t>k</m:t>
                              </m:r>
                            </m:e>
                          </m:mr>
                        </m:m>
                      </m:e>
                    </m:d>
                    <m:r>
                      <m:rPr>
                        <m:nor/>
                      </m:rPr>
                      <a:rPr lang="da-DK" smtClean="0"/>
                      <m:t> = </m:t>
                    </m:r>
                    <m:f>
                      <m:fPr>
                        <m:ctrlPr>
                          <a:rPr lang="da-DK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da-DK" smtClean="0"/>
                          <m:t>n</m:t>
                        </m:r>
                        <m:r>
                          <m:rPr>
                            <m:nor/>
                          </m:rPr>
                          <a:rPr lang="da-DK" smtClean="0"/>
                          <m:t> ∙ (</m:t>
                        </m:r>
                        <m:r>
                          <m:rPr>
                            <m:nor/>
                          </m:rPr>
                          <a:rPr lang="da-DK" smtClean="0">
                            <a:ea typeface="Cambria Math" panose="02040503050406030204" pitchFamily="18" charset="0"/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da-DK" smtClean="0">
                            <a:ea typeface="Cambria Math" panose="02040503050406030204" pitchFamily="18" charset="0"/>
                          </a:rPr>
                          <m:t> −1) ∙ (</m:t>
                        </m:r>
                        <m:r>
                          <m:rPr>
                            <m:nor/>
                          </m:rPr>
                          <a:rPr lang="da-DK">
                            <a:ea typeface="Cambria Math" panose="02040503050406030204" pitchFamily="18" charset="0"/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da-DK">
                            <a:ea typeface="Cambria Math" panose="02040503050406030204" pitchFamily="18" charset="0"/>
                          </a:rPr>
                          <m:t> − 2) ∙∙∙ (</m:t>
                        </m:r>
                        <m:r>
                          <m:rPr>
                            <m:nor/>
                          </m:rPr>
                          <a:rPr lang="da-DK">
                            <a:ea typeface="Cambria Math" panose="02040503050406030204" pitchFamily="18" charset="0"/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da-DK">
                            <a:ea typeface="Cambria Math" panose="02040503050406030204" pitchFamily="18" charset="0"/>
                          </a:rPr>
                          <m:t> − </m:t>
                        </m:r>
                        <m:r>
                          <m:rPr>
                            <m:nor/>
                          </m:rPr>
                          <a:rPr lang="da-DK" smtClean="0">
                            <a:ea typeface="Cambria Math" panose="02040503050406030204" pitchFamily="18" charset="0"/>
                          </a:rPr>
                          <m:t>k</m:t>
                        </m:r>
                        <m:r>
                          <m:rPr>
                            <m:nor/>
                          </m:rPr>
                          <a:rPr lang="da-DK" smtClean="0">
                            <a:ea typeface="Cambria Math" panose="02040503050406030204" pitchFamily="18" charset="0"/>
                          </a:rPr>
                          <m:t> + 1)</m:t>
                        </m:r>
                      </m:num>
                      <m:den>
                        <m:r>
                          <m:rPr>
                            <m:nor/>
                          </m:rPr>
                          <a:rPr lang="da-DK" smtClean="0">
                            <a:ea typeface="Cambria Math" panose="02040503050406030204" pitchFamily="18" charset="0"/>
                          </a:rPr>
                          <m:t>k</m:t>
                        </m:r>
                        <m:r>
                          <m:rPr>
                            <m:nor/>
                          </m:rPr>
                          <a:rPr lang="da-DK" smtClean="0">
                            <a:ea typeface="Cambria Math" panose="02040503050406030204" pitchFamily="18" charset="0"/>
                          </a:rPr>
                          <m:t> ∙</m:t>
                        </m:r>
                        <m:r>
                          <a:rPr lang="da-DK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da-DK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da-DK" smtClean="0">
                                <a:ea typeface="Cambria Math" panose="02040503050406030204" pitchFamily="18" charset="0"/>
                              </a:rPr>
                              <m:t>k</m:t>
                            </m:r>
                            <m:r>
                              <m:rPr>
                                <m:nor/>
                              </m:rPr>
                              <a:rPr lang="da-DK" smtClean="0">
                                <a:ea typeface="Cambria Math" panose="02040503050406030204" pitchFamily="18" charset="0"/>
                              </a:rPr>
                              <m:t> −1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da-DK" smtClean="0"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da-DK"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da-DK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da-DK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da-DK" smtClean="0">
                                <a:ea typeface="Cambria Math" panose="02040503050406030204" pitchFamily="18" charset="0"/>
                              </a:rPr>
                              <m:t>k</m:t>
                            </m:r>
                            <m:r>
                              <m:rPr>
                                <m:nor/>
                              </m:rPr>
                              <a:rPr lang="da-DK" smtClean="0">
                                <a:ea typeface="Cambria Math" panose="02040503050406030204" pitchFamily="18" charset="0"/>
                              </a:rPr>
                              <m:t> −2</m:t>
                            </m:r>
                          </m:e>
                        </m:d>
                        <m:r>
                          <a:rPr lang="da-DK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da-DK">
                            <a:ea typeface="Cambria Math" panose="02040503050406030204" pitchFamily="18" charset="0"/>
                          </a:rPr>
                          <m:t>∙∙∙</m:t>
                        </m:r>
                        <m:r>
                          <m:rPr>
                            <m:nor/>
                          </m:rPr>
                          <a:rPr lang="da-DK" smtClean="0">
                            <a:ea typeface="Cambria Math" panose="02040503050406030204" pitchFamily="18" charset="0"/>
                          </a:rPr>
                          <m:t> 1</m:t>
                        </m:r>
                      </m:den>
                    </m:f>
                  </m:oMath>
                </a14:m>
                <a:endParaRPr lang="da-DK" dirty="0"/>
              </a:p>
            </p:txBody>
          </p:sp>
        </mc:Choice>
        <mc:Fallback xmlns="">
          <p:sp>
            <p:nvSpPr>
              <p:cNvPr id="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925466"/>
                <a:ext cx="8214801" cy="867897"/>
              </a:xfrm>
              <a:prstGeom prst="rect">
                <a:avLst/>
              </a:prstGeom>
              <a:blipFill>
                <a:blip r:embed="rId4"/>
                <a:stretch>
                  <a:fillRect l="-15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089595"/>
              </p:ext>
            </p:extLst>
          </p:nvPr>
        </p:nvGraphicFramePr>
        <p:xfrm>
          <a:off x="5664213" y="3126995"/>
          <a:ext cx="6247702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7702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2920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binomial_iterative.py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731681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binomial_A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(n, k):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result = 1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i in range(k):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result = result * (n - i) // (k - i)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result</a:t>
                      </a:r>
                    </a:p>
                    <a:p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binomial_B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(n, k):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result = 1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i in range(k)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[::-1]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result = result * (n - i) // (k - i)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result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6" name="Smiley Face 5"/>
          <p:cNvSpPr/>
          <p:nvPr/>
        </p:nvSpPr>
        <p:spPr>
          <a:xfrm>
            <a:off x="838200" y="4028687"/>
            <a:ext cx="374567" cy="36333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A9AFBE2-ED33-413C-B3AB-4F117126A0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329625"/>
              </p:ext>
            </p:extLst>
          </p:nvPr>
        </p:nvGraphicFramePr>
        <p:xfrm>
          <a:off x="9201984" y="2427131"/>
          <a:ext cx="290703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70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42121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901210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binomial_A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(5, 2) 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binomial_B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(5, 2) 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8860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Recursively print all leaves of a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81522" cy="692288"/>
          </a:xfrm>
        </p:spPr>
        <p:txBody>
          <a:bodyPr/>
          <a:lstStyle/>
          <a:p>
            <a:r>
              <a:rPr lang="en-US" dirty="0"/>
              <a:t>Assume a recursively nested tuple represents a tree with strings as leaves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104387"/>
              </p:ext>
            </p:extLst>
          </p:nvPr>
        </p:nvGraphicFramePr>
        <p:xfrm>
          <a:off x="3750233" y="2772138"/>
          <a:ext cx="5357455" cy="3697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74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20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20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print_leaves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(tree):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if </a:t>
                      </a:r>
                      <a:r>
                        <a:rPr lang="en-US" sz="20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isinstance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(tree, </a:t>
                      </a:r>
                      <a:r>
                        <a:rPr lang="en-US" sz="20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</a:t>
                      </a:r>
                      <a:r>
                        <a:rPr lang="en-US" sz="2000" b="1" baseline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print('Leaf:', 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tree)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else: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for child in tree:</a:t>
                      </a:r>
                    </a:p>
                    <a:p>
                      <a:pPr marL="0" indent="0"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</a:t>
                      </a:r>
                      <a:r>
                        <a:rPr lang="en-US" sz="20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print_leaves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(child)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20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print_leaves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(('a',('</a:t>
                      </a:r>
                      <a:r>
                        <a:rPr lang="en-US" sz="20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b','c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')))</a:t>
                      </a:r>
                      <a:endParaRPr lang="pt-BR" sz="20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Leaf: a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Leaf: b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Leaf: c</a:t>
                      </a:r>
                      <a:endParaRPr lang="pt-BR" sz="20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C500E2C-2DBB-4718-912E-C47C1F4AD9E1}"/>
              </a:ext>
            </a:extLst>
          </p:cNvPr>
          <p:cNvSpPr txBox="1"/>
          <p:nvPr/>
        </p:nvSpPr>
        <p:spPr>
          <a:xfrm>
            <a:off x="9753600" y="4620783"/>
            <a:ext cx="1905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/\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/  \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'a'  /\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/  \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'b'  'c'</a:t>
            </a:r>
          </a:p>
        </p:txBody>
      </p:sp>
    </p:spTree>
    <p:extLst>
      <p:ext uri="{BB962C8B-B14F-4D97-AF65-F5344CB8AC3E}">
        <p14:creationId xmlns:p14="http://schemas.microsoft.com/office/powerpoint/2010/main" val="25181198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247783" cy="1325563"/>
          </a:xfrm>
        </p:spPr>
        <p:txBody>
          <a:bodyPr/>
          <a:lstStyle/>
          <a:p>
            <a:r>
              <a:rPr lang="en-US" dirty="0"/>
              <a:t>Question – How many times is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print_leaves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function called in the example?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8700" y="2636818"/>
            <a:ext cx="2705100" cy="2690192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n-US" dirty="0"/>
              <a:t>3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4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5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6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Don’t know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212558"/>
              </p:ext>
            </p:extLst>
          </p:nvPr>
        </p:nvGraphicFramePr>
        <p:xfrm>
          <a:off x="1848151" y="2285669"/>
          <a:ext cx="5453797" cy="3697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53797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20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20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print_leaves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(tree):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if </a:t>
                      </a:r>
                      <a:r>
                        <a:rPr lang="en-US" sz="20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isinstance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(tree, </a:t>
                      </a:r>
                      <a:r>
                        <a:rPr lang="en-US" sz="20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print('Leaf:', tree)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else: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for child in tree:</a:t>
                      </a:r>
                    </a:p>
                    <a:p>
                      <a:pPr marL="0" indent="0"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</a:t>
                      </a:r>
                      <a:r>
                        <a:rPr lang="en-US" sz="20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print_leaves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(child)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20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print_leaves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(('a',('</a:t>
                      </a:r>
                      <a:r>
                        <a:rPr lang="en-US" sz="20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b','c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')))</a:t>
                      </a:r>
                      <a:endParaRPr lang="pt-BR" sz="20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Leaf: a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Leaf: b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Leaf: c</a:t>
                      </a:r>
                      <a:endParaRPr lang="pt-BR" sz="20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Smiley Face 4"/>
          <p:cNvSpPr/>
          <p:nvPr/>
        </p:nvSpPr>
        <p:spPr>
          <a:xfrm>
            <a:off x="8118420" y="3677847"/>
            <a:ext cx="374567" cy="36333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B12BBD-3B40-4DDA-BECE-F7ECC213EEB2}"/>
              </a:ext>
            </a:extLst>
          </p:cNvPr>
          <p:cNvSpPr txBox="1"/>
          <p:nvPr/>
        </p:nvSpPr>
        <p:spPr>
          <a:xfrm>
            <a:off x="0" y="4134314"/>
            <a:ext cx="1905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/\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/  \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'a'  /\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/  \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'b'  'c'</a:t>
            </a:r>
          </a:p>
        </p:txBody>
      </p:sp>
    </p:spTree>
    <p:extLst>
      <p:ext uri="{BB962C8B-B14F-4D97-AF65-F5344CB8AC3E}">
        <p14:creationId xmlns:p14="http://schemas.microsoft.com/office/powerpoint/2010/main" val="1045497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625214"/>
              </p:ext>
            </p:extLst>
          </p:nvPr>
        </p:nvGraphicFramePr>
        <p:xfrm>
          <a:off x="382522" y="1166192"/>
          <a:ext cx="11411585" cy="4642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169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  <a:gridCol w="5094605">
                  <a:extLst>
                    <a:ext uri="{9D8B030D-6E8A-4147-A177-3AD203B41FA5}">
                      <a16:colId xmlns:a16="http://schemas.microsoft.com/office/drawing/2014/main" val="1896351341"/>
                    </a:ext>
                  </a:extLst>
                </a:gridCol>
              </a:tblGrid>
              <a:tr h="405450">
                <a:tc gridSpan="2">
                  <a:txBody>
                    <a:bodyPr/>
                    <a:lstStyle/>
                    <a:p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collect_leaves_wrong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(tree, </a:t>
                      </a: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leaves = set()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if 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isinstance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(tree, 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leaves.add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(tree)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else: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for child in tree: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</a:t>
                      </a: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collect_leaves_wrong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(child, leaves)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return leaves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endParaRPr lang="en-US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collect_leaves_right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(tree, </a:t>
                      </a: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leaves = None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if leaves == None: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leaves = set()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if 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isinstance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(tree, 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leaves.add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(tree)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else: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for child in tree: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</a:t>
                      </a: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collect_leaves_right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(child, </a:t>
                      </a: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leaves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return leaves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collect_leaves_wrong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(('a',('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b','c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')))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{'a', 'c', 'b'}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collect_leaves_wrong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(('d',('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e','f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')))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{'b', 'e', 'a', 'f', 'c', 'd'}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endParaRPr lang="en-US" sz="16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endParaRPr lang="en-US" sz="16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endParaRPr lang="en-US" sz="16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endParaRPr lang="en-US" sz="16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collect_leaves_right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(('a',('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b','c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')))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{'b', 'a', 'c'}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collect_leaves_right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(('d',('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e','f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')))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{'f', 'd', 'e'}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endParaRPr lang="en-US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3262" y="1850231"/>
            <a:ext cx="487666" cy="40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2649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55397"/>
              </p:ext>
            </p:extLst>
          </p:nvPr>
        </p:nvGraphicFramePr>
        <p:xfrm>
          <a:off x="2767913" y="530087"/>
          <a:ext cx="6959183" cy="58308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5918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20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20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collect_leaves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(tree):</a:t>
                      </a:r>
                    </a:p>
                    <a:p>
                      <a:pPr marL="0" indent="0"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leaves = set()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20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20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traverse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(tree):</a:t>
                      </a:r>
                      <a:b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nonlocal leaves  </a:t>
                      </a:r>
                      <a:r>
                        <a:rPr lang="en-US" sz="20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</a:t>
                      </a:r>
                      <a:r>
                        <a:rPr lang="en-US" sz="2000" b="1" i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can be omitted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if </a:t>
                      </a:r>
                      <a:r>
                        <a:rPr lang="en-US" sz="20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isinstance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(tree, </a:t>
                      </a:r>
                      <a:r>
                        <a:rPr lang="en-US" sz="20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</a:t>
                      </a:r>
                      <a:r>
                        <a:rPr lang="en-US" sz="20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leaves.add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(tree)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else: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for child in tree:</a:t>
                      </a:r>
                    </a:p>
                    <a:p>
                      <a:pPr marL="0" indent="0"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 </a:t>
                      </a:r>
                      <a:r>
                        <a:rPr lang="en-US" sz="20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traverse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(child)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20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traverse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(tree)</a:t>
                      </a:r>
                    </a:p>
                    <a:p>
                      <a:pPr marL="0" indent="0"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return leaves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20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collect_leaves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(('a', ('b', 'c')))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{'b', 'a', 'c'}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20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collect_leaves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(('d', ('e', 'f')))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{'f', 'd', 'e'}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endParaRPr lang="en-US" sz="20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68296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Maximum </a:t>
            </a:r>
            <a:r>
              <a:rPr lang="da-DK" dirty="0" err="1"/>
              <a:t>recursion</a:t>
            </a:r>
            <a:r>
              <a:rPr lang="da-DK" dirty="0"/>
              <a:t> </a:t>
            </a:r>
            <a:r>
              <a:rPr lang="da-DK" dirty="0" err="1"/>
              <a:t>depth</a:t>
            </a:r>
            <a:r>
              <a:rPr lang="da-DK" dirty="0"/>
              <a:t>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7003942" cy="435133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endParaRPr lang="da-DK" dirty="0"/>
          </a:p>
          <a:p>
            <a:pPr>
              <a:spcBef>
                <a:spcPts val="0"/>
              </a:spcBef>
            </a:pPr>
            <a:endParaRPr lang="da-DK" dirty="0"/>
          </a:p>
          <a:p>
            <a:pPr>
              <a:spcBef>
                <a:spcPts val="0"/>
              </a:spcBef>
            </a:pPr>
            <a:r>
              <a:rPr lang="da-DK" dirty="0" err="1"/>
              <a:t>Pythons</a:t>
            </a:r>
            <a:r>
              <a:rPr lang="da-DK" dirty="0"/>
              <a:t> </a:t>
            </a:r>
            <a:r>
              <a:rPr lang="da-DK" dirty="0" err="1"/>
              <a:t>maximum</a:t>
            </a:r>
            <a:r>
              <a:rPr lang="da-DK" dirty="0"/>
              <a:t> </a:t>
            </a:r>
            <a:r>
              <a:rPr lang="da-DK" dirty="0" err="1"/>
              <a:t>allowed</a:t>
            </a:r>
            <a:r>
              <a:rPr lang="da-DK" dirty="0"/>
              <a:t> </a:t>
            </a:r>
            <a:r>
              <a:rPr lang="da-DK" dirty="0" err="1"/>
              <a:t>recursion</a:t>
            </a:r>
            <a:r>
              <a:rPr lang="da-DK" dirty="0"/>
              <a:t> </a:t>
            </a:r>
            <a:r>
              <a:rPr lang="da-DK" dirty="0" err="1"/>
              <a:t>depth</a:t>
            </a:r>
            <a:r>
              <a:rPr lang="da-DK" dirty="0"/>
              <a:t>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increased</a:t>
            </a:r>
            <a:r>
              <a:rPr lang="da-DK" dirty="0"/>
              <a:t> by </a:t>
            </a:r>
          </a:p>
          <a:p>
            <a:pPr>
              <a:spcBef>
                <a:spcPts val="0"/>
              </a:spcBef>
            </a:pPr>
            <a:endParaRPr lang="da-DK" dirty="0"/>
          </a:p>
          <a:p>
            <a:pPr marL="0" indent="0">
              <a:spcBef>
                <a:spcPts val="0"/>
              </a:spcBef>
              <a:buNone/>
            </a:pP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  import sys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sys.setrecursionlimit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(1500)</a:t>
            </a:r>
          </a:p>
          <a:p>
            <a:pPr>
              <a:spcBef>
                <a:spcPts val="0"/>
              </a:spcBef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747496"/>
              </p:ext>
            </p:extLst>
          </p:nvPr>
        </p:nvGraphicFramePr>
        <p:xfrm>
          <a:off x="8018050" y="1412873"/>
          <a:ext cx="3776162" cy="4764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6162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f(x): 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print("#", x)</a:t>
                      </a:r>
                    </a:p>
                    <a:p>
                      <a:pPr marL="0" indent="0"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f(x + 1)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f(1)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2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...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975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976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977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978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RecursionError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maximum recursion depth exceeded while pickling an object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75846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391" y="168792"/>
            <a:ext cx="9991928" cy="1325563"/>
          </a:xfrm>
        </p:spPr>
        <p:txBody>
          <a:bodyPr/>
          <a:lstStyle/>
          <a:p>
            <a:r>
              <a:rPr lang="da-DK" dirty="0"/>
              <a:t>Koch </a:t>
            </a:r>
            <a:r>
              <a:rPr lang="da-DK" dirty="0" err="1"/>
              <a:t>Curves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295611"/>
              </p:ext>
            </p:extLst>
          </p:nvPr>
        </p:nvGraphicFramePr>
        <p:xfrm>
          <a:off x="5383865" y="797011"/>
          <a:ext cx="6402436" cy="531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2436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3566">
                <a:tc>
                  <a:txBody>
                    <a:bodyPr/>
                    <a:lstStyle/>
                    <a:p>
                      <a:r>
                        <a:rPr lang="da-DK" sz="1400" b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koch_curve.py</a:t>
                      </a:r>
                      <a:endParaRPr lang="da-DK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37061">
                <a:tc>
                  <a:txBody>
                    <a:bodyPr/>
                    <a:lstStyle/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matplotlib.pyplot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as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</a:t>
                      </a:r>
                      <a:endParaRPr lang="en-US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math import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sqrt</a:t>
                      </a:r>
                      <a:endParaRPr lang="en-US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koch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(p, q, depth=3):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depth == 0: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400" b="1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[p, q]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endParaRPr lang="en-US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(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px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), (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qx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qy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= p, q 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dx,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dy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qx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-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px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qy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-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</a:t>
                      </a:r>
                      <a:endParaRPr lang="en-US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h = 1 /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sqrt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(12)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p1 =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px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+ dx / 3,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+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dy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/ 3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p2 =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px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+ dx / 2 - h *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dy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+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dy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/ 2 + h * dx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p3 =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px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+ dx * 2 / 3,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+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dy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* 2 / 3    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</a:t>
                      </a: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koch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(p,  p1, depth - 1)[:-1]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+ </a:t>
                      </a: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koch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(p1, p2, depth - 1)[:-1]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+ </a:t>
                      </a: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koch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(p2, p3, depth - 1)[:-1]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+ </a:t>
                      </a: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koch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(p3, q,  depth - 1))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points = </a:t>
                      </a: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koch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((0, 0), (1, 0), depth=3)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X, Y = zip(*points)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plt.subplot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(aspect='equal')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plt.plot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(X, Y, 'r-')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plt.plot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(X, Y, 'k.')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plt.show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8" name="Freeform 7"/>
          <p:cNvSpPr/>
          <p:nvPr/>
        </p:nvSpPr>
        <p:spPr>
          <a:xfrm flipV="1">
            <a:off x="9443145" y="4430212"/>
            <a:ext cx="371613" cy="475698"/>
          </a:xfrm>
          <a:custGeom>
            <a:avLst/>
            <a:gdLst>
              <a:gd name="connsiteX0" fmla="*/ 3578087 w 3578087"/>
              <a:gd name="connsiteY0" fmla="*/ 0 h 1431235"/>
              <a:gd name="connsiteX1" fmla="*/ 914400 w 3578087"/>
              <a:gd name="connsiteY1" fmla="*/ 768626 h 1431235"/>
              <a:gd name="connsiteX2" fmla="*/ 0 w 3578087"/>
              <a:gd name="connsiteY2" fmla="*/ 1431235 h 1431235"/>
              <a:gd name="connsiteX0" fmla="*/ 3472070 w 3472070"/>
              <a:gd name="connsiteY0" fmla="*/ 0 h 1020418"/>
              <a:gd name="connsiteX1" fmla="*/ 914400 w 3472070"/>
              <a:gd name="connsiteY1" fmla="*/ 357809 h 1020418"/>
              <a:gd name="connsiteX2" fmla="*/ 0 w 3472070"/>
              <a:gd name="connsiteY2" fmla="*/ 1020418 h 1020418"/>
              <a:gd name="connsiteX0" fmla="*/ 3472070 w 3472070"/>
              <a:gd name="connsiteY0" fmla="*/ 0 h 1020418"/>
              <a:gd name="connsiteX1" fmla="*/ 914400 w 3472070"/>
              <a:gd name="connsiteY1" fmla="*/ 357809 h 1020418"/>
              <a:gd name="connsiteX2" fmla="*/ 0 w 3472070"/>
              <a:gd name="connsiteY2" fmla="*/ 1020418 h 1020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72070" h="1020418">
                <a:moveTo>
                  <a:pt x="3472070" y="0"/>
                </a:moveTo>
                <a:cubicBezTo>
                  <a:pt x="2160104" y="0"/>
                  <a:pt x="1493078" y="187739"/>
                  <a:pt x="914400" y="357809"/>
                </a:cubicBezTo>
                <a:cubicBezTo>
                  <a:pt x="335722" y="527879"/>
                  <a:pt x="159026" y="808383"/>
                  <a:pt x="0" y="1020418"/>
                </a:cubicBezTo>
              </a:path>
            </a:pathLst>
          </a:custGeom>
          <a:noFill/>
          <a:ln>
            <a:solidFill>
              <a:srgbClr val="C00000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581326" y="4666420"/>
            <a:ext cx="22484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remove last point (equal to first point in next recursive call)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EB86994-CC7E-5907-4B27-9169C9B154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742" y="1543550"/>
            <a:ext cx="3509736" cy="16358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736BDD6-D026-9035-B946-C90C5DE71E6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3140" b="2321"/>
          <a:stretch/>
        </p:blipFill>
        <p:spPr>
          <a:xfrm>
            <a:off x="782814" y="2021805"/>
            <a:ext cx="3529184" cy="102412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AF5380C-AE1D-547E-2C81-E4F3617302A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4199" y="3232256"/>
            <a:ext cx="3442813" cy="104102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0563BCC-3D90-389B-09FB-4553A3ED7F5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4199" y="4495135"/>
            <a:ext cx="3569223" cy="103358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D43B16EC-1057-D885-A77A-BCD9CCE0CDC0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1486"/>
          <a:stretch/>
        </p:blipFill>
        <p:spPr>
          <a:xfrm>
            <a:off x="901379" y="5713242"/>
            <a:ext cx="3494864" cy="1032886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8D1D5184-0C00-6938-B81E-0C5FFAD29939}"/>
              </a:ext>
            </a:extLst>
          </p:cNvPr>
          <p:cNvSpPr txBox="1"/>
          <p:nvPr/>
        </p:nvSpPr>
        <p:spPr>
          <a:xfrm>
            <a:off x="3351780" y="1269885"/>
            <a:ext cx="1192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/>
              <a:t>depth</a:t>
            </a:r>
            <a:r>
              <a:rPr lang="da-DK" dirty="0"/>
              <a:t> = 0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968F901-48B5-CB67-7347-E429F43F22EA}"/>
              </a:ext>
            </a:extLst>
          </p:cNvPr>
          <p:cNvSpPr txBox="1"/>
          <p:nvPr/>
        </p:nvSpPr>
        <p:spPr>
          <a:xfrm>
            <a:off x="3351780" y="1976355"/>
            <a:ext cx="1192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/>
              <a:t>depth</a:t>
            </a:r>
            <a:r>
              <a:rPr lang="da-DK" dirty="0"/>
              <a:t> = 1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838C3B9-AADE-D63B-697D-4E45B535B8FC}"/>
              </a:ext>
            </a:extLst>
          </p:cNvPr>
          <p:cNvSpPr txBox="1"/>
          <p:nvPr/>
        </p:nvSpPr>
        <p:spPr>
          <a:xfrm>
            <a:off x="3351780" y="3341619"/>
            <a:ext cx="1192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/>
              <a:t>depth</a:t>
            </a:r>
            <a:r>
              <a:rPr lang="da-DK" dirty="0"/>
              <a:t> = 2</a:t>
            </a:r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AE58AD1-43A6-1F54-1977-A32C9793999A}"/>
              </a:ext>
            </a:extLst>
          </p:cNvPr>
          <p:cNvSpPr txBox="1"/>
          <p:nvPr/>
        </p:nvSpPr>
        <p:spPr>
          <a:xfrm>
            <a:off x="3351780" y="4516106"/>
            <a:ext cx="1192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/>
              <a:t>depth</a:t>
            </a:r>
            <a:r>
              <a:rPr lang="da-DK" dirty="0"/>
              <a:t> = 3</a:t>
            </a:r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FE19717-7A93-FF85-6223-8CB3086F933F}"/>
              </a:ext>
            </a:extLst>
          </p:cNvPr>
          <p:cNvSpPr txBox="1"/>
          <p:nvPr/>
        </p:nvSpPr>
        <p:spPr>
          <a:xfrm>
            <a:off x="3351780" y="5733634"/>
            <a:ext cx="1192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/>
              <a:t>depth</a:t>
            </a:r>
            <a:r>
              <a:rPr lang="da-DK" dirty="0"/>
              <a:t> = 4</a:t>
            </a:r>
            <a:endParaRPr lang="en-US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6CEAD96-9D62-1624-E0E3-E0380D0AB46F}"/>
              </a:ext>
            </a:extLst>
          </p:cNvPr>
          <p:cNvGrpSpPr/>
          <p:nvPr/>
        </p:nvGrpSpPr>
        <p:grpSpPr>
          <a:xfrm>
            <a:off x="776494" y="1717707"/>
            <a:ext cx="3587401" cy="1485949"/>
            <a:chOff x="5289228" y="169201"/>
            <a:chExt cx="4595285" cy="2141351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AD0D07C-EFD3-4852-DB40-7BE03ECD38AA}"/>
                </a:ext>
              </a:extLst>
            </p:cNvPr>
            <p:cNvSpPr txBox="1"/>
            <p:nvPr/>
          </p:nvSpPr>
          <p:spPr>
            <a:xfrm>
              <a:off x="5289228" y="1916587"/>
              <a:ext cx="2989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/>
                <a:t>p</a:t>
              </a:r>
              <a:endParaRPr lang="en-US" dirty="0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84116969-B436-AC74-8FA4-DEB548E716E4}"/>
                </a:ext>
              </a:extLst>
            </p:cNvPr>
            <p:cNvSpPr txBox="1"/>
            <p:nvPr/>
          </p:nvSpPr>
          <p:spPr>
            <a:xfrm>
              <a:off x="9585575" y="1941220"/>
              <a:ext cx="2989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/>
                <a:t>q</a:t>
              </a:r>
              <a:endParaRPr lang="en-US" dirty="0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E8CE2A34-7D74-EF7F-CB7E-3BE9AED10AD2}"/>
                </a:ext>
              </a:extLst>
            </p:cNvPr>
            <p:cNvSpPr txBox="1"/>
            <p:nvPr/>
          </p:nvSpPr>
          <p:spPr>
            <a:xfrm>
              <a:off x="6700602" y="1924293"/>
              <a:ext cx="5143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/>
                <a:t>p</a:t>
              </a:r>
              <a:r>
                <a:rPr lang="da-DK" baseline="-25000" dirty="0"/>
                <a:t>1</a:t>
              </a:r>
              <a:endParaRPr lang="en-US" baseline="-25000" dirty="0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2B9E923D-62F8-9064-2199-01A8343F301E}"/>
                </a:ext>
              </a:extLst>
            </p:cNvPr>
            <p:cNvSpPr txBox="1"/>
            <p:nvPr/>
          </p:nvSpPr>
          <p:spPr>
            <a:xfrm>
              <a:off x="7395313" y="169201"/>
              <a:ext cx="514351" cy="369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/>
                <a:t>p</a:t>
              </a:r>
              <a:r>
                <a:rPr lang="da-DK" baseline="-25000" dirty="0"/>
                <a:t>2</a:t>
              </a:r>
              <a:endParaRPr lang="en-US" baseline="-25000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268ECAA-87AB-E4D8-2C85-DBFB88D70D62}"/>
                </a:ext>
              </a:extLst>
            </p:cNvPr>
            <p:cNvSpPr txBox="1"/>
            <p:nvPr/>
          </p:nvSpPr>
          <p:spPr>
            <a:xfrm>
              <a:off x="8153400" y="1916587"/>
              <a:ext cx="5143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/>
                <a:t>p</a:t>
              </a:r>
              <a:r>
                <a:rPr lang="da-DK" baseline="-25000" dirty="0"/>
                <a:t>3</a:t>
              </a:r>
              <a:endParaRPr lang="en-US" baseline="-25000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03E1D210-3CF0-C9C7-FE43-5FAC6652BC07}"/>
              </a:ext>
            </a:extLst>
          </p:cNvPr>
          <p:cNvGrpSpPr/>
          <p:nvPr/>
        </p:nvGrpSpPr>
        <p:grpSpPr>
          <a:xfrm>
            <a:off x="1704115" y="4172933"/>
            <a:ext cx="1079079" cy="1486972"/>
            <a:chOff x="6468032" y="170548"/>
            <a:chExt cx="1382248" cy="2142823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43B9E54F-0284-4A96-5123-870496AC4656}"/>
                </a:ext>
              </a:extLst>
            </p:cNvPr>
            <p:cNvSpPr txBox="1"/>
            <p:nvPr/>
          </p:nvSpPr>
          <p:spPr>
            <a:xfrm>
              <a:off x="6741153" y="1944039"/>
              <a:ext cx="2989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/>
                <a:t>p</a:t>
              </a:r>
              <a:endParaRPr lang="en-US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E6331490-728F-276F-BEE2-30DA2A391F6C}"/>
                </a:ext>
              </a:extLst>
            </p:cNvPr>
            <p:cNvSpPr txBox="1"/>
            <p:nvPr/>
          </p:nvSpPr>
          <p:spPr>
            <a:xfrm>
              <a:off x="7425983" y="170548"/>
              <a:ext cx="2989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/>
                <a:t>q</a:t>
              </a:r>
              <a:endParaRPr lang="en-US" dirty="0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1C6D4D5-F851-A56D-5187-6647B0513855}"/>
                </a:ext>
              </a:extLst>
            </p:cNvPr>
            <p:cNvSpPr txBox="1"/>
            <p:nvPr/>
          </p:nvSpPr>
          <p:spPr>
            <a:xfrm>
              <a:off x="7103237" y="1334069"/>
              <a:ext cx="5143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/>
                <a:t>p</a:t>
              </a:r>
              <a:r>
                <a:rPr lang="da-DK" baseline="-25000" dirty="0"/>
                <a:t>1</a:t>
              </a:r>
              <a:endParaRPr lang="en-US" baseline="-25000" dirty="0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62056A9F-68AB-33EA-F2F0-3A19A9A37752}"/>
                </a:ext>
              </a:extLst>
            </p:cNvPr>
            <p:cNvSpPr txBox="1"/>
            <p:nvPr/>
          </p:nvSpPr>
          <p:spPr>
            <a:xfrm>
              <a:off x="6468032" y="745703"/>
              <a:ext cx="514351" cy="369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/>
                <a:t>p</a:t>
              </a:r>
              <a:r>
                <a:rPr lang="da-DK" baseline="-25000" dirty="0"/>
                <a:t>2</a:t>
              </a:r>
              <a:endParaRPr lang="en-US" baseline="-25000" dirty="0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3B544454-7884-9807-F7B5-887C11C398F2}"/>
                </a:ext>
              </a:extLst>
            </p:cNvPr>
            <p:cNvSpPr txBox="1"/>
            <p:nvPr/>
          </p:nvSpPr>
          <p:spPr>
            <a:xfrm>
              <a:off x="7335929" y="914580"/>
              <a:ext cx="5143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/>
                <a:t>p</a:t>
              </a:r>
              <a:r>
                <a:rPr lang="da-DK" baseline="-25000" dirty="0"/>
                <a:t>3</a:t>
              </a:r>
              <a:endParaRPr lang="en-US" baseline="-25000" dirty="0"/>
            </a:p>
          </p:txBody>
        </p: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CD3190C1-BF03-65B4-0588-CD8D1B8827ED}"/>
              </a:ext>
            </a:extLst>
          </p:cNvPr>
          <p:cNvSpPr txBox="1"/>
          <p:nvPr/>
        </p:nvSpPr>
        <p:spPr>
          <a:xfrm>
            <a:off x="7296150" y="6438078"/>
            <a:ext cx="4762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a-DK" dirty="0">
                <a:hlinkClick r:id="rId8"/>
              </a:rPr>
              <a:t>en.wikipedia.org/wiki/Koch_snowflake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20840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120A0AC3-F8A0-3764-F5E9-C62D222FC5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3409" y="1372570"/>
            <a:ext cx="4734072" cy="509203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391" y="175098"/>
            <a:ext cx="9991928" cy="1325563"/>
          </a:xfrm>
        </p:spPr>
        <p:txBody>
          <a:bodyPr/>
          <a:lstStyle/>
          <a:p>
            <a:r>
              <a:rPr lang="da-DK" dirty="0"/>
              <a:t>Z-</a:t>
            </a:r>
            <a:r>
              <a:rPr lang="da-DK" dirty="0" err="1"/>
              <a:t>curves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051680"/>
              </p:ext>
            </p:extLst>
          </p:nvPr>
        </p:nvGraphicFramePr>
        <p:xfrm>
          <a:off x="6153376" y="175098"/>
          <a:ext cx="5820093" cy="615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009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3566">
                <a:tc>
                  <a:txBody>
                    <a:bodyPr/>
                    <a:lstStyle/>
                    <a:p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z_curve.py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547375">
                <a:tc>
                  <a:txBody>
                    <a:bodyPr/>
                    <a:lstStyle/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matplotlib.pyplot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as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</a:t>
                      </a:r>
                      <a:endParaRPr lang="en-US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endParaRPr lang="en-US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z_curve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(depth, x0=0, y0=0, x1=1, y1=1):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x, y = (x0 + x1) / 2, (y0 + y1) / 2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depth == 0: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400" b="1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[(x, y)]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[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*</a:t>
                      </a: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z_curve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(depth - 1, x0, y0, x, y),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*</a:t>
                      </a: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z_curve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(depth - 1, x, y0, x1, y),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*</a:t>
                      </a: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z_curve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(depth - 1, x0, y, x, y1),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*</a:t>
                      </a: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z_curve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(depth - 1, x, y, x1, y1)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]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endParaRPr lang="en-US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depth in range(4):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X, Y = zip(*</a:t>
                      </a: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z_curve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(depth))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plt.subplot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(2, 2, 1 + depth, aspect='equal')    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plt.title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f'depth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{depth}')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plt.axis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('off')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plt.axis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([0, 1, 0, 1])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plt.plot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[0,1,1,0,0], [0,0,1,1,0], 'k:',  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dash box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[0.5,0.5], [0,1], 'k:',  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dash vertical</a:t>
                      </a:r>
                    </a:p>
                    <a:p>
                      <a:pPr marL="0" indent="0" algn="ctr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[0,1], [0.5,0.5], 'k:’,  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dash horizontal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X, Y, 'k-',  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Z-curve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X, Y, 'r.',  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Z-curve points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plt.show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541C217-2EC0-DD57-6EEE-F934237B9178}"/>
              </a:ext>
            </a:extLst>
          </p:cNvPr>
          <p:cNvSpPr txBox="1"/>
          <p:nvPr/>
        </p:nvSpPr>
        <p:spPr>
          <a:xfrm>
            <a:off x="8230216" y="6431280"/>
            <a:ext cx="3717607" cy="3675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a-DK" dirty="0">
                <a:hlinkClick r:id="rId4"/>
              </a:rPr>
              <a:t>en.wikipedia.org/wiki/Z-</a:t>
            </a:r>
            <a:r>
              <a:rPr lang="da-DK" dirty="0" err="1">
                <a:hlinkClick r:id="rId4"/>
              </a:rPr>
              <a:t>order_curve</a:t>
            </a:r>
            <a:endParaRPr lang="da-DK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C11BD08-50AA-9CA2-657B-6D921A637146}"/>
              </a:ext>
            </a:extLst>
          </p:cNvPr>
          <p:cNvSpPr txBox="1"/>
          <p:nvPr/>
        </p:nvSpPr>
        <p:spPr>
          <a:xfrm>
            <a:off x="2800350" y="1338280"/>
            <a:ext cx="8343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(x1, y1)</a:t>
            </a:r>
            <a:endParaRPr lang="da-DK" sz="14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FFDE4CD-FE19-AD67-DE79-062811FC6D9E}"/>
              </a:ext>
            </a:extLst>
          </p:cNvPr>
          <p:cNvSpPr txBox="1"/>
          <p:nvPr/>
        </p:nvSpPr>
        <p:spPr>
          <a:xfrm>
            <a:off x="2068830" y="2389345"/>
            <a:ext cx="7086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(x, y)</a:t>
            </a:r>
            <a:endParaRPr lang="da-DK" sz="14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E91BB49-DC71-D43F-A921-10D69472B25C}"/>
              </a:ext>
            </a:extLst>
          </p:cNvPr>
          <p:cNvSpPr txBox="1"/>
          <p:nvPr/>
        </p:nvSpPr>
        <p:spPr>
          <a:xfrm>
            <a:off x="548137" y="3698520"/>
            <a:ext cx="810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(x0, y0)</a:t>
            </a:r>
            <a:endParaRPr lang="da-DK" sz="1400" dirty="0"/>
          </a:p>
        </p:txBody>
      </p:sp>
    </p:spTree>
    <p:extLst>
      <p:ext uri="{BB962C8B-B14F-4D97-AF65-F5344CB8AC3E}">
        <p14:creationId xmlns:p14="http://schemas.microsoft.com/office/powerpoint/2010/main" val="398569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588936" y="2995810"/>
            <a:ext cx="5377911" cy="37152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Recursion</a:t>
            </a:r>
            <a:r>
              <a:rPr lang="da-DK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0989" y="1426634"/>
            <a:ext cx="4928637" cy="1420647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a-DK" dirty="0" err="1"/>
              <a:t>Recursive</a:t>
            </a:r>
            <a:r>
              <a:rPr lang="da-DK" dirty="0"/>
              <a:t> </a:t>
            </a:r>
            <a:r>
              <a:rPr lang="da-DK" dirty="0" err="1"/>
              <a:t>function</a:t>
            </a:r>
            <a:r>
              <a:rPr lang="da-DK" dirty="0"/>
              <a:t>  </a:t>
            </a:r>
            <a:br>
              <a:rPr lang="da-DK" dirty="0"/>
            </a:br>
            <a:r>
              <a:rPr lang="da-DK" dirty="0"/>
              <a:t>≡</a:t>
            </a:r>
            <a:br>
              <a:rPr lang="da-DK" dirty="0"/>
            </a:br>
            <a:r>
              <a:rPr lang="da-DK" dirty="0"/>
              <a:t>”</a:t>
            </a:r>
            <a:r>
              <a:rPr lang="da-DK" dirty="0" err="1"/>
              <a:t>function</a:t>
            </a:r>
            <a:r>
              <a:rPr lang="da-DK" dirty="0"/>
              <a:t>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dirty="0" err="1"/>
              <a:t>calls</a:t>
            </a:r>
            <a:r>
              <a:rPr lang="da-DK" dirty="0"/>
              <a:t> </a:t>
            </a:r>
            <a:r>
              <a:rPr lang="da-DK" dirty="0" err="1"/>
              <a:t>itself</a:t>
            </a:r>
            <a:r>
              <a:rPr lang="da-DK" dirty="0"/>
              <a:t>”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2934387"/>
              </p:ext>
            </p:extLst>
          </p:nvPr>
        </p:nvGraphicFramePr>
        <p:xfrm>
          <a:off x="6496260" y="854720"/>
          <a:ext cx="5017204" cy="5861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17204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recursive_function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if x &gt; 0: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print("start", x)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</a:t>
                      </a: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recursive_function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 - 1)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print("end", x)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else:</a:t>
                      </a:r>
                    </a:p>
                    <a:p>
                      <a:pPr marL="0" indent="0"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print("done")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recursive_function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(5)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 5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 4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 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 2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 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done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 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 2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 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 4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 5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58675" y="3159417"/>
            <a:ext cx="3135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recursive_function</a:t>
            </a:r>
            <a:r>
              <a:rPr lang="da-DK" b="1" dirty="0">
                <a:latin typeface="Courier New" panose="02070309020205020404" pitchFamily="49" charset="0"/>
                <a:cs typeface="Courier New" panose="02070309020205020404" pitchFamily="49" charset="0"/>
              </a:rPr>
              <a:t>(5)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8671" y="3753214"/>
            <a:ext cx="3135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recursive_function</a:t>
            </a:r>
            <a:r>
              <a:rPr lang="da-DK" b="1" dirty="0">
                <a:latin typeface="Courier New" panose="02070309020205020404" pitchFamily="49" charset="0"/>
                <a:cs typeface="Courier New" panose="02070309020205020404" pitchFamily="49" charset="0"/>
              </a:rPr>
              <a:t>(4)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58671" y="4347011"/>
            <a:ext cx="3135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recursive_function</a:t>
            </a:r>
            <a:r>
              <a:rPr lang="da-DK" b="1" dirty="0">
                <a:latin typeface="Courier New" panose="02070309020205020404" pitchFamily="49" charset="0"/>
                <a:cs typeface="Courier New" panose="02070309020205020404" pitchFamily="49" charset="0"/>
              </a:rPr>
              <a:t>(3)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58670" y="4940808"/>
            <a:ext cx="3135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recursive_function</a:t>
            </a:r>
            <a:r>
              <a:rPr lang="da-DK" b="1" dirty="0">
                <a:latin typeface="Courier New" panose="02070309020205020404" pitchFamily="49" charset="0"/>
                <a:cs typeface="Courier New" panose="02070309020205020404" pitchFamily="49" charset="0"/>
              </a:rPr>
              <a:t>(2)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58669" y="5534605"/>
            <a:ext cx="3135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recursive_function</a:t>
            </a:r>
            <a:r>
              <a:rPr lang="da-DK" b="1" dirty="0">
                <a:latin typeface="Courier New" panose="02070309020205020404" pitchFamily="49" charset="0"/>
                <a:cs typeface="Courier New" panose="02070309020205020404" pitchFamily="49" charset="0"/>
              </a:rPr>
              <a:t>(1)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58668" y="6128401"/>
            <a:ext cx="3135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recursive_function</a:t>
            </a:r>
            <a:r>
              <a:rPr lang="da-DK" b="1" dirty="0">
                <a:latin typeface="Courier New" panose="02070309020205020404" pitchFamily="49" charset="0"/>
                <a:cs typeface="Courier New" panose="02070309020205020404" pitchFamily="49" charset="0"/>
              </a:rPr>
              <a:t>(0)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Arc 10"/>
          <p:cNvSpPr/>
          <p:nvPr/>
        </p:nvSpPr>
        <p:spPr>
          <a:xfrm>
            <a:off x="1747650" y="3299950"/>
            <a:ext cx="458125" cy="596440"/>
          </a:xfrm>
          <a:prstGeom prst="arc">
            <a:avLst>
              <a:gd name="adj1" fmla="val 5768311"/>
              <a:gd name="adj2" fmla="val 15725575"/>
            </a:avLst>
          </a:prstGeom>
          <a:ln w="57150"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2" name="Arc 11"/>
          <p:cNvSpPr/>
          <p:nvPr/>
        </p:nvSpPr>
        <p:spPr>
          <a:xfrm>
            <a:off x="1745670" y="3939238"/>
            <a:ext cx="458125" cy="596440"/>
          </a:xfrm>
          <a:prstGeom prst="arc">
            <a:avLst>
              <a:gd name="adj1" fmla="val 5768311"/>
              <a:gd name="adj2" fmla="val 15725575"/>
            </a:avLst>
          </a:prstGeom>
          <a:ln w="57150"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3" name="Arc 12"/>
          <p:cNvSpPr/>
          <p:nvPr/>
        </p:nvSpPr>
        <p:spPr>
          <a:xfrm>
            <a:off x="1733798" y="4568631"/>
            <a:ext cx="458125" cy="596440"/>
          </a:xfrm>
          <a:prstGeom prst="arc">
            <a:avLst>
              <a:gd name="adj1" fmla="val 5768311"/>
              <a:gd name="adj2" fmla="val 15725575"/>
            </a:avLst>
          </a:prstGeom>
          <a:ln w="57150"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4" name="Arc 13"/>
          <p:cNvSpPr/>
          <p:nvPr/>
        </p:nvSpPr>
        <p:spPr>
          <a:xfrm>
            <a:off x="1733798" y="5167997"/>
            <a:ext cx="458125" cy="596440"/>
          </a:xfrm>
          <a:prstGeom prst="arc">
            <a:avLst>
              <a:gd name="adj1" fmla="val 5768311"/>
              <a:gd name="adj2" fmla="val 15725575"/>
            </a:avLst>
          </a:prstGeom>
          <a:ln w="57150"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5" name="Arc 14"/>
          <p:cNvSpPr/>
          <p:nvPr/>
        </p:nvSpPr>
        <p:spPr>
          <a:xfrm>
            <a:off x="1744993" y="5764437"/>
            <a:ext cx="458125" cy="596440"/>
          </a:xfrm>
          <a:prstGeom prst="arc">
            <a:avLst>
              <a:gd name="adj1" fmla="val 5768311"/>
              <a:gd name="adj2" fmla="val 15725575"/>
            </a:avLst>
          </a:prstGeom>
          <a:ln w="57150"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6" name="Arc 15"/>
          <p:cNvSpPr/>
          <p:nvPr/>
        </p:nvSpPr>
        <p:spPr>
          <a:xfrm>
            <a:off x="4646652" y="3272122"/>
            <a:ext cx="458125" cy="596440"/>
          </a:xfrm>
          <a:prstGeom prst="arc">
            <a:avLst>
              <a:gd name="adj1" fmla="val 16023499"/>
              <a:gd name="adj2" fmla="val 4641643"/>
            </a:avLst>
          </a:prstGeom>
          <a:ln w="57150"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7" name="Arc 16"/>
          <p:cNvSpPr/>
          <p:nvPr/>
        </p:nvSpPr>
        <p:spPr>
          <a:xfrm>
            <a:off x="4644672" y="3900926"/>
            <a:ext cx="458125" cy="596440"/>
          </a:xfrm>
          <a:prstGeom prst="arc">
            <a:avLst>
              <a:gd name="adj1" fmla="val 16023499"/>
              <a:gd name="adj2" fmla="val 4641643"/>
            </a:avLst>
          </a:prstGeom>
          <a:ln w="57150"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8" name="Arc 17"/>
          <p:cNvSpPr/>
          <p:nvPr/>
        </p:nvSpPr>
        <p:spPr>
          <a:xfrm>
            <a:off x="4681565" y="4526391"/>
            <a:ext cx="458125" cy="596440"/>
          </a:xfrm>
          <a:prstGeom prst="arc">
            <a:avLst>
              <a:gd name="adj1" fmla="val 16023499"/>
              <a:gd name="adj2" fmla="val 4641643"/>
            </a:avLst>
          </a:prstGeom>
          <a:ln w="57150"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9" name="Arc 18"/>
          <p:cNvSpPr/>
          <p:nvPr/>
        </p:nvSpPr>
        <p:spPr>
          <a:xfrm>
            <a:off x="4658172" y="5145051"/>
            <a:ext cx="458125" cy="596440"/>
          </a:xfrm>
          <a:prstGeom prst="arc">
            <a:avLst>
              <a:gd name="adj1" fmla="val 16023499"/>
              <a:gd name="adj2" fmla="val 4641643"/>
            </a:avLst>
          </a:prstGeom>
          <a:ln w="57150"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20" name="Arc 19"/>
          <p:cNvSpPr/>
          <p:nvPr/>
        </p:nvSpPr>
        <p:spPr>
          <a:xfrm>
            <a:off x="4646651" y="5787878"/>
            <a:ext cx="458125" cy="596440"/>
          </a:xfrm>
          <a:prstGeom prst="arc">
            <a:avLst>
              <a:gd name="adj1" fmla="val 16023499"/>
              <a:gd name="adj2" fmla="val 4641643"/>
            </a:avLst>
          </a:prstGeom>
          <a:ln w="57150"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22" name="TextBox 21"/>
          <p:cNvSpPr txBox="1"/>
          <p:nvPr/>
        </p:nvSpPr>
        <p:spPr>
          <a:xfrm>
            <a:off x="784606" y="3161122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dirty="0">
                <a:solidFill>
                  <a:srgbClr val="C00000"/>
                </a:solidFill>
              </a:rPr>
              <a:t>start 5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84606" y="378540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dirty="0">
                <a:solidFill>
                  <a:srgbClr val="C00000"/>
                </a:solidFill>
              </a:rPr>
              <a:t>start 4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84606" y="440968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dirty="0">
                <a:solidFill>
                  <a:srgbClr val="C00000"/>
                </a:solidFill>
              </a:rPr>
              <a:t>start 3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84606" y="5033971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dirty="0">
                <a:solidFill>
                  <a:srgbClr val="C00000"/>
                </a:solidFill>
              </a:rPr>
              <a:t>start 2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84606" y="553775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dirty="0">
                <a:solidFill>
                  <a:srgbClr val="C00000"/>
                </a:solidFill>
              </a:rPr>
              <a:t>start 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683619" y="638823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dirty="0">
                <a:solidFill>
                  <a:srgbClr val="C00000"/>
                </a:solidFill>
              </a:rPr>
              <a:t>done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102797" y="3159417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rgbClr val="C00000"/>
                </a:solidFill>
              </a:rPr>
              <a:t>end 5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102797" y="4333207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rgbClr val="C00000"/>
                </a:solidFill>
              </a:rPr>
              <a:t>end 3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102797" y="4920102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rgbClr val="C00000"/>
                </a:solidFill>
              </a:rPr>
              <a:t>end 2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102797" y="3746312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rgbClr val="C00000"/>
                </a:solidFill>
              </a:rPr>
              <a:t>end 4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02797" y="550699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rgbClr val="C00000"/>
                </a:solidFill>
              </a:rPr>
              <a:t>end 1 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058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5" grpId="0"/>
      <p:bldP spid="6" grpId="0"/>
      <p:bldP spid="7" grpId="0"/>
      <p:bldP spid="8" grpId="0"/>
      <p:bldP spid="9" grpId="0"/>
      <p:bldP spid="10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2" grpId="0"/>
      <p:bldP spid="23" grpId="0"/>
      <p:bldP spid="24" grpId="0"/>
      <p:bldP spid="25" grpId="0"/>
      <p:bldP spid="26" grpId="0"/>
      <p:bldP spid="28" grpId="0"/>
      <p:bldP spid="29" grpId="0"/>
      <p:bldP spid="30" grpId="0"/>
      <p:bldP spid="31" grpId="0"/>
      <p:bldP spid="33" grpId="0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Recursion</a:t>
            </a:r>
            <a:r>
              <a:rPr lang="da-DK" dirty="0"/>
              <a:t>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162037"/>
              </p:ext>
            </p:extLst>
          </p:nvPr>
        </p:nvGraphicFramePr>
        <p:xfrm>
          <a:off x="6490807" y="849147"/>
          <a:ext cx="5017204" cy="5861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17204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recursive_function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if x &gt; 0: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print("start", x)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</a:t>
                      </a: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recursive_function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 - 1)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print("end", x)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else:</a:t>
                      </a:r>
                    </a:p>
                    <a:p>
                      <a:pPr marL="0" indent="0"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print("done")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recursive_function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(5)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 5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 4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 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 2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 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done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 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 2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 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 4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 5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939005"/>
              </p:ext>
            </p:extLst>
          </p:nvPr>
        </p:nvGraphicFramePr>
        <p:xfrm>
          <a:off x="1072760" y="2212283"/>
          <a:ext cx="3209353" cy="3657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67611">
                  <a:extLst>
                    <a:ext uri="{9D8B030D-6E8A-4147-A177-3AD203B41FA5}">
                      <a16:colId xmlns:a16="http://schemas.microsoft.com/office/drawing/2014/main" val="1660599354"/>
                    </a:ext>
                  </a:extLst>
                </a:gridCol>
                <a:gridCol w="1241742">
                  <a:extLst>
                    <a:ext uri="{9D8B030D-6E8A-4147-A177-3AD203B41FA5}">
                      <a16:colId xmlns:a16="http://schemas.microsoft.com/office/drawing/2014/main" val="2863872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x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2952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47330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x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9818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38018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x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80673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18710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x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8154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50162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x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1779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34235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x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5359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057841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da-DK" dirty="0" err="1"/>
                        <a:t>recursive_function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&lt;</a:t>
                      </a:r>
                      <a:r>
                        <a:rPr lang="da-DK" dirty="0" err="1"/>
                        <a:t>function</a:t>
                      </a:r>
                      <a:r>
                        <a:rPr lang="da-DK" dirty="0"/>
                        <a:t>&gt;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947917"/>
                  </a:ext>
                </a:extLst>
              </a:tr>
            </a:tbl>
          </a:graphicData>
        </a:graphic>
      </p:graphicFrame>
      <p:sp>
        <p:nvSpPr>
          <p:cNvPr id="36" name="Right Brace 35"/>
          <p:cNvSpPr/>
          <p:nvPr/>
        </p:nvSpPr>
        <p:spPr>
          <a:xfrm>
            <a:off x="4376450" y="5516049"/>
            <a:ext cx="108000" cy="354967"/>
          </a:xfrm>
          <a:prstGeom prst="rightBrace">
            <a:avLst>
              <a:gd name="adj1" fmla="val 37445"/>
              <a:gd name="adj2" fmla="val 5000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4484450" y="5516049"/>
            <a:ext cx="1683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rgbClr val="C00000"/>
                </a:solidFill>
              </a:rPr>
              <a:t>global  variables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8" name="Right Brace 37"/>
          <p:cNvSpPr/>
          <p:nvPr/>
        </p:nvSpPr>
        <p:spPr>
          <a:xfrm>
            <a:off x="4376450" y="2243369"/>
            <a:ext cx="108000" cy="354967"/>
          </a:xfrm>
          <a:prstGeom prst="rightBrace">
            <a:avLst>
              <a:gd name="adj1" fmla="val 37445"/>
              <a:gd name="adj2" fmla="val 5000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4549060" y="2212282"/>
            <a:ext cx="1433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>
                <a:solidFill>
                  <a:srgbClr val="C00000"/>
                </a:solidFill>
              </a:rPr>
              <a:t>stack</a:t>
            </a:r>
            <a:r>
              <a:rPr lang="da-DK" dirty="0">
                <a:solidFill>
                  <a:srgbClr val="C00000"/>
                </a:solidFill>
              </a:rPr>
              <a:t> frame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6894" y="6022146"/>
            <a:ext cx="3990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/>
              <a:t>Recursion</a:t>
            </a:r>
            <a:r>
              <a:rPr lang="da-DK" dirty="0"/>
              <a:t> </a:t>
            </a:r>
            <a:r>
              <a:rPr lang="da-DK" dirty="0" err="1"/>
              <a:t>stack</a:t>
            </a:r>
            <a:r>
              <a:rPr lang="da-DK" dirty="0"/>
              <a:t> </a:t>
            </a:r>
            <a:r>
              <a:rPr lang="da-DK" dirty="0" err="1"/>
              <a:t>when</a:t>
            </a:r>
            <a:r>
              <a:rPr lang="da-DK" dirty="0"/>
              <a:t> x = 0 is </a:t>
            </a:r>
            <a:r>
              <a:rPr lang="da-DK" dirty="0" err="1"/>
              <a:t>reached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368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/>
      <p:bldP spid="38" grpId="0" animBg="1"/>
      <p:bldP spid="39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80"/>
          <p:cNvSpPr/>
          <p:nvPr/>
        </p:nvSpPr>
        <p:spPr>
          <a:xfrm>
            <a:off x="1792566" y="3211830"/>
            <a:ext cx="6561437" cy="332718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Freeform 79"/>
          <p:cNvSpPr/>
          <p:nvPr/>
        </p:nvSpPr>
        <p:spPr>
          <a:xfrm>
            <a:off x="2045752" y="3930758"/>
            <a:ext cx="5881727" cy="2426664"/>
          </a:xfrm>
          <a:custGeom>
            <a:avLst/>
            <a:gdLst>
              <a:gd name="connsiteX0" fmla="*/ 2650234 w 5881727"/>
              <a:gd name="connsiteY0" fmla="*/ 92989 h 2426664"/>
              <a:gd name="connsiteX1" fmla="*/ 1239889 w 5881727"/>
              <a:gd name="connsiteY1" fmla="*/ 619932 h 2426664"/>
              <a:gd name="connsiteX2" fmla="*/ 402980 w 5881727"/>
              <a:gd name="connsiteY2" fmla="*/ 1379349 h 2426664"/>
              <a:gd name="connsiteX3" fmla="*/ 24 w 5881727"/>
              <a:gd name="connsiteY3" fmla="*/ 2200759 h 2426664"/>
              <a:gd name="connsiteX4" fmla="*/ 418479 w 5881727"/>
              <a:gd name="connsiteY4" fmla="*/ 2402237 h 2426664"/>
              <a:gd name="connsiteX5" fmla="*/ 728445 w 5881727"/>
              <a:gd name="connsiteY5" fmla="*/ 1751308 h 2426664"/>
              <a:gd name="connsiteX6" fmla="*/ 1053909 w 5881727"/>
              <a:gd name="connsiteY6" fmla="*/ 2340244 h 2426664"/>
              <a:gd name="connsiteX7" fmla="*/ 1441367 w 5881727"/>
              <a:gd name="connsiteY7" fmla="*/ 2138766 h 2426664"/>
              <a:gd name="connsiteX8" fmla="*/ 1053909 w 5881727"/>
              <a:gd name="connsiteY8" fmla="*/ 1394847 h 2426664"/>
              <a:gd name="connsiteX9" fmla="*/ 1487862 w 5881727"/>
              <a:gd name="connsiteY9" fmla="*/ 1038386 h 2426664"/>
              <a:gd name="connsiteX10" fmla="*/ 1921814 w 5881727"/>
              <a:gd name="connsiteY10" fmla="*/ 1503335 h 2426664"/>
              <a:gd name="connsiteX11" fmla="*/ 1720336 w 5881727"/>
              <a:gd name="connsiteY11" fmla="*/ 2123267 h 2426664"/>
              <a:gd name="connsiteX12" fmla="*/ 2138790 w 5881727"/>
              <a:gd name="connsiteY12" fmla="*/ 2231756 h 2426664"/>
              <a:gd name="connsiteX13" fmla="*/ 2324770 w 5881727"/>
              <a:gd name="connsiteY13" fmla="*/ 1797803 h 2426664"/>
              <a:gd name="connsiteX14" fmla="*/ 2650234 w 5881727"/>
              <a:gd name="connsiteY14" fmla="*/ 2293749 h 2426664"/>
              <a:gd name="connsiteX15" fmla="*/ 2913706 w 5881727"/>
              <a:gd name="connsiteY15" fmla="*/ 1921789 h 2426664"/>
              <a:gd name="connsiteX16" fmla="*/ 2650234 w 5881727"/>
              <a:gd name="connsiteY16" fmla="*/ 1239864 h 2426664"/>
              <a:gd name="connsiteX17" fmla="*/ 2030302 w 5881727"/>
              <a:gd name="connsiteY17" fmla="*/ 821410 h 2426664"/>
              <a:gd name="connsiteX18" fmla="*/ 3099685 w 5881727"/>
              <a:gd name="connsiteY18" fmla="*/ 325464 h 2426664"/>
              <a:gd name="connsiteX19" fmla="*/ 3983089 w 5881727"/>
              <a:gd name="connsiteY19" fmla="*/ 712922 h 2426664"/>
              <a:gd name="connsiteX20" fmla="*/ 3425150 w 5881727"/>
              <a:gd name="connsiteY20" fmla="*/ 1348352 h 2426664"/>
              <a:gd name="connsiteX21" fmla="*/ 3192675 w 5881727"/>
              <a:gd name="connsiteY21" fmla="*/ 2123267 h 2426664"/>
              <a:gd name="connsiteX22" fmla="*/ 3549136 w 5881727"/>
              <a:gd name="connsiteY22" fmla="*/ 2262752 h 2426664"/>
              <a:gd name="connsiteX23" fmla="*/ 3750614 w 5881727"/>
              <a:gd name="connsiteY23" fmla="*/ 1890793 h 2426664"/>
              <a:gd name="connsiteX24" fmla="*/ 4091577 w 5881727"/>
              <a:gd name="connsiteY24" fmla="*/ 2293749 h 2426664"/>
              <a:gd name="connsiteX25" fmla="*/ 4370546 w 5881727"/>
              <a:gd name="connsiteY25" fmla="*/ 1890793 h 2426664"/>
              <a:gd name="connsiteX26" fmla="*/ 4060580 w 5881727"/>
              <a:gd name="connsiteY26" fmla="*/ 1503335 h 2426664"/>
              <a:gd name="connsiteX27" fmla="*/ 4494533 w 5881727"/>
              <a:gd name="connsiteY27" fmla="*/ 1069383 h 2426664"/>
              <a:gd name="connsiteX28" fmla="*/ 4974980 w 5881727"/>
              <a:gd name="connsiteY28" fmla="*/ 1472339 h 2426664"/>
              <a:gd name="connsiteX29" fmla="*/ 4742506 w 5881727"/>
              <a:gd name="connsiteY29" fmla="*/ 1952786 h 2426664"/>
              <a:gd name="connsiteX30" fmla="*/ 4866492 w 5881727"/>
              <a:gd name="connsiteY30" fmla="*/ 2216257 h 2426664"/>
              <a:gd name="connsiteX31" fmla="*/ 5238451 w 5881727"/>
              <a:gd name="connsiteY31" fmla="*/ 1844298 h 2426664"/>
              <a:gd name="connsiteX32" fmla="*/ 5424431 w 5881727"/>
              <a:gd name="connsiteY32" fmla="*/ 2154264 h 2426664"/>
              <a:gd name="connsiteX33" fmla="*/ 5811889 w 5881727"/>
              <a:gd name="connsiteY33" fmla="*/ 2154264 h 2426664"/>
              <a:gd name="connsiteX34" fmla="*/ 5796390 w 5881727"/>
              <a:gd name="connsiteY34" fmla="*/ 1456840 h 2426664"/>
              <a:gd name="connsiteX35" fmla="*/ 4959482 w 5881727"/>
              <a:gd name="connsiteY35" fmla="*/ 557939 h 2426664"/>
              <a:gd name="connsiteX36" fmla="*/ 3611129 w 5881727"/>
              <a:gd name="connsiteY36" fmla="*/ 0 h 2426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5881727" h="2426664">
                <a:moveTo>
                  <a:pt x="2650234" y="92989"/>
                </a:moveTo>
                <a:cubicBezTo>
                  <a:pt x="2132332" y="249264"/>
                  <a:pt x="1614431" y="405539"/>
                  <a:pt x="1239889" y="619932"/>
                </a:cubicBezTo>
                <a:cubicBezTo>
                  <a:pt x="865347" y="834325"/>
                  <a:pt x="609624" y="1115878"/>
                  <a:pt x="402980" y="1379349"/>
                </a:cubicBezTo>
                <a:cubicBezTo>
                  <a:pt x="196336" y="1642820"/>
                  <a:pt x="-2559" y="2030278"/>
                  <a:pt x="24" y="2200759"/>
                </a:cubicBezTo>
                <a:cubicBezTo>
                  <a:pt x="2607" y="2371240"/>
                  <a:pt x="297075" y="2477146"/>
                  <a:pt x="418479" y="2402237"/>
                </a:cubicBezTo>
                <a:cubicBezTo>
                  <a:pt x="539882" y="2327329"/>
                  <a:pt x="622540" y="1761640"/>
                  <a:pt x="728445" y="1751308"/>
                </a:cubicBezTo>
                <a:cubicBezTo>
                  <a:pt x="834350" y="1740976"/>
                  <a:pt x="935089" y="2275668"/>
                  <a:pt x="1053909" y="2340244"/>
                </a:cubicBezTo>
                <a:cubicBezTo>
                  <a:pt x="1172729" y="2404820"/>
                  <a:pt x="1441367" y="2296332"/>
                  <a:pt x="1441367" y="2138766"/>
                </a:cubicBezTo>
                <a:cubicBezTo>
                  <a:pt x="1441367" y="1981200"/>
                  <a:pt x="1046160" y="1578244"/>
                  <a:pt x="1053909" y="1394847"/>
                </a:cubicBezTo>
                <a:cubicBezTo>
                  <a:pt x="1061658" y="1211450"/>
                  <a:pt x="1343211" y="1020305"/>
                  <a:pt x="1487862" y="1038386"/>
                </a:cubicBezTo>
                <a:cubicBezTo>
                  <a:pt x="1632513" y="1056467"/>
                  <a:pt x="1883068" y="1322522"/>
                  <a:pt x="1921814" y="1503335"/>
                </a:cubicBezTo>
                <a:cubicBezTo>
                  <a:pt x="1960560" y="1684149"/>
                  <a:pt x="1684173" y="2001863"/>
                  <a:pt x="1720336" y="2123267"/>
                </a:cubicBezTo>
                <a:cubicBezTo>
                  <a:pt x="1756499" y="2244671"/>
                  <a:pt x="2038051" y="2286000"/>
                  <a:pt x="2138790" y="2231756"/>
                </a:cubicBezTo>
                <a:cubicBezTo>
                  <a:pt x="2239529" y="2177512"/>
                  <a:pt x="2239529" y="1787471"/>
                  <a:pt x="2324770" y="1797803"/>
                </a:cubicBezTo>
                <a:cubicBezTo>
                  <a:pt x="2410011" y="1808135"/>
                  <a:pt x="2552078" y="2273085"/>
                  <a:pt x="2650234" y="2293749"/>
                </a:cubicBezTo>
                <a:cubicBezTo>
                  <a:pt x="2748390" y="2314413"/>
                  <a:pt x="2913706" y="2097436"/>
                  <a:pt x="2913706" y="1921789"/>
                </a:cubicBezTo>
                <a:cubicBezTo>
                  <a:pt x="2913706" y="1746142"/>
                  <a:pt x="2797468" y="1423260"/>
                  <a:pt x="2650234" y="1239864"/>
                </a:cubicBezTo>
                <a:cubicBezTo>
                  <a:pt x="2503000" y="1056468"/>
                  <a:pt x="1955394" y="973810"/>
                  <a:pt x="2030302" y="821410"/>
                </a:cubicBezTo>
                <a:cubicBezTo>
                  <a:pt x="2105210" y="669010"/>
                  <a:pt x="2774221" y="343545"/>
                  <a:pt x="3099685" y="325464"/>
                </a:cubicBezTo>
                <a:cubicBezTo>
                  <a:pt x="3425150" y="307383"/>
                  <a:pt x="3928845" y="542441"/>
                  <a:pt x="3983089" y="712922"/>
                </a:cubicBezTo>
                <a:cubicBezTo>
                  <a:pt x="4037333" y="883403"/>
                  <a:pt x="3556886" y="1113295"/>
                  <a:pt x="3425150" y="1348352"/>
                </a:cubicBezTo>
                <a:cubicBezTo>
                  <a:pt x="3293414" y="1583409"/>
                  <a:pt x="3172011" y="1970867"/>
                  <a:pt x="3192675" y="2123267"/>
                </a:cubicBezTo>
                <a:cubicBezTo>
                  <a:pt x="3213339" y="2275667"/>
                  <a:pt x="3456146" y="2301498"/>
                  <a:pt x="3549136" y="2262752"/>
                </a:cubicBezTo>
                <a:cubicBezTo>
                  <a:pt x="3642126" y="2224006"/>
                  <a:pt x="3660207" y="1885627"/>
                  <a:pt x="3750614" y="1890793"/>
                </a:cubicBezTo>
                <a:cubicBezTo>
                  <a:pt x="3841021" y="1895959"/>
                  <a:pt x="3988255" y="2293749"/>
                  <a:pt x="4091577" y="2293749"/>
                </a:cubicBezTo>
                <a:cubicBezTo>
                  <a:pt x="4194899" y="2293749"/>
                  <a:pt x="4375712" y="2022529"/>
                  <a:pt x="4370546" y="1890793"/>
                </a:cubicBezTo>
                <a:cubicBezTo>
                  <a:pt x="4365380" y="1759057"/>
                  <a:pt x="4039916" y="1640237"/>
                  <a:pt x="4060580" y="1503335"/>
                </a:cubicBezTo>
                <a:cubicBezTo>
                  <a:pt x="4081244" y="1366433"/>
                  <a:pt x="4342133" y="1074549"/>
                  <a:pt x="4494533" y="1069383"/>
                </a:cubicBezTo>
                <a:cubicBezTo>
                  <a:pt x="4646933" y="1064217"/>
                  <a:pt x="4933651" y="1325105"/>
                  <a:pt x="4974980" y="1472339"/>
                </a:cubicBezTo>
                <a:cubicBezTo>
                  <a:pt x="5016309" y="1619573"/>
                  <a:pt x="4760587" y="1828800"/>
                  <a:pt x="4742506" y="1952786"/>
                </a:cubicBezTo>
                <a:cubicBezTo>
                  <a:pt x="4724425" y="2076772"/>
                  <a:pt x="4783835" y="2234338"/>
                  <a:pt x="4866492" y="2216257"/>
                </a:cubicBezTo>
                <a:cubicBezTo>
                  <a:pt x="4949149" y="2198176"/>
                  <a:pt x="5145461" y="1854630"/>
                  <a:pt x="5238451" y="1844298"/>
                </a:cubicBezTo>
                <a:cubicBezTo>
                  <a:pt x="5331441" y="1833966"/>
                  <a:pt x="5328858" y="2102603"/>
                  <a:pt x="5424431" y="2154264"/>
                </a:cubicBezTo>
                <a:cubicBezTo>
                  <a:pt x="5520004" y="2205925"/>
                  <a:pt x="5749896" y="2270501"/>
                  <a:pt x="5811889" y="2154264"/>
                </a:cubicBezTo>
                <a:cubicBezTo>
                  <a:pt x="5873882" y="2038027"/>
                  <a:pt x="5938458" y="1722894"/>
                  <a:pt x="5796390" y="1456840"/>
                </a:cubicBezTo>
                <a:cubicBezTo>
                  <a:pt x="5654322" y="1190786"/>
                  <a:pt x="5323692" y="800746"/>
                  <a:pt x="4959482" y="557939"/>
                </a:cubicBezTo>
                <a:cubicBezTo>
                  <a:pt x="4595272" y="315132"/>
                  <a:pt x="4103200" y="157566"/>
                  <a:pt x="3611129" y="0"/>
                </a:cubicBezTo>
              </a:path>
            </a:pathLst>
          </a:custGeom>
          <a:noFill/>
          <a:ln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9" name="Group 78"/>
          <p:cNvGrpSpPr/>
          <p:nvPr/>
        </p:nvGrpSpPr>
        <p:grpSpPr>
          <a:xfrm>
            <a:off x="2068322" y="3718913"/>
            <a:ext cx="6127857" cy="2553730"/>
            <a:chOff x="827902" y="3800573"/>
            <a:chExt cx="6127857" cy="2553730"/>
          </a:xfrm>
        </p:grpSpPr>
        <p:sp>
          <p:nvSpPr>
            <p:cNvPr id="36" name="TextBox 35"/>
            <p:cNvSpPr txBox="1"/>
            <p:nvPr/>
          </p:nvSpPr>
          <p:spPr>
            <a:xfrm>
              <a:off x="827902" y="5983600"/>
              <a:ext cx="790833" cy="37070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a-DK" dirty="0" err="1"/>
                <a:t>rec</a:t>
              </a:r>
              <a:r>
                <a:rPr lang="da-DK" dirty="0"/>
                <a:t>(0)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590334" y="5983600"/>
              <a:ext cx="790833" cy="37070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a-DK" dirty="0" err="1"/>
                <a:t>rec</a:t>
              </a:r>
              <a:r>
                <a:rPr lang="da-DK" dirty="0"/>
                <a:t>(0)</a:t>
              </a: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352766" y="5983600"/>
              <a:ext cx="790833" cy="37070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a-DK" dirty="0" err="1"/>
                <a:t>rec</a:t>
              </a:r>
              <a:r>
                <a:rPr lang="da-DK" dirty="0"/>
                <a:t>(0)</a:t>
              </a:r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115198" y="5983600"/>
              <a:ext cx="790833" cy="37070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a-DK" dirty="0" err="1"/>
                <a:t>rec</a:t>
              </a:r>
              <a:r>
                <a:rPr lang="da-DK" dirty="0"/>
                <a:t>(0)</a:t>
              </a:r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877630" y="5983600"/>
              <a:ext cx="790833" cy="37070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a-DK" dirty="0" err="1"/>
                <a:t>rec</a:t>
              </a:r>
              <a:r>
                <a:rPr lang="da-DK" dirty="0"/>
                <a:t>(0)</a:t>
              </a:r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640062" y="5983600"/>
              <a:ext cx="790833" cy="37070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a-DK" dirty="0" err="1"/>
                <a:t>rec</a:t>
              </a:r>
              <a:r>
                <a:rPr lang="da-DK" dirty="0"/>
                <a:t>(0)</a:t>
              </a:r>
              <a:endParaRPr lang="en-US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402494" y="5983600"/>
              <a:ext cx="790833" cy="37070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a-DK" dirty="0" err="1"/>
                <a:t>rec</a:t>
              </a:r>
              <a:r>
                <a:rPr lang="da-DK" dirty="0"/>
                <a:t>(0)</a:t>
              </a:r>
              <a:endParaRPr lang="en-US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164926" y="5983600"/>
              <a:ext cx="790833" cy="37070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a-DK" dirty="0" err="1"/>
                <a:t>rec</a:t>
              </a:r>
              <a:r>
                <a:rPr lang="da-DK" dirty="0"/>
                <a:t>(0)</a:t>
              </a:r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194917" y="5283384"/>
              <a:ext cx="790833" cy="37070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a-DK" dirty="0" err="1"/>
                <a:t>rec</a:t>
              </a:r>
              <a:r>
                <a:rPr lang="da-DK" dirty="0"/>
                <a:t>(1)</a:t>
              </a:r>
              <a:endParaRPr 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719781" y="5283384"/>
              <a:ext cx="790833" cy="37070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a-DK" dirty="0" err="1"/>
                <a:t>rec</a:t>
              </a:r>
              <a:r>
                <a:rPr lang="da-DK" dirty="0"/>
                <a:t>(1)</a:t>
              </a:r>
              <a:endParaRPr 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244645" y="5283384"/>
              <a:ext cx="790833" cy="37070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a-DK" dirty="0" err="1"/>
                <a:t>rec</a:t>
              </a:r>
              <a:r>
                <a:rPr lang="da-DK" dirty="0"/>
                <a:t>(1)</a:t>
              </a:r>
              <a:endParaRPr lang="en-US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769509" y="5283384"/>
              <a:ext cx="790833" cy="37070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a-DK" dirty="0" err="1"/>
                <a:t>rec</a:t>
              </a:r>
              <a:r>
                <a:rPr lang="da-DK" dirty="0"/>
                <a:t>(1)</a:t>
              </a:r>
              <a:endParaRPr lang="en-US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992576" y="4562573"/>
              <a:ext cx="79083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a-DK" dirty="0" err="1"/>
                <a:t>rec</a:t>
              </a:r>
              <a:r>
                <a:rPr lang="da-DK" dirty="0"/>
                <a:t>(2)</a:t>
              </a:r>
              <a:endParaRPr lang="en-US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042304" y="4562573"/>
              <a:ext cx="79083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a-DK" dirty="0" err="1"/>
                <a:t>rec</a:t>
              </a:r>
              <a:r>
                <a:rPr lang="da-DK" dirty="0"/>
                <a:t>(2)</a:t>
              </a:r>
              <a:endParaRPr lang="en-US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510614" y="3800573"/>
              <a:ext cx="79083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a-DK" dirty="0" err="1"/>
                <a:t>rec</a:t>
              </a:r>
              <a:r>
                <a:rPr lang="da-DK" dirty="0"/>
                <a:t>(3)</a:t>
              </a:r>
              <a:endParaRPr lang="en-US" dirty="0"/>
            </a:p>
          </p:txBody>
        </p:sp>
        <p:cxnSp>
          <p:nvCxnSpPr>
            <p:cNvPr id="53" name="Straight Connector 52"/>
            <p:cNvCxnSpPr>
              <a:stCxn id="36" idx="0"/>
            </p:cNvCxnSpPr>
            <p:nvPr/>
          </p:nvCxnSpPr>
          <p:spPr>
            <a:xfrm flipV="1">
              <a:off x="1223319" y="5654087"/>
              <a:ext cx="216000" cy="36000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V="1">
              <a:off x="1653961" y="4901418"/>
              <a:ext cx="551019" cy="381966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V="1">
              <a:off x="4251706" y="5654087"/>
              <a:ext cx="216000" cy="36000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V="1">
              <a:off x="5734283" y="5644066"/>
              <a:ext cx="216000" cy="36000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endCxn id="46" idx="2"/>
            </p:cNvCxnSpPr>
            <p:nvPr/>
          </p:nvCxnSpPr>
          <p:spPr>
            <a:xfrm flipH="1" flipV="1">
              <a:off x="4640062" y="5654087"/>
              <a:ext cx="216000" cy="36000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 flipV="1">
              <a:off x="1653961" y="5661730"/>
              <a:ext cx="216000" cy="36000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H="1" flipV="1">
              <a:off x="2447829" y="4901418"/>
              <a:ext cx="517792" cy="381966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H="1" flipV="1">
              <a:off x="6171031" y="5654087"/>
              <a:ext cx="216000" cy="36000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H="1" flipV="1">
              <a:off x="4027003" y="4139419"/>
              <a:ext cx="1015301" cy="423154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flipV="1">
              <a:off x="2607275" y="4139419"/>
              <a:ext cx="1191435" cy="423154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stCxn id="46" idx="0"/>
            </p:cNvCxnSpPr>
            <p:nvPr/>
          </p:nvCxnSpPr>
          <p:spPr>
            <a:xfrm flipV="1">
              <a:off x="4640062" y="4901418"/>
              <a:ext cx="519583" cy="381966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H="1" flipV="1">
              <a:off x="5402494" y="4901418"/>
              <a:ext cx="430643" cy="36000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V="1">
              <a:off x="2772582" y="5646444"/>
              <a:ext cx="216000" cy="36000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flipH="1" flipV="1">
              <a:off x="3203224" y="5654087"/>
              <a:ext cx="216000" cy="36000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979877"/>
              </p:ext>
            </p:extLst>
          </p:nvPr>
        </p:nvGraphicFramePr>
        <p:xfrm>
          <a:off x="1796473" y="422371"/>
          <a:ext cx="6561437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61437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4444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527749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if x &gt; 0: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print("start", x)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 - 1)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 - 1)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print("end", x)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else:</a:t>
                      </a:r>
                    </a:p>
                    <a:p>
                      <a:pPr marL="0" indent="0"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print("done")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629998"/>
              </p:ext>
            </p:extLst>
          </p:nvPr>
        </p:nvGraphicFramePr>
        <p:xfrm>
          <a:off x="8530266" y="422371"/>
          <a:ext cx="1957705" cy="6105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7705">
                  <a:extLst>
                    <a:ext uri="{9D8B030D-6E8A-4147-A177-3AD203B41FA5}">
                      <a16:colId xmlns:a16="http://schemas.microsoft.com/office/drawing/2014/main" val="121462628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(3)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 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 2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 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done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done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 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 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done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done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 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 2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 2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 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done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done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 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 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done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done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 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 2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 3</a:t>
                      </a: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826856" y="3402320"/>
            <a:ext cx="2128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Recursion tree</a:t>
            </a:r>
          </a:p>
        </p:txBody>
      </p:sp>
    </p:spTree>
    <p:extLst>
      <p:ext uri="{BB962C8B-B14F-4D97-AF65-F5344CB8AC3E}">
        <p14:creationId xmlns:p14="http://schemas.microsoft.com/office/powerpoint/2010/main" val="930238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80" grpId="0" animBg="1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568" y="365125"/>
            <a:ext cx="12068431" cy="1325563"/>
          </a:xfrm>
        </p:spPr>
        <p:txBody>
          <a:bodyPr>
            <a:normAutofit/>
          </a:bodyPr>
          <a:lstStyle/>
          <a:p>
            <a:r>
              <a:rPr lang="da-DK" sz="4000" dirty="0" err="1"/>
              <a:t>Question</a:t>
            </a:r>
            <a:r>
              <a:rPr lang="da-DK" sz="4000" dirty="0"/>
              <a:t> – How </a:t>
            </a:r>
            <a:r>
              <a:rPr lang="da-DK" sz="4000" dirty="0" err="1"/>
              <a:t>many</a:t>
            </a:r>
            <a:r>
              <a:rPr lang="da-DK" sz="4000" dirty="0"/>
              <a:t> times </a:t>
            </a:r>
            <a:r>
              <a:rPr lang="da-DK" sz="4000" dirty="0" err="1"/>
              <a:t>does</a:t>
            </a:r>
            <a:r>
              <a:rPr lang="da-DK" sz="4000" dirty="0"/>
              <a:t> </a:t>
            </a:r>
            <a:r>
              <a:rPr lang="da-DK" sz="4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</a:t>
            </a:r>
            <a:r>
              <a:rPr lang="da-DK" sz="4000" dirty="0">
                <a:latin typeface="Courier New" panose="02070309020205020404" pitchFamily="49" charset="0"/>
                <a:cs typeface="Courier New" panose="02070309020205020404" pitchFamily="49" charset="0"/>
              </a:rPr>
              <a:t>(5)</a:t>
            </a:r>
            <a:r>
              <a:rPr lang="da-DK" sz="4000" dirty="0"/>
              <a:t> print ”</a:t>
            </a:r>
            <a:r>
              <a:rPr lang="da-DK" sz="4000" dirty="0">
                <a:latin typeface="Courier New" panose="02070309020205020404" pitchFamily="49" charset="0"/>
                <a:cs typeface="Courier New" panose="02070309020205020404" pitchFamily="49" charset="0"/>
              </a:rPr>
              <a:t>done</a:t>
            </a:r>
            <a:r>
              <a:rPr lang="da-DK" sz="4000" dirty="0"/>
              <a:t>”?   </a:t>
            </a:r>
            <a:endParaRPr lang="en-US" sz="4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2352370"/>
              </p:ext>
            </p:extLst>
          </p:nvPr>
        </p:nvGraphicFramePr>
        <p:xfrm>
          <a:off x="1804100" y="2572588"/>
          <a:ext cx="4211955" cy="2965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19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if x &gt; 0: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print("start", x)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 - 1)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 - 1)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 – 1)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print("end", x)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else:</a:t>
                      </a:r>
                    </a:p>
                    <a:p>
                      <a:pPr marL="0" indent="0"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print("done")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177352" y="2131976"/>
            <a:ext cx="3188044" cy="39159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da-DK" dirty="0"/>
              <a:t>3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5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15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81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125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243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 err="1"/>
              <a:t>Don’t</a:t>
            </a:r>
            <a:r>
              <a:rPr lang="da-DK" dirty="0"/>
              <a:t> know</a:t>
            </a:r>
            <a:endParaRPr lang="en-US" dirty="0"/>
          </a:p>
        </p:txBody>
      </p:sp>
      <p:sp>
        <p:nvSpPr>
          <p:cNvPr id="6" name="Smiley Face 5"/>
          <p:cNvSpPr/>
          <p:nvPr/>
        </p:nvSpPr>
        <p:spPr>
          <a:xfrm>
            <a:off x="7571648" y="4743196"/>
            <a:ext cx="374567" cy="36333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6E9671-7052-4F22-AFFE-4B31A74DBB92}"/>
              </a:ext>
            </a:extLst>
          </p:cNvPr>
          <p:cNvSpPr txBox="1"/>
          <p:nvPr/>
        </p:nvSpPr>
        <p:spPr>
          <a:xfrm>
            <a:off x="9330681" y="4634680"/>
            <a:ext cx="805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= 3</a:t>
            </a:r>
            <a:r>
              <a:rPr lang="en-US" sz="2800" baseline="300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45092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Factorial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283" y="985166"/>
            <a:ext cx="6662057" cy="26269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a-DK" dirty="0"/>
              <a:t>n ! = n ∙ (n - 1) ∙ (n - 2) ∙ ∙ ∙ 3 ∙ 2 ∙ 1</a:t>
            </a:r>
          </a:p>
          <a:p>
            <a:pPr marL="0" indent="0" algn="ctr">
              <a:buNone/>
            </a:pPr>
            <a:endParaRPr lang="da-DK" dirty="0"/>
          </a:p>
          <a:p>
            <a:pPr marL="0" indent="0">
              <a:buNone/>
            </a:pPr>
            <a:br>
              <a:rPr lang="da-DK" b="1" dirty="0">
                <a:solidFill>
                  <a:srgbClr val="C00000"/>
                </a:solidFill>
              </a:rPr>
            </a:br>
            <a:r>
              <a:rPr lang="da-DK" b="1" dirty="0">
                <a:solidFill>
                  <a:srgbClr val="C00000"/>
                </a:solidFill>
              </a:rPr>
              <a:t>Observation</a:t>
            </a:r>
            <a:r>
              <a:rPr lang="da-DK" dirty="0"/>
              <a:t>		 1 ! = 1</a:t>
            </a:r>
          </a:p>
          <a:p>
            <a:pPr marL="0" indent="0">
              <a:buNone/>
            </a:pPr>
            <a:r>
              <a:rPr lang="da-DK" dirty="0"/>
              <a:t>			 n ! = n ∙ (n - 1) !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489699"/>
              </p:ext>
            </p:extLst>
          </p:nvPr>
        </p:nvGraphicFramePr>
        <p:xfrm>
          <a:off x="2883258" y="3868481"/>
          <a:ext cx="446607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607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06552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factorial.py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731681"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factorial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n &lt;= 1: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1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n *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factorial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 - 1)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Right Brace 4"/>
          <p:cNvSpPr/>
          <p:nvPr/>
        </p:nvSpPr>
        <p:spPr>
          <a:xfrm rot="5400000">
            <a:off x="8421471" y="-239088"/>
            <a:ext cx="169539" cy="3530062"/>
          </a:xfrm>
          <a:prstGeom prst="rightBrace">
            <a:avLst>
              <a:gd name="adj1" fmla="val 56275"/>
              <a:gd name="adj2" fmla="val 5000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922311" y="1610713"/>
            <a:ext cx="1253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>
                <a:solidFill>
                  <a:srgbClr val="C00000"/>
                </a:solidFill>
              </a:rPr>
              <a:t>(n – 1) !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97777" y="2741420"/>
            <a:ext cx="2143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rgbClr val="C00000"/>
                </a:solidFill>
              </a:rPr>
              <a:t>(</a:t>
            </a:r>
            <a:r>
              <a:rPr lang="da-DK" dirty="0" err="1">
                <a:solidFill>
                  <a:srgbClr val="C00000"/>
                </a:solidFill>
              </a:rPr>
              <a:t>recursive</a:t>
            </a:r>
            <a:r>
              <a:rPr lang="da-DK" dirty="0">
                <a:solidFill>
                  <a:srgbClr val="C00000"/>
                </a:solidFill>
              </a:rPr>
              <a:t> definition)</a:t>
            </a:r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80049"/>
              </p:ext>
            </p:extLst>
          </p:nvPr>
        </p:nvGraphicFramePr>
        <p:xfrm>
          <a:off x="7577928" y="4830387"/>
          <a:ext cx="427863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86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06552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factorial_iterative.py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731681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factorial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result = 1</a:t>
                      </a:r>
                    </a:p>
                    <a:p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i in range(2, n + 1):</a:t>
                      </a:r>
                    </a:p>
                    <a:p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result *= i</a:t>
                      </a:r>
                    </a:p>
                    <a:p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 result</a:t>
                      </a:r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036953"/>
              </p:ext>
            </p:extLst>
          </p:nvPr>
        </p:nvGraphicFramePr>
        <p:xfrm>
          <a:off x="613248" y="5561746"/>
          <a:ext cx="6736080" cy="1097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360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06552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factorial.py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731681"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pt-BR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factorial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n *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factorial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 - 1) if n &gt; 1 else 1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5053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da-DK" dirty="0"/>
                  <a:t>Binomial </a:t>
                </a:r>
                <a:r>
                  <a:rPr lang="da-DK" dirty="0" err="1"/>
                  <a:t>coefficient</a:t>
                </a:r>
                <a:r>
                  <a:rPr lang="da-DK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a-D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a-DK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nor/>
                                  <m:brk m:alnAt="7"/>
                                </m:rPr>
                                <a:rPr lang="da-DK" b="0">
                                  <a:latin typeface="+mn-lt"/>
                                </a:rPr>
                                <m:t>n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nor/>
                                </m:rPr>
                                <a:rPr lang="da-DK" b="0">
                                  <a:latin typeface="+mn-lt"/>
                                </a:rPr>
                                <m:t>k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>
                  <a:latin typeface="+mn-lt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3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86358" y="1825625"/>
                <a:ext cx="9252489" cy="4931435"/>
              </a:xfrm>
            </p:spPr>
            <p:txBody>
              <a:bodyPr>
                <a:normAutofit fontScale="92500" lnSpcReduction="20000"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da-DK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a-DK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nor/>
                                  <m:brk m:alnAt="7"/>
                                </m:rPr>
                                <a:rPr lang="da-DK"/>
                                <m:t>n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nor/>
                                </m:rPr>
                                <a:rPr lang="da-DK"/>
                                <m:t>k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da-DK" dirty="0"/>
                  <a:t>  =  </a:t>
                </a:r>
                <a:r>
                  <a:rPr lang="da-DK" dirty="0" err="1"/>
                  <a:t>number</a:t>
                </a:r>
                <a:r>
                  <a:rPr lang="da-DK" dirty="0"/>
                  <a:t> of </a:t>
                </a:r>
                <a:r>
                  <a:rPr lang="da-DK" dirty="0" err="1"/>
                  <a:t>ways</a:t>
                </a:r>
                <a:r>
                  <a:rPr lang="da-DK" dirty="0"/>
                  <a:t> to </a:t>
                </a:r>
                <a:r>
                  <a:rPr lang="da-DK" dirty="0" err="1"/>
                  <a:t>pick</a:t>
                </a:r>
                <a:r>
                  <a:rPr lang="da-DK" dirty="0"/>
                  <a:t> k elements from a set of </a:t>
                </a:r>
                <a:r>
                  <a:rPr lang="da-DK" dirty="0" err="1"/>
                  <a:t>size</a:t>
                </a:r>
                <a:r>
                  <a:rPr lang="da-DK" dirty="0"/>
                  <a:t> n</a:t>
                </a:r>
              </a:p>
              <a:p>
                <a:endParaRPr lang="da-DK" dirty="0"/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da-D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a-DK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nor/>
                                  <m:brk m:alnAt="7"/>
                                </m:rPr>
                                <a:rPr lang="da-DK" i="0"/>
                                <m:t>n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nor/>
                                </m:rPr>
                                <a:rPr lang="da-DK" i="0"/>
                                <m:t>k</m:t>
                              </m:r>
                            </m:e>
                          </m:mr>
                        </m:m>
                      </m:e>
                    </m:d>
                    <m:r>
                      <a:rPr lang="da-DK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da-DK" b="0" i="0" smtClean="0"/>
                      <m:t>= </m:t>
                    </m:r>
                    <m:d>
                      <m:dPr>
                        <m:begChr m:val="{"/>
                        <m:endChr m:val=""/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da-DK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nor/>
                                  <m:brk m:alnAt="7"/>
                                </m:rPr>
                                <a:rPr lang="da-DK" b="0" i="0" smtClean="0"/>
                                <m:t>1</m:t>
                              </m:r>
                            </m:e>
                            <m:e>
                              <m:r>
                                <m:rPr>
                                  <m:nor/>
                                </m:rPr>
                                <a:rPr lang="da-DK" b="0" i="0" smtClean="0"/>
                                <m:t>if</m:t>
                              </m:r>
                              <m:r>
                                <m:rPr>
                                  <m:nor/>
                                </m:rPr>
                                <a:rPr lang="da-DK" b="0" i="0" smtClean="0"/>
                                <m:t>  </m:t>
                              </m:r>
                              <m:r>
                                <m:rPr>
                                  <m:nor/>
                                </m:rPr>
                                <a:rPr lang="da-DK" b="0" i="0" smtClean="0"/>
                                <m:t>k</m:t>
                              </m:r>
                              <m:r>
                                <m:rPr>
                                  <m:nor/>
                                </m:rPr>
                                <a:rPr lang="da-DK" b="0" i="0" smtClean="0"/>
                                <m:t> = 0  </m:t>
                              </m:r>
                              <m:r>
                                <m:rPr>
                                  <m:nor/>
                                </m:rPr>
                                <a:rPr lang="da-DK" b="0" i="0" smtClean="0"/>
                                <m:t>or</m:t>
                              </m:r>
                              <m:r>
                                <m:rPr>
                                  <m:nor/>
                                </m:rPr>
                                <a:rPr lang="da-DK" b="0" i="0" smtClean="0"/>
                                <m:t>  </m:t>
                              </m:r>
                              <m:r>
                                <m:rPr>
                                  <m:nor/>
                                </m:rPr>
                                <a:rPr lang="da-DK" b="0" i="0" smtClean="0"/>
                                <m:t>k</m:t>
                              </m:r>
                              <m:r>
                                <m:rPr>
                                  <m:nor/>
                                </m:rPr>
                                <a:rPr lang="da-DK" b="0" i="0" smtClean="0"/>
                                <m:t> = </m:t>
                              </m:r>
                              <m:r>
                                <m:rPr>
                                  <m:nor/>
                                </m:rPr>
                                <a:rPr lang="da-DK" b="0" i="0" smtClean="0"/>
                                <m:t>n</m:t>
                              </m:r>
                            </m:e>
                          </m:mr>
                          <m:mr>
                            <m:e>
                              <m:d>
                                <m:dPr>
                                  <m:ctrlPr>
                                    <a:rPr lang="da-DK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da-DK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nor/>
                                            <m:brk m:alnAt="7"/>
                                          </m:rPr>
                                          <a:rPr lang="da-DK" i="0"/>
                                          <m:t>n</m:t>
                                        </m:r>
                                        <m:r>
                                          <m:rPr>
                                            <m:nor/>
                                          </m:rPr>
                                          <a:rPr lang="da-DK" b="0" i="0" smtClean="0"/>
                                          <m:t> − 1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m:rPr>
                                            <m:nor/>
                                          </m:rPr>
                                          <a:rPr lang="da-DK" i="0"/>
                                          <m:t>k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  <m:r>
                                <m:rPr>
                                  <m:nor/>
                                </m:rPr>
                                <a:rPr lang="da-DK" b="0" i="0" smtClean="0"/>
                                <m:t>+</m:t>
                              </m:r>
                              <m:d>
                                <m:dPr>
                                  <m:ctrlPr>
                                    <a:rPr lang="da-DK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da-DK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nor/>
                                            <m:brk m:alnAt="7"/>
                                          </m:rPr>
                                          <a:rPr lang="da-DK" i="0"/>
                                          <m:t>n</m:t>
                                        </m:r>
                                        <m:r>
                                          <m:rPr>
                                            <m:nor/>
                                          </m:rPr>
                                          <a:rPr lang="da-DK" b="0" i="0" smtClean="0"/>
                                          <m:t> − 1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m:rPr>
                                            <m:nor/>
                                          </m:rPr>
                                          <a:rPr lang="da-DK" i="0"/>
                                          <m:t>k</m:t>
                                        </m:r>
                                        <m:r>
                                          <m:rPr>
                                            <m:nor/>
                                          </m:rPr>
                                          <a:rPr lang="da-DK" b="0" i="0" smtClean="0"/>
                                          <m:t> − 1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e>
                            <m:e>
                              <m:r>
                                <m:rPr>
                                  <m:nor/>
                                </m:rPr>
                                <a:rPr lang="da-DK" b="0" i="0" smtClean="0"/>
                                <m:t>otherwise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da-DK" dirty="0"/>
              </a:p>
              <a:p>
                <a:endParaRPr lang="da-DK" dirty="0"/>
              </a:p>
              <a:p>
                <a:endParaRPr lang="da-DK" dirty="0"/>
              </a:p>
              <a:p>
                <a:endParaRPr lang="da-DK" dirty="0"/>
              </a:p>
              <a:p>
                <a:endParaRPr lang="da-DK" dirty="0"/>
              </a:p>
              <a:p>
                <a:endParaRPr lang="da-DK" dirty="0"/>
              </a:p>
              <a:p>
                <a:r>
                  <a:rPr lang="da-DK" dirty="0" err="1"/>
                  <a:t>Unfolding</a:t>
                </a:r>
                <a:r>
                  <a:rPr lang="da-DK" dirty="0"/>
                  <a:t> </a:t>
                </a:r>
                <a:r>
                  <a:rPr lang="da-DK" dirty="0" err="1"/>
                  <a:t>computation</a:t>
                </a:r>
                <a:r>
                  <a:rPr lang="da-DK" dirty="0"/>
                  <a:t> shows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a-D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a-DK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nor/>
                                  <m:brk m:alnAt="7"/>
                                </m:rPr>
                                <a:rPr lang="da-DK"/>
                                <m:t>n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nor/>
                                </m:rPr>
                                <a:rPr lang="da-DK"/>
                                <m:t>k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1’s are added </a:t>
                </a:r>
                <a:r>
                  <a:rPr lang="en-US" dirty="0">
                    <a:sym typeface="Wingdings" panose="05000000000000000000" pitchFamily="2" charset="2"/>
                  </a:rPr>
                  <a:t> </a:t>
                </a:r>
                <a:r>
                  <a:rPr lang="en-US" dirty="0">
                    <a:solidFill>
                      <a:srgbClr val="C00000"/>
                    </a:solidFill>
                    <a:sym typeface="Wingdings" panose="05000000000000000000" pitchFamily="2" charset="2"/>
                  </a:rPr>
                  <a:t>slow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86358" y="1825625"/>
                <a:ext cx="9252489" cy="4931435"/>
              </a:xfrm>
              <a:blipFill>
                <a:blip r:embed="rId4"/>
                <a:stretch>
                  <a:fillRect l="-988" t="-16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397733"/>
              </p:ext>
            </p:extLst>
          </p:nvPr>
        </p:nvGraphicFramePr>
        <p:xfrm>
          <a:off x="2250122" y="4291342"/>
          <a:ext cx="7691755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917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2920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binomial_recursive.py  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731681"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(n, k):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k == 0 or k == n: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1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 - 1, k) +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 - 1, k - 1)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7245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D887A-477E-5547-4340-E05CE57BD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384" y="126733"/>
            <a:ext cx="11689328" cy="1325563"/>
          </a:xfrm>
        </p:spPr>
        <p:txBody>
          <a:bodyPr/>
          <a:lstStyle/>
          <a:p>
            <a:r>
              <a:rPr lang="en-US" dirty="0"/>
              <a:t>Readable functions ? – return early / bail out fast</a:t>
            </a:r>
            <a:endParaRPr lang="da-DK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65B82F5-449A-5B10-740F-0B39EBF864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328006"/>
              </p:ext>
            </p:extLst>
          </p:nvPr>
        </p:nvGraphicFramePr>
        <p:xfrm>
          <a:off x="3840644" y="1440533"/>
          <a:ext cx="8160068" cy="4992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6006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binomial_return_early.py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(n, k):  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Ugly, nested indentations and redundant else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k == 0: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1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else: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k == n: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return 1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else: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return </a:t>
                      </a: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 - 1, k) + </a:t>
                      </a: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 - 1, k - 1)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4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(n, k):  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Treat each special case first and return</a:t>
                      </a:r>
                      <a:endParaRPr lang="pt-BR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k == 0: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1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k == n: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1    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 - 1, k) + </a:t>
                      </a: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 - 1, k - 1)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4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(n, k):   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Several cases simultaneously – is test obvious?</a:t>
                      </a:r>
                      <a:endParaRPr lang="pt-BR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k == 0 or k == n: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1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 - 1, k) + </a:t>
                      </a: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 - 1, k - 1)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4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(n, k):  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1-liner, but is this the easiest to read?</a:t>
                      </a:r>
                      <a:endParaRPr lang="pt-BR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 - 1, k) + </a:t>
                      </a: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 - 1, k - 1) if 0 &lt; k &lt; n else 1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66F199C-B196-A43F-39AB-8BD5282B5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660" y="1825625"/>
            <a:ext cx="3172022" cy="4351338"/>
          </a:xfrm>
        </p:spPr>
        <p:txBody>
          <a:bodyPr>
            <a:normAutofit/>
          </a:bodyPr>
          <a:lstStyle/>
          <a:p>
            <a:r>
              <a:rPr lang="en-US" sz="2400" dirty="0"/>
              <a:t>Treat simple cases first and return</a:t>
            </a:r>
          </a:p>
          <a:p>
            <a:r>
              <a:rPr lang="en-US" sz="2400" dirty="0"/>
              <a:t>Do not put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2400" dirty="0"/>
              <a:t> after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400" dirty="0"/>
              <a:t> ending with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</a:p>
          <a:p>
            <a:r>
              <a:rPr lang="en-US" sz="2400" dirty="0"/>
              <a:t>Avoid unnecessary nesting of code</a:t>
            </a:r>
          </a:p>
          <a:p>
            <a:r>
              <a:rPr lang="en-US" sz="2400" dirty="0"/>
              <a:t>1-liners are not always the most readable code</a:t>
            </a:r>
            <a:endParaRPr lang="da-DK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A056DD-7942-DC13-82F0-C8F8674A5A1E}"/>
              </a:ext>
            </a:extLst>
          </p:cNvPr>
          <p:cNvSpPr txBox="1"/>
          <p:nvPr/>
        </p:nvSpPr>
        <p:spPr>
          <a:xfrm>
            <a:off x="1724894" y="6488668"/>
            <a:ext cx="104671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/>
              <a:t>See also </a:t>
            </a:r>
            <a:r>
              <a:rPr lang="en-US" i="1" dirty="0"/>
              <a:t>Clean Code -  Handbook of Agile Software Craftsmanship</a:t>
            </a:r>
            <a:r>
              <a:rPr lang="en-US" dirty="0"/>
              <a:t>, by Robert C Martin (2009)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74947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00BCC-51B6-40D8-AC04-CD22C1F85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829" y="211771"/>
            <a:ext cx="7691755" cy="874080"/>
          </a:xfrm>
        </p:spPr>
        <p:txBody>
          <a:bodyPr/>
          <a:lstStyle/>
          <a:p>
            <a:r>
              <a:rPr lang="da-DK" dirty="0" err="1"/>
              <a:t>Tracing</a:t>
            </a:r>
            <a:r>
              <a:rPr lang="da-DK" dirty="0"/>
              <a:t> the </a:t>
            </a:r>
            <a:r>
              <a:rPr lang="da-DK" dirty="0" err="1"/>
              <a:t>recursion</a:t>
            </a:r>
            <a:endParaRPr lang="da-DK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30153D5-9894-4E26-A759-6BEE348618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1084746"/>
              </p:ext>
            </p:extLst>
          </p:nvPr>
        </p:nvGraphicFramePr>
        <p:xfrm>
          <a:off x="226338" y="3677445"/>
          <a:ext cx="8163282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63282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2920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binomial_trace.py  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731681">
                <a:tc>
                  <a:txBody>
                    <a:bodyPr/>
                    <a:lstStyle/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(n, k, </a:t>
                      </a:r>
                      <a:r>
                        <a:rPr lang="pt-BR" sz="1800" b="1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indent=0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print('   ' * </a:t>
                      </a:r>
                      <a:r>
                        <a:rPr lang="pt-BR" sz="1800" b="1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indent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 f'binomial({n}, {k})')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k == 0 or k == n: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result = 1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else: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result =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 - 1, k, </a:t>
                      </a:r>
                      <a:r>
                        <a:rPr lang="pt-BR" sz="1800" b="1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indent=indent + 1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+ \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 - 1, k - 1, </a:t>
                      </a:r>
                      <a:r>
                        <a:rPr lang="pt-BR" sz="1800" b="1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indent=indent + 1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print('   ' * </a:t>
                      </a:r>
                      <a:r>
                        <a:rPr lang="pt-BR" sz="1800" b="1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indent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 f'return {result}')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result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B920E13-B858-4396-9BA7-39071AB1F6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559270"/>
              </p:ext>
            </p:extLst>
          </p:nvPr>
        </p:nvGraphicFramePr>
        <p:xfrm>
          <a:off x="8582382" y="254475"/>
          <a:ext cx="3383280" cy="6349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32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(4, 2)</a:t>
                      </a: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binomial(4, 2)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binomial(3, 2)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binomial(2, 2)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return 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binomial(2, 1)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binomial(1, 1)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return 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binomial(1, 0)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return 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return 2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return 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binomial(3, 1)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binomial(2, 1)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binomial(1, 1)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return 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binomial(1, 0)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return 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return 2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binomial(2, 0)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return 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return 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 6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C01858C-058C-406E-9809-010A198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118" y="1345566"/>
            <a:ext cx="7408975" cy="1911984"/>
          </a:xfrm>
        </p:spPr>
        <p:txBody>
          <a:bodyPr>
            <a:normAutofit/>
          </a:bodyPr>
          <a:lstStyle/>
          <a:p>
            <a:r>
              <a:rPr lang="da-DK" dirty="0"/>
              <a:t>At </a:t>
            </a:r>
            <a:r>
              <a:rPr lang="da-DK" dirty="0" err="1"/>
              <a:t>beginning</a:t>
            </a:r>
            <a:r>
              <a:rPr lang="da-DK" dirty="0"/>
              <a:t> of </a:t>
            </a:r>
            <a:r>
              <a:rPr lang="da-DK" dirty="0" err="1"/>
              <a:t>function</a:t>
            </a:r>
            <a:r>
              <a:rPr lang="da-DK" dirty="0"/>
              <a:t> </a:t>
            </a:r>
            <a:r>
              <a:rPr lang="da-DK" dirty="0" err="1"/>
              <a:t>call</a:t>
            </a:r>
            <a:r>
              <a:rPr lang="da-DK" dirty="0"/>
              <a:t>, </a:t>
            </a:r>
            <a:r>
              <a:rPr lang="da-DK" dirty="0">
                <a:solidFill>
                  <a:schemeClr val="accent1">
                    <a:lumMod val="50000"/>
                  </a:schemeClr>
                </a:solidFill>
              </a:rPr>
              <a:t>print</a:t>
            </a:r>
            <a:r>
              <a:rPr lang="da-DK" dirty="0"/>
              <a:t> arguments</a:t>
            </a:r>
          </a:p>
          <a:p>
            <a:r>
              <a:rPr lang="da-DK" dirty="0" err="1"/>
              <a:t>Before</a:t>
            </a:r>
            <a:r>
              <a:rPr lang="da-DK" dirty="0"/>
              <a:t> </a:t>
            </a:r>
            <a:r>
              <a:rPr lang="da-DK" dirty="0" err="1"/>
              <a:t>returning</a:t>
            </a:r>
            <a:r>
              <a:rPr lang="da-DK" dirty="0"/>
              <a:t>, </a:t>
            </a:r>
            <a:r>
              <a:rPr lang="da-DK" dirty="0">
                <a:solidFill>
                  <a:schemeClr val="accent1">
                    <a:lumMod val="50000"/>
                  </a:schemeClr>
                </a:solidFill>
              </a:rPr>
              <a:t>print</a:t>
            </a:r>
            <a:r>
              <a:rPr lang="da-DK" dirty="0"/>
              <a:t> return </a:t>
            </a:r>
            <a:r>
              <a:rPr lang="da-DK" dirty="0" err="1"/>
              <a:t>value</a:t>
            </a:r>
            <a:endParaRPr lang="da-DK" dirty="0"/>
          </a:p>
          <a:p>
            <a:r>
              <a:rPr lang="da-DK" dirty="0"/>
              <a:t>Keep track of </a:t>
            </a:r>
            <a:r>
              <a:rPr lang="da-DK" dirty="0" err="1"/>
              <a:t>recursion</a:t>
            </a:r>
            <a:r>
              <a:rPr lang="da-DK" dirty="0"/>
              <a:t> </a:t>
            </a:r>
            <a:r>
              <a:rPr lang="da-DK" dirty="0" err="1"/>
              <a:t>depth</a:t>
            </a:r>
            <a:r>
              <a:rPr lang="da-DK" dirty="0"/>
              <a:t> in a argument to print </a:t>
            </a:r>
            <a:r>
              <a:rPr lang="da-DK" dirty="0" err="1">
                <a:solidFill>
                  <a:schemeClr val="accent6"/>
                </a:solidFill>
              </a:rPr>
              <a:t>indentation</a:t>
            </a:r>
            <a:endParaRPr lang="da-DK" dirty="0">
              <a:solidFill>
                <a:schemeClr val="accent6"/>
              </a:solidFill>
            </a:endParaRPr>
          </a:p>
          <a:p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29464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27762</TotalTime>
  <Words>2962</Words>
  <Application>Microsoft Office PowerPoint</Application>
  <PresentationFormat>Widescreen</PresentationFormat>
  <Paragraphs>524</Paragraphs>
  <Slides>19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Courier New</vt:lpstr>
      <vt:lpstr>Wingdings</vt:lpstr>
      <vt:lpstr>Office Theme</vt:lpstr>
      <vt:lpstr>Recursion</vt:lpstr>
      <vt:lpstr>Recursion </vt:lpstr>
      <vt:lpstr>Recursion </vt:lpstr>
      <vt:lpstr>PowerPoint Presentation</vt:lpstr>
      <vt:lpstr>Question – How many times does rec(5) print ”done”?   </vt:lpstr>
      <vt:lpstr>Factorial</vt:lpstr>
      <vt:lpstr>Binomial coefficient (■8("n" @"k" ))</vt:lpstr>
      <vt:lpstr>Readable functions ? – return early / bail out fast</vt:lpstr>
      <vt:lpstr>Tracing the recursion</vt:lpstr>
      <vt:lpstr>Binomial coefficient (■8("n" @"k" ))</vt:lpstr>
      <vt:lpstr>Binomial coefficient (■8("n" @"k" ))</vt:lpstr>
      <vt:lpstr>Questions – Which correctly computes (■8("n" @"k" )) ? </vt:lpstr>
      <vt:lpstr>Recursively print all leaves of a tree</vt:lpstr>
      <vt:lpstr>Question – How many times is print_leaves function called in the example?</vt:lpstr>
      <vt:lpstr>PowerPoint Presentation</vt:lpstr>
      <vt:lpstr>PowerPoint Presentation</vt:lpstr>
      <vt:lpstr>Maximum recursion depth ?</vt:lpstr>
      <vt:lpstr>Koch Curves</vt:lpstr>
      <vt:lpstr>Z-curves</vt:lpstr>
    </vt:vector>
  </TitlesOfParts>
  <Company>Aarhus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Gerth Stølting Brodal</dc:creator>
  <cp:lastModifiedBy>Gerth Stølting Brodal</cp:lastModifiedBy>
  <cp:revision>938</cp:revision>
  <dcterms:created xsi:type="dcterms:W3CDTF">2017-10-19T06:54:16Z</dcterms:created>
  <dcterms:modified xsi:type="dcterms:W3CDTF">2024-02-26T08:09:45Z</dcterms:modified>
</cp:coreProperties>
</file>