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74" r:id="rId2"/>
    <p:sldId id="752" r:id="rId3"/>
    <p:sldId id="754" r:id="rId4"/>
    <p:sldId id="761" r:id="rId5"/>
    <p:sldId id="762" r:id="rId6"/>
    <p:sldId id="755" r:id="rId7"/>
    <p:sldId id="756" r:id="rId8"/>
    <p:sldId id="757" r:id="rId9"/>
    <p:sldId id="780" r:id="rId10"/>
    <p:sldId id="758" r:id="rId11"/>
    <p:sldId id="759" r:id="rId12"/>
    <p:sldId id="764" r:id="rId13"/>
    <p:sldId id="760" r:id="rId14"/>
    <p:sldId id="765" r:id="rId15"/>
    <p:sldId id="763" r:id="rId16"/>
    <p:sldId id="779" r:id="rId17"/>
    <p:sldId id="766" r:id="rId18"/>
    <p:sldId id="777" r:id="rId19"/>
    <p:sldId id="740" r:id="rId20"/>
    <p:sldId id="744" r:id="rId21"/>
    <p:sldId id="745" r:id="rId22"/>
    <p:sldId id="741" r:id="rId23"/>
    <p:sldId id="742" r:id="rId24"/>
    <p:sldId id="746" r:id="rId25"/>
    <p:sldId id="747" r:id="rId26"/>
    <p:sldId id="748" r:id="rId27"/>
    <p:sldId id="767" r:id="rId28"/>
    <p:sldId id="770" r:id="rId29"/>
    <p:sldId id="771" r:id="rId30"/>
    <p:sldId id="772" r:id="rId31"/>
    <p:sldId id="769" r:id="rId32"/>
    <p:sldId id="773" r:id="rId33"/>
    <p:sldId id="782" r:id="rId34"/>
    <p:sldId id="749" r:id="rId35"/>
    <p:sldId id="778" r:id="rId36"/>
    <p:sldId id="781" r:id="rId37"/>
    <p:sldId id="417" r:id="rId38"/>
    <p:sldId id="776" r:id="rId39"/>
    <p:sldId id="411" r:id="rId40"/>
    <p:sldId id="410" r:id="rId41"/>
    <p:sldId id="412" r:id="rId42"/>
    <p:sldId id="514" r:id="rId43"/>
    <p:sldId id="413" r:id="rId44"/>
    <p:sldId id="750" r:id="rId45"/>
    <p:sldId id="751" r:id="rId46"/>
    <p:sldId id="775" r:id="rId47"/>
    <p:sldId id="414" r:id="rId48"/>
    <p:sldId id="774" r:id="rId4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0C000"/>
    <a:srgbClr val="C000C0"/>
    <a:srgbClr val="00C0C0"/>
    <a:srgbClr val="FF0000"/>
    <a:srgbClr val="0000FF"/>
    <a:srgbClr val="FF00FF"/>
    <a:srgbClr val="000000"/>
    <a:srgbClr val="FFF2CC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0028" autoAdjust="0"/>
  </p:normalViewPr>
  <p:slideViewPr>
    <p:cSldViewPr snapToGrid="0">
      <p:cViewPr varScale="1">
        <p:scale>
          <a:sx n="54" d="100"/>
          <a:sy n="54" d="100"/>
        </p:scale>
        <p:origin x="1116" y="40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426B01F6-71AB-46A6-A3A1-A188064B0BB4}"/>
    <pc:docChg chg="undo redo custSel addSld modSld">
      <pc:chgData name="Gerth Stølting Brodal" userId="04ef4784-6591-4f86-a140-f5c3b108582a" providerId="ADAL" clId="{426B01F6-71AB-46A6-A3A1-A188064B0BB4}" dt="2022-02-25T14:44:03.367" v="331" actId="478"/>
      <pc:docMkLst>
        <pc:docMk/>
      </pc:docMkLst>
      <pc:sldChg chg="addSp delSp modSp mod">
        <pc:chgData name="Gerth Stølting Brodal" userId="04ef4784-6591-4f86-a140-f5c3b108582a" providerId="ADAL" clId="{426B01F6-71AB-46A6-A3A1-A188064B0BB4}" dt="2022-02-25T14:44:03.367" v="331" actId="478"/>
        <pc:sldMkLst>
          <pc:docMk/>
          <pc:sldMk cId="395635410" sldId="766"/>
        </pc:sldMkLst>
        <pc:spChg chg="del mod">
          <ac:chgData name="Gerth Stølting Brodal" userId="04ef4784-6591-4f86-a140-f5c3b108582a" providerId="ADAL" clId="{426B01F6-71AB-46A6-A3A1-A188064B0BB4}" dt="2022-02-25T14:31:00.189" v="81" actId="478"/>
          <ac:spMkLst>
            <pc:docMk/>
            <pc:sldMk cId="395635410" sldId="766"/>
            <ac:spMk id="3" creationId="{00000000-0000-0000-0000-000000000000}"/>
          </ac:spMkLst>
        </pc:spChg>
        <pc:spChg chg="add del mod">
          <ac:chgData name="Gerth Stølting Brodal" userId="04ef4784-6591-4f86-a140-f5c3b108582a" providerId="ADAL" clId="{426B01F6-71AB-46A6-A3A1-A188064B0BB4}" dt="2022-02-25T14:31:05.177" v="82" actId="478"/>
          <ac:spMkLst>
            <pc:docMk/>
            <pc:sldMk cId="395635410" sldId="766"/>
            <ac:spMk id="7" creationId="{5D7620B0-D20F-463A-8107-5AEBE52C1F13}"/>
          </ac:spMkLst>
        </pc:spChg>
        <pc:spChg chg="mod">
          <ac:chgData name="Gerth Stølting Brodal" userId="04ef4784-6591-4f86-a140-f5c3b108582a" providerId="ADAL" clId="{426B01F6-71AB-46A6-A3A1-A188064B0BB4}" dt="2022-02-25T14:41:16.522" v="317" actId="6549"/>
          <ac:spMkLst>
            <pc:docMk/>
            <pc:sldMk cId="395635410" sldId="766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426B01F6-71AB-46A6-A3A1-A188064B0BB4}" dt="2022-02-25T14:30:46.021" v="79" actId="20577"/>
          <ac:spMkLst>
            <pc:docMk/>
            <pc:sldMk cId="395635410" sldId="766"/>
            <ac:spMk id="15" creationId="{00000000-0000-0000-0000-000000000000}"/>
          </ac:spMkLst>
        </pc:spChg>
        <pc:graphicFrameChg chg="mod modGraphic">
          <ac:chgData name="Gerth Stølting Brodal" userId="04ef4784-6591-4f86-a140-f5c3b108582a" providerId="ADAL" clId="{426B01F6-71AB-46A6-A3A1-A188064B0BB4}" dt="2022-02-25T14:43:02.191" v="328" actId="20577"/>
          <ac:graphicFrameMkLst>
            <pc:docMk/>
            <pc:sldMk cId="395635410" sldId="766"/>
            <ac:graphicFrameMk id="5" creationId="{00000000-0000-0000-0000-000000000000}"/>
          </ac:graphicFrameMkLst>
        </pc:graphicFrameChg>
        <pc:picChg chg="add del mod">
          <ac:chgData name="Gerth Stølting Brodal" userId="04ef4784-6591-4f86-a140-f5c3b108582a" providerId="ADAL" clId="{426B01F6-71AB-46A6-A3A1-A188064B0BB4}" dt="2022-02-25T14:33:46.738" v="92" actId="478"/>
          <ac:picMkLst>
            <pc:docMk/>
            <pc:sldMk cId="395635410" sldId="766"/>
            <ac:picMk id="4" creationId="{2C9FCCBB-724F-4E62-8A98-D62DC31C3D43}"/>
          </ac:picMkLst>
        </pc:picChg>
        <pc:picChg chg="add del">
          <ac:chgData name="Gerth Stølting Brodal" userId="04ef4784-6591-4f86-a140-f5c3b108582a" providerId="ADAL" clId="{426B01F6-71AB-46A6-A3A1-A188064B0BB4}" dt="2022-02-25T14:34:24.556" v="97" actId="478"/>
          <ac:picMkLst>
            <pc:docMk/>
            <pc:sldMk cId="395635410" sldId="766"/>
            <ac:picMk id="9" creationId="{13095758-D8A8-4DD8-8E37-31A032FCD47C}"/>
          </ac:picMkLst>
        </pc:picChg>
        <pc:picChg chg="add mod modCrop">
          <ac:chgData name="Gerth Stølting Brodal" userId="04ef4784-6591-4f86-a140-f5c3b108582a" providerId="ADAL" clId="{426B01F6-71AB-46A6-A3A1-A188064B0BB4}" dt="2022-02-25T14:37:11.297" v="228" actId="1076"/>
          <ac:picMkLst>
            <pc:docMk/>
            <pc:sldMk cId="395635410" sldId="766"/>
            <ac:picMk id="12" creationId="{4FBFE1F5-BFF3-416C-A946-770F9BE5959B}"/>
          </ac:picMkLst>
        </pc:picChg>
        <pc:picChg chg="del">
          <ac:chgData name="Gerth Stølting Brodal" userId="04ef4784-6591-4f86-a140-f5c3b108582a" providerId="ADAL" clId="{426B01F6-71AB-46A6-A3A1-A188064B0BB4}" dt="2022-02-25T14:17:50.463" v="21" actId="478"/>
          <ac:picMkLst>
            <pc:docMk/>
            <pc:sldMk cId="395635410" sldId="766"/>
            <ac:picMk id="14" creationId="{00000000-0000-0000-0000-000000000000}"/>
          </ac:picMkLst>
        </pc:picChg>
        <pc:cxnChg chg="del">
          <ac:chgData name="Gerth Stølting Brodal" userId="04ef4784-6591-4f86-a140-f5c3b108582a" providerId="ADAL" clId="{426B01F6-71AB-46A6-A3A1-A188064B0BB4}" dt="2022-02-25T14:18:56.472" v="34" actId="478"/>
          <ac:cxnSpMkLst>
            <pc:docMk/>
            <pc:sldMk cId="395635410" sldId="766"/>
            <ac:cxnSpMk id="16" creationId="{00000000-0000-0000-0000-000000000000}"/>
          </ac:cxnSpMkLst>
        </pc:cxnChg>
        <pc:cxnChg chg="add del mod">
          <ac:chgData name="Gerth Stølting Brodal" userId="04ef4784-6591-4f86-a140-f5c3b108582a" providerId="ADAL" clId="{426B01F6-71AB-46A6-A3A1-A188064B0BB4}" dt="2022-02-25T14:44:03.367" v="331" actId="478"/>
          <ac:cxnSpMkLst>
            <pc:docMk/>
            <pc:sldMk cId="395635410" sldId="766"/>
            <ac:cxnSpMk id="18" creationId="{906F8340-440C-42B0-9B8C-F4BD76CE9B9B}"/>
          </ac:cxnSpMkLst>
        </pc:cxnChg>
        <pc:cxnChg chg="del">
          <ac:chgData name="Gerth Stølting Brodal" userId="04ef4784-6591-4f86-a140-f5c3b108582a" providerId="ADAL" clId="{426B01F6-71AB-46A6-A3A1-A188064B0BB4}" dt="2022-02-25T14:18:56.472" v="34" actId="478"/>
          <ac:cxnSpMkLst>
            <pc:docMk/>
            <pc:sldMk cId="395635410" sldId="766"/>
            <ac:cxnSpMk id="19" creationId="{00000000-0000-0000-0000-000000000000}"/>
          </ac:cxnSpMkLst>
        </pc:cxnChg>
        <pc:cxnChg chg="del">
          <ac:chgData name="Gerth Stølting Brodal" userId="04ef4784-6591-4f86-a140-f5c3b108582a" providerId="ADAL" clId="{426B01F6-71AB-46A6-A3A1-A188064B0BB4}" dt="2022-02-25T14:18:56.472" v="34" actId="478"/>
          <ac:cxnSpMkLst>
            <pc:docMk/>
            <pc:sldMk cId="395635410" sldId="766"/>
            <ac:cxnSpMk id="21" creationId="{00000000-0000-0000-0000-000000000000}"/>
          </ac:cxnSpMkLst>
        </pc:cxnChg>
      </pc:sldChg>
      <pc:sldChg chg="add">
        <pc:chgData name="Gerth Stølting Brodal" userId="04ef4784-6591-4f86-a140-f5c3b108582a" providerId="ADAL" clId="{426B01F6-71AB-46A6-A3A1-A188064B0BB4}" dt="2022-02-25T14:17:21.496" v="0" actId="2890"/>
        <pc:sldMkLst>
          <pc:docMk/>
          <pc:sldMk cId="2494763320" sldId="777"/>
        </pc:sldMkLst>
      </pc:sldChg>
    </pc:docChg>
  </pc:docChgLst>
  <pc:docChgLst>
    <pc:chgData name="Gerth Stølting Brodal" userId="04ef4784-6591-4f86-a140-f5c3b108582a" providerId="ADAL" clId="{A4956211-E9EC-4E2A-BCBA-D00295038125}"/>
    <pc:docChg chg="undo custSel modSld">
      <pc:chgData name="Gerth Stølting Brodal" userId="04ef4784-6591-4f86-a140-f5c3b108582a" providerId="ADAL" clId="{A4956211-E9EC-4E2A-BCBA-D00295038125}" dt="2022-03-30T10:45:27.731" v="366" actId="20577"/>
      <pc:docMkLst>
        <pc:docMk/>
      </pc:docMkLst>
      <pc:sldChg chg="modSp mod">
        <pc:chgData name="Gerth Stølting Brodal" userId="04ef4784-6591-4f86-a140-f5c3b108582a" providerId="ADAL" clId="{A4956211-E9EC-4E2A-BCBA-D00295038125}" dt="2022-03-30T10:44:09.244" v="364" actId="207"/>
        <pc:sldMkLst>
          <pc:docMk/>
          <pc:sldMk cId="722277334" sldId="413"/>
        </pc:sldMkLst>
        <pc:spChg chg="mod">
          <ac:chgData name="Gerth Stølting Brodal" userId="04ef4784-6591-4f86-a140-f5c3b108582a" providerId="ADAL" clId="{A4956211-E9EC-4E2A-BCBA-D00295038125}" dt="2022-03-26T12:39:48.081" v="190" actId="1035"/>
          <ac:spMkLst>
            <pc:docMk/>
            <pc:sldMk cId="722277334" sldId="413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A4956211-E9EC-4E2A-BCBA-D00295038125}" dt="2022-03-26T12:39:48.081" v="190" actId="1035"/>
          <ac:spMkLst>
            <pc:docMk/>
            <pc:sldMk cId="722277334" sldId="413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A4956211-E9EC-4E2A-BCBA-D00295038125}" dt="2022-03-26T12:38:15.193" v="74" actId="14100"/>
          <ac:spMkLst>
            <pc:docMk/>
            <pc:sldMk cId="722277334" sldId="413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A4956211-E9EC-4E2A-BCBA-D00295038125}" dt="2022-03-26T12:38:19.183" v="88" actId="1035"/>
          <ac:spMkLst>
            <pc:docMk/>
            <pc:sldMk cId="722277334" sldId="413"/>
            <ac:spMk id="11" creationId="{00000000-0000-0000-0000-000000000000}"/>
          </ac:spMkLst>
        </pc:spChg>
        <pc:spChg chg="mod">
          <ac:chgData name="Gerth Stølting Brodal" userId="04ef4784-6591-4f86-a140-f5c3b108582a" providerId="ADAL" clId="{A4956211-E9EC-4E2A-BCBA-D00295038125}" dt="2022-03-26T12:39:26.826" v="127" actId="20577"/>
          <ac:spMkLst>
            <pc:docMk/>
            <pc:sldMk cId="722277334" sldId="413"/>
            <ac:spMk id="12" creationId="{00000000-0000-0000-0000-000000000000}"/>
          </ac:spMkLst>
        </pc:spChg>
        <pc:graphicFrameChg chg="modGraphic">
          <ac:chgData name="Gerth Stølting Brodal" userId="04ef4784-6591-4f86-a140-f5c3b108582a" providerId="ADAL" clId="{A4956211-E9EC-4E2A-BCBA-D00295038125}" dt="2022-03-30T10:44:09.244" v="364" actId="207"/>
          <ac:graphicFrameMkLst>
            <pc:docMk/>
            <pc:sldMk cId="722277334" sldId="413"/>
            <ac:graphicFrameMk id="4" creationId="{00000000-0000-0000-0000-000000000000}"/>
          </ac:graphicFrameMkLst>
        </pc:graphicFrameChg>
        <pc:cxnChg chg="mod">
          <ac:chgData name="Gerth Stølting Brodal" userId="04ef4784-6591-4f86-a140-f5c3b108582a" providerId="ADAL" clId="{A4956211-E9EC-4E2A-BCBA-D00295038125}" dt="2022-03-26T12:39:18.728" v="125" actId="1076"/>
          <ac:cxnSpMkLst>
            <pc:docMk/>
            <pc:sldMk cId="722277334" sldId="413"/>
            <ac:cxnSpMk id="14" creationId="{00000000-0000-0000-0000-000000000000}"/>
          </ac:cxnSpMkLst>
        </pc:cxnChg>
      </pc:sldChg>
      <pc:sldChg chg="modSp mod">
        <pc:chgData name="Gerth Stølting Brodal" userId="04ef4784-6591-4f86-a140-f5c3b108582a" providerId="ADAL" clId="{A4956211-E9EC-4E2A-BCBA-D00295038125}" dt="2022-03-30T10:42:40.099" v="363" actId="20577"/>
        <pc:sldMkLst>
          <pc:docMk/>
          <pc:sldMk cId="3126415133" sldId="514"/>
        </pc:sldMkLst>
        <pc:graphicFrameChg chg="modGraphic">
          <ac:chgData name="Gerth Stølting Brodal" userId="04ef4784-6591-4f86-a140-f5c3b108582a" providerId="ADAL" clId="{A4956211-E9EC-4E2A-BCBA-D00295038125}" dt="2022-03-30T10:42:40.099" v="363" actId="20577"/>
          <ac:graphicFrameMkLst>
            <pc:docMk/>
            <pc:sldMk cId="3126415133" sldId="514"/>
            <ac:graphicFrameMk id="5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A4956211-E9EC-4E2A-BCBA-D00295038125}" dt="2022-03-26T12:13:49.420" v="72" actId="313"/>
        <pc:sldMkLst>
          <pc:docMk/>
          <pc:sldMk cId="3063175087" sldId="741"/>
        </pc:sldMkLst>
      </pc:sldChg>
      <pc:sldChg chg="modSp mod">
        <pc:chgData name="Gerth Stølting Brodal" userId="04ef4784-6591-4f86-a140-f5c3b108582a" providerId="ADAL" clId="{A4956211-E9EC-4E2A-BCBA-D00295038125}" dt="2022-03-30T10:45:27.731" v="366" actId="20577"/>
        <pc:sldMkLst>
          <pc:docMk/>
          <pc:sldMk cId="1371475747" sldId="750"/>
        </pc:sldMkLst>
        <pc:graphicFrameChg chg="mod modGraphic">
          <ac:chgData name="Gerth Stølting Brodal" userId="04ef4784-6591-4f86-a140-f5c3b108582a" providerId="ADAL" clId="{A4956211-E9EC-4E2A-BCBA-D00295038125}" dt="2022-03-30T10:45:27.731" v="366" actId="20577"/>
          <ac:graphicFrameMkLst>
            <pc:docMk/>
            <pc:sldMk cId="1371475747" sldId="750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A4956211-E9EC-4E2A-BCBA-D00295038125}" dt="2022-03-26T11:18:40.849" v="22" actId="1038"/>
        <pc:sldMkLst>
          <pc:docMk/>
          <pc:sldMk cId="2271414992" sldId="756"/>
        </pc:sldMkLst>
        <pc:spChg chg="mod">
          <ac:chgData name="Gerth Stølting Brodal" userId="04ef4784-6591-4f86-a140-f5c3b108582a" providerId="ADAL" clId="{A4956211-E9EC-4E2A-BCBA-D00295038125}" dt="2022-03-26T11:18:40.849" v="22" actId="1038"/>
          <ac:spMkLst>
            <pc:docMk/>
            <pc:sldMk cId="2271414992" sldId="756"/>
            <ac:spMk id="9" creationId="{00000000-0000-0000-0000-000000000000}"/>
          </ac:spMkLst>
        </pc:spChg>
      </pc:sldChg>
      <pc:sldChg chg="modSp mod modNotesTx">
        <pc:chgData name="Gerth Stølting Brodal" userId="04ef4784-6591-4f86-a140-f5c3b108582a" providerId="ADAL" clId="{A4956211-E9EC-4E2A-BCBA-D00295038125}" dt="2022-03-28T06:52:49.137" v="361" actId="20577"/>
        <pc:sldMkLst>
          <pc:docMk/>
          <pc:sldMk cId="395635410" sldId="766"/>
        </pc:sldMkLst>
        <pc:graphicFrameChg chg="modGraphic">
          <ac:chgData name="Gerth Stølting Brodal" userId="04ef4784-6591-4f86-a140-f5c3b108582a" providerId="ADAL" clId="{A4956211-E9EC-4E2A-BCBA-D00295038125}" dt="2022-03-28T06:52:49.137" v="361" actId="20577"/>
          <ac:graphicFrameMkLst>
            <pc:docMk/>
            <pc:sldMk cId="395635410" sldId="766"/>
            <ac:graphicFrameMk id="5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A4956211-E9EC-4E2A-BCBA-D00295038125}" dt="2022-03-26T12:45:21.337" v="348" actId="1076"/>
        <pc:sldMkLst>
          <pc:docMk/>
          <pc:sldMk cId="190962132" sldId="775"/>
        </pc:sldMkLst>
        <pc:spChg chg="mod">
          <ac:chgData name="Gerth Stølting Brodal" userId="04ef4784-6591-4f86-a140-f5c3b108582a" providerId="ADAL" clId="{A4956211-E9EC-4E2A-BCBA-D00295038125}" dt="2022-03-26T12:45:21.337" v="348" actId="1076"/>
          <ac:spMkLst>
            <pc:docMk/>
            <pc:sldMk cId="190962132" sldId="775"/>
            <ac:spMk id="9" creationId="{00000000-0000-0000-0000-000000000000}"/>
          </ac:spMkLst>
        </pc:spChg>
        <pc:graphicFrameChg chg="mod modGraphic">
          <ac:chgData name="Gerth Stølting Brodal" userId="04ef4784-6591-4f86-a140-f5c3b108582a" providerId="ADAL" clId="{A4956211-E9EC-4E2A-BCBA-D00295038125}" dt="2022-03-26T12:45:21.337" v="348" actId="1076"/>
          <ac:graphicFrameMkLst>
            <pc:docMk/>
            <pc:sldMk cId="190962132" sldId="775"/>
            <ac:graphicFrameMk id="4" creationId="{00000000-0000-0000-0000-000000000000}"/>
          </ac:graphicFrameMkLst>
        </pc:graphicFrameChg>
        <pc:picChg chg="mod">
          <ac:chgData name="Gerth Stølting Brodal" userId="04ef4784-6591-4f86-a140-f5c3b108582a" providerId="ADAL" clId="{A4956211-E9EC-4E2A-BCBA-D00295038125}" dt="2022-03-26T12:45:21.337" v="348" actId="1076"/>
          <ac:picMkLst>
            <pc:docMk/>
            <pc:sldMk cId="190962132" sldId="775"/>
            <ac:picMk id="8" creationId="{00000000-0000-0000-0000-000000000000}"/>
          </ac:picMkLst>
        </pc:picChg>
        <pc:cxnChg chg="mod">
          <ac:chgData name="Gerth Stølting Brodal" userId="04ef4784-6591-4f86-a140-f5c3b108582a" providerId="ADAL" clId="{A4956211-E9EC-4E2A-BCBA-D00295038125}" dt="2022-03-26T12:45:21.337" v="348" actId="1076"/>
          <ac:cxnSpMkLst>
            <pc:docMk/>
            <pc:sldMk cId="190962132" sldId="775"/>
            <ac:cxnSpMk id="5" creationId="{00000000-0000-0000-0000-000000000000}"/>
          </ac:cxnSpMkLst>
        </pc:cxnChg>
      </pc:sldChg>
      <pc:sldChg chg="addSp delSp modSp mod">
        <pc:chgData name="Gerth Stølting Brodal" userId="04ef4784-6591-4f86-a140-f5c3b108582a" providerId="ADAL" clId="{A4956211-E9EC-4E2A-BCBA-D00295038125}" dt="2022-03-26T12:04:43.244" v="24" actId="27309"/>
        <pc:sldMkLst>
          <pc:docMk/>
          <pc:sldMk cId="2494763320" sldId="777"/>
        </pc:sldMkLst>
        <pc:graphicFrameChg chg="add del modGraphic">
          <ac:chgData name="Gerth Stølting Brodal" userId="04ef4784-6591-4f86-a140-f5c3b108582a" providerId="ADAL" clId="{A4956211-E9EC-4E2A-BCBA-D00295038125}" dt="2022-03-26T12:04:43.244" v="24" actId="27309"/>
          <ac:graphicFrameMkLst>
            <pc:docMk/>
            <pc:sldMk cId="2494763320" sldId="777"/>
            <ac:graphicFrameMk id="4" creationId="{D9C980E5-38BB-4E60-99BD-9B39A7F71D82}"/>
          </ac:graphicFrameMkLst>
        </pc:graphicFrameChg>
      </pc:sldChg>
    </pc:docChg>
  </pc:docChgLst>
  <pc:docChgLst>
    <pc:chgData name="Gerth Stølting Brodal" userId="04ef4784-6591-4f86-a140-f5c3b108582a" providerId="ADAL" clId="{9F6D6B65-5F67-46A4-9F67-B0D4BDEF754E}"/>
    <pc:docChg chg="undo redo custSel addSld modSld">
      <pc:chgData name="Gerth Stølting Brodal" userId="04ef4784-6591-4f86-a140-f5c3b108582a" providerId="ADAL" clId="{9F6D6B65-5F67-46A4-9F67-B0D4BDEF754E}" dt="2024-04-08T06:09:21.248" v="1056" actId="20577"/>
      <pc:docMkLst>
        <pc:docMk/>
      </pc:docMkLst>
      <pc:sldChg chg="modSp mod modAnim modNotesTx">
        <pc:chgData name="Gerth Stølting Brodal" userId="04ef4784-6591-4f86-a140-f5c3b108582a" providerId="ADAL" clId="{9F6D6B65-5F67-46A4-9F67-B0D4BDEF754E}" dt="2024-04-08T06:09:21.248" v="1056" actId="20577"/>
        <pc:sldMkLst>
          <pc:docMk/>
          <pc:sldMk cId="2934045432" sldId="411"/>
        </pc:sldMkLst>
        <pc:spChg chg="mod">
          <ac:chgData name="Gerth Stølting Brodal" userId="04ef4784-6591-4f86-a140-f5c3b108582a" providerId="ADAL" clId="{9F6D6B65-5F67-46A4-9F67-B0D4BDEF754E}" dt="2024-04-08T06:09:21.248" v="1056" actId="20577"/>
          <ac:spMkLst>
            <pc:docMk/>
            <pc:sldMk cId="2934045432" sldId="411"/>
            <ac:spMk id="3" creationId="{00000000-0000-0000-0000-000000000000}"/>
          </ac:spMkLst>
        </pc:spChg>
        <pc:picChg chg="mod">
          <ac:chgData name="Gerth Stølting Brodal" userId="04ef4784-6591-4f86-a140-f5c3b108582a" providerId="ADAL" clId="{9F6D6B65-5F67-46A4-9F67-B0D4BDEF754E}" dt="2024-04-08T05:58:02.602" v="1053" actId="1035"/>
          <ac:picMkLst>
            <pc:docMk/>
            <pc:sldMk cId="2934045432" sldId="411"/>
            <ac:picMk id="44" creationId="{00000000-0000-0000-0000-000000000000}"/>
          </ac:picMkLst>
        </pc:picChg>
      </pc:sldChg>
      <pc:sldChg chg="modNotesTx">
        <pc:chgData name="Gerth Stølting Brodal" userId="04ef4784-6591-4f86-a140-f5c3b108582a" providerId="ADAL" clId="{9F6D6B65-5F67-46A4-9F67-B0D4BDEF754E}" dt="2024-04-03T07:05:46.715" v="584" actId="20577"/>
        <pc:sldMkLst>
          <pc:docMk/>
          <pc:sldMk cId="3340473701" sldId="474"/>
        </pc:sldMkLst>
      </pc:sldChg>
      <pc:sldChg chg="modSp mod">
        <pc:chgData name="Gerth Stølting Brodal" userId="04ef4784-6591-4f86-a140-f5c3b108582a" providerId="ADAL" clId="{9F6D6B65-5F67-46A4-9F67-B0D4BDEF754E}" dt="2024-04-08T06:04:07.199" v="1054" actId="20577"/>
        <pc:sldMkLst>
          <pc:docMk/>
          <pc:sldMk cId="3126415133" sldId="514"/>
        </pc:sldMkLst>
        <pc:graphicFrameChg chg="modGraphic">
          <ac:chgData name="Gerth Stølting Brodal" userId="04ef4784-6591-4f86-a140-f5c3b108582a" providerId="ADAL" clId="{9F6D6B65-5F67-46A4-9F67-B0D4BDEF754E}" dt="2024-04-08T06:04:07.199" v="1054" actId="20577"/>
          <ac:graphicFrameMkLst>
            <pc:docMk/>
            <pc:sldMk cId="3126415133" sldId="514"/>
            <ac:graphicFrameMk id="5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9F6D6B65-5F67-46A4-9F67-B0D4BDEF754E}" dt="2024-04-03T07:40:48.247" v="596" actId="1036"/>
        <pc:sldMkLst>
          <pc:docMk/>
          <pc:sldMk cId="3222742964" sldId="749"/>
        </pc:sldMkLst>
        <pc:spChg chg="mod">
          <ac:chgData name="Gerth Stølting Brodal" userId="04ef4784-6591-4f86-a140-f5c3b108582a" providerId="ADAL" clId="{9F6D6B65-5F67-46A4-9F67-B0D4BDEF754E}" dt="2024-04-03T06:46:11.548" v="176" actId="1035"/>
          <ac:spMkLst>
            <pc:docMk/>
            <pc:sldMk cId="3222742964" sldId="749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9F6D6B65-5F67-46A4-9F67-B0D4BDEF754E}" dt="2024-04-03T07:40:48.247" v="596" actId="1036"/>
          <ac:spMkLst>
            <pc:docMk/>
            <pc:sldMk cId="3222742964" sldId="749"/>
            <ac:spMk id="5" creationId="{00000000-0000-0000-0000-000000000000}"/>
          </ac:spMkLst>
        </pc:spChg>
      </pc:sldChg>
      <pc:sldChg chg="modSp mod">
        <pc:chgData name="Gerth Stølting Brodal" userId="04ef4784-6591-4f86-a140-f5c3b108582a" providerId="ADAL" clId="{9F6D6B65-5F67-46A4-9F67-B0D4BDEF754E}" dt="2024-04-03T07:19:36.103" v="586" actId="1076"/>
        <pc:sldMkLst>
          <pc:docMk/>
          <pc:sldMk cId="333618493" sldId="759"/>
        </pc:sldMkLst>
        <pc:graphicFrameChg chg="mod">
          <ac:chgData name="Gerth Stølting Brodal" userId="04ef4784-6591-4f86-a140-f5c3b108582a" providerId="ADAL" clId="{9F6D6B65-5F67-46A4-9F67-B0D4BDEF754E}" dt="2024-04-03T07:19:36.103" v="586" actId="1076"/>
          <ac:graphicFrameMkLst>
            <pc:docMk/>
            <pc:sldMk cId="333618493" sldId="759"/>
            <ac:graphicFrameMk id="7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9F6D6B65-5F67-46A4-9F67-B0D4BDEF754E}" dt="2024-04-03T07:27:16.677" v="587" actId="207"/>
        <pc:sldMkLst>
          <pc:docMk/>
          <pc:sldMk cId="395635410" sldId="766"/>
        </pc:sldMkLst>
        <pc:graphicFrameChg chg="modGraphic">
          <ac:chgData name="Gerth Stølting Brodal" userId="04ef4784-6591-4f86-a140-f5c3b108582a" providerId="ADAL" clId="{9F6D6B65-5F67-46A4-9F67-B0D4BDEF754E}" dt="2024-04-03T07:27:16.677" v="587" actId="207"/>
          <ac:graphicFrameMkLst>
            <pc:docMk/>
            <pc:sldMk cId="395635410" sldId="766"/>
            <ac:graphicFrameMk id="5" creationId="{00000000-0000-0000-0000-000000000000}"/>
          </ac:graphicFrameMkLst>
        </pc:graphicFrameChg>
      </pc:sldChg>
      <pc:sldChg chg="modSp mod modShow modNotesTx">
        <pc:chgData name="Gerth Stølting Brodal" userId="04ef4784-6591-4f86-a140-f5c3b108582a" providerId="ADAL" clId="{9F6D6B65-5F67-46A4-9F67-B0D4BDEF754E}" dt="2024-04-05T21:59:17.757" v="918" actId="20577"/>
        <pc:sldMkLst>
          <pc:docMk/>
          <pc:sldMk cId="480717942" sldId="773"/>
        </pc:sldMkLst>
        <pc:spChg chg="mod">
          <ac:chgData name="Gerth Stølting Brodal" userId="04ef4784-6591-4f86-a140-f5c3b108582a" providerId="ADAL" clId="{9F6D6B65-5F67-46A4-9F67-B0D4BDEF754E}" dt="2024-04-05T21:59:17.757" v="918" actId="20577"/>
          <ac:spMkLst>
            <pc:docMk/>
            <pc:sldMk cId="480717942" sldId="773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9F6D6B65-5F67-46A4-9F67-B0D4BDEF754E}" dt="2024-04-08T05:55:47.199" v="953" actId="20577"/>
        <pc:sldMkLst>
          <pc:docMk/>
          <pc:sldMk cId="3420663450" sldId="776"/>
        </pc:sldMkLst>
        <pc:graphicFrameChg chg="modGraphic">
          <ac:chgData name="Gerth Stølting Brodal" userId="04ef4784-6591-4f86-a140-f5c3b108582a" providerId="ADAL" clId="{9F6D6B65-5F67-46A4-9F67-B0D4BDEF754E}" dt="2024-04-08T05:55:47.199" v="953" actId="20577"/>
          <ac:graphicFrameMkLst>
            <pc:docMk/>
            <pc:sldMk cId="3420663450" sldId="776"/>
            <ac:graphicFrameMk id="5" creationId="{00000000-0000-0000-0000-000000000000}"/>
          </ac:graphicFrameMkLst>
        </pc:graphicFrameChg>
      </pc:sldChg>
      <pc:sldChg chg="addSp delSp modSp new mod modNotesTx">
        <pc:chgData name="Gerth Stølting Brodal" userId="04ef4784-6591-4f86-a140-f5c3b108582a" providerId="ADAL" clId="{9F6D6B65-5F67-46A4-9F67-B0D4BDEF754E}" dt="2024-04-03T07:41:49.551" v="624" actId="1035"/>
        <pc:sldMkLst>
          <pc:docMk/>
          <pc:sldMk cId="657033750" sldId="781"/>
        </pc:sldMkLst>
        <pc:spChg chg="mod">
          <ac:chgData name="Gerth Stølting Brodal" userId="04ef4784-6591-4f86-a140-f5c3b108582a" providerId="ADAL" clId="{9F6D6B65-5F67-46A4-9F67-B0D4BDEF754E}" dt="2024-04-03T07:41:38.492" v="605" actId="20577"/>
          <ac:spMkLst>
            <pc:docMk/>
            <pc:sldMk cId="657033750" sldId="781"/>
            <ac:spMk id="2" creationId="{E74CE3A2-11C2-7A3D-2786-C3DDDFC113F8}"/>
          </ac:spMkLst>
        </pc:spChg>
        <pc:spChg chg="mod">
          <ac:chgData name="Gerth Stølting Brodal" userId="04ef4784-6591-4f86-a140-f5c3b108582a" providerId="ADAL" clId="{9F6D6B65-5F67-46A4-9F67-B0D4BDEF754E}" dt="2024-04-03T07:41:49.551" v="624" actId="1035"/>
          <ac:spMkLst>
            <pc:docMk/>
            <pc:sldMk cId="657033750" sldId="781"/>
            <ac:spMk id="3" creationId="{3AADD978-B1D1-BFD9-1F9E-8F3513BB9710}"/>
          </ac:spMkLst>
        </pc:spChg>
        <pc:spChg chg="add mod">
          <ac:chgData name="Gerth Stølting Brodal" userId="04ef4784-6591-4f86-a140-f5c3b108582a" providerId="ADAL" clId="{9F6D6B65-5F67-46A4-9F67-B0D4BDEF754E}" dt="2024-04-03T07:00:52.299" v="370" actId="14100"/>
          <ac:spMkLst>
            <pc:docMk/>
            <pc:sldMk cId="657033750" sldId="781"/>
            <ac:spMk id="7" creationId="{01BB97FD-DF81-2EDA-0B66-64453332E454}"/>
          </ac:spMkLst>
        </pc:spChg>
        <pc:picChg chg="add del mod">
          <ac:chgData name="Gerth Stølting Brodal" userId="04ef4784-6591-4f86-a140-f5c3b108582a" providerId="ADAL" clId="{9F6D6B65-5F67-46A4-9F67-B0D4BDEF754E}" dt="2024-04-03T07:00:32.633" v="363" actId="478"/>
          <ac:picMkLst>
            <pc:docMk/>
            <pc:sldMk cId="657033750" sldId="781"/>
            <ac:picMk id="5" creationId="{27554267-4879-0CCA-CAAB-DAD438325585}"/>
          </ac:picMkLst>
        </pc:picChg>
        <pc:picChg chg="add mod">
          <ac:chgData name="Gerth Stølting Brodal" userId="04ef4784-6591-4f86-a140-f5c3b108582a" providerId="ADAL" clId="{9F6D6B65-5F67-46A4-9F67-B0D4BDEF754E}" dt="2024-04-03T07:00:58.727" v="371" actId="208"/>
          <ac:picMkLst>
            <pc:docMk/>
            <pc:sldMk cId="657033750" sldId="781"/>
            <ac:picMk id="9" creationId="{54496751-D7C5-E765-0F21-691D52828FE9}"/>
          </ac:picMkLst>
        </pc:picChg>
      </pc:sldChg>
      <pc:sldChg chg="addSp delSp modSp add mod">
        <pc:chgData name="Gerth Stølting Brodal" userId="04ef4784-6591-4f86-a140-f5c3b108582a" providerId="ADAL" clId="{9F6D6B65-5F67-46A4-9F67-B0D4BDEF754E}" dt="2024-04-05T22:01:37.265" v="938" actId="14100"/>
        <pc:sldMkLst>
          <pc:docMk/>
          <pc:sldMk cId="235706441" sldId="782"/>
        </pc:sldMkLst>
        <pc:spChg chg="del mod">
          <ac:chgData name="Gerth Stølting Brodal" userId="04ef4784-6591-4f86-a140-f5c3b108582a" providerId="ADAL" clId="{9F6D6B65-5F67-46A4-9F67-B0D4BDEF754E}" dt="2024-04-05T21:55:13.170" v="909" actId="478"/>
          <ac:spMkLst>
            <pc:docMk/>
            <pc:sldMk cId="235706441" sldId="782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9F6D6B65-5F67-46A4-9F67-B0D4BDEF754E}" dt="2024-04-05T21:54:57.051" v="908" actId="1036"/>
          <ac:spMkLst>
            <pc:docMk/>
            <pc:sldMk cId="235706441" sldId="782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9F6D6B65-5F67-46A4-9F67-B0D4BDEF754E}" dt="2024-04-05T22:01:12.768" v="934" actId="1035"/>
          <ac:spMkLst>
            <pc:docMk/>
            <pc:sldMk cId="235706441" sldId="782"/>
            <ac:spMk id="17" creationId="{00000000-0000-0000-0000-000000000000}"/>
          </ac:spMkLst>
        </pc:spChg>
        <pc:spChg chg="del">
          <ac:chgData name="Gerth Stølting Brodal" userId="04ef4784-6591-4f86-a140-f5c3b108582a" providerId="ADAL" clId="{9F6D6B65-5F67-46A4-9F67-B0D4BDEF754E}" dt="2024-04-05T21:51:13.230" v="770" actId="478"/>
          <ac:spMkLst>
            <pc:docMk/>
            <pc:sldMk cId="235706441" sldId="782"/>
            <ac:spMk id="18" creationId="{00000000-0000-0000-0000-000000000000}"/>
          </ac:spMkLst>
        </pc:spChg>
        <pc:spChg chg="mod">
          <ac:chgData name="Gerth Stølting Brodal" userId="04ef4784-6591-4f86-a140-f5c3b108582a" providerId="ADAL" clId="{9F6D6B65-5F67-46A4-9F67-B0D4BDEF754E}" dt="2024-04-05T22:01:19.978" v="935" actId="1076"/>
          <ac:spMkLst>
            <pc:docMk/>
            <pc:sldMk cId="235706441" sldId="782"/>
            <ac:spMk id="19" creationId="{00000000-0000-0000-0000-000000000000}"/>
          </ac:spMkLst>
        </pc:spChg>
        <pc:spChg chg="del">
          <ac:chgData name="Gerth Stølting Brodal" userId="04ef4784-6591-4f86-a140-f5c3b108582a" providerId="ADAL" clId="{9F6D6B65-5F67-46A4-9F67-B0D4BDEF754E}" dt="2024-04-05T21:51:10.759" v="769" actId="478"/>
          <ac:spMkLst>
            <pc:docMk/>
            <pc:sldMk cId="235706441" sldId="782"/>
            <ac:spMk id="20" creationId="{00000000-0000-0000-0000-000000000000}"/>
          </ac:spMkLst>
        </pc:spChg>
        <pc:spChg chg="add del mod">
          <ac:chgData name="Gerth Stølting Brodal" userId="04ef4784-6591-4f86-a140-f5c3b108582a" providerId="ADAL" clId="{9F6D6B65-5F67-46A4-9F67-B0D4BDEF754E}" dt="2024-04-05T21:55:15.134" v="910" actId="478"/>
          <ac:spMkLst>
            <pc:docMk/>
            <pc:sldMk cId="235706441" sldId="782"/>
            <ac:spMk id="23" creationId="{DABDFE37-52DA-D1D7-9C86-667ADF2C34FE}"/>
          </ac:spMkLst>
        </pc:spChg>
        <pc:spChg chg="add mod">
          <ac:chgData name="Gerth Stølting Brodal" userId="04ef4784-6591-4f86-a140-f5c3b108582a" providerId="ADAL" clId="{9F6D6B65-5F67-46A4-9F67-B0D4BDEF754E}" dt="2024-04-05T21:55:20.282" v="911"/>
          <ac:spMkLst>
            <pc:docMk/>
            <pc:sldMk cId="235706441" sldId="782"/>
            <ac:spMk id="24" creationId="{DE9AC4E5-94A6-BDA6-B68D-17D1E64D4494}"/>
          </ac:spMkLst>
        </pc:spChg>
        <pc:picChg chg="add del mod">
          <ac:chgData name="Gerth Stølting Brodal" userId="04ef4784-6591-4f86-a140-f5c3b108582a" providerId="ADAL" clId="{9F6D6B65-5F67-46A4-9F67-B0D4BDEF754E}" dt="2024-04-05T21:50:07.766" v="759" actId="478"/>
          <ac:picMkLst>
            <pc:docMk/>
            <pc:sldMk cId="235706441" sldId="782"/>
            <ac:picMk id="5" creationId="{F924CDFF-A993-888B-BB71-61AC3B088D19}"/>
          </ac:picMkLst>
        </pc:picChg>
        <pc:picChg chg="add del mod ord">
          <ac:chgData name="Gerth Stølting Brodal" userId="04ef4784-6591-4f86-a140-f5c3b108582a" providerId="ADAL" clId="{9F6D6B65-5F67-46A4-9F67-B0D4BDEF754E}" dt="2024-04-05T21:54:18.045" v="891" actId="478"/>
          <ac:picMkLst>
            <pc:docMk/>
            <pc:sldMk cId="235706441" sldId="782"/>
            <ac:picMk id="7" creationId="{A29FBEDA-6DAD-C9E6-BB64-EF3581354494}"/>
          </ac:picMkLst>
        </pc:picChg>
        <pc:picChg chg="add del mod ord">
          <ac:chgData name="Gerth Stølting Brodal" userId="04ef4784-6591-4f86-a140-f5c3b108582a" providerId="ADAL" clId="{9F6D6B65-5F67-46A4-9F67-B0D4BDEF754E}" dt="2024-04-05T21:55:52.265" v="912" actId="478"/>
          <ac:picMkLst>
            <pc:docMk/>
            <pc:sldMk cId="235706441" sldId="782"/>
            <ac:picMk id="16" creationId="{4CE9DA73-3AD9-3BC2-AD6B-60E1CFE47EE9}"/>
          </ac:picMkLst>
        </pc:picChg>
        <pc:picChg chg="del">
          <ac:chgData name="Gerth Stølting Brodal" userId="04ef4784-6591-4f86-a140-f5c3b108582a" providerId="ADAL" clId="{9F6D6B65-5F67-46A4-9F67-B0D4BDEF754E}" dt="2024-04-05T21:50:12.244" v="760" actId="478"/>
          <ac:picMkLst>
            <pc:docMk/>
            <pc:sldMk cId="235706441" sldId="782"/>
            <ac:picMk id="21" creationId="{00000000-0000-0000-0000-000000000000}"/>
          </ac:picMkLst>
        </pc:picChg>
        <pc:picChg chg="add del mod">
          <ac:chgData name="Gerth Stølting Brodal" userId="04ef4784-6591-4f86-a140-f5c3b108582a" providerId="ADAL" clId="{9F6D6B65-5F67-46A4-9F67-B0D4BDEF754E}" dt="2024-04-05T22:00:43.061" v="924" actId="478"/>
          <ac:picMkLst>
            <pc:docMk/>
            <pc:sldMk cId="235706441" sldId="782"/>
            <ac:picMk id="26" creationId="{B3B39DDF-0518-A36B-6967-BD22B710FFBD}"/>
          </ac:picMkLst>
        </pc:picChg>
        <pc:picChg chg="add mod ord">
          <ac:chgData name="Gerth Stølting Brodal" userId="04ef4784-6591-4f86-a140-f5c3b108582a" providerId="ADAL" clId="{9F6D6B65-5F67-46A4-9F67-B0D4BDEF754E}" dt="2024-04-05T22:00:59.248" v="927" actId="167"/>
          <ac:picMkLst>
            <pc:docMk/>
            <pc:sldMk cId="235706441" sldId="782"/>
            <ac:picMk id="28" creationId="{3120A0E5-3878-9499-976D-A1B3EA386E15}"/>
          </ac:picMkLst>
        </pc:picChg>
        <pc:cxnChg chg="mod">
          <ac:chgData name="Gerth Stølting Brodal" userId="04ef4784-6591-4f86-a140-f5c3b108582a" providerId="ADAL" clId="{9F6D6B65-5F67-46A4-9F67-B0D4BDEF754E}" dt="2024-04-05T22:01:33.668" v="937" actId="14100"/>
          <ac:cxnSpMkLst>
            <pc:docMk/>
            <pc:sldMk cId="235706441" sldId="782"/>
            <ac:cxnSpMk id="8" creationId="{00000000-0000-0000-0000-000000000000}"/>
          </ac:cxnSpMkLst>
        </pc:cxnChg>
        <pc:cxnChg chg="mod">
          <ac:chgData name="Gerth Stølting Brodal" userId="04ef4784-6591-4f86-a140-f5c3b108582a" providerId="ADAL" clId="{9F6D6B65-5F67-46A4-9F67-B0D4BDEF754E}" dt="2024-04-05T22:01:27.560" v="936" actId="14100"/>
          <ac:cxnSpMkLst>
            <pc:docMk/>
            <pc:sldMk cId="235706441" sldId="782"/>
            <ac:cxnSpMk id="10" creationId="{00000000-0000-0000-0000-000000000000}"/>
          </ac:cxnSpMkLst>
        </pc:cxnChg>
        <pc:cxnChg chg="mod">
          <ac:chgData name="Gerth Stølting Brodal" userId="04ef4784-6591-4f86-a140-f5c3b108582a" providerId="ADAL" clId="{9F6D6B65-5F67-46A4-9F67-B0D4BDEF754E}" dt="2024-04-05T22:01:37.265" v="938" actId="14100"/>
          <ac:cxnSpMkLst>
            <pc:docMk/>
            <pc:sldMk cId="235706441" sldId="782"/>
            <ac:cxnSpMk id="13" creationId="{00000000-0000-0000-0000-000000000000}"/>
          </ac:cxnSpMkLst>
        </pc:cxnChg>
      </pc:sldChg>
    </pc:docChg>
  </pc:docChgLst>
  <pc:docChgLst>
    <pc:chgData name="Gerth Stølting Brodal" userId="04ef4784-6591-4f86-a140-f5c3b108582a" providerId="ADAL" clId="{1A5115E1-AF24-4CE8-BC23-21A91FACFEFB}"/>
    <pc:docChg chg="undo custSel addSld modSld">
      <pc:chgData name="Gerth Stølting Brodal" userId="04ef4784-6591-4f86-a140-f5c3b108582a" providerId="ADAL" clId="{1A5115E1-AF24-4CE8-BC23-21A91FACFEFB}" dt="2022-04-20T18:42:22.904" v="215" actId="20577"/>
      <pc:docMkLst>
        <pc:docMk/>
      </pc:docMkLst>
      <pc:sldChg chg="addSp delSp modSp new mod modNotesTx">
        <pc:chgData name="Gerth Stølting Brodal" userId="04ef4784-6591-4f86-a140-f5c3b108582a" providerId="ADAL" clId="{1A5115E1-AF24-4CE8-BC23-21A91FACFEFB}" dt="2022-04-20T18:42:22.904" v="215" actId="20577"/>
        <pc:sldMkLst>
          <pc:docMk/>
          <pc:sldMk cId="533343844" sldId="778"/>
        </pc:sldMkLst>
        <pc:spChg chg="mod">
          <ac:chgData name="Gerth Stølting Brodal" userId="04ef4784-6591-4f86-a140-f5c3b108582a" providerId="ADAL" clId="{1A5115E1-AF24-4CE8-BC23-21A91FACFEFB}" dt="2022-04-20T18:32:45.886" v="15" actId="14100"/>
          <ac:spMkLst>
            <pc:docMk/>
            <pc:sldMk cId="533343844" sldId="778"/>
            <ac:spMk id="2" creationId="{5A2702A2-C39E-4B16-9A68-DD521D7ECC3E}"/>
          </ac:spMkLst>
        </pc:spChg>
        <pc:spChg chg="del">
          <ac:chgData name="Gerth Stølting Brodal" userId="04ef4784-6591-4f86-a140-f5c3b108582a" providerId="ADAL" clId="{1A5115E1-AF24-4CE8-BC23-21A91FACFEFB}" dt="2022-04-20T18:31:53.680" v="1"/>
          <ac:spMkLst>
            <pc:docMk/>
            <pc:sldMk cId="533343844" sldId="778"/>
            <ac:spMk id="3" creationId="{E0D18D1A-C9F7-471F-BE37-2B0D3A3CD49E}"/>
          </ac:spMkLst>
        </pc:spChg>
        <pc:spChg chg="add mod">
          <ac:chgData name="Gerth Stølting Brodal" userId="04ef4784-6591-4f86-a140-f5c3b108582a" providerId="ADAL" clId="{1A5115E1-AF24-4CE8-BC23-21A91FACFEFB}" dt="2022-04-20T18:35:04.329" v="81" actId="1076"/>
          <ac:spMkLst>
            <pc:docMk/>
            <pc:sldMk cId="533343844" sldId="778"/>
            <ac:spMk id="7" creationId="{DD982743-1534-41B3-888B-ACD0C571F318}"/>
          </ac:spMkLst>
        </pc:spChg>
        <pc:picChg chg="add mod">
          <ac:chgData name="Gerth Stølting Brodal" userId="04ef4784-6591-4f86-a140-f5c3b108582a" providerId="ADAL" clId="{1A5115E1-AF24-4CE8-BC23-21A91FACFEFB}" dt="2022-04-20T18:33:21.637" v="22" actId="1076"/>
          <ac:picMkLst>
            <pc:docMk/>
            <pc:sldMk cId="533343844" sldId="778"/>
            <ac:picMk id="5" creationId="{6E676CE3-0CAC-4959-BCDD-4CC0687FB4CA}"/>
          </ac:picMkLst>
        </pc:picChg>
      </pc:sldChg>
    </pc:docChg>
  </pc:docChgLst>
  <pc:docChgLst>
    <pc:chgData name="Gerth Stølting Brodal" userId="04ef4784-6591-4f86-a140-f5c3b108582a" providerId="ADAL" clId="{3809ED79-EB5A-40DD-9E75-772DCC8FC85D}"/>
    <pc:docChg chg="undo redo custSel addSld delSld modSld sldOrd">
      <pc:chgData name="Gerth Stølting Brodal" userId="04ef4784-6591-4f86-a140-f5c3b108582a" providerId="ADAL" clId="{3809ED79-EB5A-40DD-9E75-772DCC8FC85D}" dt="2023-03-30T12:25:12.879" v="1864" actId="20577"/>
      <pc:docMkLst>
        <pc:docMk/>
      </pc:docMkLst>
      <pc:sldChg chg="modAnim">
        <pc:chgData name="Gerth Stølting Brodal" userId="04ef4784-6591-4f86-a140-f5c3b108582a" providerId="ADAL" clId="{3809ED79-EB5A-40DD-9E75-772DCC8FC85D}" dt="2023-03-29T11:36:53.838" v="387"/>
        <pc:sldMkLst>
          <pc:docMk/>
          <pc:sldMk cId="2934045432" sldId="411"/>
        </pc:sldMkLst>
      </pc:sldChg>
      <pc:sldChg chg="modSp mod">
        <pc:chgData name="Gerth Stølting Brodal" userId="04ef4784-6591-4f86-a140-f5c3b108582a" providerId="ADAL" clId="{3809ED79-EB5A-40DD-9E75-772DCC8FC85D}" dt="2023-03-29T14:40:29.829" v="511" actId="20577"/>
        <pc:sldMkLst>
          <pc:docMk/>
          <pc:sldMk cId="722277334" sldId="413"/>
        </pc:sldMkLst>
        <pc:graphicFrameChg chg="modGraphic">
          <ac:chgData name="Gerth Stølting Brodal" userId="04ef4784-6591-4f86-a140-f5c3b108582a" providerId="ADAL" clId="{3809ED79-EB5A-40DD-9E75-772DCC8FC85D}" dt="2023-03-29T14:40:29.829" v="511" actId="20577"/>
          <ac:graphicFrameMkLst>
            <pc:docMk/>
            <pc:sldMk cId="722277334" sldId="413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3809ED79-EB5A-40DD-9E75-772DCC8FC85D}" dt="2023-03-29T11:43:13.940" v="451" actId="20577"/>
        <pc:sldMkLst>
          <pc:docMk/>
          <pc:sldMk cId="3126415133" sldId="514"/>
        </pc:sldMkLst>
      </pc:sldChg>
      <pc:sldChg chg="modNotesTx">
        <pc:chgData name="Gerth Stølting Brodal" userId="04ef4784-6591-4f86-a140-f5c3b108582a" providerId="ADAL" clId="{3809ED79-EB5A-40DD-9E75-772DCC8FC85D}" dt="2023-03-26T19:33:15.909" v="257" actId="113"/>
        <pc:sldMkLst>
          <pc:docMk/>
          <pc:sldMk cId="2837886639" sldId="740"/>
        </pc:sldMkLst>
      </pc:sldChg>
      <pc:sldChg chg="modSp mod">
        <pc:chgData name="Gerth Stølting Brodal" userId="04ef4784-6591-4f86-a140-f5c3b108582a" providerId="ADAL" clId="{3809ED79-EB5A-40DD-9E75-772DCC8FC85D}" dt="2023-03-29T11:45:59.001" v="507" actId="313"/>
        <pc:sldMkLst>
          <pc:docMk/>
          <pc:sldMk cId="1371475747" sldId="750"/>
        </pc:sldMkLst>
        <pc:graphicFrameChg chg="modGraphic">
          <ac:chgData name="Gerth Stølting Brodal" userId="04ef4784-6591-4f86-a140-f5c3b108582a" providerId="ADAL" clId="{3809ED79-EB5A-40DD-9E75-772DCC8FC85D}" dt="2023-03-29T11:45:59.001" v="507" actId="313"/>
          <ac:graphicFrameMkLst>
            <pc:docMk/>
            <pc:sldMk cId="1371475747" sldId="750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3809ED79-EB5A-40DD-9E75-772DCC8FC85D}" dt="2023-03-27T06:11:48.184" v="344" actId="113"/>
        <pc:sldMkLst>
          <pc:docMk/>
          <pc:sldMk cId="3018407366" sldId="754"/>
        </pc:sldMkLst>
      </pc:sldChg>
      <pc:sldChg chg="addSp delSp modSp mod">
        <pc:chgData name="Gerth Stølting Brodal" userId="04ef4784-6591-4f86-a140-f5c3b108582a" providerId="ADAL" clId="{3809ED79-EB5A-40DD-9E75-772DCC8FC85D}" dt="2023-03-27T12:37:41.094" v="385" actId="1076"/>
        <pc:sldMkLst>
          <pc:docMk/>
          <pc:sldMk cId="2579510838" sldId="765"/>
        </pc:sldMkLst>
        <pc:graphicFrameChg chg="mod modGraphic">
          <ac:chgData name="Gerth Stølting Brodal" userId="04ef4784-6591-4f86-a140-f5c3b108582a" providerId="ADAL" clId="{3809ED79-EB5A-40DD-9E75-772DCC8FC85D}" dt="2023-03-27T12:35:36.637" v="381" actId="313"/>
          <ac:graphicFrameMkLst>
            <pc:docMk/>
            <pc:sldMk cId="2579510838" sldId="765"/>
            <ac:graphicFrameMk id="4" creationId="{00000000-0000-0000-0000-000000000000}"/>
          </ac:graphicFrameMkLst>
        </pc:graphicFrameChg>
        <pc:picChg chg="add del">
          <ac:chgData name="Gerth Stølting Brodal" userId="04ef4784-6591-4f86-a140-f5c3b108582a" providerId="ADAL" clId="{3809ED79-EB5A-40DD-9E75-772DCC8FC85D}" dt="2023-03-26T19:15:15.841" v="19" actId="478"/>
          <ac:picMkLst>
            <pc:docMk/>
            <pc:sldMk cId="2579510838" sldId="765"/>
            <ac:picMk id="5" creationId="{00000000-0000-0000-0000-000000000000}"/>
          </ac:picMkLst>
        </pc:picChg>
        <pc:picChg chg="add del mod">
          <ac:chgData name="Gerth Stølting Brodal" userId="04ef4784-6591-4f86-a140-f5c3b108582a" providerId="ADAL" clId="{3809ED79-EB5A-40DD-9E75-772DCC8FC85D}" dt="2023-03-27T12:37:33.745" v="382" actId="478"/>
          <ac:picMkLst>
            <pc:docMk/>
            <pc:sldMk cId="2579510838" sldId="765"/>
            <ac:picMk id="6" creationId="{E3DFEE34-A7C1-C3BF-B9BA-6C5CF70CDDDB}"/>
          </ac:picMkLst>
        </pc:picChg>
        <pc:picChg chg="add del mod ord">
          <ac:chgData name="Gerth Stølting Brodal" userId="04ef4784-6591-4f86-a140-f5c3b108582a" providerId="ADAL" clId="{3809ED79-EB5A-40DD-9E75-772DCC8FC85D}" dt="2023-03-26T19:14:57.950" v="13" actId="22"/>
          <ac:picMkLst>
            <pc:docMk/>
            <pc:sldMk cId="2579510838" sldId="765"/>
            <ac:picMk id="7" creationId="{56A42299-4B36-790A-1660-061443C8FA7B}"/>
          </ac:picMkLst>
        </pc:picChg>
        <pc:picChg chg="add mod">
          <ac:chgData name="Gerth Stølting Brodal" userId="04ef4784-6591-4f86-a140-f5c3b108582a" providerId="ADAL" clId="{3809ED79-EB5A-40DD-9E75-772DCC8FC85D}" dt="2023-03-27T12:37:41.094" v="385" actId="1076"/>
          <ac:picMkLst>
            <pc:docMk/>
            <pc:sldMk cId="2579510838" sldId="765"/>
            <ac:picMk id="8" creationId="{5B33B1D8-7361-ED22-BBAB-1E142E48C428}"/>
          </ac:picMkLst>
        </pc:picChg>
        <pc:picChg chg="add del mod ord">
          <ac:chgData name="Gerth Stølting Brodal" userId="04ef4784-6591-4f86-a140-f5c3b108582a" providerId="ADAL" clId="{3809ED79-EB5A-40DD-9E75-772DCC8FC85D}" dt="2023-03-27T09:15:46.379" v="351" actId="478"/>
          <ac:picMkLst>
            <pc:docMk/>
            <pc:sldMk cId="2579510838" sldId="765"/>
            <ac:picMk id="9" creationId="{F982D6FA-C481-57BF-2157-95BFD72455E1}"/>
          </ac:picMkLst>
        </pc:picChg>
      </pc:sldChg>
      <pc:sldChg chg="modSp mod modNotesTx">
        <pc:chgData name="Gerth Stølting Brodal" userId="04ef4784-6591-4f86-a140-f5c3b108582a" providerId="ADAL" clId="{3809ED79-EB5A-40DD-9E75-772DCC8FC85D}" dt="2023-03-29T14:40:11.382" v="509" actId="20577"/>
        <pc:sldMkLst>
          <pc:docMk/>
          <pc:sldMk cId="190962132" sldId="775"/>
        </pc:sldMkLst>
        <pc:graphicFrameChg chg="modGraphic">
          <ac:chgData name="Gerth Stølting Brodal" userId="04ef4784-6591-4f86-a140-f5c3b108582a" providerId="ADAL" clId="{3809ED79-EB5A-40DD-9E75-772DCC8FC85D}" dt="2023-03-29T14:40:11.382" v="509" actId="20577"/>
          <ac:graphicFrameMkLst>
            <pc:docMk/>
            <pc:sldMk cId="190962132" sldId="775"/>
            <ac:graphicFrameMk id="4" creationId="{00000000-0000-0000-0000-000000000000}"/>
          </ac:graphicFrameMkLst>
        </pc:graphicFrameChg>
      </pc:sldChg>
      <pc:sldChg chg="addSp delSp modSp mod modNotesTx">
        <pc:chgData name="Gerth Stølting Brodal" userId="04ef4784-6591-4f86-a140-f5c3b108582a" providerId="ADAL" clId="{3809ED79-EB5A-40DD-9E75-772DCC8FC85D}" dt="2023-03-30T08:27:47.507" v="532"/>
        <pc:sldMkLst>
          <pc:docMk/>
          <pc:sldMk cId="3420663450" sldId="776"/>
        </pc:sldMkLst>
        <pc:graphicFrameChg chg="add del mod">
          <ac:chgData name="Gerth Stølting Brodal" userId="04ef4784-6591-4f86-a140-f5c3b108582a" providerId="ADAL" clId="{3809ED79-EB5A-40DD-9E75-772DCC8FC85D}" dt="2023-03-30T08:27:47.507" v="532"/>
          <ac:graphicFrameMkLst>
            <pc:docMk/>
            <pc:sldMk cId="3420663450" sldId="776"/>
            <ac:graphicFrameMk id="3" creationId="{C7B39639-7243-E444-6504-412247289584}"/>
          </ac:graphicFrameMkLst>
        </pc:graphicFrameChg>
        <pc:cxnChg chg="mod">
          <ac:chgData name="Gerth Stølting Brodal" userId="04ef4784-6591-4f86-a140-f5c3b108582a" providerId="ADAL" clId="{3809ED79-EB5A-40DD-9E75-772DCC8FC85D}" dt="2023-03-30T08:27:34.984" v="530" actId="1037"/>
          <ac:cxnSpMkLst>
            <pc:docMk/>
            <pc:sldMk cId="3420663450" sldId="776"/>
            <ac:cxnSpMk id="17" creationId="{00000000-0000-0000-0000-000000000000}"/>
          </ac:cxnSpMkLst>
        </pc:cxnChg>
      </pc:sldChg>
      <pc:sldChg chg="modNotesTx">
        <pc:chgData name="Gerth Stølting Brodal" userId="04ef4784-6591-4f86-a140-f5c3b108582a" providerId="ADAL" clId="{3809ED79-EB5A-40DD-9E75-772DCC8FC85D}" dt="2023-03-26T19:29:28.416" v="161" actId="20577"/>
        <pc:sldMkLst>
          <pc:docMk/>
          <pc:sldMk cId="2494763320" sldId="777"/>
        </pc:sldMkLst>
      </pc:sldChg>
      <pc:sldChg chg="addSp delSp modSp new mod ord modNotesTx">
        <pc:chgData name="Gerth Stølting Brodal" userId="04ef4784-6591-4f86-a140-f5c3b108582a" providerId="ADAL" clId="{3809ED79-EB5A-40DD-9E75-772DCC8FC85D}" dt="2023-03-30T10:39:22.308" v="1242" actId="20577"/>
        <pc:sldMkLst>
          <pc:docMk/>
          <pc:sldMk cId="3229704608" sldId="779"/>
        </pc:sldMkLst>
        <pc:spChg chg="mod">
          <ac:chgData name="Gerth Stølting Brodal" userId="04ef4784-6591-4f86-a140-f5c3b108582a" providerId="ADAL" clId="{3809ED79-EB5A-40DD-9E75-772DCC8FC85D}" dt="2023-03-30T08:36:11.240" v="652" actId="20577"/>
          <ac:spMkLst>
            <pc:docMk/>
            <pc:sldMk cId="3229704608" sldId="779"/>
            <ac:spMk id="2" creationId="{D67C2ACF-D7E3-E6E2-2A48-D2A3F1536000}"/>
          </ac:spMkLst>
        </pc:spChg>
        <pc:spChg chg="mod">
          <ac:chgData name="Gerth Stølting Brodal" userId="04ef4784-6591-4f86-a140-f5c3b108582a" providerId="ADAL" clId="{3809ED79-EB5A-40DD-9E75-772DCC8FC85D}" dt="2023-03-30T10:39:22.308" v="1242" actId="20577"/>
          <ac:spMkLst>
            <pc:docMk/>
            <pc:sldMk cId="3229704608" sldId="779"/>
            <ac:spMk id="3" creationId="{8DB22ABC-D95B-928D-6D26-DE7518A4E940}"/>
          </ac:spMkLst>
        </pc:spChg>
        <pc:spChg chg="add mod">
          <ac:chgData name="Gerth Stølting Brodal" userId="04ef4784-6591-4f86-a140-f5c3b108582a" providerId="ADAL" clId="{3809ED79-EB5A-40DD-9E75-772DCC8FC85D}" dt="2023-03-30T08:36:07.111" v="648" actId="1076"/>
          <ac:spMkLst>
            <pc:docMk/>
            <pc:sldMk cId="3229704608" sldId="779"/>
            <ac:spMk id="8" creationId="{F4FA98CC-5D25-D10D-6A34-3EB83CEE00F5}"/>
          </ac:spMkLst>
        </pc:spChg>
        <pc:graphicFrameChg chg="add mod modGraphic">
          <ac:chgData name="Gerth Stølting Brodal" userId="04ef4784-6591-4f86-a140-f5c3b108582a" providerId="ADAL" clId="{3809ED79-EB5A-40DD-9E75-772DCC8FC85D}" dt="2023-03-30T08:50:42.824" v="1133" actId="14734"/>
          <ac:graphicFrameMkLst>
            <pc:docMk/>
            <pc:sldMk cId="3229704608" sldId="779"/>
            <ac:graphicFrameMk id="6" creationId="{BF333161-8D78-76D3-73E8-AA527311680E}"/>
          </ac:graphicFrameMkLst>
        </pc:graphicFrameChg>
        <pc:picChg chg="add del">
          <ac:chgData name="Gerth Stølting Brodal" userId="04ef4784-6591-4f86-a140-f5c3b108582a" providerId="ADAL" clId="{3809ED79-EB5A-40DD-9E75-772DCC8FC85D}" dt="2023-03-30T08:27:19.937" v="528" actId="22"/>
          <ac:picMkLst>
            <pc:docMk/>
            <pc:sldMk cId="3229704608" sldId="779"/>
            <ac:picMk id="5" creationId="{32984799-9DD4-5C25-E4A3-9B61EB6C1C56}"/>
          </ac:picMkLst>
        </pc:picChg>
        <pc:picChg chg="add mod">
          <ac:chgData name="Gerth Stølting Brodal" userId="04ef4784-6591-4f86-a140-f5c3b108582a" providerId="ADAL" clId="{3809ED79-EB5A-40DD-9E75-772DCC8FC85D}" dt="2023-03-30T08:43:46.147" v="1048" actId="1076"/>
          <ac:picMkLst>
            <pc:docMk/>
            <pc:sldMk cId="3229704608" sldId="779"/>
            <ac:picMk id="10" creationId="{343BD084-C701-66D6-61D4-653EA048F352}"/>
          </ac:picMkLst>
        </pc:picChg>
        <pc:picChg chg="add mod">
          <ac:chgData name="Gerth Stølting Brodal" userId="04ef4784-6591-4f86-a140-f5c3b108582a" providerId="ADAL" clId="{3809ED79-EB5A-40DD-9E75-772DCC8FC85D}" dt="2023-03-30T08:43:46.147" v="1048" actId="1076"/>
          <ac:picMkLst>
            <pc:docMk/>
            <pc:sldMk cId="3229704608" sldId="779"/>
            <ac:picMk id="12" creationId="{E0EE0DCD-BDB2-E1F3-1925-D927A01391D2}"/>
          </ac:picMkLst>
        </pc:picChg>
        <pc:picChg chg="add mod">
          <ac:chgData name="Gerth Stølting Brodal" userId="04ef4784-6591-4f86-a140-f5c3b108582a" providerId="ADAL" clId="{3809ED79-EB5A-40DD-9E75-772DCC8FC85D}" dt="2023-03-30T08:43:46.147" v="1048" actId="1076"/>
          <ac:picMkLst>
            <pc:docMk/>
            <pc:sldMk cId="3229704608" sldId="779"/>
            <ac:picMk id="14" creationId="{E0BD08C8-2DA9-1A0A-2128-62D1B4DC7DA9}"/>
          </ac:picMkLst>
        </pc:picChg>
        <pc:cxnChg chg="add mod">
          <ac:chgData name="Gerth Stølting Brodal" userId="04ef4784-6591-4f86-a140-f5c3b108582a" providerId="ADAL" clId="{3809ED79-EB5A-40DD-9E75-772DCC8FC85D}" dt="2023-03-30T08:49:13.903" v="1131" actId="14100"/>
          <ac:cxnSpMkLst>
            <pc:docMk/>
            <pc:sldMk cId="3229704608" sldId="779"/>
            <ac:cxnSpMk id="15" creationId="{B8CB4D85-9A3A-5E54-2C17-FE596DC80C45}"/>
          </ac:cxnSpMkLst>
        </pc:cxnChg>
        <pc:cxnChg chg="add mod">
          <ac:chgData name="Gerth Stølting Brodal" userId="04ef4784-6591-4f86-a140-f5c3b108582a" providerId="ADAL" clId="{3809ED79-EB5A-40DD-9E75-772DCC8FC85D}" dt="2023-03-30T08:49:07.820" v="1130" actId="14100"/>
          <ac:cxnSpMkLst>
            <pc:docMk/>
            <pc:sldMk cId="3229704608" sldId="779"/>
            <ac:cxnSpMk id="17" creationId="{5AB3467D-2619-02A8-174B-19B3B930B32C}"/>
          </ac:cxnSpMkLst>
        </pc:cxnChg>
        <pc:cxnChg chg="add mod">
          <ac:chgData name="Gerth Stølting Brodal" userId="04ef4784-6591-4f86-a140-f5c3b108582a" providerId="ADAL" clId="{3809ED79-EB5A-40DD-9E75-772DCC8FC85D}" dt="2023-03-30T08:49:02.825" v="1129" actId="14100"/>
          <ac:cxnSpMkLst>
            <pc:docMk/>
            <pc:sldMk cId="3229704608" sldId="779"/>
            <ac:cxnSpMk id="19" creationId="{2381B97D-8915-54B0-B4BD-62DFECE93E74}"/>
          </ac:cxnSpMkLst>
        </pc:cxnChg>
      </pc:sldChg>
      <pc:sldChg chg="new del">
        <pc:chgData name="Gerth Stølting Brodal" userId="04ef4784-6591-4f86-a140-f5c3b108582a" providerId="ADAL" clId="{3809ED79-EB5A-40DD-9E75-772DCC8FC85D}" dt="2023-03-26T19:23:33.055" v="44" actId="680"/>
        <pc:sldMkLst>
          <pc:docMk/>
          <pc:sldMk cId="4084061401" sldId="779"/>
        </pc:sldMkLst>
      </pc:sldChg>
      <pc:sldChg chg="addSp delSp modSp add mod modNotesTx">
        <pc:chgData name="Gerth Stølting Brodal" userId="04ef4784-6591-4f86-a140-f5c3b108582a" providerId="ADAL" clId="{3809ED79-EB5A-40DD-9E75-772DCC8FC85D}" dt="2023-03-30T12:25:12.879" v="1864" actId="20577"/>
        <pc:sldMkLst>
          <pc:docMk/>
          <pc:sldMk cId="1662618417" sldId="780"/>
        </pc:sldMkLst>
        <pc:spChg chg="add mod">
          <ac:chgData name="Gerth Stølting Brodal" userId="04ef4784-6591-4f86-a140-f5c3b108582a" providerId="ADAL" clId="{3809ED79-EB5A-40DD-9E75-772DCC8FC85D}" dt="2023-03-30T11:45:09.805" v="1762" actId="14100"/>
          <ac:spMkLst>
            <pc:docMk/>
            <pc:sldMk cId="1662618417" sldId="780"/>
            <ac:spMk id="2" creationId="{711CF0A8-B6A0-2B98-4A57-F31266A842FA}"/>
          </ac:spMkLst>
        </pc:spChg>
        <pc:spChg chg="mod">
          <ac:chgData name="Gerth Stølting Brodal" userId="04ef4784-6591-4f86-a140-f5c3b108582a" providerId="ADAL" clId="{3809ED79-EB5A-40DD-9E75-772DCC8FC85D}" dt="2023-03-30T11:06:30.305" v="1359" actId="6549"/>
          <ac:spMkLst>
            <pc:docMk/>
            <pc:sldMk cId="1662618417" sldId="780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3809ED79-EB5A-40DD-9E75-772DCC8FC85D}" dt="2023-03-30T11:44:56.296" v="1751" actId="6549"/>
          <ac:spMkLst>
            <pc:docMk/>
            <pc:sldMk cId="1662618417" sldId="780"/>
            <ac:spMk id="5" creationId="{00000000-0000-0000-0000-000000000000}"/>
          </ac:spMkLst>
        </pc:spChg>
        <pc:graphicFrameChg chg="mod modGraphic">
          <ac:chgData name="Gerth Stølting Brodal" userId="04ef4784-6591-4f86-a140-f5c3b108582a" providerId="ADAL" clId="{3809ED79-EB5A-40DD-9E75-772DCC8FC85D}" dt="2023-03-30T11:46:46.478" v="1779" actId="20577"/>
          <ac:graphicFrameMkLst>
            <pc:docMk/>
            <pc:sldMk cId="1662618417" sldId="780"/>
            <ac:graphicFrameMk id="4" creationId="{00000000-0000-0000-0000-000000000000}"/>
          </ac:graphicFrameMkLst>
        </pc:graphicFrameChg>
        <pc:picChg chg="del">
          <ac:chgData name="Gerth Stølting Brodal" userId="04ef4784-6591-4f86-a140-f5c3b108582a" providerId="ADAL" clId="{3809ED79-EB5A-40DD-9E75-772DCC8FC85D}" dt="2023-03-30T11:15:30.221" v="1371" actId="478"/>
          <ac:picMkLst>
            <pc:docMk/>
            <pc:sldMk cId="1662618417" sldId="780"/>
            <ac:picMk id="7" creationId="{00000000-0000-0000-0000-000000000000}"/>
          </ac:picMkLst>
        </pc:picChg>
        <pc:picChg chg="add del mod ord modCrop">
          <ac:chgData name="Gerth Stølting Brodal" userId="04ef4784-6591-4f86-a140-f5c3b108582a" providerId="ADAL" clId="{3809ED79-EB5A-40DD-9E75-772DCC8FC85D}" dt="2023-03-30T11:39:08.653" v="1711" actId="478"/>
          <ac:picMkLst>
            <pc:docMk/>
            <pc:sldMk cId="1662618417" sldId="780"/>
            <ac:picMk id="8" creationId="{397F6794-1E99-8B0B-A3B4-B1612F58A37B}"/>
          </ac:picMkLst>
        </pc:picChg>
        <pc:picChg chg="add mod">
          <ac:chgData name="Gerth Stølting Brodal" userId="04ef4784-6591-4f86-a140-f5c3b108582a" providerId="ADAL" clId="{3809ED79-EB5A-40DD-9E75-772DCC8FC85D}" dt="2023-03-30T11:44:47.617" v="1748" actId="1076"/>
          <ac:picMkLst>
            <pc:docMk/>
            <pc:sldMk cId="1662618417" sldId="780"/>
            <ac:picMk id="10" creationId="{48998940-115A-4192-11B8-C321EBE35A73}"/>
          </ac:picMkLst>
        </pc:picChg>
      </pc:sldChg>
      <pc:sldChg chg="addSp delSp modSp new del mod">
        <pc:chgData name="Gerth Stølting Brodal" userId="04ef4784-6591-4f86-a140-f5c3b108582a" providerId="ADAL" clId="{3809ED79-EB5A-40DD-9E75-772DCC8FC85D}" dt="2023-03-30T11:05:31.292" v="1301" actId="47"/>
        <pc:sldMkLst>
          <pc:docMk/>
          <pc:sldMk cId="1548554082" sldId="781"/>
        </pc:sldMkLst>
        <pc:spChg chg="del mod">
          <ac:chgData name="Gerth Stølting Brodal" userId="04ef4784-6591-4f86-a140-f5c3b108582a" providerId="ADAL" clId="{3809ED79-EB5A-40DD-9E75-772DCC8FC85D}" dt="2023-03-30T11:05:23.995" v="1299" actId="21"/>
          <ac:spMkLst>
            <pc:docMk/>
            <pc:sldMk cId="1548554082" sldId="781"/>
            <ac:spMk id="3" creationId="{A7BDB7D3-22EE-AF70-A557-97731AF1C9F0}"/>
          </ac:spMkLst>
        </pc:spChg>
        <pc:spChg chg="add mod">
          <ac:chgData name="Gerth Stølting Brodal" userId="04ef4784-6591-4f86-a140-f5c3b108582a" providerId="ADAL" clId="{3809ED79-EB5A-40DD-9E75-772DCC8FC85D}" dt="2023-03-30T11:05:23.995" v="1299" actId="21"/>
          <ac:spMkLst>
            <pc:docMk/>
            <pc:sldMk cId="1548554082" sldId="781"/>
            <ac:spMk id="5" creationId="{0F6A4B63-1AAD-15FC-9208-E30CD7E585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zo.org/python_vs_matlab.html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Matpllotlib</a:t>
            </a:r>
            <a:r>
              <a:rPr lang="da-DK" dirty="0"/>
              <a:t> and </a:t>
            </a:r>
            <a:r>
              <a:rPr lang="da-DK" dirty="0" err="1"/>
              <a:t>Jupyter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just to options –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more Python </a:t>
            </a:r>
            <a:r>
              <a:rPr lang="da-DK" dirty="0" err="1"/>
              <a:t>libraries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.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mentioned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3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can</a:t>
            </a:r>
            <a:r>
              <a:rPr lang="da-DK" dirty="0"/>
              <a:t> have multiple </a:t>
            </a:r>
            <a:r>
              <a:rPr lang="da-DK" dirty="0" err="1"/>
              <a:t>savefig</a:t>
            </a:r>
            <a:r>
              <a:rPr lang="da-DK" baseline="0" dirty="0"/>
              <a:t> </a:t>
            </a:r>
            <a:r>
              <a:rPr lang="da-DK" baseline="0" dirty="0" err="1"/>
              <a:t>commands</a:t>
            </a:r>
            <a:r>
              <a:rPr lang="da-DK" baseline="0" dirty="0"/>
              <a:t> for the same </a:t>
            </a:r>
            <a:r>
              <a:rPr lang="da-DK" baseline="0" dirty="0" err="1"/>
              <a:t>figure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bbox_inches</a:t>
            </a:r>
            <a:r>
              <a:rPr lang="da-DK" baseline="0" dirty="0"/>
              <a:t> = </a:t>
            </a:r>
            <a:r>
              <a:rPr lang="da-DK" baseline="0" dirty="0" err="1"/>
              <a:t>crop</a:t>
            </a:r>
            <a:r>
              <a:rPr lang="da-DK" baseline="0" dirty="0"/>
              <a:t> to </a:t>
            </a:r>
            <a:r>
              <a:rPr lang="da-DK" baseline="0" dirty="0" err="1"/>
              <a:t>arbitrary</a:t>
            </a:r>
            <a:r>
              <a:rPr lang="da-DK" baseline="0" dirty="0"/>
              <a:t> </a:t>
            </a:r>
            <a:r>
              <a:rPr lang="da-DK" baseline="0" dirty="0" err="1"/>
              <a:t>bounding</a:t>
            </a:r>
            <a:r>
              <a:rPr lang="da-DK" baseline="0" dirty="0"/>
              <a:t> </a:t>
            </a:r>
            <a:r>
              <a:rPr lang="da-DK" baseline="0" dirty="0" err="1"/>
              <a:t>box</a:t>
            </a:r>
            <a:r>
              <a:rPr lang="da-DK" baseline="0" dirty="0"/>
              <a:t>, </a:t>
            </a:r>
            <a:r>
              <a:rPr lang="da-DK" baseline="0" dirty="0" err="1"/>
              <a:t>tight</a:t>
            </a:r>
            <a:r>
              <a:rPr lang="da-DK" baseline="0" dirty="0"/>
              <a:t> = minimal </a:t>
            </a:r>
            <a:r>
              <a:rPr lang="da-DK" baseline="0" dirty="0" err="1"/>
              <a:t>containing</a:t>
            </a:r>
            <a:r>
              <a:rPr lang="da-DK" baseline="0" dirty="0"/>
              <a:t> </a:t>
            </a:r>
            <a:r>
              <a:rPr lang="da-DK" baseline="0" dirty="0" err="1"/>
              <a:t>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update and remove shown objects with </a:t>
            </a:r>
            <a:r>
              <a:rPr lang="en-US" b="1" dirty="0"/>
              <a:t>.</a:t>
            </a:r>
            <a:r>
              <a:rPr lang="en-US" b="1" dirty="0" err="1"/>
              <a:t>set_data</a:t>
            </a:r>
            <a:r>
              <a:rPr lang="en-US" dirty="0"/>
              <a:t> and </a:t>
            </a:r>
            <a:r>
              <a:rPr lang="en-US" b="1" dirty="0"/>
              <a:t>.remove</a:t>
            </a:r>
          </a:p>
          <a:p>
            <a:endParaRPr lang="da-DK" dirty="0"/>
          </a:p>
          <a:p>
            <a:r>
              <a:rPr lang="da-DK" dirty="0"/>
              <a:t>x = </a:t>
            </a:r>
            <a:r>
              <a:rPr lang="da-DK" dirty="0" err="1"/>
              <a:t>plt.plot</a:t>
            </a:r>
            <a:r>
              <a:rPr lang="da-DK" dirty="0"/>
              <a:t>([0,1],[0.5,0.5])</a:t>
            </a:r>
          </a:p>
          <a:p>
            <a:r>
              <a:rPr lang="da-DK" dirty="0"/>
              <a:t>x</a:t>
            </a:r>
          </a:p>
          <a:p>
            <a:r>
              <a:rPr lang="da-DK" dirty="0"/>
              <a:t>[&lt;matplotlib.lines.Line2D </a:t>
            </a:r>
            <a:r>
              <a:rPr lang="da-DK" dirty="0" err="1"/>
              <a:t>object</a:t>
            </a:r>
            <a:r>
              <a:rPr lang="da-DK" dirty="0"/>
              <a:t> at 0x000001CD9AF2BF50&gt;]</a:t>
            </a:r>
          </a:p>
          <a:p>
            <a:r>
              <a:rPr lang="da-DK" dirty="0"/>
              <a:t>x[0].</a:t>
            </a:r>
            <a:r>
              <a:rPr lang="da-DK" b="1" dirty="0" err="1"/>
              <a:t>set_data</a:t>
            </a:r>
            <a:r>
              <a:rPr lang="da-DK" dirty="0"/>
              <a:t>([0,1],[0.25,0.5])</a:t>
            </a:r>
          </a:p>
          <a:p>
            <a:r>
              <a:rPr lang="da-DK" dirty="0"/>
              <a:t>x[0].</a:t>
            </a:r>
            <a:r>
              <a:rPr lang="da-DK" b="1" dirty="0" err="1"/>
              <a:t>remove</a:t>
            </a:r>
            <a:r>
              <a:rPr lang="da-DK" dirty="0"/>
              <a:t>()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41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&lt; Python 3.11 - </a:t>
            </a:r>
            <a:r>
              <a:rPr lang="da-DK" dirty="0" err="1"/>
              <a:t>FuncAnimation</a:t>
            </a:r>
            <a:r>
              <a:rPr lang="da-DK" dirty="0"/>
              <a:t> returns an </a:t>
            </a:r>
            <a:r>
              <a:rPr lang="da-DK" dirty="0" err="1"/>
              <a:t>object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remembered</a:t>
            </a:r>
            <a:r>
              <a:rPr lang="da-DK" baseline="0" dirty="0"/>
              <a:t> – </a:t>
            </a:r>
            <a:r>
              <a:rPr lang="da-DK" baseline="0" dirty="0" err="1"/>
              <a:t>otherwise</a:t>
            </a:r>
            <a:r>
              <a:rPr lang="da-DK" baseline="0" dirty="0"/>
              <a:t> it </a:t>
            </a:r>
            <a:r>
              <a:rPr lang="da-DK" baseline="0" dirty="0" err="1"/>
              <a:t>will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garbage </a:t>
            </a:r>
            <a:r>
              <a:rPr lang="da-DK" baseline="0" dirty="0" err="1"/>
              <a:t>collected</a:t>
            </a:r>
            <a:r>
              <a:rPr lang="da-DK" baseline="0" dirty="0"/>
              <a:t> and the animation </a:t>
            </a:r>
            <a:r>
              <a:rPr lang="da-DK" baseline="0" dirty="0" err="1"/>
              <a:t>fails</a:t>
            </a:r>
            <a:r>
              <a:rPr lang="da-DK" baseline="0" dirty="0"/>
              <a:t>.</a:t>
            </a:r>
          </a:p>
          <a:p>
            <a:endParaRPr lang="da-DK" baseline="0" dirty="0"/>
          </a:p>
          <a:p>
            <a:r>
              <a:rPr lang="da-DK" baseline="0" dirty="0"/>
              <a:t>See </a:t>
            </a:r>
            <a:r>
              <a:rPr lang="da-DK" baseline="0" dirty="0" err="1"/>
              <a:t>discussion</a:t>
            </a:r>
            <a:r>
              <a:rPr lang="da-DK" baseline="0" dirty="0"/>
              <a:t>: </a:t>
            </a:r>
            <a:r>
              <a:rPr lang="en-US" b="1" dirty="0"/>
              <a:t>https://github.com/matplotlib/matplotlib/issues/1656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9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notebooks also integrated in e.g. </a:t>
            </a:r>
            <a:r>
              <a:rPr lang="en-US" b="1" dirty="0"/>
              <a:t>Visual Studio Code</a:t>
            </a:r>
          </a:p>
          <a:p>
            <a:endParaRPr lang="en-US" dirty="0"/>
          </a:p>
          <a:p>
            <a:r>
              <a:rPr lang="en-US" b="1" dirty="0" err="1"/>
              <a:t>JupyterLab</a:t>
            </a:r>
            <a:r>
              <a:rPr lang="en-US" b="1" dirty="0"/>
              <a:t>: A Next-Generation Notebook Interface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kernels. 40+ </a:t>
            </a:r>
            <a:r>
              <a:rPr lang="da-DK" dirty="0" err="1"/>
              <a:t>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7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Or a ”</a:t>
            </a:r>
            <a:r>
              <a:rPr lang="da-DK" dirty="0" err="1"/>
              <a:t>mac</a:t>
            </a:r>
            <a:r>
              <a:rPr lang="da-DK" dirty="0"/>
              <a:t> terminal”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4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9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magic below stopped working in recent versions of </a:t>
            </a:r>
            <a:r>
              <a:rPr lang="en-US" dirty="0" err="1"/>
              <a:t>Jupyter</a:t>
            </a:r>
            <a:endParaRPr lang="en-US" dirty="0"/>
          </a:p>
          <a:p>
            <a:endParaRPr lang="en-US" dirty="0"/>
          </a:p>
          <a:p>
            <a:r>
              <a:rPr lang="en-US" dirty="0"/>
              <a:t>%matplotlib notebook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2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matplotlib.pyplot.ion</a:t>
            </a:r>
            <a:r>
              <a:rPr lang="en-US" dirty="0"/>
              <a:t>()</a:t>
            </a:r>
            <a:r>
              <a:rPr lang="en-US" baseline="0" dirty="0"/>
              <a:t>  and </a:t>
            </a:r>
            <a:r>
              <a:rPr lang="en-US" dirty="0" err="1"/>
              <a:t>matplotlib.pyplot.ioff</a:t>
            </a:r>
            <a:r>
              <a:rPr lang="en-US" dirty="0"/>
              <a:t>()</a:t>
            </a:r>
            <a:r>
              <a:rPr lang="en-US" baseline="0" dirty="0"/>
              <a:t>   # interactive on/off does not seem to be needed when using </a:t>
            </a:r>
            <a:r>
              <a:rPr lang="en-US" baseline="0" dirty="0" err="1"/>
              <a:t>Jupyter</a:t>
            </a:r>
            <a:r>
              <a:rPr lang="en-US" baseline="0" dirty="0"/>
              <a:t>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1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/>
              <a:t>PyPlot</a:t>
            </a:r>
            <a:r>
              <a:rPr lang="da-DK" b="1" dirty="0"/>
              <a:t> = </a:t>
            </a:r>
            <a:r>
              <a:rPr lang="da-DK" b="1" dirty="0" err="1"/>
              <a:t>module</a:t>
            </a:r>
            <a:r>
              <a:rPr lang="da-DK" b="1" dirty="0"/>
              <a:t> </a:t>
            </a:r>
            <a:r>
              <a:rPr lang="da-DK" dirty="0"/>
              <a:t>in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matplotlib</a:t>
            </a:r>
            <a:endParaRPr lang="da-DK" dirty="0"/>
          </a:p>
          <a:p>
            <a:endParaRPr lang="da-DK" dirty="0"/>
          </a:p>
          <a:p>
            <a:r>
              <a:rPr lang="da-DK" dirty="0"/>
              <a:t>EN-&gt;DK</a:t>
            </a:r>
            <a:r>
              <a:rPr lang="da-DK" baseline="0" dirty="0"/>
              <a:t>: </a:t>
            </a:r>
            <a:r>
              <a:rPr lang="da-DK" dirty="0"/>
              <a:t>magenta = lilla,</a:t>
            </a:r>
            <a:r>
              <a:rPr lang="da-DK" baseline="0" dirty="0"/>
              <a:t> cyan = cyan</a:t>
            </a:r>
            <a:endParaRPr lang="en-US" dirty="0"/>
          </a:p>
          <a:p>
            <a:endParaRPr lang="en-US" dirty="0"/>
          </a:p>
          <a:p>
            <a:r>
              <a:rPr lang="en-US" dirty="0"/>
              <a:t># color RGBs</a:t>
            </a:r>
          </a:p>
          <a:p>
            <a:r>
              <a:rPr lang="en-US" dirty="0"/>
              <a:t>from </a:t>
            </a:r>
            <a:r>
              <a:rPr lang="en-US" dirty="0" err="1"/>
              <a:t>matplotlib</a:t>
            </a:r>
            <a:r>
              <a:rPr lang="en-US" dirty="0"/>
              <a:t> import colors</a:t>
            </a:r>
          </a:p>
          <a:p>
            <a:r>
              <a:rPr lang="en-US" dirty="0"/>
              <a:t>for i, color in enumerate('</a:t>
            </a:r>
            <a:r>
              <a:rPr lang="en-US" dirty="0" err="1"/>
              <a:t>bgrcmykw</a:t>
            </a:r>
            <a:r>
              <a:rPr lang="en-US" dirty="0"/>
              <a:t>'):  </a:t>
            </a:r>
            <a:r>
              <a:rPr lang="en-US" b="1" dirty="0"/>
              <a:t># BASE COLORS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([0, 1], [i, i], color + 'o-', label=color)</a:t>
            </a:r>
          </a:p>
          <a:p>
            <a:r>
              <a:rPr lang="en-US" dirty="0"/>
              <a:t>	print(color, </a:t>
            </a:r>
            <a:r>
              <a:rPr lang="en-US" dirty="0" err="1"/>
              <a:t>colors.to_rgba</a:t>
            </a:r>
            <a:r>
              <a:rPr lang="en-US" dirty="0"/>
              <a:t>(color))</a:t>
            </a:r>
          </a:p>
          <a:p>
            <a:r>
              <a:rPr lang="en-US" dirty="0"/>
              <a:t># line</a:t>
            </a:r>
            <a:r>
              <a:rPr lang="en-US" baseline="0" dirty="0"/>
              <a:t> styles</a:t>
            </a:r>
            <a:endParaRPr lang="en-US" dirty="0"/>
          </a:p>
          <a:p>
            <a:r>
              <a:rPr lang="en-US" dirty="0"/>
              <a:t>for i, style in enumerate('-|--|-.|:'.split('|')):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([0,1],[</a:t>
            </a:r>
            <a:r>
              <a:rPr lang="en-US" dirty="0" err="1"/>
              <a:t>i,i</a:t>
            </a:r>
            <a:r>
              <a:rPr lang="en-US" dirty="0"/>
              <a:t>],'k' + style)</a:t>
            </a:r>
          </a:p>
          <a:p>
            <a:r>
              <a:rPr lang="en-US" dirty="0"/>
              <a:t># marker styles</a:t>
            </a:r>
          </a:p>
          <a:p>
            <a:r>
              <a:rPr lang="en-US" dirty="0"/>
              <a:t>for i, style in enumerate('.,</a:t>
            </a:r>
            <a:r>
              <a:rPr lang="en-US" dirty="0" err="1"/>
              <a:t>ov</a:t>
            </a:r>
            <a:r>
              <a:rPr lang="en-US" dirty="0"/>
              <a:t>^&lt;&gt;1234sp*</a:t>
            </a:r>
            <a:r>
              <a:rPr lang="en-US" dirty="0" err="1"/>
              <a:t>hH+xDd</a:t>
            </a:r>
            <a:r>
              <a:rPr lang="en-US" dirty="0"/>
              <a:t>|_'):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(i // 11, -(i % 11), 'k' + style, </a:t>
            </a:r>
            <a:r>
              <a:rPr lang="en-US" dirty="0" err="1"/>
              <a:t>ms</a:t>
            </a:r>
            <a:r>
              <a:rPr lang="en-US" dirty="0"/>
              <a:t>=8)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2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Supports: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Multi</a:t>
            </a:r>
            <a:r>
              <a:rPr lang="da-DK" dirty="0"/>
              <a:t>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OS </a:t>
            </a:r>
            <a:r>
              <a:rPr lang="da-DK" dirty="0" err="1"/>
              <a:t>shell</a:t>
            </a:r>
            <a:r>
              <a:rPr lang="da-DK" dirty="0"/>
              <a:t> and Python </a:t>
            </a:r>
            <a:r>
              <a:rPr lang="da-DK" dirty="0" err="1"/>
              <a:t>shell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Multiple views to same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File browser in </a:t>
            </a:r>
            <a:r>
              <a:rPr lang="da-DK" dirty="0" err="1"/>
              <a:t>left</a:t>
            </a:r>
            <a:r>
              <a:rPr lang="da-DK" dirty="0"/>
              <a:t> </a:t>
            </a:r>
            <a:r>
              <a:rPr lang="da-DK" dirty="0" err="1"/>
              <a:t>pane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2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more information: https://kursuskatalog.au.dk/en/course/120246/Data-Visualization</a:t>
            </a:r>
          </a:p>
          <a:p>
            <a:endParaRPr lang="da-DK" dirty="0"/>
          </a:p>
          <a:p>
            <a:r>
              <a:rPr lang="da-DK" dirty="0"/>
              <a:t> Hans-Jörg </a:t>
            </a:r>
            <a:r>
              <a:rPr lang="da-DK" dirty="0" err="1"/>
              <a:t>recommends</a:t>
            </a:r>
            <a:r>
              <a:rPr lang="da-DK" dirty="0"/>
              <a:t>  BOKEH </a:t>
            </a:r>
            <a:r>
              <a:rPr lang="da-DK" dirty="0" err="1"/>
              <a:t>good</a:t>
            </a:r>
            <a:r>
              <a:rPr lang="da-DK" dirty="0"/>
              <a:t> for </a:t>
            </a:r>
            <a:r>
              <a:rPr lang="da-DK" dirty="0" err="1"/>
              <a:t>interactive</a:t>
            </a:r>
            <a:r>
              <a:rPr lang="da-DK" dirty="0"/>
              <a:t> </a:t>
            </a:r>
            <a:r>
              <a:rPr lang="da-DK" dirty="0" err="1"/>
              <a:t>visualizations</a:t>
            </a:r>
            <a:endParaRPr lang="da-DK" dirty="0"/>
          </a:p>
          <a:p>
            <a:r>
              <a:rPr lang="da-DK" dirty="0"/>
              <a:t>    Python </a:t>
            </a:r>
            <a:r>
              <a:rPr lang="da-DK" dirty="0" err="1"/>
              <a:t>backend</a:t>
            </a:r>
            <a:r>
              <a:rPr lang="da-DK" dirty="0"/>
              <a:t> =&gt; </a:t>
            </a:r>
            <a:r>
              <a:rPr lang="da-DK" dirty="0" err="1"/>
              <a:t>Javascript</a:t>
            </a:r>
            <a:r>
              <a:rPr lang="da-DK" dirty="0"/>
              <a:t> </a:t>
            </a:r>
            <a:r>
              <a:rPr lang="da-DK" dirty="0" err="1"/>
              <a:t>frontend</a:t>
            </a:r>
            <a:r>
              <a:rPr lang="da-DK" dirty="0"/>
              <a:t> (via </a:t>
            </a:r>
            <a:r>
              <a:rPr lang="da-DK" dirty="0" err="1"/>
              <a:t>Json</a:t>
            </a:r>
            <a:r>
              <a:rPr lang="da-DK" dirty="0"/>
              <a:t>),</a:t>
            </a:r>
          </a:p>
          <a:p>
            <a:r>
              <a:rPr lang="da-DK" dirty="0"/>
              <a:t>   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inject</a:t>
            </a:r>
            <a:r>
              <a:rPr lang="da-DK" dirty="0"/>
              <a:t> (</a:t>
            </a:r>
            <a:r>
              <a:rPr lang="da-DK" dirty="0" err="1"/>
              <a:t>Javascript</a:t>
            </a:r>
            <a:r>
              <a:rPr lang="da-DK" dirty="0"/>
              <a:t>)</a:t>
            </a:r>
          </a:p>
          <a:p>
            <a:r>
              <a:rPr lang="da-DK" dirty="0"/>
              <a:t>    </a:t>
            </a:r>
            <a:r>
              <a:rPr lang="da-DK" dirty="0" err="1"/>
              <a:t>uses</a:t>
            </a:r>
            <a:r>
              <a:rPr lang="da-DK" dirty="0"/>
              <a:t> "</a:t>
            </a:r>
            <a:r>
              <a:rPr lang="da-DK" dirty="0" err="1"/>
              <a:t>listeners</a:t>
            </a:r>
            <a:r>
              <a:rPr lang="da-DK" dirty="0"/>
              <a:t>" to </a:t>
            </a:r>
            <a:r>
              <a:rPr lang="da-DK" dirty="0" err="1"/>
              <a:t>update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8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minimize(lambda x: (x[1] - 4) ** 2 + (x[0] - 3) ** 2, [(0, 0)])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2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two dimensional point</a:t>
            </a:r>
          </a:p>
          <a:p>
            <a:endParaRPr lang="en-US" dirty="0"/>
          </a:p>
          <a:p>
            <a:r>
              <a:rPr lang="en-US" dirty="0"/>
              <a:t>WARNING: the function r is not convex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9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/>
              <a:t>Python</a:t>
            </a:r>
            <a:r>
              <a:rPr lang="da-DK" b="1" dirty="0"/>
              <a:t> vs </a:t>
            </a:r>
            <a:r>
              <a:rPr lang="da-DK" b="1" dirty="0" err="1"/>
              <a:t>Matlab</a:t>
            </a:r>
            <a:endParaRPr lang="da-DK" b="1" dirty="0"/>
          </a:p>
          <a:p>
            <a:pPr lvl="1"/>
            <a:r>
              <a:rPr lang="en-US" dirty="0">
                <a:hlinkClick r:id="rId3"/>
              </a:rPr>
              <a:t>http://www.pyzo.org/python_vs_matlab.html</a:t>
            </a:r>
            <a:endParaRPr lang="en-US" dirty="0"/>
          </a:p>
          <a:p>
            <a:pPr lvl="1"/>
            <a:r>
              <a:rPr lang="en-US" dirty="0" err="1"/>
              <a:t>Matlab</a:t>
            </a:r>
            <a:r>
              <a:rPr lang="en-US" dirty="0"/>
              <a:t>: Commercial and proprietary, uses “;”</a:t>
            </a:r>
          </a:p>
          <a:p>
            <a:pPr lvl="1"/>
            <a:r>
              <a:rPr lang="en-US" dirty="0"/>
              <a:t>Python: Free, open source, beautiful and powerful programming language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8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pdist</a:t>
            </a:r>
            <a:r>
              <a:rPr lang="en-US" baseline="0" dirty="0"/>
              <a:t> computes the </a:t>
            </a:r>
            <a:r>
              <a:rPr lang="en-US" baseline="0" dirty="0" err="1"/>
              <a:t>distane</a:t>
            </a:r>
            <a:r>
              <a:rPr lang="en-US" baseline="0" dirty="0"/>
              <a:t> between two vector </a:t>
            </a:r>
            <a:r>
              <a:rPr lang="en-US" baseline="0" dirty="0" err="1"/>
              <a:t>wrt</a:t>
            </a:r>
            <a:r>
              <a:rPr lang="en-US" baseline="0" dirty="0"/>
              <a:t> different norms</a:t>
            </a:r>
          </a:p>
          <a:p>
            <a:endParaRPr lang="en-US" baseline="0" dirty="0"/>
          </a:p>
          <a:p>
            <a:r>
              <a:rPr lang="en-US" baseline="0" dirty="0"/>
              <a:t>@ = lambda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“hold on” used to get all the plots into one plot</a:t>
            </a:r>
          </a:p>
          <a:p>
            <a:r>
              <a:rPr lang="en-US" dirty="0"/>
              <a:t>Note that function </a:t>
            </a:r>
            <a:r>
              <a:rPr lang="en-US" dirty="0" err="1"/>
              <a:t>max_distance</a:t>
            </a:r>
            <a:r>
              <a:rPr lang="en-US" dirty="0"/>
              <a:t> is called above its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4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plt.contour</a:t>
            </a:r>
            <a:r>
              <a:rPr lang="en-US" dirty="0"/>
              <a:t> returns “</a:t>
            </a:r>
            <a:r>
              <a:rPr lang="en-US" dirty="0" err="1"/>
              <a:t>contour.QuadContourSet</a:t>
            </a:r>
            <a:r>
              <a:rPr lang="en-US"/>
              <a:t>”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7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</a:t>
            </a:r>
            <a:r>
              <a:rPr lang="en-US" baseline="0" dirty="0"/>
              <a:t> the 8 optimization algorithms that can be run without any arguments further, the remaining algorithms require additional parameters to increase quality of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7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range = </a:t>
            </a:r>
            <a:r>
              <a:rPr lang="da-DK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used</a:t>
            </a:r>
            <a:r>
              <a:rPr lang="da-DK" baseline="0" dirty="0"/>
              <a:t> as </a:t>
            </a:r>
            <a:r>
              <a:rPr lang="da-DK" baseline="0" dirty="0" err="1"/>
              <a:t>coordinates</a:t>
            </a:r>
            <a:r>
              <a:rPr lang="da-DK" baseline="0" dirty="0"/>
              <a:t> (</a:t>
            </a:r>
            <a:r>
              <a:rPr lang="da-DK" baseline="0" dirty="0" err="1"/>
              <a:t>need</a:t>
            </a:r>
            <a:r>
              <a:rPr lang="da-DK" baseline="0" dirty="0"/>
              <a:t> to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indexable</a:t>
            </a:r>
            <a:r>
              <a:rPr lang="da-DK" baseline="0" dirty="0"/>
              <a:t>)</a:t>
            </a:r>
          </a:p>
          <a:p>
            <a:r>
              <a:rPr lang="da-DK" baseline="0" dirty="0"/>
              <a:t>2 plots in </a:t>
            </a:r>
            <a:r>
              <a:rPr lang="da-DK" baseline="0" dirty="0" err="1"/>
              <a:t>one</a:t>
            </a:r>
            <a:r>
              <a:rPr lang="da-DK" baseline="0" dirty="0"/>
              <a:t> </a:t>
            </a:r>
            <a:r>
              <a:rPr lang="da-DK" baseline="0" dirty="0" err="1"/>
              <a:t>figure</a:t>
            </a:r>
            <a:endParaRPr lang="da-DK" baseline="0" dirty="0"/>
          </a:p>
          <a:p>
            <a:r>
              <a:rPr lang="da-DK" baseline="0" dirty="0"/>
              <a:t>plot </a:t>
            </a:r>
            <a:r>
              <a:rPr lang="da-DK" baseline="0" dirty="0" err="1"/>
              <a:t>takes</a:t>
            </a:r>
            <a:r>
              <a:rPr lang="da-DK" baseline="0" dirty="0"/>
              <a:t> </a:t>
            </a:r>
            <a:r>
              <a:rPr lang="da-DK" baseline="0" dirty="0" err="1"/>
              <a:t>many</a:t>
            </a:r>
            <a:r>
              <a:rPr lang="da-DK" baseline="0" dirty="0"/>
              <a:t> </a:t>
            </a:r>
            <a:r>
              <a:rPr lang="da-DK" baseline="0" dirty="0" err="1"/>
              <a:t>keyword</a:t>
            </a:r>
            <a:r>
              <a:rPr lang="da-DK" baseline="0" dirty="0"/>
              <a:t> arguments</a:t>
            </a:r>
          </a:p>
          <a:p>
            <a:r>
              <a:rPr lang="da-DK" baseline="0" dirty="0" err="1"/>
              <a:t>dash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2nd label: </a:t>
            </a:r>
            <a:r>
              <a:rPr lang="da-DK" baseline="0" dirty="0" err="1"/>
              <a:t>used</a:t>
            </a:r>
            <a:r>
              <a:rPr lang="da-DK" baseline="0" dirty="0"/>
              <a:t> </a:t>
            </a:r>
            <a:r>
              <a:rPr lang="da-DK" baseline="0" dirty="0" err="1"/>
              <a:t>raw</a:t>
            </a:r>
            <a:r>
              <a:rPr lang="da-DK" baseline="0" dirty="0"/>
              <a:t> </a:t>
            </a:r>
            <a:r>
              <a:rPr lang="da-DK" baseline="0" dirty="0" err="1"/>
              <a:t>string</a:t>
            </a:r>
            <a:r>
              <a:rPr lang="da-DK" baseline="0" dirty="0"/>
              <a:t> (</a:t>
            </a:r>
            <a:r>
              <a:rPr lang="da-DK" baseline="0" dirty="0" err="1"/>
              <a:t>sinc</a:t>
            </a:r>
            <a:r>
              <a:rPr lang="da-DK" baseline="0" dirty="0"/>
              <a:t> </a:t>
            </a:r>
            <a:r>
              <a:rPr lang="da-DK" baseline="0" dirty="0" err="1"/>
              <a:t>string</a:t>
            </a:r>
            <a:r>
              <a:rPr lang="da-DK" baseline="0" dirty="0"/>
              <a:t> </a:t>
            </a:r>
            <a:r>
              <a:rPr lang="da-DK" baseline="0" dirty="0" err="1"/>
              <a:t>contains</a:t>
            </a:r>
            <a:r>
              <a:rPr lang="da-DK" baseline="0" dirty="0"/>
              <a:t> \ )</a:t>
            </a:r>
          </a:p>
          <a:p>
            <a:r>
              <a:rPr lang="da-DK" baseline="0" dirty="0" err="1"/>
              <a:t>title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contain</a:t>
            </a:r>
            <a:r>
              <a:rPr lang="da-DK" baseline="0" dirty="0"/>
              <a:t> </a:t>
            </a:r>
            <a:r>
              <a:rPr lang="da-DK" baseline="0" dirty="0" err="1"/>
              <a:t>newlines</a:t>
            </a:r>
            <a:endParaRPr lang="da-DK" baseline="0" dirty="0"/>
          </a:p>
          <a:p>
            <a:r>
              <a:rPr lang="da-DK" baseline="0" dirty="0" err="1"/>
              <a:t>xlim</a:t>
            </a:r>
            <a:r>
              <a:rPr lang="da-DK" baseline="0" dirty="0"/>
              <a:t> / </a:t>
            </a:r>
            <a:r>
              <a:rPr lang="da-DK" baseline="0" dirty="0" err="1"/>
              <a:t>ylim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set </a:t>
            </a:r>
            <a:r>
              <a:rPr lang="da-DK" baseline="0" dirty="0" err="1"/>
              <a:t>manually</a:t>
            </a:r>
            <a:r>
              <a:rPr lang="da-DK" baseline="0" dirty="0"/>
              <a:t> – </a:t>
            </a:r>
            <a:r>
              <a:rPr lang="da-DK" baseline="0" dirty="0" err="1"/>
              <a:t>otherwise</a:t>
            </a:r>
            <a:r>
              <a:rPr lang="da-DK" baseline="0" dirty="0"/>
              <a:t> set </a:t>
            </a:r>
            <a:r>
              <a:rPr lang="da-DK" baseline="0" dirty="0" err="1"/>
              <a:t>automatically</a:t>
            </a:r>
            <a:r>
              <a:rPr lang="da-DK" baseline="0" dirty="0"/>
              <a:t> by </a:t>
            </a:r>
            <a:r>
              <a:rPr lang="da-DK" baseline="0" dirty="0" err="1"/>
              <a:t>pyplot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 </a:t>
            </a:r>
            <a:r>
              <a:rPr lang="da-DK" dirty="0" err="1"/>
              <a:t>density</a:t>
            </a:r>
            <a:r>
              <a:rPr lang="da-DK" dirty="0"/>
              <a:t> : values1 is a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larger</a:t>
            </a:r>
            <a:r>
              <a:rPr lang="da-DK" dirty="0"/>
              <a:t> dataset </a:t>
            </a:r>
            <a:r>
              <a:rPr lang="da-DK" dirty="0" err="1"/>
              <a:t>than</a:t>
            </a:r>
            <a:r>
              <a:rPr lang="da-DK" dirty="0"/>
              <a:t> values2 – ”</a:t>
            </a:r>
            <a:r>
              <a:rPr lang="da-DK" dirty="0" err="1"/>
              <a:t>density</a:t>
            </a:r>
            <a:r>
              <a:rPr lang="da-DK" dirty="0"/>
              <a:t>” </a:t>
            </a:r>
            <a:r>
              <a:rPr lang="da-DK" dirty="0" err="1"/>
              <a:t>normalizes</a:t>
            </a:r>
            <a:r>
              <a:rPr lang="da-DK" dirty="0"/>
              <a:t> the </a:t>
            </a:r>
            <a:r>
              <a:rPr lang="da-DK" dirty="0" err="1"/>
              <a:t>two</a:t>
            </a:r>
            <a:r>
              <a:rPr lang="da-DK" dirty="0"/>
              <a:t> data sets to a </a:t>
            </a:r>
            <a:r>
              <a:rPr lang="da-DK" dirty="0" err="1"/>
              <a:t>probability</a:t>
            </a:r>
            <a:r>
              <a:rPr lang="da-DK" baseline="0" dirty="0"/>
              <a:t>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%</a:t>
            </a:r>
            <a:r>
              <a:rPr lang="da-DK" b="1" i="1" dirty="0" err="1"/>
              <a:t>x</a:t>
            </a:r>
            <a:r>
              <a:rPr lang="da-DK" b="1" dirty="0" err="1"/>
              <a:t>.</a:t>
            </a:r>
            <a:r>
              <a:rPr lang="da-DK" b="1" i="1" dirty="0" err="1"/>
              <a:t>y</a:t>
            </a:r>
            <a:r>
              <a:rPr lang="da-DK" b="1" dirty="0" err="1"/>
              <a:t>f</a:t>
            </a:r>
            <a:r>
              <a:rPr lang="da-DK" dirty="0"/>
              <a:t> </a:t>
            </a:r>
            <a:r>
              <a:rPr lang="da-DK" baseline="0" dirty="0"/>
              <a:t> </a:t>
            </a:r>
            <a:r>
              <a:rPr lang="da-DK" baseline="0" dirty="0" err="1"/>
              <a:t>number</a:t>
            </a:r>
            <a:r>
              <a:rPr lang="da-DK" baseline="0" dirty="0"/>
              <a:t> </a:t>
            </a:r>
            <a:r>
              <a:rPr lang="da-DK" baseline="0" dirty="0" err="1"/>
              <a:t>formatted</a:t>
            </a:r>
            <a:r>
              <a:rPr lang="da-DK" baseline="0" dirty="0"/>
              <a:t> with at </a:t>
            </a:r>
            <a:r>
              <a:rPr lang="da-DK" baseline="0" dirty="0" err="1"/>
              <a:t>least</a:t>
            </a:r>
            <a:r>
              <a:rPr lang="da-DK" baseline="0" dirty="0"/>
              <a:t> </a:t>
            </a:r>
            <a:r>
              <a:rPr lang="da-DK" i="1" baseline="0" dirty="0"/>
              <a:t>x</a:t>
            </a:r>
            <a:r>
              <a:rPr lang="da-DK" baseline="0" dirty="0"/>
              <a:t> </a:t>
            </a:r>
            <a:r>
              <a:rPr lang="da-DK" baseline="0" dirty="0" err="1"/>
              <a:t>characters</a:t>
            </a:r>
            <a:r>
              <a:rPr lang="da-DK" baseline="0" dirty="0"/>
              <a:t> with </a:t>
            </a:r>
            <a:r>
              <a:rPr lang="da-DK" i="1" baseline="0" dirty="0"/>
              <a:t>y</a:t>
            </a:r>
            <a:r>
              <a:rPr lang="da-DK" baseline="0" dirty="0"/>
              <a:t> decimals</a:t>
            </a:r>
          </a:p>
          <a:p>
            <a:endParaRPr lang="da-DK" baseline="0" dirty="0"/>
          </a:p>
          <a:p>
            <a:r>
              <a:rPr lang="da-DK" b="1" dirty="0" err="1"/>
              <a:t>autopct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also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a </a:t>
            </a:r>
            <a:r>
              <a:rPr lang="da-DK" baseline="0" dirty="0" err="1"/>
              <a:t>lambda</a:t>
            </a:r>
            <a:r>
              <a:rPr lang="da-DK" baseline="0" dirty="0"/>
              <a:t> </a:t>
            </a:r>
            <a:r>
              <a:rPr lang="da-DK" baseline="0" dirty="0" err="1"/>
              <a:t>called</a:t>
            </a:r>
            <a:r>
              <a:rPr lang="da-DK" baseline="0" dirty="0"/>
              <a:t> for </a:t>
            </a:r>
            <a:r>
              <a:rPr lang="da-DK" baseline="0" dirty="0" err="1"/>
              <a:t>each</a:t>
            </a:r>
            <a:r>
              <a:rPr lang="da-DK" baseline="0" dirty="0"/>
              <a:t> </a:t>
            </a:r>
            <a:r>
              <a:rPr lang="da-DK" baseline="0" dirty="0" err="1"/>
              <a:t>number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rotatelabes</a:t>
            </a:r>
            <a:r>
              <a:rPr lang="da-DK" baseline="0" dirty="0"/>
              <a:t> = labels on a line </a:t>
            </a:r>
            <a:r>
              <a:rPr lang="da-DK" baseline="0" dirty="0" err="1"/>
              <a:t>through</a:t>
            </a:r>
            <a:r>
              <a:rPr lang="da-DK" baseline="0" dirty="0"/>
              <a:t> center point and </a:t>
            </a:r>
            <a:r>
              <a:rPr lang="da-DK" baseline="0" dirty="0" err="1"/>
              <a:t>middle</a:t>
            </a:r>
            <a:r>
              <a:rPr lang="da-DK" baseline="0" dirty="0"/>
              <a:t> of pie</a:t>
            </a:r>
          </a:p>
          <a:p>
            <a:endParaRPr lang="da-DK" baseline="0" dirty="0"/>
          </a:p>
          <a:p>
            <a:r>
              <a:rPr lang="da-DK" baseline="0" dirty="0" err="1"/>
              <a:t>width</a:t>
            </a:r>
            <a:r>
              <a:rPr lang="da-DK" baseline="0" dirty="0"/>
              <a:t> = 1.0 =&gt; </a:t>
            </a:r>
            <a:r>
              <a:rPr lang="da-DK" baseline="0" dirty="0" err="1"/>
              <a:t>full</a:t>
            </a:r>
            <a:r>
              <a:rPr lang="da-DK" baseline="0" dirty="0"/>
              <a:t> pie </a:t>
            </a:r>
            <a:r>
              <a:rPr lang="da-DK" baseline="0" dirty="0" err="1"/>
              <a:t>peace</a:t>
            </a:r>
            <a:r>
              <a:rPr lang="da-DK" baseline="0" dirty="0"/>
              <a:t> from center 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plt.pie</a:t>
            </a:r>
            <a:r>
              <a:rPr lang="en-US" dirty="0"/>
              <a:t> is called </a:t>
            </a:r>
            <a:r>
              <a:rPr lang="en-US" b="1" dirty="0"/>
              <a:t>without shadow=True</a:t>
            </a:r>
          </a:p>
          <a:p>
            <a:r>
              <a:rPr lang="en-US" b="0" dirty="0"/>
              <a:t>Note: if no </a:t>
            </a:r>
            <a:r>
              <a:rPr lang="en-US" b="0" dirty="0" err="1"/>
              <a:t>autpct</a:t>
            </a:r>
            <a:r>
              <a:rPr lang="en-US" b="0" dirty="0"/>
              <a:t> is given as argument, no </a:t>
            </a:r>
            <a:r>
              <a:rPr lang="en-US" b="0" dirty="0" err="1"/>
              <a:t>autotexts</a:t>
            </a:r>
            <a:r>
              <a:rPr lang="en-US" b="0" dirty="0"/>
              <a:t> is returned</a:t>
            </a:r>
          </a:p>
          <a:p>
            <a:r>
              <a:rPr lang="en-US" dirty="0"/>
              <a:t>Can color and place each shadow independently, e.g. </a:t>
            </a:r>
            <a:r>
              <a:rPr lang="en-US" dirty="0" err="1"/>
              <a:t>facecolor</a:t>
            </a:r>
            <a:r>
              <a:rPr lang="en-US" dirty="0"/>
              <a:t> = pie._</a:t>
            </a:r>
            <a:r>
              <a:rPr lang="en-US" dirty="0" err="1"/>
              <a:t>facecolor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projection</a:t>
            </a:r>
            <a:r>
              <a:rPr lang="da-DK" dirty="0"/>
              <a:t>: standard is </a:t>
            </a:r>
            <a:r>
              <a:rPr lang="da-DK" dirty="0" err="1"/>
              <a:t>rectiliniar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</a:t>
            </a:r>
            <a:r>
              <a:rPr lang="da-DK" dirty="0" err="1"/>
              <a:t>row</a:t>
            </a:r>
            <a:r>
              <a:rPr lang="da-DK" dirty="0"/>
              <a:t>, column) :</a:t>
            </a:r>
            <a:r>
              <a:rPr lang="da-DK" baseline="0" dirty="0"/>
              <a:t> </a:t>
            </a:r>
            <a:r>
              <a:rPr lang="da-DK" baseline="0" dirty="0" err="1"/>
              <a:t>row</a:t>
            </a:r>
            <a:r>
              <a:rPr lang="da-DK" baseline="0" dirty="0"/>
              <a:t> = 0..4, column = 0..4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tackplo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ebyron.com/streamgraph/stackedgraphs_byron_wattenberg.pdf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api/_as_gen/matplotlib.pyplot.subplo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ubplot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ubplot2grid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plotlib.org/api/_as_gen/matplotlib.pyplot.savefig.html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isinteractiv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paus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api/_as_gen/matplotlib.animation.FuncAnimati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tutorials/introductory/sample_plot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github.com/adam-p/markdown-here/wiki/Markdown-Cheatshee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colab.goog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results?search_query=jupyter+pytho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upyterlab.readthedocs.io/en/stable/" TargetMode="External"/><Relationship Id="rId4" Type="http://schemas.openxmlformats.org/officeDocument/2006/relationships/hyperlink" Target="https://jupyter.org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altair-viz.github.io/" TargetMode="External"/><Relationship Id="rId7" Type="http://schemas.openxmlformats.org/officeDocument/2006/relationships/hyperlink" Target="https://demo.bokeh.org/movi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born.pydata.org/" TargetMode="External"/><Relationship Id="rId5" Type="http://schemas.openxmlformats.org/officeDocument/2006/relationships/hyperlink" Target="https://plotly.com/python/" TargetMode="External"/><Relationship Id="rId4" Type="http://schemas.openxmlformats.org/officeDocument/2006/relationships/hyperlink" Target="http://bokeh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s://docs.scipy.org/doc/scipy/reference/generated/scipy.optimize.minimize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plo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matplotlib.org/gallery/color/named_colors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hyperlink" Target="https://docs.scipy.org/doc/scipy/reference/generated/scipy.optimize.minimize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catter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tutorials/colors/colormap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atplotlib.org/api/_as_gen/matplotlib.pyplot.ba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his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pi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atches.Shadow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1" y="2920558"/>
            <a:ext cx="11589967" cy="1325563"/>
          </a:xfrm>
        </p:spPr>
        <p:txBody>
          <a:bodyPr/>
          <a:lstStyle/>
          <a:p>
            <a:pPr algn="r"/>
            <a:r>
              <a:rPr lang="da-DK" dirty="0" err="1"/>
              <a:t>Visualization</a:t>
            </a:r>
            <a:r>
              <a:rPr lang="da-DK" dirty="0"/>
              <a:t> and </a:t>
            </a:r>
            <a:r>
              <a:rPr lang="da-DK" dirty="0" err="1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95" y="3920647"/>
            <a:ext cx="6691018" cy="2937353"/>
          </a:xfrm>
        </p:spPr>
        <p:txBody>
          <a:bodyPr>
            <a:normAutofit/>
          </a:bodyPr>
          <a:lstStyle/>
          <a:p>
            <a:r>
              <a:rPr lang="da-DK" dirty="0" err="1"/>
              <a:t>Matplotlib</a:t>
            </a:r>
            <a:endParaRPr lang="da-DK" dirty="0"/>
          </a:p>
          <a:p>
            <a:r>
              <a:rPr lang="da-DK" dirty="0" err="1"/>
              <a:t>Jupyter</a:t>
            </a:r>
            <a:endParaRPr lang="da-DK" dirty="0"/>
          </a:p>
          <a:p>
            <a:r>
              <a:rPr lang="da-DK" dirty="0" err="1"/>
              <a:t>scipy.optimize.minimize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7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43659"/>
              </p:ext>
            </p:extLst>
          </p:nvPr>
        </p:nvGraphicFramePr>
        <p:xfrm>
          <a:off x="757899" y="1060837"/>
          <a:ext cx="571373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matplotlib-stackplot.py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3, 4]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[1, 2, 3, 4]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[2, 3, 1, 4]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y3 = [2, 4, 1, 3]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style.use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('dark_background')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'zero'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'sym'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'wiggle'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'weighted_wiggle'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start=1):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1, i)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stackplot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y1, y2, y3,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=['r', 'g', 'b'],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=['Red', 'Green', 'Blue'],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baseline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grid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axis='both',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'x', 'y',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or 'both'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linewidth=0.5,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linestyle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='-', alpha=0.5)</a:t>
                      </a:r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(title=base, loc='upper left')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xticks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a tick for each value in 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('Stackplot')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09861" y="64056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/matplotlib.pyplot.stackplot.html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7899" y="0"/>
            <a:ext cx="5713730" cy="1061045"/>
          </a:xfrm>
        </p:spPr>
        <p:txBody>
          <a:bodyPr>
            <a:normAutofit/>
          </a:bodyPr>
          <a:lstStyle/>
          <a:p>
            <a:r>
              <a:rPr lang="da-DK"/>
              <a:t>Stackplot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065681" y="3226905"/>
            <a:ext cx="1637763" cy="1298713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515184 w 1182372"/>
              <a:gd name="connsiteY0" fmla="*/ 0 h 1104364"/>
              <a:gd name="connsiteX1" fmla="*/ 22579 w 1182372"/>
              <a:gd name="connsiteY1" fmla="*/ 562158 h 1104364"/>
              <a:gd name="connsiteX2" fmla="*/ 1182372 w 1182372"/>
              <a:gd name="connsiteY2" fmla="*/ 1104364 h 1104364"/>
              <a:gd name="connsiteX0" fmla="*/ 492770 w 1159958"/>
              <a:gd name="connsiteY0" fmla="*/ 0 h 1104364"/>
              <a:gd name="connsiteX1" fmla="*/ 165 w 1159958"/>
              <a:gd name="connsiteY1" fmla="*/ 562158 h 1104364"/>
              <a:gd name="connsiteX2" fmla="*/ 1159958 w 1159958"/>
              <a:gd name="connsiteY2" fmla="*/ 1104364 h 1104364"/>
              <a:gd name="connsiteX0" fmla="*/ 410374 w 1077562"/>
              <a:gd name="connsiteY0" fmla="*/ 0 h 1104364"/>
              <a:gd name="connsiteX1" fmla="*/ 260 w 1077562"/>
              <a:gd name="connsiteY1" fmla="*/ 556771 h 1104364"/>
              <a:gd name="connsiteX2" fmla="*/ 1077562 w 1077562"/>
              <a:gd name="connsiteY2" fmla="*/ 1104364 h 1104364"/>
              <a:gd name="connsiteX0" fmla="*/ 410374 w 1077562"/>
              <a:gd name="connsiteY0" fmla="*/ 0 h 1104364"/>
              <a:gd name="connsiteX1" fmla="*/ 260 w 1077562"/>
              <a:gd name="connsiteY1" fmla="*/ 459803 h 1104364"/>
              <a:gd name="connsiteX2" fmla="*/ 1077562 w 1077562"/>
              <a:gd name="connsiteY2" fmla="*/ 1104364 h 1104364"/>
              <a:gd name="connsiteX0" fmla="*/ 410154 w 1077342"/>
              <a:gd name="connsiteY0" fmla="*/ 0 h 1104364"/>
              <a:gd name="connsiteX1" fmla="*/ 40 w 1077342"/>
              <a:gd name="connsiteY1" fmla="*/ 459803 h 1104364"/>
              <a:gd name="connsiteX2" fmla="*/ 1077342 w 1077342"/>
              <a:gd name="connsiteY2" fmla="*/ 1104364 h 1104364"/>
              <a:gd name="connsiteX0" fmla="*/ 392794 w 1059982"/>
              <a:gd name="connsiteY0" fmla="*/ 0 h 1104364"/>
              <a:gd name="connsiteX1" fmla="*/ 46 w 1059982"/>
              <a:gd name="connsiteY1" fmla="*/ 508287 h 1104364"/>
              <a:gd name="connsiteX2" fmla="*/ 1059982 w 1059982"/>
              <a:gd name="connsiteY2" fmla="*/ 1104364 h 1104364"/>
              <a:gd name="connsiteX0" fmla="*/ 422858 w 1103071"/>
              <a:gd name="connsiteY0" fmla="*/ 0 h 1055880"/>
              <a:gd name="connsiteX1" fmla="*/ 30110 w 1103071"/>
              <a:gd name="connsiteY1" fmla="*/ 508287 h 1055880"/>
              <a:gd name="connsiteX2" fmla="*/ 1103071 w 1103071"/>
              <a:gd name="connsiteY2" fmla="*/ 1055880 h 1055880"/>
              <a:gd name="connsiteX0" fmla="*/ 392894 w 1073107"/>
              <a:gd name="connsiteY0" fmla="*/ 0 h 1055880"/>
              <a:gd name="connsiteX1" fmla="*/ 146 w 1073107"/>
              <a:gd name="connsiteY1" fmla="*/ 508287 h 1055880"/>
              <a:gd name="connsiteX2" fmla="*/ 1073107 w 1073107"/>
              <a:gd name="connsiteY2" fmla="*/ 1055880 h 10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07" h="1055880">
                <a:moveTo>
                  <a:pt x="392894" y="0"/>
                </a:moveTo>
                <a:cubicBezTo>
                  <a:pt x="110136" y="81520"/>
                  <a:pt x="-4683" y="246113"/>
                  <a:pt x="146" y="508287"/>
                </a:cubicBezTo>
                <a:cubicBezTo>
                  <a:pt x="4975" y="770461"/>
                  <a:pt x="287364" y="1034346"/>
                  <a:pt x="1073107" y="105588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379" y="5995669"/>
            <a:ext cx="3768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 list all available styles: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plt.style.available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360261" y="2896222"/>
            <a:ext cx="569551" cy="3281361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623685 w 623685"/>
              <a:gd name="connsiteY0" fmla="*/ 0 h 2185329"/>
              <a:gd name="connsiteX1" fmla="*/ 239620 w 623685"/>
              <a:gd name="connsiteY1" fmla="*/ 545997 h 2185329"/>
              <a:gd name="connsiteX2" fmla="*/ 409530 w 623685"/>
              <a:gd name="connsiteY2" fmla="*/ 2185329 h 2185329"/>
              <a:gd name="connsiteX0" fmla="*/ 394682 w 394682"/>
              <a:gd name="connsiteY0" fmla="*/ 0 h 2185336"/>
              <a:gd name="connsiteX1" fmla="*/ 10617 w 394682"/>
              <a:gd name="connsiteY1" fmla="*/ 545997 h 2185336"/>
              <a:gd name="connsiteX2" fmla="*/ 180527 w 394682"/>
              <a:gd name="connsiteY2" fmla="*/ 2185329 h 2185336"/>
              <a:gd name="connsiteX0" fmla="*/ 341558 w 341558"/>
              <a:gd name="connsiteY0" fmla="*/ 0 h 2185346"/>
              <a:gd name="connsiteX1" fmla="*/ 22617 w 341558"/>
              <a:gd name="connsiteY1" fmla="*/ 1282425 h 2185346"/>
              <a:gd name="connsiteX2" fmla="*/ 127403 w 341558"/>
              <a:gd name="connsiteY2" fmla="*/ 2185329 h 2185346"/>
              <a:gd name="connsiteX0" fmla="*/ 326259 w 326259"/>
              <a:gd name="connsiteY0" fmla="*/ 0 h 2185346"/>
              <a:gd name="connsiteX1" fmla="*/ 7318 w 326259"/>
              <a:gd name="connsiteY1" fmla="*/ 1282425 h 2185346"/>
              <a:gd name="connsiteX2" fmla="*/ 112104 w 326259"/>
              <a:gd name="connsiteY2" fmla="*/ 2185329 h 2185346"/>
              <a:gd name="connsiteX0" fmla="*/ 366811 w 366811"/>
              <a:gd name="connsiteY0" fmla="*/ 0 h 2185346"/>
              <a:gd name="connsiteX1" fmla="*/ 113 w 366811"/>
              <a:gd name="connsiteY1" fmla="*/ 1302463 h 2185346"/>
              <a:gd name="connsiteX2" fmla="*/ 152656 w 366811"/>
              <a:gd name="connsiteY2" fmla="*/ 2185329 h 2185346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3"/>
              <a:gd name="connsiteX1" fmla="*/ 2648 w 369346"/>
              <a:gd name="connsiteY1" fmla="*/ 1122113 h 2160293"/>
              <a:gd name="connsiteX2" fmla="*/ 242022 w 369346"/>
              <a:gd name="connsiteY2" fmla="*/ 2160280 h 2160293"/>
              <a:gd name="connsiteX0" fmla="*/ 373184 w 373184"/>
              <a:gd name="connsiteY0" fmla="*/ 0 h 2160298"/>
              <a:gd name="connsiteX1" fmla="*/ 6486 w 373184"/>
              <a:gd name="connsiteY1" fmla="*/ 1122113 h 2160298"/>
              <a:gd name="connsiteX2" fmla="*/ 245860 w 373184"/>
              <a:gd name="connsiteY2" fmla="*/ 2160280 h 2160298"/>
              <a:gd name="connsiteX0" fmla="*/ 384340 w 384340"/>
              <a:gd name="connsiteY0" fmla="*/ 0 h 2160307"/>
              <a:gd name="connsiteX1" fmla="*/ 4617 w 384340"/>
              <a:gd name="connsiteY1" fmla="*/ 1277414 h 2160307"/>
              <a:gd name="connsiteX2" fmla="*/ 257016 w 384340"/>
              <a:gd name="connsiteY2" fmla="*/ 2160280 h 2160307"/>
              <a:gd name="connsiteX0" fmla="*/ 384340 w 384340"/>
              <a:gd name="connsiteY0" fmla="*/ 0 h 2160308"/>
              <a:gd name="connsiteX1" fmla="*/ 4617 w 384340"/>
              <a:gd name="connsiteY1" fmla="*/ 1277414 h 2160308"/>
              <a:gd name="connsiteX2" fmla="*/ 257016 w 384340"/>
              <a:gd name="connsiteY2" fmla="*/ 2160280 h 2160308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48895 w 348895"/>
              <a:gd name="connsiteY0" fmla="*/ 0 h 2160280"/>
              <a:gd name="connsiteX1" fmla="*/ 12588 w 348895"/>
              <a:gd name="connsiteY1" fmla="*/ 1067006 h 2160280"/>
              <a:gd name="connsiteX2" fmla="*/ 221571 w 348895"/>
              <a:gd name="connsiteY2" fmla="*/ 2160280 h 2160280"/>
              <a:gd name="connsiteX0" fmla="*/ 376854 w 376854"/>
              <a:gd name="connsiteY0" fmla="*/ 0 h 2160280"/>
              <a:gd name="connsiteX1" fmla="*/ 5814 w 376854"/>
              <a:gd name="connsiteY1" fmla="*/ 1092055 h 2160280"/>
              <a:gd name="connsiteX2" fmla="*/ 249530 w 376854"/>
              <a:gd name="connsiteY2" fmla="*/ 2160280 h 2160280"/>
              <a:gd name="connsiteX0" fmla="*/ 372303 w 372303"/>
              <a:gd name="connsiteY0" fmla="*/ 0 h 2160280"/>
              <a:gd name="connsiteX1" fmla="*/ 1263 w 372303"/>
              <a:gd name="connsiteY1" fmla="*/ 1092055 h 2160280"/>
              <a:gd name="connsiteX2" fmla="*/ 244979 w 372303"/>
              <a:gd name="connsiteY2" fmla="*/ 2160280 h 2160280"/>
              <a:gd name="connsiteX0" fmla="*/ 372265 w 372265"/>
              <a:gd name="connsiteY0" fmla="*/ 0 h 2480901"/>
              <a:gd name="connsiteX1" fmla="*/ 1225 w 372265"/>
              <a:gd name="connsiteY1" fmla="*/ 1092055 h 2480901"/>
              <a:gd name="connsiteX2" fmla="*/ 297040 w 372265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092055 h 2480901"/>
              <a:gd name="connsiteX2" fmla="*/ 301629 w 376854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352560 h 2480901"/>
              <a:gd name="connsiteX2" fmla="*/ 301629 w 376854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185" h="2480901">
                <a:moveTo>
                  <a:pt x="373185" y="0"/>
                </a:moveTo>
                <a:cubicBezTo>
                  <a:pt x="-65870" y="51462"/>
                  <a:pt x="1657" y="803814"/>
                  <a:pt x="6486" y="1593026"/>
                </a:cubicBezTo>
                <a:cubicBezTo>
                  <a:pt x="11315" y="2382238"/>
                  <a:pt x="89648" y="2349154"/>
                  <a:pt x="297960" y="2480901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501" y="201675"/>
            <a:ext cx="4429413" cy="62039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5629" y="20154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Stacked Graphs – Geometry &amp; Aesthetics</a:t>
            </a:r>
            <a:br>
              <a:rPr lang="en-US" sz="1200" dirty="0"/>
            </a:br>
            <a:r>
              <a:rPr lang="en-US" sz="1200" i="1" dirty="0"/>
              <a:t>Lee Byron &amp; Martin Wattenberg</a:t>
            </a:r>
            <a:r>
              <a:rPr lang="en-US" sz="1200" dirty="0"/>
              <a:t>, 2008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21357" y="2477115"/>
            <a:ext cx="1" cy="657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0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77" y="1530629"/>
            <a:ext cx="5819231" cy="405847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47330"/>
              </p:ext>
            </p:extLst>
          </p:nvPr>
        </p:nvGraphicFramePr>
        <p:xfrm>
          <a:off x="6009226" y="1781333"/>
          <a:ext cx="5748768" cy="370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6256">
                  <a:extLst>
                    <a:ext uri="{9D8B030D-6E8A-4147-A177-3AD203B41FA5}">
                      <a16:colId xmlns:a16="http://schemas.microsoft.com/office/drawing/2014/main" val="505727613"/>
                    </a:ext>
                  </a:extLst>
                </a:gridCol>
                <a:gridCol w="1916256">
                  <a:extLst>
                    <a:ext uri="{9D8B030D-6E8A-4147-A177-3AD203B41FA5}">
                      <a16:colId xmlns:a16="http://schemas.microsoft.com/office/drawing/2014/main" val="2784746987"/>
                    </a:ext>
                  </a:extLst>
                </a:gridCol>
                <a:gridCol w="1916256">
                  <a:extLst>
                    <a:ext uri="{9D8B030D-6E8A-4147-A177-3AD203B41FA5}">
                      <a16:colId xmlns:a16="http://schemas.microsoft.com/office/drawing/2014/main" val="4217678369"/>
                    </a:ext>
                  </a:extLst>
                </a:gridCol>
              </a:tblGrid>
              <a:tr h="1810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989106"/>
                  </a:ext>
                </a:extLst>
              </a:tr>
              <a:tr h="1894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448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225" y="125001"/>
            <a:ext cx="5748769" cy="1325563"/>
          </a:xfrm>
        </p:spPr>
        <p:txBody>
          <a:bodyPr/>
          <a:lstStyle/>
          <a:p>
            <a:pPr algn="ctr"/>
            <a:r>
              <a:rPr lang="en-US" dirty="0"/>
              <a:t>Subplot</a:t>
            </a:r>
            <a:br>
              <a:rPr lang="en-US" dirty="0"/>
            </a:br>
            <a:r>
              <a:rPr lang="en-US" sz="2400" dirty="0"/>
              <a:t>(2 rows, 3 columns)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45114"/>
              </p:ext>
            </p:extLst>
          </p:nvPr>
        </p:nvGraphicFramePr>
        <p:xfrm>
          <a:off x="175327" y="165032"/>
          <a:ext cx="5421630" cy="65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x_max, n = 0, 2 * pi, 100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[x_min + (x_max - x_min) * i / n for i in range(n + 1)]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[sin(v) for v in x]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2 rows, 3 columns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x-axis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(-pi, 3 * pi)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increase x-axis range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'r-')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A')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x- and y-axis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 * pi, 4 * pi)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increase x-axis range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'g,')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B')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frameon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remove frame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([])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x-axis ticks &amp; 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([])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x-axis ticks &amp; 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'b--')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plt.title('No frame')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=ax1)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share x-axis range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(-2, 2)  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increase y-axis range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'm:')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C')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=ax2,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sharey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=ax4)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share ranges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(range(-5, 15, 5))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specific x-ticks &amp;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x-labels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y-axis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'k-.')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D')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projection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='polar')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polar projection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([-1, 0, 1])        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y-labels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tick_params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='y',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labelcolor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='red')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color of y-labels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plt.title('Polar projection\n')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\n to avoid overlap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with 90°</a:t>
                      </a:r>
                      <a:endParaRPr lang="pt-BR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('2 x 3 subplots',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fontsize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=16)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10469" y="5685184"/>
            <a:ext cx="6029739" cy="781879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Subplots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numbered</a:t>
            </a:r>
            <a:r>
              <a:rPr lang="da-DK" dirty="0"/>
              <a:t> 1..6 </a:t>
            </a:r>
            <a:r>
              <a:rPr lang="da-DK" dirty="0" err="1"/>
              <a:t>row</a:t>
            </a:r>
            <a:r>
              <a:rPr lang="da-DK" dirty="0"/>
              <a:t>-by-</a:t>
            </a:r>
            <a:r>
              <a:rPr lang="da-DK" dirty="0" err="1"/>
              <a:t>row</a:t>
            </a:r>
            <a:r>
              <a:rPr lang="da-DK" dirty="0"/>
              <a:t>, </a:t>
            </a:r>
            <a:r>
              <a:rPr lang="da-DK" dirty="0" err="1"/>
              <a:t>starting</a:t>
            </a:r>
            <a:r>
              <a:rPr lang="da-DK" dirty="0"/>
              <a:t> top-</a:t>
            </a:r>
            <a:r>
              <a:rPr lang="da-DK" dirty="0" err="1"/>
              <a:t>left</a:t>
            </a:r>
            <a:endParaRPr lang="da-DK" dirty="0"/>
          </a:p>
          <a:p>
            <a:r>
              <a:rPr lang="da-DK" dirty="0"/>
              <a:t>subplot </a:t>
            </a:r>
            <a:r>
              <a:rPr lang="da-DK" dirty="0" err="1"/>
              <a:t>returns</a:t>
            </a:r>
            <a:r>
              <a:rPr lang="da-DK" dirty="0"/>
              <a:t> an </a:t>
            </a:r>
            <a:r>
              <a:rPr lang="da-DK" dirty="0" err="1">
                <a:solidFill>
                  <a:srgbClr val="008000"/>
                </a:solidFill>
              </a:rPr>
              <a:t>axes</a:t>
            </a:r>
            <a:r>
              <a:rPr lang="da-DK" dirty="0"/>
              <a:t> to </a:t>
            </a:r>
            <a:r>
              <a:rPr lang="da-DK" dirty="0" err="1"/>
              <a:t>access</a:t>
            </a:r>
            <a:r>
              <a:rPr lang="da-DK" dirty="0"/>
              <a:t> the plot in the </a:t>
            </a:r>
            <a:r>
              <a:rPr lang="da-DK" dirty="0" err="1"/>
              <a:t>figure</a:t>
            </a:r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0" y="64670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4"/>
              </a:rPr>
              <a:t>matplotlib.org/</a:t>
            </a:r>
            <a:r>
              <a:rPr lang="en-US" dirty="0" err="1">
                <a:hlinkClick r:id="rId4"/>
              </a:rPr>
              <a:t>api</a:t>
            </a:r>
            <a:r>
              <a:rPr lang="en-US" dirty="0">
                <a:hlinkClick r:id="rId4"/>
              </a:rPr>
              <a:t>/_</a:t>
            </a:r>
            <a:r>
              <a:rPr lang="en-US" dirty="0" err="1">
                <a:hlinkClick r:id="rId4"/>
              </a:rPr>
              <a:t>as_gen</a:t>
            </a:r>
            <a:r>
              <a:rPr lang="en-US" dirty="0">
                <a:hlinkClick r:id="rId4"/>
              </a:rPr>
              <a:t>/matplotlib.pyplot.subplot.html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Subplots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36730"/>
              </p:ext>
            </p:extLst>
          </p:nvPr>
        </p:nvGraphicFramePr>
        <p:xfrm>
          <a:off x="671760" y="1674371"/>
          <a:ext cx="613918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times = [2 * pi * t / 1000 for t in range(1001)]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 = \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sharey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start=1):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[i * sin(i * t) for t in times]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= [i * cos(3 * t) for t in times]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baseline="0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label=f'$i = {i}$')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plot to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axes</a:t>
                      </a:r>
                      <a:b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baseline="0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(loc='upper right')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# axes legend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('subplots', fontsize=16)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figure title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3548" y="5562145"/>
            <a:ext cx="485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create</a:t>
            </a:r>
            <a:r>
              <a:rPr lang="da-DK" dirty="0"/>
              <a:t> 6 </a:t>
            </a:r>
            <a:r>
              <a:rPr lang="da-DK" dirty="0" err="1"/>
              <a:t>axes</a:t>
            </a:r>
            <a:r>
              <a:rPr lang="da-DK" dirty="0"/>
              <a:t> in 3 </a:t>
            </a:r>
            <a:r>
              <a:rPr lang="da-DK" dirty="0" err="1"/>
              <a:t>rows</a:t>
            </a:r>
            <a:r>
              <a:rPr lang="da-DK" dirty="0"/>
              <a:t> with 2 </a:t>
            </a:r>
            <a:r>
              <a:rPr lang="da-DK" dirty="0" err="1"/>
              <a:t>colums</a:t>
            </a:r>
            <a:endParaRPr lang="da-DK" dirty="0"/>
          </a:p>
          <a:p>
            <a:r>
              <a:rPr lang="da-DK" dirty="0" err="1"/>
              <a:t>share</a:t>
            </a:r>
            <a:r>
              <a:rPr lang="da-DK" dirty="0"/>
              <a:t> the x- and y-axis ranges (</a:t>
            </a:r>
            <a:r>
              <a:rPr lang="da-DK" dirty="0" err="1"/>
              <a:t>automatically</a:t>
            </a:r>
            <a:r>
              <a:rPr lang="da-DK" dirty="0"/>
              <a:t> </a:t>
            </a:r>
            <a:r>
              <a:rPr lang="da-DK" dirty="0" err="1"/>
              <a:t>applies</a:t>
            </a:r>
            <a:r>
              <a:rPr lang="da-DK" dirty="0"/>
              <a:t> </a:t>
            </a:r>
            <a:r>
              <a:rPr lang="da-DK" dirty="0" err="1"/>
              <a:t>label_outer</a:t>
            </a:r>
            <a:r>
              <a:rPr lang="da-DK" dirty="0"/>
              <a:t> to </a:t>
            </a:r>
            <a:r>
              <a:rPr lang="da-DK" dirty="0" err="1"/>
              <a:t>created</a:t>
            </a:r>
            <a:r>
              <a:rPr lang="da-DK" dirty="0"/>
              <a:t> </a:t>
            </a:r>
            <a:r>
              <a:rPr lang="da-DK" dirty="0" err="1"/>
              <a:t>axes</a:t>
            </a:r>
            <a:r>
              <a:rPr lang="da-DK" dirty="0"/>
              <a:t>)</a:t>
            </a:r>
          </a:p>
          <a:p>
            <a:r>
              <a:rPr lang="da-DK" dirty="0" err="1"/>
              <a:t>returns</a:t>
            </a:r>
            <a:r>
              <a:rPr lang="da-DK" dirty="0"/>
              <a:t> a pair (</a:t>
            </a:r>
            <a:r>
              <a:rPr lang="da-DK" dirty="0" err="1"/>
              <a:t>figure</a:t>
            </a:r>
            <a:r>
              <a:rPr lang="da-DK" dirty="0"/>
              <a:t>, </a:t>
            </a:r>
            <a:r>
              <a:rPr lang="da-DK" dirty="0" err="1"/>
              <a:t>axes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V="1">
            <a:off x="401023" y="3300411"/>
            <a:ext cx="705749" cy="2451031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623685 w 623685"/>
              <a:gd name="connsiteY0" fmla="*/ 0 h 2185329"/>
              <a:gd name="connsiteX1" fmla="*/ 239620 w 623685"/>
              <a:gd name="connsiteY1" fmla="*/ 545997 h 2185329"/>
              <a:gd name="connsiteX2" fmla="*/ 409530 w 623685"/>
              <a:gd name="connsiteY2" fmla="*/ 2185329 h 2185329"/>
              <a:gd name="connsiteX0" fmla="*/ 394682 w 394682"/>
              <a:gd name="connsiteY0" fmla="*/ 0 h 2185336"/>
              <a:gd name="connsiteX1" fmla="*/ 10617 w 394682"/>
              <a:gd name="connsiteY1" fmla="*/ 545997 h 2185336"/>
              <a:gd name="connsiteX2" fmla="*/ 180527 w 394682"/>
              <a:gd name="connsiteY2" fmla="*/ 2185329 h 2185336"/>
              <a:gd name="connsiteX0" fmla="*/ 341558 w 341558"/>
              <a:gd name="connsiteY0" fmla="*/ 0 h 2185346"/>
              <a:gd name="connsiteX1" fmla="*/ 22617 w 341558"/>
              <a:gd name="connsiteY1" fmla="*/ 1282425 h 2185346"/>
              <a:gd name="connsiteX2" fmla="*/ 127403 w 341558"/>
              <a:gd name="connsiteY2" fmla="*/ 2185329 h 2185346"/>
              <a:gd name="connsiteX0" fmla="*/ 326259 w 326259"/>
              <a:gd name="connsiteY0" fmla="*/ 0 h 2185346"/>
              <a:gd name="connsiteX1" fmla="*/ 7318 w 326259"/>
              <a:gd name="connsiteY1" fmla="*/ 1282425 h 2185346"/>
              <a:gd name="connsiteX2" fmla="*/ 112104 w 326259"/>
              <a:gd name="connsiteY2" fmla="*/ 2185329 h 2185346"/>
              <a:gd name="connsiteX0" fmla="*/ 366811 w 366811"/>
              <a:gd name="connsiteY0" fmla="*/ 0 h 2185346"/>
              <a:gd name="connsiteX1" fmla="*/ 113 w 366811"/>
              <a:gd name="connsiteY1" fmla="*/ 1302463 h 2185346"/>
              <a:gd name="connsiteX2" fmla="*/ 152656 w 366811"/>
              <a:gd name="connsiteY2" fmla="*/ 2185329 h 2185346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3"/>
              <a:gd name="connsiteX1" fmla="*/ 2648 w 369346"/>
              <a:gd name="connsiteY1" fmla="*/ 1122113 h 2160293"/>
              <a:gd name="connsiteX2" fmla="*/ 242022 w 369346"/>
              <a:gd name="connsiteY2" fmla="*/ 2160280 h 2160293"/>
              <a:gd name="connsiteX0" fmla="*/ 373184 w 373184"/>
              <a:gd name="connsiteY0" fmla="*/ 0 h 2160298"/>
              <a:gd name="connsiteX1" fmla="*/ 6486 w 373184"/>
              <a:gd name="connsiteY1" fmla="*/ 1122113 h 2160298"/>
              <a:gd name="connsiteX2" fmla="*/ 245860 w 373184"/>
              <a:gd name="connsiteY2" fmla="*/ 2160280 h 2160298"/>
              <a:gd name="connsiteX0" fmla="*/ 384340 w 384340"/>
              <a:gd name="connsiteY0" fmla="*/ 0 h 2160307"/>
              <a:gd name="connsiteX1" fmla="*/ 4617 w 384340"/>
              <a:gd name="connsiteY1" fmla="*/ 1277414 h 2160307"/>
              <a:gd name="connsiteX2" fmla="*/ 257016 w 384340"/>
              <a:gd name="connsiteY2" fmla="*/ 2160280 h 2160307"/>
              <a:gd name="connsiteX0" fmla="*/ 384340 w 384340"/>
              <a:gd name="connsiteY0" fmla="*/ 0 h 2160308"/>
              <a:gd name="connsiteX1" fmla="*/ 4617 w 384340"/>
              <a:gd name="connsiteY1" fmla="*/ 1277414 h 2160308"/>
              <a:gd name="connsiteX2" fmla="*/ 257016 w 384340"/>
              <a:gd name="connsiteY2" fmla="*/ 2160280 h 2160308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48895 w 348895"/>
              <a:gd name="connsiteY0" fmla="*/ 0 h 2160280"/>
              <a:gd name="connsiteX1" fmla="*/ 12588 w 348895"/>
              <a:gd name="connsiteY1" fmla="*/ 1067006 h 2160280"/>
              <a:gd name="connsiteX2" fmla="*/ 221571 w 348895"/>
              <a:gd name="connsiteY2" fmla="*/ 2160280 h 2160280"/>
              <a:gd name="connsiteX0" fmla="*/ 376854 w 376854"/>
              <a:gd name="connsiteY0" fmla="*/ 0 h 2160280"/>
              <a:gd name="connsiteX1" fmla="*/ 5814 w 376854"/>
              <a:gd name="connsiteY1" fmla="*/ 1092055 h 2160280"/>
              <a:gd name="connsiteX2" fmla="*/ 249530 w 376854"/>
              <a:gd name="connsiteY2" fmla="*/ 2160280 h 2160280"/>
              <a:gd name="connsiteX0" fmla="*/ 372303 w 372303"/>
              <a:gd name="connsiteY0" fmla="*/ 0 h 2160280"/>
              <a:gd name="connsiteX1" fmla="*/ 1263 w 372303"/>
              <a:gd name="connsiteY1" fmla="*/ 1092055 h 2160280"/>
              <a:gd name="connsiteX2" fmla="*/ 244979 w 372303"/>
              <a:gd name="connsiteY2" fmla="*/ 2160280 h 2160280"/>
              <a:gd name="connsiteX0" fmla="*/ 372265 w 372265"/>
              <a:gd name="connsiteY0" fmla="*/ 0 h 2480901"/>
              <a:gd name="connsiteX1" fmla="*/ 1225 w 372265"/>
              <a:gd name="connsiteY1" fmla="*/ 1092055 h 2480901"/>
              <a:gd name="connsiteX2" fmla="*/ 297040 w 372265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092055 h 2480901"/>
              <a:gd name="connsiteX2" fmla="*/ 301629 w 376854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352560 h 2480901"/>
              <a:gd name="connsiteX2" fmla="*/ 301629 w 376854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8125 w 476564"/>
              <a:gd name="connsiteY0" fmla="*/ 0 h 2480901"/>
              <a:gd name="connsiteX1" fmla="*/ 11426 w 476564"/>
              <a:gd name="connsiteY1" fmla="*/ 1593026 h 2480901"/>
              <a:gd name="connsiteX2" fmla="*/ 476564 w 476564"/>
              <a:gd name="connsiteY2" fmla="*/ 2480901 h 2480901"/>
              <a:gd name="connsiteX0" fmla="*/ 368928 w 467367"/>
              <a:gd name="connsiteY0" fmla="*/ 0 h 2480901"/>
              <a:gd name="connsiteX1" fmla="*/ 2229 w 467367"/>
              <a:gd name="connsiteY1" fmla="*/ 1593026 h 2480901"/>
              <a:gd name="connsiteX2" fmla="*/ 467367 w 467367"/>
              <a:gd name="connsiteY2" fmla="*/ 2480901 h 2480901"/>
              <a:gd name="connsiteX0" fmla="*/ 428934 w 466591"/>
              <a:gd name="connsiteY0" fmla="*/ 0 h 2480901"/>
              <a:gd name="connsiteX1" fmla="*/ 1453 w 466591"/>
              <a:gd name="connsiteY1" fmla="*/ 1593026 h 2480901"/>
              <a:gd name="connsiteX2" fmla="*/ 466591 w 466591"/>
              <a:gd name="connsiteY2" fmla="*/ 2480901 h 2480901"/>
              <a:gd name="connsiteX0" fmla="*/ 424768 w 462425"/>
              <a:gd name="connsiteY0" fmla="*/ 0 h 2480901"/>
              <a:gd name="connsiteX1" fmla="*/ 1629 w 462425"/>
              <a:gd name="connsiteY1" fmla="*/ 1340453 h 2480901"/>
              <a:gd name="connsiteX2" fmla="*/ 462425 w 462425"/>
              <a:gd name="connsiteY2" fmla="*/ 2480901 h 2480901"/>
              <a:gd name="connsiteX0" fmla="*/ 424768 w 462425"/>
              <a:gd name="connsiteY0" fmla="*/ 0 h 2480901"/>
              <a:gd name="connsiteX1" fmla="*/ 1629 w 462425"/>
              <a:gd name="connsiteY1" fmla="*/ 1340453 h 2480901"/>
              <a:gd name="connsiteX2" fmla="*/ 462425 w 462425"/>
              <a:gd name="connsiteY2" fmla="*/ 2480901 h 24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425" h="2480901">
                <a:moveTo>
                  <a:pt x="424768" y="0"/>
                </a:moveTo>
                <a:cubicBezTo>
                  <a:pt x="-14287" y="51462"/>
                  <a:pt x="-4647" y="794368"/>
                  <a:pt x="1629" y="1340453"/>
                </a:cubicBezTo>
                <a:cubicBezTo>
                  <a:pt x="7905" y="1886538"/>
                  <a:pt x="254113" y="2349154"/>
                  <a:pt x="462425" y="2480901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00" y="896178"/>
            <a:ext cx="4810125" cy="5381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0" y="64395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/matplotlib.pyplot.subplots.html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9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634" y="337033"/>
            <a:ext cx="7678366" cy="1325563"/>
          </a:xfrm>
        </p:spPr>
        <p:txBody>
          <a:bodyPr/>
          <a:lstStyle/>
          <a:p>
            <a:pPr algn="ctr"/>
            <a:r>
              <a:rPr lang="en-US" dirty="0"/>
              <a:t>subplot2grid (5 x 5)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52856"/>
              </p:ext>
            </p:extLst>
          </p:nvPr>
        </p:nvGraphicFramePr>
        <p:xfrm>
          <a:off x="347270" y="509253"/>
          <a:ext cx="3773805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8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matplotlib-subplot2grid.py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math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x_max, n = 0, 2 * math.pi, 20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[x_min + (x_max - x_min) * i / n 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for i in range(n + 1)]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[math.sin(v) for v in x]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(0,0)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2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fill_between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0.0, y, 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alpha=0.25, color='r')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'r-')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A')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(0,3)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'g.')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B')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(2,3)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'b--')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C')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(3,0)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'mx:')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tight_layout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adjust padding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9955" y="134430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upper </a:t>
            </a:r>
            <a:r>
              <a:rPr lang="da-DK" dirty="0" err="1">
                <a:solidFill>
                  <a:srgbClr val="C00000"/>
                </a:solidFill>
              </a:rPr>
              <a:t>left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corner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row</a:t>
            </a:r>
            <a:r>
              <a:rPr lang="da-DK" dirty="0">
                <a:solidFill>
                  <a:srgbClr val="C00000"/>
                </a:solidFill>
              </a:rPr>
              <a:t>, column)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87148" y="1662596"/>
            <a:ext cx="1222807" cy="8420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08103" y="6418878"/>
            <a:ext cx="693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/matplotlib.pyplot.subplot2grid.html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779" t="8142" r="1661" b="8144"/>
          <a:stretch/>
        </p:blipFill>
        <p:spPr>
          <a:xfrm>
            <a:off x="4409955" y="1874763"/>
            <a:ext cx="7585763" cy="378943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68302"/>
              </p:ext>
            </p:extLst>
          </p:nvPr>
        </p:nvGraphicFramePr>
        <p:xfrm>
          <a:off x="4353078" y="1780031"/>
          <a:ext cx="7673010" cy="397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4602">
                  <a:extLst>
                    <a:ext uri="{9D8B030D-6E8A-4147-A177-3AD203B41FA5}">
                      <a16:colId xmlns:a16="http://schemas.microsoft.com/office/drawing/2014/main" val="505727613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2784746987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4217678369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1896292046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2639236196"/>
                    </a:ext>
                  </a:extLst>
                </a:gridCol>
              </a:tblGrid>
              <a:tr h="79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492936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262299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209144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989106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44815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984500" y="2724150"/>
            <a:ext cx="2349500" cy="22225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138" y="152547"/>
            <a:ext cx="5151783" cy="971798"/>
          </a:xfrm>
        </p:spPr>
        <p:txBody>
          <a:bodyPr/>
          <a:lstStyle/>
          <a:p>
            <a:pPr algn="ctr"/>
            <a:r>
              <a:rPr lang="da-DK" dirty="0"/>
              <a:t>log </a:t>
            </a:r>
            <a:r>
              <a:rPr lang="da-DK" dirty="0" err="1"/>
              <a:t>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872" y="6412767"/>
            <a:ext cx="6480313" cy="402839"/>
          </a:xfrm>
        </p:spPr>
        <p:txBody>
          <a:bodyPr>
            <a:normAutofit fontScale="55000" lnSpcReduction="20000"/>
          </a:bodyPr>
          <a:lstStyle/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ways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the x- and/or y-axis </a:t>
            </a:r>
            <a:r>
              <a:rPr lang="da-DK" dirty="0" err="1"/>
              <a:t>logarithmic</a:t>
            </a:r>
            <a:r>
              <a:rPr lang="da-DK" dirty="0"/>
              <a:t> with </a:t>
            </a:r>
            <a:r>
              <a:rPr lang="da-DK" dirty="0" err="1"/>
              <a:t>pyplot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6866"/>
              </p:ext>
            </p:extLst>
          </p:nvPr>
        </p:nvGraphicFramePr>
        <p:xfrm>
          <a:off x="193815" y="167640"/>
          <a:ext cx="4473893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8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matplotlib-log.py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[i / 10 for i in range(1, 101)]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[i ** 2 for i in x]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[i ** 3 for i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y3 = [3 ** i for i in x]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range(1, 7):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i)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y3, label='$3^x$')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y2, label='$x^3$')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y1, label='$x^2$')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match i: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1: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plt.ylim(0, 2000)       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('linear')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('linear')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plt.legend()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plt.title('linear’)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2: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plt.title('plt.yscale')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3: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plt.title('ax.set_xscale &amp; ax.set_yscale')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4: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loglog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plt.title('plt.loglog')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5: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plt.ylim(0, 2000)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semilogx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plt.title('plt.semilogx')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6: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semilogy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plt.title('plt.semilogy')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B33B1D8-7361-ED22-BBAB-1E142E48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10" y="1028700"/>
            <a:ext cx="5451711" cy="53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1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4025"/>
              </p:ext>
            </p:extLst>
          </p:nvPr>
        </p:nvGraphicFramePr>
        <p:xfrm>
          <a:off x="708926" y="1704824"/>
          <a:ext cx="6458268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matplotlib-savefig.py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1000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[(cos(2 * pi * i / n),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sin(4 * pi * i / n)) for i in range(n)]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zip(*points)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'k-', linewidth=5)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('butterfly.png')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save plot as PNG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('butterfly-grey.png',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dpi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=100,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dots per inch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bbox_inches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='tight',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crop to bounding box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pad_inches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=0.1,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space around figure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='lightgrey',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background color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format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='png')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optional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file extension</a:t>
                      </a:r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('butterfly.pdf')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save plot as PDF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 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interactive viewer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30178" y="430695"/>
            <a:ext cx="5713730" cy="1061045"/>
          </a:xfrm>
        </p:spPr>
        <p:txBody>
          <a:bodyPr>
            <a:normAutofit/>
          </a:bodyPr>
          <a:lstStyle/>
          <a:p>
            <a:r>
              <a:rPr lang="da-DK" dirty="0" err="1"/>
              <a:t>Saving</a:t>
            </a:r>
            <a:r>
              <a:rPr lang="da-DK" dirty="0"/>
              <a:t> </a:t>
            </a:r>
            <a:r>
              <a:rPr lang="da-DK" dirty="0" err="1"/>
              <a:t>figures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08" y="430695"/>
            <a:ext cx="3637722" cy="27400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40814" y="3170709"/>
            <a:ext cx="3422317" cy="2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butterfly.png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17164" y="6168227"/>
            <a:ext cx="186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dirty="0"/>
              <a:t>butterfly-grey.png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08" y="3541839"/>
            <a:ext cx="3637722" cy="26450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7637735" y="6033704"/>
            <a:ext cx="346701" cy="4399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0888" y="6399957"/>
            <a:ext cx="123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>
                <a:solidFill>
                  <a:srgbClr val="C00000"/>
                </a:solidFill>
              </a:rPr>
              <a:t>facecolor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1432797" y="5742867"/>
            <a:ext cx="199924" cy="657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17570" y="6383670"/>
            <a:ext cx="123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>
                <a:solidFill>
                  <a:srgbClr val="C00000"/>
                </a:solidFill>
              </a:rPr>
              <a:t>pad_inches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07" y="6439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matplotlib.org/</a:t>
            </a:r>
            <a:r>
              <a:rPr lang="en-US" dirty="0" err="1">
                <a:hlinkClick r:id="rId5"/>
              </a:rPr>
              <a:t>api</a:t>
            </a:r>
            <a:r>
              <a:rPr lang="en-US" dirty="0">
                <a:hlinkClick r:id="rId5"/>
              </a:rPr>
              <a:t>/_as_gen/matplotlib.pyplot.savefig.html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1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2ACF-D7E3-E6E2-2A48-D2A3F153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mode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2ABC-D95B-928D-6D26-DE7518A4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84012"/>
            <a:ext cx="7890164" cy="1592950"/>
          </a:xfrm>
        </p:spPr>
        <p:txBody>
          <a:bodyPr/>
          <a:lstStyle/>
          <a:p>
            <a:r>
              <a:rPr lang="en-US" dirty="0"/>
              <a:t>Useful when developing plot from Python shell </a:t>
            </a:r>
          </a:p>
          <a:p>
            <a:r>
              <a:rPr lang="da-DK" dirty="0" err="1"/>
              <a:t>Automatically</a:t>
            </a:r>
            <a:r>
              <a:rPr lang="da-DK" dirty="0"/>
              <a:t> shows / </a:t>
            </a:r>
            <a:r>
              <a:rPr lang="da-DK" dirty="0" err="1"/>
              <a:t>updates</a:t>
            </a:r>
            <a:r>
              <a:rPr lang="da-DK" dirty="0"/>
              <a:t> plot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333161-8D78-76D3-73E8-AA5273116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77364"/>
              </p:ext>
            </p:extLst>
          </p:nvPr>
        </p:nvGraphicFramePr>
        <p:xfrm>
          <a:off x="838200" y="1825625"/>
          <a:ext cx="749014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01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l-PL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io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l-PL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Enable interactive mode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plt.plot([0, 1], [0, 1], label='up')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Shows plot immediately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plt.plot([0, 1], [1, 0], label='down')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Adds visible line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plt.legend(loc='upper right')   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Adds visible legend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ioff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           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Disable interactive mode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FA98CC-5D25-D10D-6A34-3EB83CEE00F5}"/>
              </a:ext>
            </a:extLst>
          </p:cNvPr>
          <p:cNvSpPr txBox="1"/>
          <p:nvPr/>
        </p:nvSpPr>
        <p:spPr>
          <a:xfrm>
            <a:off x="3835044" y="6441359"/>
            <a:ext cx="8305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https://matplotlib.org/stable/api/_as_gen/matplotlib.pyplot.isinteractive.html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BD084-C701-66D6-61D4-653EA048F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332" y="228055"/>
            <a:ext cx="2511020" cy="1986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EE0DCD-BDB2-E1F3-1925-D927A0139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332" y="2272852"/>
            <a:ext cx="2511020" cy="1986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BD08C8-2DA9-1A0A-2128-62D1B4DC7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332" y="4317649"/>
            <a:ext cx="2511020" cy="198654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CB4D85-9A3A-5E54-2C17-FE596DC80C45}"/>
              </a:ext>
            </a:extLst>
          </p:cNvPr>
          <p:cNvCxnSpPr>
            <a:cxnSpLocks/>
          </p:cNvCxnSpPr>
          <p:nvPr/>
        </p:nvCxnSpPr>
        <p:spPr>
          <a:xfrm flipV="1">
            <a:off x="7987677" y="1221326"/>
            <a:ext cx="1373733" cy="14424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B3467D-2619-02A8-174B-19B3B930B32C}"/>
              </a:ext>
            </a:extLst>
          </p:cNvPr>
          <p:cNvCxnSpPr>
            <a:cxnSpLocks/>
          </p:cNvCxnSpPr>
          <p:nvPr/>
        </p:nvCxnSpPr>
        <p:spPr>
          <a:xfrm>
            <a:off x="7430299" y="2907612"/>
            <a:ext cx="1931111" cy="2512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81B97D-8915-54B0-B4BD-62DFECE93E74}"/>
              </a:ext>
            </a:extLst>
          </p:cNvPr>
          <p:cNvCxnSpPr>
            <a:cxnSpLocks/>
          </p:cNvCxnSpPr>
          <p:nvPr/>
        </p:nvCxnSpPr>
        <p:spPr>
          <a:xfrm>
            <a:off x="7666892" y="3147775"/>
            <a:ext cx="1694518" cy="2006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0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91663"/>
              </p:ext>
            </p:extLst>
          </p:nvPr>
        </p:nvGraphicFramePr>
        <p:xfrm>
          <a:off x="538970" y="1037718"/>
          <a:ext cx="708850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5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0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clock.py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918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 plt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datetime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plot_clock(hour, minute, second):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('off')           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hide x and y axes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gca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set_aspect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('equal')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don’t squeeze circle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range(60):       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second marks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angle = 2 * pi * i / 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cos(angle), sin(angle)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start = 0.98 if i % 5 else .94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every 5'th mark should be longer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([start * x, x], [start * y, y], c='black')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angle, length,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[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(second / 60, .90,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(c='red',   lw=2, solid_capstyle='round')),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(minute / 60, .85,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(c='black', lw=3, solid_capstyle='round')),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(hour   / 12, .50,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(c='black', lw=8, solid_capstyle='round'))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]: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angle = 2 * pi * (0.25 - 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length * cos(angle), length * sin(angle)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([0, x], [0, y], **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clock arm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0, 'o', ms=10, c='black')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center dot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now = datetime.datetime.now()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UTZ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plot_clock(now.hour, now.minute, now.second)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pause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figure and pause 1 second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clf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clear figure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20257" y="290775"/>
            <a:ext cx="7007218" cy="6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 </a:t>
            </a:r>
            <a:r>
              <a:rPr lang="da-DK" dirty="0" err="1"/>
              <a:t>crude</a:t>
            </a:r>
            <a:r>
              <a:rPr lang="da-DK" dirty="0"/>
              <a:t> animation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28597" y="6458850"/>
            <a:ext cx="732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matplotlib.org/stable/api/_as_gen/matplotlib.pyplot.pause.html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FE1F5-BFF3-416C-A946-770F9BE59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2" t="9775" r="10992" b="5093"/>
          <a:stretch/>
        </p:blipFill>
        <p:spPr>
          <a:xfrm>
            <a:off x="8392823" y="2095719"/>
            <a:ext cx="3126511" cy="31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409" y="4991789"/>
            <a:ext cx="6347792" cy="155713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a-DK" dirty="0"/>
              <a:t> </a:t>
            </a:r>
            <a:r>
              <a:rPr lang="da-DK" dirty="0" err="1"/>
              <a:t>returns</a:t>
            </a:r>
            <a:r>
              <a:rPr lang="da-DK" dirty="0"/>
              <a:t> </a:t>
            </a:r>
            <a:r>
              <a:rPr lang="en-US" dirty="0"/>
              <a:t> “Line2D” objects representing the plotted data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”Line2D” </a:t>
            </a:r>
            <a:r>
              <a:rPr lang="da-DK" dirty="0" err="1"/>
              <a:t>objects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updated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set_data</a:t>
            </a:r>
            <a:endParaRPr lang="da-DK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To </a:t>
            </a:r>
            <a:r>
              <a:rPr lang="da-DK" dirty="0" err="1"/>
              <a:t>make</a:t>
            </a:r>
            <a:r>
              <a:rPr lang="da-DK" dirty="0"/>
              <a:t> an animation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repeatedly</a:t>
            </a:r>
            <a:r>
              <a:rPr lang="da-DK" dirty="0"/>
              <a:t> </a:t>
            </a:r>
            <a:r>
              <a:rPr lang="da-DK" dirty="0" err="1"/>
              <a:t>update</a:t>
            </a:r>
            <a:r>
              <a:rPr lang="da-DK" dirty="0"/>
              <a:t> the ”line2D” </a:t>
            </a:r>
            <a:r>
              <a:rPr lang="da-DK" dirty="0" err="1"/>
              <a:t>objects</a:t>
            </a:r>
            <a:endParaRPr lang="da-DK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solidFill>
                  <a:srgbClr val="008000"/>
                </a:solidFill>
              </a:rPr>
              <a:t> </a:t>
            </a:r>
            <a:r>
              <a:rPr lang="da-DK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FuncAnimation</a:t>
            </a:r>
            <a:r>
              <a:rPr lang="da-DK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/>
              <a:t>repeatedly</a:t>
            </a:r>
            <a:r>
              <a:rPr lang="da-DK" dirty="0"/>
              <a:t> </a:t>
            </a:r>
            <a:r>
              <a:rPr lang="da-DK" dirty="0" err="1"/>
              <a:t>calls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func</a:t>
            </a:r>
            <a:r>
              <a:rPr lang="da-DK" dirty="0"/>
              <a:t> in </a:t>
            </a:r>
            <a:r>
              <a:rPr lang="da-DK" dirty="0" err="1"/>
              <a:t>regular</a:t>
            </a:r>
            <a:r>
              <a:rPr lang="da-DK" dirty="0"/>
              <a:t> intervals </a:t>
            </a:r>
            <a:r>
              <a:rPr lang="da-DK" dirty="0">
                <a:solidFill>
                  <a:srgbClr val="C00000"/>
                </a:solidFill>
              </a:rPr>
              <a:t>interval</a:t>
            </a:r>
            <a:r>
              <a:rPr lang="da-DK" dirty="0"/>
              <a:t>, </a:t>
            </a:r>
            <a:r>
              <a:rPr lang="da-DK" dirty="0" err="1"/>
              <a:t>each</a:t>
            </a:r>
            <a:r>
              <a:rPr lang="da-DK" dirty="0"/>
              <a:t> time with the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 from </a:t>
            </a:r>
            <a:r>
              <a:rPr lang="da-DK" dirty="0">
                <a:solidFill>
                  <a:srgbClr val="C00000"/>
                </a:solidFill>
              </a:rPr>
              <a:t>frames</a:t>
            </a:r>
            <a:r>
              <a:rPr lang="da-DK" dirty="0"/>
              <a:t> (if frames is None, </a:t>
            </a:r>
            <a:r>
              <a:rPr lang="da-DK" dirty="0" err="1"/>
              <a:t>then</a:t>
            </a:r>
            <a:r>
              <a:rPr lang="da-DK" dirty="0"/>
              <a:t> the frame </a:t>
            </a:r>
            <a:r>
              <a:rPr lang="da-DK" dirty="0" err="1"/>
              <a:t>values</a:t>
            </a:r>
            <a:r>
              <a:rPr lang="da-DK" dirty="0"/>
              <a:t> </a:t>
            </a:r>
            <a:r>
              <a:rPr lang="da-DK" dirty="0" err="1"/>
              <a:t>provided</a:t>
            </a:r>
            <a:r>
              <a:rPr lang="da-DK" dirty="0"/>
              <a:t> to </a:t>
            </a:r>
            <a:r>
              <a:rPr lang="da-DK" dirty="0" err="1"/>
              <a:t>func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the </a:t>
            </a:r>
            <a:r>
              <a:rPr lang="da-DK" dirty="0" err="1"/>
              <a:t>infinite</a:t>
            </a:r>
            <a:r>
              <a:rPr lang="da-DK" dirty="0"/>
              <a:t> </a:t>
            </a:r>
            <a:r>
              <a:rPr lang="da-DK" dirty="0" err="1"/>
              <a:t>sequence</a:t>
            </a:r>
            <a:r>
              <a:rPr lang="da-DK" dirty="0"/>
              <a:t> 0,1,2,3,...)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2129" y="152399"/>
          <a:ext cx="489458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45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24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matplotlib-animation.py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619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matplotlib.animation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b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cos, sin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n, tail_length = 200, 75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[]   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tail_length recent poins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point(i):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 = 2 * pi * i / n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(cos(3 * t), sin(2 * t))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figure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new figure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get current axes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set_facecolor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('black')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set background color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plt.xlim(-1.1, 1.1)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set x-axis range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plt.ylim(-1.1, 1.1)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set y-axis range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plt.xticks([])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x-ticks &amp; labels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plt.yticks([])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y-ticks &amp; labels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plt.title('Moving point')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plot title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point(0)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</a:t>
                      </a:r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'w.')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start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- 0.025, y, 'start', color='w',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text label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ha='right', va='center')  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alignment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([], [], 'w-', alpha=0.5)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init. tail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([], [], 'ro')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init.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(frame):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frame =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value from frames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points.append(point(frame))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del points[:-tail_length]</a:t>
                      </a:r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limit tail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set_data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(*zip(*points))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update tail points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set_data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(*points[-1])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update head point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animation =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figure to animate</a:t>
                      </a:r>
                      <a:b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function called for each frame</a:t>
                      </a:r>
                      <a:b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frames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=range(n),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array like to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iterate over</a:t>
                      </a:r>
                      <a:b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interval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=25,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milliseconds between frames</a:t>
                      </a:r>
                      <a:b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repeat frames when done</a:t>
                      </a:r>
                      <a:b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repeat_delay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wait milliseconds before repeat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088835" y="436226"/>
            <a:ext cx="7103165" cy="6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matplotlib.animation.FuncAnimation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400" t="13234" r="9582" b="15217"/>
          <a:stretch/>
        </p:blipFill>
        <p:spPr>
          <a:xfrm>
            <a:off x="6327914" y="1068871"/>
            <a:ext cx="4770782" cy="38232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63548" y="6488668"/>
            <a:ext cx="732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matplotlib.org/</a:t>
            </a:r>
            <a:r>
              <a:rPr lang="en-US" dirty="0" err="1">
                <a:hlinkClick r:id="rId4"/>
              </a:rPr>
              <a:t>api</a:t>
            </a:r>
            <a:r>
              <a:rPr lang="en-US" dirty="0">
                <a:hlinkClick r:id="rId4"/>
              </a:rPr>
              <a:t>/_</a:t>
            </a:r>
            <a:r>
              <a:rPr lang="en-US" dirty="0" err="1">
                <a:hlinkClick r:id="rId4"/>
              </a:rPr>
              <a:t>as_gen</a:t>
            </a:r>
            <a:r>
              <a:rPr lang="en-US" dirty="0">
                <a:hlinkClick r:id="rId4"/>
              </a:rPr>
              <a:t>/matplotlib.animation.FuncAnimation.html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929809" y="4293704"/>
            <a:ext cx="755375" cy="8481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830417" y="5208104"/>
            <a:ext cx="854767" cy="1579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17165" y="5546035"/>
            <a:ext cx="868020" cy="2692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6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9606" r="27205" b="13144"/>
          <a:stretch/>
        </p:blipFill>
        <p:spPr>
          <a:xfrm>
            <a:off x="4433104" y="451414"/>
            <a:ext cx="3402957" cy="37340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81424" y="6285984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jupyter.org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062" y="4346992"/>
            <a:ext cx="10974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The </a:t>
            </a:r>
            <a:r>
              <a:rPr lang="en-US" sz="2400" b="1" i="1" dirty="0" err="1"/>
              <a:t>Jupyter</a:t>
            </a:r>
            <a:r>
              <a:rPr lang="en-US" sz="2400" b="1" i="1" dirty="0"/>
              <a:t> Notebook</a:t>
            </a:r>
          </a:p>
          <a:p>
            <a:r>
              <a:rPr lang="en-US" sz="2400" i="1" dirty="0"/>
              <a:t>The </a:t>
            </a:r>
            <a:r>
              <a:rPr lang="en-US" sz="2400" i="1" dirty="0" err="1"/>
              <a:t>Jupyter</a:t>
            </a:r>
            <a:r>
              <a:rPr lang="en-US" sz="2400" i="1" dirty="0"/>
              <a:t> Notebook is an open-source web application that allows you to create and share documents that contain live code, equations, visualizations and narrative text. Uses include: data cleaning and transformation, numerical simulation, statistical modeling, data visualization, machine learning,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283788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13" y="668896"/>
            <a:ext cx="8240170" cy="1976424"/>
          </a:xfrm>
        </p:spPr>
      </p:pic>
      <p:sp>
        <p:nvSpPr>
          <p:cNvPr id="5" name="Rectangle 4"/>
          <p:cNvSpPr/>
          <p:nvPr/>
        </p:nvSpPr>
        <p:spPr>
          <a:xfrm>
            <a:off x="10480887" y="6265326"/>
            <a:ext cx="152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matplotlib.org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231" y="2828527"/>
            <a:ext cx="112295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000" i="1" dirty="0" err="1"/>
              <a:t>Matplotlib</a:t>
            </a:r>
            <a:r>
              <a:rPr lang="en-US" sz="2000" i="1" dirty="0"/>
              <a:t> is a Python 2D plotting library which produces publication quality figures in a variety of hardcopy formats and interactive environments across platforms. </a:t>
            </a:r>
            <a:r>
              <a:rPr lang="en-US" sz="2000" i="1" dirty="0" err="1"/>
              <a:t>Matplotlib</a:t>
            </a:r>
            <a:r>
              <a:rPr lang="en-US" sz="2000" i="1" dirty="0"/>
              <a:t> can be used in Python scripts, the Python and </a:t>
            </a:r>
            <a:r>
              <a:rPr lang="en-US" sz="2000" i="1" dirty="0" err="1"/>
              <a:t>IPython</a:t>
            </a:r>
            <a:r>
              <a:rPr lang="en-US" sz="2000" i="1" dirty="0"/>
              <a:t> shells, the </a:t>
            </a:r>
            <a:r>
              <a:rPr lang="en-US" sz="2000" i="1" dirty="0" err="1"/>
              <a:t>Jupyter</a:t>
            </a:r>
            <a:r>
              <a:rPr lang="en-US" sz="2000" i="1" dirty="0"/>
              <a:t> notebook, web application servers, and four graphical user interface toolkits.</a:t>
            </a: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000" i="1" dirty="0" err="1"/>
              <a:t>Matplotlib</a:t>
            </a:r>
            <a:r>
              <a:rPr lang="en-US" altLang="en-US" sz="2000" i="1" dirty="0"/>
              <a:t> tries to make easy things easy and hard things possible. You can generate plots, histograms, power spectra, bar charts, </a:t>
            </a:r>
            <a:r>
              <a:rPr lang="en-US" altLang="en-US" sz="2000" i="1" dirty="0" err="1"/>
              <a:t>errorcharts</a:t>
            </a:r>
            <a:r>
              <a:rPr lang="en-US" altLang="en-US" sz="2000" i="1" dirty="0"/>
              <a:t>, scatterplots, etc., with just a few lines of code. For simple plotting the </a:t>
            </a:r>
            <a:r>
              <a:rPr lang="en-US" altLang="en-US" sz="2000" i="1" dirty="0" err="1"/>
              <a:t>pyplot</a:t>
            </a:r>
            <a:r>
              <a:rPr lang="en-US" altLang="en-US" sz="2000" i="1" dirty="0"/>
              <a:t> module provides a MATLAB-like interface, particularly when combined with </a:t>
            </a:r>
            <a:r>
              <a:rPr lang="en-US" altLang="en-US" sz="2000" i="1" dirty="0" err="1"/>
              <a:t>IPython</a:t>
            </a:r>
            <a:r>
              <a:rPr lang="en-US" altLang="en-US" sz="2000" i="1" dirty="0"/>
              <a:t>. For the power user, you have full control of line styles, font properties, axes properties, </a:t>
            </a:r>
            <a:r>
              <a:rPr lang="en-US" altLang="en-US" sz="2000" i="1" dirty="0" err="1"/>
              <a:t>etc</a:t>
            </a:r>
            <a:r>
              <a:rPr lang="en-US" altLang="en-US" sz="2000" i="1" dirty="0"/>
              <a:t>, via an object oriented interface or via a set of functions familiar to MATLAB users.</a:t>
            </a:r>
          </a:p>
        </p:txBody>
      </p:sp>
      <p:sp>
        <p:nvSpPr>
          <p:cNvPr id="10" name="AutoShape 4" descr="screenshot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350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5900" y="6265326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pip install </a:t>
            </a:r>
            <a:r>
              <a:rPr lang="en-US" dirty="0" err="1"/>
              <a:t>matplotlib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4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t="9556" r="26640" b="12828"/>
          <a:stretch/>
        </p:blipFill>
        <p:spPr>
          <a:xfrm>
            <a:off x="987163" y="3834391"/>
            <a:ext cx="1491849" cy="16783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2334" y="6407372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Web Browser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265" y="5623512"/>
            <a:ext cx="305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Jupyter</a:t>
            </a:r>
            <a:r>
              <a:rPr lang="da-DK" sz="2400" dirty="0">
                <a:solidFill>
                  <a:srgbClr val="C00000"/>
                </a:solidFill>
              </a:rPr>
              <a:t> Server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2400" dirty="0">
                <a:solidFill>
                  <a:srgbClr val="C00000"/>
                </a:solidFill>
              </a:rPr>
              <a:t>(</a:t>
            </a:r>
            <a:r>
              <a:rPr lang="da-DK" sz="2400" dirty="0" err="1">
                <a:solidFill>
                  <a:srgbClr val="C00000"/>
                </a:solidFill>
              </a:rPr>
              <a:t>e.g</a:t>
            </a:r>
            <a:r>
              <a:rPr lang="da-DK" sz="2400" dirty="0">
                <a:solidFill>
                  <a:srgbClr val="C00000"/>
                </a:solidFill>
              </a:rPr>
              <a:t>. </a:t>
            </a:r>
            <a:r>
              <a:rPr lang="da-DK" sz="2400" dirty="0" err="1">
                <a:solidFill>
                  <a:srgbClr val="C00000"/>
                </a:solidFill>
              </a:rPr>
              <a:t>running</a:t>
            </a:r>
            <a:r>
              <a:rPr lang="da-DK" sz="2400" dirty="0">
                <a:solidFill>
                  <a:srgbClr val="C00000"/>
                </a:solidFill>
              </a:rPr>
              <a:t> on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2400" dirty="0" err="1">
                <a:solidFill>
                  <a:srgbClr val="C00000"/>
                </a:solidFill>
              </a:rPr>
              <a:t>local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machine</a:t>
            </a:r>
            <a:r>
              <a:rPr lang="da-DK" sz="2400" dirty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5400000">
            <a:off x="1241734" y="2955879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Image result for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77"/>
            <a:ext cx="3288294" cy="11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-Right Arrow 16"/>
          <p:cNvSpPr/>
          <p:nvPr/>
        </p:nvSpPr>
        <p:spPr>
          <a:xfrm rot="10800000">
            <a:off x="2805266" y="4432514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25" y="3983378"/>
            <a:ext cx="1648120" cy="1648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69302" y="5632370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User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0800000">
            <a:off x="9173782" y="4432513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16818" r="22256" b="17703"/>
          <a:stretch/>
        </p:blipFill>
        <p:spPr>
          <a:xfrm>
            <a:off x="1054375" y="1610097"/>
            <a:ext cx="1357420" cy="913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2511" y="112188"/>
            <a:ext cx="4927998" cy="6370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29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11" y="112188"/>
            <a:ext cx="4927998" cy="6370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890648" y="5566083"/>
            <a:ext cx="187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matplotlib</a:t>
            </a:r>
            <a:r>
              <a:rPr lang="da-DK" sz="2400" dirty="0">
                <a:solidFill>
                  <a:srgbClr val="C00000"/>
                </a:solidFill>
              </a:rPr>
              <a:t> / </a:t>
            </a:r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/ ... output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876654" y="5774577"/>
            <a:ext cx="2013994" cy="3137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7162" y="2985096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code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18610" y="2497394"/>
            <a:ext cx="1668189" cy="56898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876654" y="3615066"/>
            <a:ext cx="1987925" cy="779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44420" y="927734"/>
            <a:ext cx="226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formatted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text</a:t>
            </a:r>
            <a:r>
              <a:rPr lang="da-DK" sz="2400" dirty="0">
                <a:solidFill>
                  <a:srgbClr val="C00000"/>
                </a:solidFill>
              </a:rPr>
              <a:t>: </a:t>
            </a:r>
            <a:r>
              <a:rPr lang="da-DK" sz="2400" dirty="0" err="1">
                <a:solidFill>
                  <a:srgbClr val="C00000"/>
                </a:solidFill>
              </a:rPr>
              <a:t>Markdown</a:t>
            </a:r>
            <a:r>
              <a:rPr lang="da-DK" sz="2400" dirty="0">
                <a:solidFill>
                  <a:srgbClr val="C00000"/>
                </a:solidFill>
              </a:rPr>
              <a:t> / </a:t>
            </a:r>
            <a:r>
              <a:rPr lang="da-DK" sz="2400" dirty="0" err="1">
                <a:solidFill>
                  <a:srgbClr val="C00000"/>
                </a:solidFill>
              </a:rPr>
              <a:t>LaTeX</a:t>
            </a:r>
            <a:r>
              <a:rPr lang="da-DK" sz="2400" dirty="0">
                <a:solidFill>
                  <a:srgbClr val="C00000"/>
                </a:solidFill>
              </a:rPr>
              <a:t> / HTML / ...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613167" y="3143250"/>
            <a:ext cx="1622283" cy="8006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25524" y="3367020"/>
            <a:ext cx="1622626" cy="4293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671998" y="1601215"/>
            <a:ext cx="1218650" cy="23612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38773" y="3367020"/>
            <a:ext cx="1879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shell</a:t>
            </a:r>
            <a:r>
              <a:rPr lang="da-DK" sz="2400" dirty="0">
                <a:solidFill>
                  <a:srgbClr val="C00000"/>
                </a:solidFill>
              </a:rPr>
              <a:t> output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32983" y="316411"/>
            <a:ext cx="3143491" cy="1325563"/>
          </a:xfrm>
        </p:spPr>
        <p:txBody>
          <a:bodyPr/>
          <a:lstStyle/>
          <a:p>
            <a:pPr algn="ctr"/>
            <a:r>
              <a:rPr lang="da-DK" dirty="0" err="1"/>
              <a:t>cells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25524" y="3514071"/>
            <a:ext cx="1661275" cy="548115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1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 - </a:t>
            </a:r>
            <a:r>
              <a:rPr lang="da-DK" dirty="0" err="1"/>
              <a:t>installing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Open a </a:t>
            </a:r>
            <a:r>
              <a:rPr lang="da-DK" dirty="0" err="1"/>
              <a:t>windows</a:t>
            </a:r>
            <a:r>
              <a:rPr lang="da-DK" dirty="0"/>
              <a:t> </a:t>
            </a:r>
            <a:r>
              <a:rPr lang="da-DK" dirty="0" err="1"/>
              <a:t>shell</a:t>
            </a:r>
            <a:r>
              <a:rPr lang="da-DK" dirty="0"/>
              <a:t> and run: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934" y="2529144"/>
            <a:ext cx="8641913" cy="4038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utoShape 2" descr="Image result for jupyter logo"/>
          <p:cNvSpPr>
            <a:spLocks noChangeAspect="1" noChangeArrowheads="1"/>
          </p:cNvSpPr>
          <p:nvPr/>
        </p:nvSpPr>
        <p:spPr bwMode="auto">
          <a:xfrm>
            <a:off x="155575" y="-1447800"/>
            <a:ext cx="6991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– </a:t>
            </a:r>
            <a:r>
              <a:rPr lang="da-DK" dirty="0" err="1"/>
              <a:t>launching</a:t>
            </a:r>
            <a:r>
              <a:rPr lang="da-DK" dirty="0"/>
              <a:t> the </a:t>
            </a:r>
            <a:r>
              <a:rPr lang="da-DK" dirty="0" err="1"/>
              <a:t>jupyter</a:t>
            </a:r>
            <a:r>
              <a:rPr lang="da-DK" dirty="0"/>
              <a:t>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6258"/>
            <a:ext cx="10515600" cy="545830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Open a </a:t>
            </a:r>
            <a:r>
              <a:rPr lang="da-DK" dirty="0" err="1"/>
              <a:t>windows</a:t>
            </a:r>
            <a:r>
              <a:rPr lang="da-DK" dirty="0"/>
              <a:t> </a:t>
            </a:r>
            <a:r>
              <a:rPr lang="da-DK" dirty="0" err="1"/>
              <a:t>shell</a:t>
            </a:r>
            <a:r>
              <a:rPr lang="da-DK" dirty="0"/>
              <a:t> and run: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notebook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work</a:t>
            </a:r>
            <a:r>
              <a:rPr lang="da-DK" dirty="0"/>
              <a:t>,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try</a:t>
            </a:r>
            <a:r>
              <a:rPr lang="da-DK" dirty="0"/>
              <a:t> 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-m notebook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41" y="1985109"/>
            <a:ext cx="7777317" cy="42245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389888" y="2806960"/>
            <a:ext cx="716718" cy="1063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93256" y="4889760"/>
            <a:ext cx="717614" cy="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310870" y="457835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url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1" y="172242"/>
            <a:ext cx="9960354" cy="651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8311749" y="2744726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886894">
            <a:off x="6656268" y="2412483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create</a:t>
            </a:r>
            <a:r>
              <a:rPr lang="da-DK" dirty="0">
                <a:solidFill>
                  <a:srgbClr val="C00000"/>
                </a:solidFill>
              </a:rPr>
              <a:t> new notebook</a:t>
            </a:r>
          </a:p>
        </p:txBody>
      </p:sp>
    </p:spTree>
    <p:extLst>
      <p:ext uri="{BB962C8B-B14F-4D97-AF65-F5344CB8AC3E}">
        <p14:creationId xmlns:p14="http://schemas.microsoft.com/office/powerpoint/2010/main" val="382589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1" y="172242"/>
            <a:ext cx="9960354" cy="651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497078" y="955163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158503">
            <a:off x="2311581" y="66609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title</a:t>
            </a:r>
            <a:r>
              <a:rPr lang="da-DK" dirty="0">
                <a:solidFill>
                  <a:srgbClr val="C00000"/>
                </a:solidFill>
              </a:rPr>
              <a:t> – double </a:t>
            </a:r>
            <a:r>
              <a:rPr lang="da-DK" dirty="0" err="1">
                <a:solidFill>
                  <a:srgbClr val="C00000"/>
                </a:solidFill>
              </a:rPr>
              <a:t>click</a:t>
            </a:r>
            <a:r>
              <a:rPr lang="da-DK" dirty="0">
                <a:solidFill>
                  <a:srgbClr val="C00000"/>
                </a:solidFill>
              </a:rPr>
              <a:t> to </a:t>
            </a:r>
            <a:r>
              <a:rPr lang="da-DK" dirty="0" err="1">
                <a:solidFill>
                  <a:srgbClr val="C00000"/>
                </a:solidFill>
              </a:rPr>
              <a:t>change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99360" y="1904126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158503">
            <a:off x="5558431" y="159569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type of </a:t>
            </a:r>
            <a:r>
              <a:rPr lang="da-DK" dirty="0" err="1">
                <a:solidFill>
                  <a:srgbClr val="C00000"/>
                </a:solidFill>
              </a:rPr>
              <a:t>active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cell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892501">
            <a:off x="2675367" y="2818045"/>
            <a:ext cx="232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active cell</a:t>
            </a:r>
          </a:p>
        </p:txBody>
      </p:sp>
    </p:spTree>
    <p:extLst>
      <p:ext uri="{BB962C8B-B14F-4D97-AF65-F5344CB8AC3E}">
        <p14:creationId xmlns:p14="http://schemas.microsoft.com/office/powerpoint/2010/main" val="6110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88" y="348665"/>
            <a:ext cx="8278412" cy="394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c 8"/>
          <p:cNvSpPr/>
          <p:nvPr/>
        </p:nvSpPr>
        <p:spPr>
          <a:xfrm>
            <a:off x="1743965" y="3159888"/>
            <a:ext cx="3761772" cy="2229997"/>
          </a:xfrm>
          <a:prstGeom prst="arc">
            <a:avLst>
              <a:gd name="adj1" fmla="val 6347699"/>
              <a:gd name="adj2" fmla="val 10629318"/>
            </a:avLst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479139">
            <a:off x="2356905" y="311793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HTML formatting</a:t>
            </a:r>
          </a:p>
        </p:txBody>
      </p:sp>
      <p:sp>
        <p:nvSpPr>
          <p:cNvPr id="11" name="Oval 10"/>
          <p:cNvSpPr/>
          <p:nvPr/>
        </p:nvSpPr>
        <p:spPr>
          <a:xfrm>
            <a:off x="2299107" y="3395272"/>
            <a:ext cx="217602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6362" y="3399515"/>
            <a:ext cx="3528336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723414">
            <a:off x="291957" y="5035789"/>
            <a:ext cx="3310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after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pressing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Ctrl</a:t>
            </a:r>
            <a:r>
              <a:rPr lang="da-DK" dirty="0">
                <a:solidFill>
                  <a:srgbClr val="C00000"/>
                </a:solidFill>
              </a:rPr>
              <a:t> + </a:t>
            </a:r>
            <a:r>
              <a:rPr lang="da-DK" dirty="0" err="1">
                <a:solidFill>
                  <a:srgbClr val="C00000"/>
                </a:solidFill>
              </a:rPr>
              <a:t>Enter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evaluates</a:t>
            </a:r>
            <a:r>
              <a:rPr lang="da-DK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da-DK" dirty="0">
                <a:solidFill>
                  <a:srgbClr val="C00000"/>
                </a:solidFill>
              </a:rPr>
              <a:t>Alt + </a:t>
            </a:r>
            <a:r>
              <a:rPr lang="da-DK" dirty="0" err="1">
                <a:solidFill>
                  <a:srgbClr val="C00000"/>
                </a:solidFill>
              </a:rPr>
              <a:t>Enter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evaluates</a:t>
            </a:r>
            <a:r>
              <a:rPr lang="da-DK" dirty="0">
                <a:solidFill>
                  <a:srgbClr val="C00000"/>
                </a:solidFill>
              </a:rPr>
              <a:t> + new </a:t>
            </a:r>
            <a:r>
              <a:rPr lang="da-DK" dirty="0" err="1">
                <a:solidFill>
                  <a:srgbClr val="C00000"/>
                </a:solidFill>
              </a:rPr>
              <a:t>cell</a:t>
            </a:r>
            <a:r>
              <a:rPr lang="da-DK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 rot="368719">
            <a:off x="6684017" y="3140573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LaTeX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mathematics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95102" y="1404796"/>
            <a:ext cx="1332527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25025" y="234567"/>
            <a:ext cx="368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C00000"/>
                </a:solidFill>
              </a:rPr>
              <a:t>Try:</a:t>
            </a:r>
            <a:r>
              <a:rPr lang="da-DK" sz="2000" dirty="0">
                <a:solidFill>
                  <a:srgbClr val="C00000"/>
                </a:solidFill>
              </a:rPr>
              <a:t> </a:t>
            </a:r>
          </a:p>
          <a:p>
            <a:r>
              <a:rPr lang="da-DK" sz="2000" dirty="0">
                <a:solidFill>
                  <a:srgbClr val="C00000"/>
                </a:solidFill>
              </a:rPr>
              <a:t>Help &gt; User Interface Tour</a:t>
            </a:r>
            <a:br>
              <a:rPr lang="da-DK" sz="2000" dirty="0">
                <a:solidFill>
                  <a:srgbClr val="C00000"/>
                </a:solidFill>
              </a:rPr>
            </a:br>
            <a:r>
              <a:rPr lang="da-DK" sz="2000" dirty="0">
                <a:solidFill>
                  <a:srgbClr val="C00000"/>
                </a:solidFill>
              </a:rPr>
              <a:t>Help &gt; </a:t>
            </a:r>
            <a:r>
              <a:rPr lang="da-DK" sz="2000" dirty="0" err="1">
                <a:solidFill>
                  <a:srgbClr val="C00000"/>
                </a:solidFill>
              </a:rPr>
              <a:t>Markdown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99200" y="774204"/>
            <a:ext cx="2777893" cy="80539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55721" y="6513242"/>
            <a:ext cx="706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github.com/</a:t>
            </a:r>
            <a:r>
              <a:rPr lang="en-US" dirty="0" err="1">
                <a:hlinkClick r:id="rId4"/>
              </a:rPr>
              <a:t>adam</a:t>
            </a:r>
            <a:r>
              <a:rPr lang="en-US" dirty="0">
                <a:hlinkClick r:id="rId4"/>
              </a:rPr>
              <a:t>-p/markdown-here/wiki/Markdown-</a:t>
            </a:r>
            <a:r>
              <a:rPr lang="en-US" dirty="0" err="1">
                <a:hlinkClick r:id="rId4"/>
              </a:rPr>
              <a:t>Cheatsheet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966" y="4538742"/>
            <a:ext cx="8154138" cy="19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1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2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76" y="28663"/>
            <a:ext cx="4615070" cy="1325563"/>
          </a:xfrm>
        </p:spPr>
        <p:txBody>
          <a:bodyPr/>
          <a:lstStyle/>
          <a:p>
            <a:r>
              <a:rPr lang="da-DK" dirty="0"/>
              <a:t>Command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9" y="1167487"/>
            <a:ext cx="5108713" cy="1450354"/>
          </a:xfrm>
        </p:spPr>
        <p:txBody>
          <a:bodyPr>
            <a:normAutofit/>
          </a:bodyPr>
          <a:lstStyle/>
          <a:p>
            <a:r>
              <a:rPr lang="da-DK" sz="2400" dirty="0" err="1"/>
              <a:t>Used</a:t>
            </a:r>
            <a:r>
              <a:rPr lang="da-DK" sz="2400" dirty="0"/>
              <a:t> to </a:t>
            </a:r>
            <a:r>
              <a:rPr lang="da-DK" sz="2400" dirty="0" err="1"/>
              <a:t>naviagte</a:t>
            </a:r>
            <a:r>
              <a:rPr lang="da-DK" sz="2400" dirty="0"/>
              <a:t> </a:t>
            </a:r>
            <a:r>
              <a:rPr lang="da-DK" sz="2400" dirty="0" err="1"/>
              <a:t>between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endParaRPr lang="da-DK" sz="2400" dirty="0"/>
          </a:p>
          <a:p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r>
              <a:rPr lang="da-DK" sz="2400" dirty="0"/>
              <a:t> is marked with </a:t>
            </a:r>
            <a:r>
              <a:rPr lang="da-DK" sz="2400" dirty="0" err="1">
                <a:solidFill>
                  <a:srgbClr val="00B0F0"/>
                </a:solidFill>
              </a:rPr>
              <a:t>blue</a:t>
            </a:r>
            <a:r>
              <a:rPr lang="da-DK" sz="2400" dirty="0"/>
              <a:t> bar</a:t>
            </a:r>
          </a:p>
          <a:p>
            <a:r>
              <a:rPr lang="da-DK" sz="2400" dirty="0"/>
              <a:t>Keyboard </a:t>
            </a:r>
            <a:r>
              <a:rPr lang="da-DK" sz="2400" dirty="0" err="1"/>
              <a:t>shortcuts</a:t>
            </a:r>
            <a:endParaRPr lang="da-DK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68230" y="1892664"/>
            <a:ext cx="571382" cy="5334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53621"/>
              </p:ext>
            </p:extLst>
          </p:nvPr>
        </p:nvGraphicFramePr>
        <p:xfrm>
          <a:off x="760512" y="2617841"/>
          <a:ext cx="4395598" cy="3720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5615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3059983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h</a:t>
                      </a:r>
                      <a:endParaRPr lang="en-US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show keyboard </a:t>
                      </a:r>
                      <a:r>
                        <a:rPr lang="da-DK" sz="1200" b="0" dirty="0" err="1"/>
                        <a:t>shortcuts</a:t>
                      </a:r>
                      <a:endParaRPr lang="da-DK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85369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err="1"/>
                        <a:t>enter</a:t>
                      </a:r>
                      <a:r>
                        <a:rPr lang="da-DK" sz="1200" b="0" dirty="0"/>
                        <a:t> Edit Mode on </a:t>
                      </a:r>
                      <a:r>
                        <a:rPr lang="da-DK" sz="1200" b="0" dirty="0" err="1"/>
                        <a:t>current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+ </a:t>
                      </a:r>
                      <a:r>
                        <a:rPr lang="da-DK" sz="1200" b="0" baseline="0" dirty="0" err="1"/>
                        <a:t>select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alt-</a:t>
                      </a:r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baseline="0" dirty="0"/>
                        <a:t> and </a:t>
                      </a:r>
                      <a:r>
                        <a:rPr lang="da-DK" sz="1200" b="0" baseline="0" dirty="0" err="1"/>
                        <a:t>insert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Y</a:t>
                      </a:r>
                      <a:r>
                        <a:rPr lang="da-DK" sz="1200" b="0" baseline="0" dirty="0"/>
                        <a:t> M 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change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type (</a:t>
                      </a:r>
                      <a:r>
                        <a:rPr lang="da-DK" sz="1200" b="0" baseline="0" dirty="0" err="1"/>
                        <a:t>code</a:t>
                      </a:r>
                      <a:r>
                        <a:rPr lang="da-DK" sz="1200" b="0" baseline="0" dirty="0"/>
                        <a:t>, </a:t>
                      </a:r>
                      <a:r>
                        <a:rPr lang="da-DK" sz="1200" b="0" baseline="0" dirty="0" err="1"/>
                        <a:t>markdown</a:t>
                      </a:r>
                      <a:r>
                        <a:rPr lang="da-DK" sz="1200" b="0" baseline="0" dirty="0"/>
                        <a:t>, </a:t>
                      </a:r>
                      <a:r>
                        <a:rPr lang="da-DK" sz="1200" b="0" baseline="0" dirty="0" err="1"/>
                        <a:t>raw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text</a:t>
                      </a:r>
                      <a:r>
                        <a:rPr lang="da-DK" sz="1200" b="0" baseline="0" dirty="0"/>
                        <a:t>)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1 2 3 4 5</a:t>
                      </a:r>
                      <a:r>
                        <a:rPr lang="da-DK" sz="1200" b="0" baseline="0" dirty="0"/>
                        <a:t> 6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change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heading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level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9231062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-A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select</a:t>
                      </a:r>
                      <a:r>
                        <a:rPr lang="da-DK" sz="1200" b="0" baseline="0" dirty="0"/>
                        <a:t> all </a:t>
                      </a:r>
                      <a:r>
                        <a:rPr lang="da-DK" sz="1200" b="0" baseline="0" dirty="0" err="1"/>
                        <a:t>cells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95380878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down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up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move</a:t>
                      </a:r>
                      <a:r>
                        <a:rPr lang="da-DK" sz="1200" b="0" dirty="0"/>
                        <a:t> to </a:t>
                      </a:r>
                      <a:r>
                        <a:rPr lang="da-DK" sz="1200" b="0" dirty="0" err="1"/>
                        <a:t>next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previous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space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shift-space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scroll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down</a:t>
                      </a:r>
                      <a:r>
                        <a:rPr lang="da-DK" sz="1200" b="0" dirty="0"/>
                        <a:t>/up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-up </a:t>
                      </a:r>
                      <a:r>
                        <a:rPr lang="da-DK" sz="1200" b="0" dirty="0" err="1"/>
                        <a:t>shift-down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extend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</a:t>
                      </a:r>
                      <a:r>
                        <a:rPr lang="da-DK" sz="1200" b="0" baseline="0" dirty="0"/>
                        <a:t> 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insert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above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427011515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X C V </a:t>
                      </a:r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-V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Z DD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cut, </a:t>
                      </a:r>
                      <a:r>
                        <a:rPr lang="da-DK" sz="1200" b="0" dirty="0" err="1"/>
                        <a:t>copy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paste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below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above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undo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delete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53119516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toggle</a:t>
                      </a:r>
                      <a:r>
                        <a:rPr lang="da-DK" sz="1200" b="0" dirty="0"/>
                        <a:t> line </a:t>
                      </a:r>
                      <a:r>
                        <a:rPr lang="da-DK" sz="1200" b="0" dirty="0" err="1"/>
                        <a:t>numbers</a:t>
                      </a:r>
                      <a:r>
                        <a:rPr lang="da-DK" sz="1200" b="0" dirty="0"/>
                        <a:t> in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6843040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-M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merge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r>
                        <a:rPr lang="da-DK" sz="1200" b="0" dirty="0"/>
                        <a:t> (or with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below</a:t>
                      </a:r>
                      <a:r>
                        <a:rPr lang="da-DK" sz="1200" b="0" dirty="0"/>
                        <a:t>)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75152955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200" b="0" dirty="0"/>
                        <a:t>O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toggle</a:t>
                      </a:r>
                      <a:r>
                        <a:rPr lang="da-DK" sz="1200" b="0" dirty="0"/>
                        <a:t> output of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70850487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200" b="0" dirty="0"/>
                        <a:t>shift-O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toggle</a:t>
                      </a:r>
                      <a:r>
                        <a:rPr lang="da-DK" sz="1200" b="0" baseline="0" dirty="0"/>
                        <a:t> scrollbar on </a:t>
                      </a:r>
                      <a:r>
                        <a:rPr lang="da-DK" sz="1200" b="0" baseline="0" dirty="0" err="1"/>
                        <a:t>selected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cells</a:t>
                      </a:r>
                      <a:r>
                        <a:rPr lang="da-DK" sz="1200" b="0" baseline="0" dirty="0"/>
                        <a:t> (long output)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07232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82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15070" cy="1325563"/>
          </a:xfrm>
        </p:spPr>
        <p:txBody>
          <a:bodyPr/>
          <a:lstStyle/>
          <a:p>
            <a:r>
              <a:rPr lang="da-DK" dirty="0"/>
              <a:t>Edit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70" y="1825624"/>
            <a:ext cx="5181600" cy="4962525"/>
          </a:xfrm>
        </p:spPr>
        <p:txBody>
          <a:bodyPr>
            <a:normAutofit/>
          </a:bodyPr>
          <a:lstStyle/>
          <a:p>
            <a:r>
              <a:rPr lang="da-DK" sz="2400" dirty="0" err="1"/>
              <a:t>Used</a:t>
            </a:r>
            <a:r>
              <a:rPr lang="da-DK" sz="2400" dirty="0"/>
              <a:t> to </a:t>
            </a:r>
            <a:r>
              <a:rPr lang="da-DK" sz="2400" dirty="0" err="1"/>
              <a:t>edit</a:t>
            </a:r>
            <a:r>
              <a:rPr lang="da-DK" sz="2400" dirty="0"/>
              <a:t> </a:t>
            </a:r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r>
              <a:rPr lang="da-DK" sz="2400" dirty="0"/>
              <a:t> is marked with </a:t>
            </a:r>
            <a:r>
              <a:rPr lang="da-DK" sz="2400" dirty="0">
                <a:solidFill>
                  <a:srgbClr val="00B050"/>
                </a:solidFill>
              </a:rPr>
              <a:t>green</a:t>
            </a:r>
            <a:r>
              <a:rPr lang="da-DK" sz="2400" dirty="0"/>
              <a:t> bar</a:t>
            </a:r>
          </a:p>
          <a:p>
            <a:r>
              <a:rPr lang="da-DK" sz="2400" dirty="0"/>
              <a:t>Keyboard </a:t>
            </a:r>
            <a:r>
              <a:rPr lang="da-DK" sz="2400" dirty="0" err="1"/>
              <a:t>shortcuts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13300" y="2698750"/>
            <a:ext cx="889000" cy="17716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38067"/>
              </p:ext>
            </p:extLst>
          </p:nvPr>
        </p:nvGraphicFramePr>
        <p:xfrm>
          <a:off x="628227" y="3332773"/>
          <a:ext cx="4395598" cy="218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5615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3059983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esc</a:t>
                      </a:r>
                      <a:endParaRPr lang="en-US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err="1"/>
                        <a:t>enter</a:t>
                      </a:r>
                      <a:r>
                        <a:rPr lang="da-DK" sz="1200" b="0" baseline="0" dirty="0"/>
                        <a:t> Command Mode</a:t>
                      </a:r>
                      <a:endParaRPr lang="da-DK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+ </a:t>
                      </a:r>
                      <a:r>
                        <a:rPr lang="da-DK" sz="1200" b="0" baseline="0" dirty="0" err="1"/>
                        <a:t>select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alt-</a:t>
                      </a:r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baseline="0" dirty="0"/>
                        <a:t> and </a:t>
                      </a:r>
                      <a:r>
                        <a:rPr lang="da-DK" sz="1200" b="0" baseline="0" dirty="0" err="1"/>
                        <a:t>insert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ctrl-shift</a:t>
                      </a:r>
                      <a:r>
                        <a:rPr lang="da-DK" sz="1200" b="0" dirty="0"/>
                        <a:t>- -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split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at cursor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</a:t>
                      </a:r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-f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command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palette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9231062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tab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indent</a:t>
                      </a:r>
                      <a:r>
                        <a:rPr lang="da-DK" sz="1200" b="0" dirty="0"/>
                        <a:t> or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code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completion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95380878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-tab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show </a:t>
                      </a:r>
                      <a:r>
                        <a:rPr lang="da-DK" sz="1200" b="0" dirty="0" err="1"/>
                        <a:t>docstring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-a -x -c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-v</a:t>
                      </a:r>
                      <a:r>
                        <a:rPr lang="da-DK" sz="1200" b="0" baseline="0" dirty="0"/>
                        <a:t> -z -y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select</a:t>
                      </a:r>
                      <a:r>
                        <a:rPr lang="da-DK" sz="1200" b="0" dirty="0"/>
                        <a:t> all, cut, </a:t>
                      </a:r>
                      <a:r>
                        <a:rPr lang="da-DK" sz="1200" b="0" dirty="0" err="1"/>
                        <a:t>copy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paste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undo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redo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-d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delete</a:t>
                      </a:r>
                      <a:r>
                        <a:rPr lang="da-DK" sz="1200" b="0" dirty="0"/>
                        <a:t> line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308350" y="4972050"/>
            <a:ext cx="3333750" cy="165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0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59300" cy="1325563"/>
          </a:xfrm>
        </p:spPr>
        <p:txBody>
          <a:bodyPr/>
          <a:lstStyle/>
          <a:p>
            <a:r>
              <a:rPr lang="da-DK" dirty="0" err="1"/>
              <a:t>Evaluating</a:t>
            </a:r>
            <a:r>
              <a:rPr lang="da-DK" dirty="0"/>
              <a:t> </a:t>
            </a:r>
            <a:r>
              <a:rPr lang="da-DK" dirty="0" err="1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06" y="1825625"/>
            <a:ext cx="5435994" cy="4351338"/>
          </a:xfrm>
        </p:spPr>
        <p:txBody>
          <a:bodyPr>
            <a:normAutofit/>
          </a:bodyPr>
          <a:lstStyle/>
          <a:p>
            <a:r>
              <a:rPr lang="da-DK" sz="2400" dirty="0"/>
              <a:t>To </a:t>
            </a:r>
            <a:r>
              <a:rPr lang="da-DK" sz="2400" dirty="0" err="1"/>
              <a:t>evaluate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 err="1"/>
              <a:t>ctrl-enter</a:t>
            </a:r>
            <a:r>
              <a:rPr lang="da-DK" sz="2000" dirty="0"/>
              <a:t>, alt-</a:t>
            </a:r>
            <a:r>
              <a:rPr lang="da-DK" sz="2000" dirty="0" err="1"/>
              <a:t>enter</a:t>
            </a:r>
            <a:r>
              <a:rPr lang="da-DK" sz="2000" dirty="0"/>
              <a:t>, </a:t>
            </a:r>
            <a:r>
              <a:rPr lang="da-DK" sz="2000" dirty="0" err="1"/>
              <a:t>shift-enter</a:t>
            </a:r>
            <a:endParaRPr lang="da-DK" sz="2000" dirty="0"/>
          </a:p>
          <a:p>
            <a:r>
              <a:rPr lang="da-DK" sz="2400" dirty="0"/>
              <a:t>Output from program </a:t>
            </a:r>
            <a:r>
              <a:rPr lang="da-DK" sz="2400" dirty="0" err="1"/>
              <a:t>shown</a:t>
            </a:r>
            <a:r>
              <a:rPr lang="da-DK" sz="2400" dirty="0"/>
              <a:t> </a:t>
            </a:r>
            <a:r>
              <a:rPr lang="da-DK" sz="2400" dirty="0" err="1"/>
              <a:t>below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r>
              <a:rPr lang="da-DK" sz="2400" dirty="0" err="1"/>
              <a:t>Result</a:t>
            </a:r>
            <a:r>
              <a:rPr lang="da-DK" sz="2400" dirty="0"/>
              <a:t> of last </a:t>
            </a:r>
            <a:r>
              <a:rPr lang="da-DK" sz="2400" dirty="0" err="1"/>
              <a:t>evaluated</a:t>
            </a:r>
            <a:r>
              <a:rPr lang="da-DK" sz="2400" dirty="0"/>
              <a:t> line</a:t>
            </a:r>
          </a:p>
          <a:p>
            <a:r>
              <a:rPr lang="da-DK" sz="2400" dirty="0"/>
              <a:t>Order of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/>
              <a:t>Note ”x ** 2” </a:t>
            </a:r>
            <a:r>
              <a:rPr lang="da-DK" sz="2000" dirty="0" err="1"/>
              <a:t>computed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”x = 4”</a:t>
            </a:r>
          </a:p>
          <a:p>
            <a:r>
              <a:rPr lang="da-DK" sz="2400" dirty="0"/>
              <a:t>[*]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r>
              <a:rPr lang="da-DK" sz="2400" dirty="0"/>
              <a:t> </a:t>
            </a:r>
            <a:r>
              <a:rPr lang="da-DK" sz="2400" dirty="0" err="1"/>
              <a:t>being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r>
              <a:rPr lang="da-DK" sz="2400" dirty="0"/>
              <a:t> / waiting</a:t>
            </a:r>
          </a:p>
          <a:p>
            <a:r>
              <a:rPr lang="da-DK" sz="2400" dirty="0"/>
              <a:t>[  ] not </a:t>
            </a:r>
            <a:r>
              <a:rPr lang="da-DK" sz="2400" dirty="0" err="1"/>
              <a:t>yet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endParaRPr lang="da-DK" sz="2400" dirty="0"/>
          </a:p>
          <a:p>
            <a:r>
              <a:rPr lang="da-DK" sz="2400" dirty="0" err="1"/>
              <a:t>Recompute</a:t>
            </a:r>
            <a:r>
              <a:rPr lang="da-DK" sz="2400" dirty="0"/>
              <a:t> all </a:t>
            </a:r>
            <a:r>
              <a:rPr lang="da-DK" sz="2400" dirty="0" err="1"/>
              <a:t>cells</a:t>
            </a:r>
            <a:r>
              <a:rPr lang="da-DK" sz="2400" dirty="0"/>
              <a:t> top-</a:t>
            </a:r>
            <a:r>
              <a:rPr lang="da-DK" sz="2400" dirty="0" err="1"/>
              <a:t>down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/>
              <a:t>        or  </a:t>
            </a:r>
            <a:r>
              <a:rPr lang="da-DK" sz="2000" dirty="0" err="1"/>
              <a:t>Kernel</a:t>
            </a:r>
            <a:r>
              <a:rPr lang="da-DK" sz="2000" dirty="0"/>
              <a:t> &gt; Restart &amp; Run all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48875" y="2584450"/>
            <a:ext cx="1112275" cy="2609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60845" y="3299791"/>
            <a:ext cx="1965305" cy="3387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89039" y="3746500"/>
            <a:ext cx="1767311" cy="3427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59220" y="4476750"/>
            <a:ext cx="785980" cy="1009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22944" y="5038341"/>
            <a:ext cx="2404756" cy="99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82" y="5646122"/>
            <a:ext cx="386236" cy="3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366" y="4864091"/>
            <a:ext cx="1664158" cy="1785270"/>
          </a:xfrm>
          <a:prstGeom prst="rect">
            <a:avLst/>
          </a:prstGeom>
        </p:spPr>
      </p:pic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61042"/>
              </p:ext>
            </p:extLst>
          </p:nvPr>
        </p:nvGraphicFramePr>
        <p:xfrm>
          <a:off x="4380134" y="4814402"/>
          <a:ext cx="2164017" cy="1965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339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  <a:gridCol w="721339">
                  <a:extLst>
                    <a:ext uri="{9D8B030D-6E8A-4147-A177-3AD203B41FA5}">
                      <a16:colId xmlns:a16="http://schemas.microsoft.com/office/drawing/2014/main" val="875501313"/>
                    </a:ext>
                  </a:extLst>
                </a:gridCol>
                <a:gridCol w="721339">
                  <a:extLst>
                    <a:ext uri="{9D8B030D-6E8A-4147-A177-3AD203B41FA5}">
                      <a16:colId xmlns:a16="http://schemas.microsoft.com/office/drawing/2014/main" val="2912907789"/>
                    </a:ext>
                  </a:extLst>
                </a:gridCol>
              </a:tblGrid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,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^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|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635424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&lt;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_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3653893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&gt;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4584280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234106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/>
        </p:nvSpPr>
        <p:spPr>
          <a:xfrm>
            <a:off x="2170729" y="4467310"/>
            <a:ext cx="4101795" cy="23230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89051"/>
              </p:ext>
            </p:extLst>
          </p:nvPr>
        </p:nvGraphicFramePr>
        <p:xfrm>
          <a:off x="1359056" y="1758950"/>
          <a:ext cx="4118293" cy="147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2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17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matplotlib-simple.py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17478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3], [5, 2, 7], 'bo:')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6940550" y="4883150"/>
            <a:ext cx="5251450" cy="1932126"/>
            <a:chOff x="6940550" y="4883150"/>
            <a:chExt cx="5251450" cy="1932126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8491076" y="4883150"/>
              <a:ext cx="818024" cy="355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309100" y="5060950"/>
              <a:ext cx="2882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save current view as picture</a:t>
              </a:r>
            </a:p>
            <a:p>
              <a:r>
                <a:rPr lang="en-US" dirty="0"/>
                <a:t>adjust margins</a:t>
              </a:r>
            </a:p>
            <a:p>
              <a:r>
                <a:rPr lang="en-US" dirty="0"/>
                <a:t>zoom rectangle</a:t>
              </a:r>
            </a:p>
            <a:p>
              <a:r>
                <a:rPr lang="en-US" dirty="0"/>
                <a:t>pan and zoom</a:t>
              </a:r>
            </a:p>
            <a:p>
              <a:r>
                <a:rPr lang="en-US" dirty="0"/>
                <a:t>navigate view history</a:t>
              </a:r>
            </a:p>
            <a:p>
              <a:r>
                <a:rPr lang="en-US" dirty="0"/>
                <a:t>reset view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8166100" y="4883150"/>
              <a:ext cx="1143000" cy="6413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937500" y="4883150"/>
              <a:ext cx="1371600" cy="9271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708900" y="4883150"/>
              <a:ext cx="1600200" cy="12128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7251700" y="4883150"/>
              <a:ext cx="2057400" cy="149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940550" y="4883150"/>
              <a:ext cx="2368550" cy="17843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857962" y="1331507"/>
            <a:ext cx="5016500" cy="848004"/>
            <a:chOff x="857962" y="1331507"/>
            <a:chExt cx="5016500" cy="848004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3982488" y="1758950"/>
              <a:ext cx="329162" cy="420561"/>
            </a:xfrm>
            <a:prstGeom prst="straightConnector1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3993616" y="1647825"/>
              <a:ext cx="406934" cy="5207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57962" y="1331507"/>
              <a:ext cx="501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pyplot</a:t>
              </a:r>
              <a:r>
                <a:rPr lang="en-US" dirty="0"/>
                <a:t> module ≈ MATLAB-like plotting framework 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64413" y="3189607"/>
            <a:ext cx="2121980" cy="1287143"/>
            <a:chOff x="464413" y="3189607"/>
            <a:chExt cx="2121980" cy="1287143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1426145" y="3189607"/>
              <a:ext cx="573748" cy="69513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4413" y="3830419"/>
              <a:ext cx="2121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figure is first shown when show is called</a:t>
              </a: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241" y="466887"/>
            <a:ext cx="5024838" cy="439086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0" name="Group 69"/>
          <p:cNvGrpSpPr/>
          <p:nvPr/>
        </p:nvGrpSpPr>
        <p:grpSpPr>
          <a:xfrm>
            <a:off x="2516126" y="4844226"/>
            <a:ext cx="209200" cy="1875790"/>
            <a:chOff x="5236827" y="4768396"/>
            <a:chExt cx="209200" cy="1875790"/>
          </a:xfrm>
        </p:grpSpPr>
        <p:sp>
          <p:nvSpPr>
            <p:cNvPr id="61" name="Rectangle 60"/>
            <p:cNvSpPr/>
            <p:nvPr/>
          </p:nvSpPr>
          <p:spPr>
            <a:xfrm>
              <a:off x="5236834" y="4768396"/>
              <a:ext cx="209193" cy="177800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36833" y="5010966"/>
              <a:ext cx="209193" cy="177800"/>
            </a:xfrm>
            <a:prstGeom prst="rect">
              <a:avLst/>
            </a:prstGeom>
            <a:solidFill>
              <a:srgbClr val="00800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236832" y="5253536"/>
              <a:ext cx="209193" cy="1778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36831" y="5496106"/>
              <a:ext cx="209193" cy="177800"/>
            </a:xfrm>
            <a:prstGeom prst="rect">
              <a:avLst/>
            </a:prstGeom>
            <a:solidFill>
              <a:srgbClr val="00C0C0"/>
            </a:solidFill>
            <a:ln w="6350">
              <a:solidFill>
                <a:srgbClr val="0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236830" y="5738676"/>
              <a:ext cx="209193" cy="177800"/>
            </a:xfrm>
            <a:prstGeom prst="rect">
              <a:avLst/>
            </a:prstGeom>
            <a:solidFill>
              <a:srgbClr val="C000C0"/>
            </a:solidFill>
            <a:ln w="6350">
              <a:solidFill>
                <a:srgbClr val="C00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36829" y="5981246"/>
              <a:ext cx="209193" cy="177800"/>
            </a:xfrm>
            <a:prstGeom prst="rect">
              <a:avLst/>
            </a:prstGeom>
            <a:solidFill>
              <a:srgbClr val="C0C000"/>
            </a:solidFill>
            <a:ln w="6350">
              <a:solidFill>
                <a:srgbClr val="C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36828" y="6223816"/>
              <a:ext cx="209193" cy="177800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36827" y="6466386"/>
              <a:ext cx="209193" cy="1778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34456"/>
              </p:ext>
            </p:extLst>
          </p:nvPr>
        </p:nvGraphicFramePr>
        <p:xfrm>
          <a:off x="2278096" y="4849306"/>
          <a:ext cx="279213" cy="193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13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b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g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563542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365389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458428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0234106"/>
                  </a:ext>
                </a:extLst>
              </a:tr>
            </a:tbl>
          </a:graphicData>
        </a:graphic>
      </p:graphicFrame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319018" y="4752647"/>
            <a:ext cx="542925" cy="95690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170729" y="4463919"/>
            <a:ext cx="397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     Line styles          Marker styles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23037"/>
              </p:ext>
            </p:extLst>
          </p:nvPr>
        </p:nvGraphicFramePr>
        <p:xfrm>
          <a:off x="3115948" y="4844226"/>
          <a:ext cx="279213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13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: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</a:tbl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135523" y="2731771"/>
            <a:ext cx="5653877" cy="1651673"/>
            <a:chOff x="135523" y="2731771"/>
            <a:chExt cx="5653877" cy="1651673"/>
          </a:xfrm>
        </p:grpSpPr>
        <p:cxnSp>
          <p:nvCxnSpPr>
            <p:cNvPr id="27" name="Straight Arrow Connector 26"/>
            <p:cNvCxnSpPr>
              <a:stCxn id="37" idx="0"/>
            </p:cNvCxnSpPr>
            <p:nvPr/>
          </p:nvCxnSpPr>
          <p:spPr>
            <a:xfrm flipV="1">
              <a:off x="2872895" y="2731772"/>
              <a:ext cx="36532" cy="6153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4051294" y="2731771"/>
              <a:ext cx="32434" cy="66017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4974336" y="2735885"/>
              <a:ext cx="1364" cy="16475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66982" y="3347131"/>
              <a:ext cx="1611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 coordinates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91627" y="3329997"/>
              <a:ext cx="1474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 coordinates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857962" y="2731771"/>
              <a:ext cx="983966" cy="52584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35523" y="3187607"/>
              <a:ext cx="1071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add plot to figure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43697" y="3510772"/>
              <a:ext cx="845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format</a:t>
              </a:r>
            </a:p>
            <a:p>
              <a:r>
                <a:rPr lang="en-US" dirty="0"/>
                <a:t>string</a:t>
              </a:r>
            </a:p>
          </p:txBody>
        </p:sp>
      </p:grpSp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4135"/>
            <a:ext cx="6505575" cy="671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87311"/>
            <a:ext cx="4273550" cy="1325563"/>
          </a:xfrm>
        </p:spPr>
        <p:txBody>
          <a:bodyPr/>
          <a:lstStyle/>
          <a:p>
            <a:r>
              <a:rPr lang="en-US" dirty="0"/>
              <a:t>Magic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61" y="1295793"/>
            <a:ext cx="4988936" cy="164477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Jupyter</a:t>
            </a:r>
            <a:r>
              <a:rPr lang="en-US" sz="2400" dirty="0"/>
              <a:t> code cells support </a:t>
            </a:r>
            <a:r>
              <a:rPr lang="en-US" sz="2400" i="1" dirty="0"/>
              <a:t>magic commands </a:t>
            </a:r>
            <a:r>
              <a:rPr lang="en-US" sz="2400" dirty="0"/>
              <a:t>(actually it is </a:t>
            </a:r>
            <a:r>
              <a:rPr lang="en-US" sz="2400" dirty="0" err="1"/>
              <a:t>IPython</a:t>
            </a:r>
            <a:r>
              <a:rPr lang="en-US" sz="2400" dirty="0"/>
              <a:t>)</a:t>
            </a:r>
          </a:p>
          <a:p>
            <a:r>
              <a:rPr lang="en-US" sz="2400" dirty="0"/>
              <a:t>% is a </a:t>
            </a:r>
            <a:r>
              <a:rPr lang="en-US" sz="2400" i="1" dirty="0"/>
              <a:t>line magic</a:t>
            </a:r>
            <a:endParaRPr lang="en-US" sz="2400" dirty="0"/>
          </a:p>
          <a:p>
            <a:r>
              <a:rPr lang="en-US" sz="2400" dirty="0"/>
              <a:t>%% is a </a:t>
            </a:r>
            <a:r>
              <a:rPr lang="en-US" sz="2400" i="1" dirty="0"/>
              <a:t>cell magic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2949"/>
              </p:ext>
            </p:extLst>
          </p:nvPr>
        </p:nvGraphicFramePr>
        <p:xfrm>
          <a:off x="428482" y="2940572"/>
          <a:ext cx="4687888" cy="3491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45234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2942654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lsmagic</a:t>
                      </a:r>
                      <a:endParaRPr lang="en-US" sz="14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list </a:t>
                      </a:r>
                      <a:r>
                        <a:rPr lang="da-DK" sz="1400" b="0" dirty="0" err="1"/>
                        <a:t>magic</a:t>
                      </a:r>
                      <a:r>
                        <a:rPr lang="da-DK" sz="1400" b="0" dirty="0"/>
                        <a:t> </a:t>
                      </a:r>
                      <a:r>
                        <a:rPr lang="da-DK" sz="1400" b="0" dirty="0" err="1"/>
                        <a:t>commands</a:t>
                      </a:r>
                      <a:endParaRPr lang="da-DK" sz="14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27265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quickref</a:t>
                      </a:r>
                      <a:endParaRPr lang="en-US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err="1"/>
                        <a:t>quick</a:t>
                      </a:r>
                      <a:r>
                        <a:rPr lang="da-DK" sz="1400" b="0" dirty="0"/>
                        <a:t> reference </a:t>
                      </a:r>
                      <a:r>
                        <a:rPr lang="da-DK" sz="1400" b="0" dirty="0" err="1"/>
                        <a:t>sheet</a:t>
                      </a:r>
                      <a:r>
                        <a:rPr lang="da-DK" sz="1400" b="0" dirty="0"/>
                        <a:t> to </a:t>
                      </a:r>
                      <a:r>
                        <a:rPr lang="da-DK" sz="1400" b="0" dirty="0" err="1"/>
                        <a:t>IPython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987524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pwd</a:t>
                      </a:r>
                      <a:endParaRPr lang="en-US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print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working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directory</a:t>
                      </a:r>
                      <a:r>
                        <a:rPr lang="da-DK" sz="1400" b="0" baseline="0" dirty="0"/>
                        <a:t> (</a:t>
                      </a:r>
                      <a:r>
                        <a:rPr lang="da-DK" sz="1400" b="0" baseline="0" dirty="0" err="1"/>
                        <a:t>current</a:t>
                      </a:r>
                      <a:r>
                        <a:rPr lang="da-DK" sz="1400" b="0" baseline="0" dirty="0"/>
                        <a:t> folder)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%cd </a:t>
                      </a:r>
                      <a:r>
                        <a:rPr lang="en-US" sz="1400" b="0" i="1" dirty="0"/>
                        <a:t>directory</a:t>
                      </a:r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err="1"/>
                        <a:t>change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directory</a:t>
                      </a:r>
                      <a:r>
                        <a:rPr lang="da-DK" sz="1400" b="0" baseline="0" dirty="0"/>
                        <a:t> (absolut or relative)</a:t>
                      </a:r>
                      <a:endParaRPr lang="da-DK" sz="14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%ls</a:t>
                      </a:r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list </a:t>
                      </a:r>
                      <a:r>
                        <a:rPr lang="da-DK" sz="1400" b="0" dirty="0" err="1"/>
                        <a:t>content</a:t>
                      </a:r>
                      <a:r>
                        <a:rPr lang="da-DK" sz="1400" b="0" dirty="0"/>
                        <a:t> of </a:t>
                      </a:r>
                      <a:r>
                        <a:rPr lang="da-DK" sz="1400" b="0" dirty="0" err="1"/>
                        <a:t>current</a:t>
                      </a:r>
                      <a:r>
                        <a:rPr lang="da-DK" sz="1400" b="0" dirty="0"/>
                        <a:t> </a:t>
                      </a:r>
                      <a:r>
                        <a:rPr lang="da-DK" sz="1400" b="0" dirty="0" err="1"/>
                        <a:t>directory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%pip </a:t>
                      </a:r>
                      <a:r>
                        <a:rPr lang="en-US" sz="1400" b="0" i="1" dirty="0"/>
                        <a:t>or </a:t>
                      </a:r>
                      <a:r>
                        <a:rPr lang="en-US" sz="1400" b="0" i="0" dirty="0"/>
                        <a:t> %</a:t>
                      </a:r>
                      <a:r>
                        <a:rPr lang="en-US" sz="1400" b="0" i="0" dirty="0" err="1"/>
                        <a:t>conda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run pip or </a:t>
                      </a:r>
                      <a:r>
                        <a:rPr lang="da-DK" sz="1400" b="0" dirty="0" err="1"/>
                        <a:t>conda</a:t>
                      </a:r>
                      <a:r>
                        <a:rPr lang="da-DK" sz="1400" b="0" dirty="0"/>
                        <a:t> from </a:t>
                      </a:r>
                      <a:r>
                        <a:rPr lang="da-DK" sz="1400" b="0" dirty="0" err="1"/>
                        <a:t>jupyter</a:t>
                      </a:r>
                      <a:endParaRPr lang="da-DK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%load </a:t>
                      </a:r>
                      <a:r>
                        <a:rPr lang="en-US" sz="1400" b="0" i="1" dirty="0"/>
                        <a:t>script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insert</a:t>
                      </a:r>
                      <a:r>
                        <a:rPr lang="en-US" sz="1400" b="0" baseline="0" dirty="0"/>
                        <a:t> external script into cell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%run </a:t>
                      </a:r>
                      <a:r>
                        <a:rPr lang="en-US" sz="1400" b="0" i="1" dirty="0"/>
                        <a:t>program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run external program and show output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9231062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automagic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toggle if %-prefix</a:t>
                      </a:r>
                      <a:r>
                        <a:rPr lang="en-US" sz="1400" b="0" baseline="0" dirty="0"/>
                        <a:t> is required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matplotlib</a:t>
                      </a:r>
                      <a:r>
                        <a:rPr lang="en-US" sz="1400" b="0" baseline="0" dirty="0"/>
                        <a:t> inline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no zoom &amp; resize,</a:t>
                      </a:r>
                      <a:r>
                        <a:rPr lang="en-US" sz="1400" b="0" baseline="0" dirty="0"/>
                        <a:t> allows </a:t>
                      </a:r>
                      <a:r>
                        <a:rPr lang="en-US" sz="1400" b="0" dirty="0"/>
                        <a:t>multiple plots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matplotlib</a:t>
                      </a:r>
                      <a:r>
                        <a:rPr lang="en-US" sz="1400" b="0" baseline="0" dirty="0"/>
                        <a:t> notebook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/>
                        <a:t>a single plot can be zoomed &amp; resized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53579795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%%</a:t>
                      </a:r>
                      <a:r>
                        <a:rPr lang="en-US" sz="1400" b="0" dirty="0" err="1"/>
                        <a:t>writefile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i="1" baseline="0" dirty="0"/>
                        <a:t>file</a:t>
                      </a:r>
                      <a:endParaRPr lang="en-US" sz="1400" b="0" i="1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write content of cell to</a:t>
                      </a:r>
                      <a:r>
                        <a:rPr lang="en-US" sz="1400" b="0" baseline="0" dirty="0"/>
                        <a:t> a file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871687194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%%time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measure time</a:t>
                      </a:r>
                      <a:r>
                        <a:rPr lang="en-US" sz="1400" b="0" baseline="0" dirty="0"/>
                        <a:t> for cell execution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timeit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i="1" dirty="0"/>
                        <a:t>expression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time for simple expression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751824822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116370" y="1412874"/>
            <a:ext cx="1563830" cy="21627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16370" y="2762250"/>
            <a:ext cx="1563830" cy="12765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16370" y="2063750"/>
            <a:ext cx="1563830" cy="17399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16370" y="5600700"/>
            <a:ext cx="1563830" cy="476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957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51510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950" cy="1325563"/>
          </a:xfrm>
        </p:spPr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and </a:t>
            </a:r>
            <a:r>
              <a:rPr lang="da-DK" dirty="0" err="1"/>
              <a:t>matplotlib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12949"/>
            <a:ext cx="5149850" cy="41640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inline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/>
              <a:t>pyplot</a:t>
            </a:r>
            <a:r>
              <a:rPr lang="en-US" sz="2400" dirty="0"/>
              <a:t> figures are shown </a:t>
            </a:r>
            <a:r>
              <a:rPr lang="en-US" sz="2400" i="1" dirty="0"/>
              <a:t>without</a:t>
            </a:r>
            <a:r>
              <a:rPr lang="en-US" sz="2400" dirty="0"/>
              <a:t> interactive zoom and pan (default)</a:t>
            </a:r>
          </a:p>
          <a:p>
            <a:r>
              <a:rPr lang="en-US" sz="2400" dirty="0"/>
              <a:t>Consider changing default figure size </a:t>
            </a:r>
          </a:p>
          <a:p>
            <a:pPr marL="457200" lvl="1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plt.rcParams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figure.figsize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r>
              <a:rPr lang="en-US" sz="2400" dirty="0"/>
              <a:t>Start each figure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endParaRPr lang="en-US" sz="2400" dirty="0"/>
          </a:p>
          <a:p>
            <a:r>
              <a:rPr lang="en-US" sz="2400" dirty="0"/>
              <a:t>Final call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sz="2400" dirty="0"/>
              <a:t> can be omitted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59170" y="1543050"/>
            <a:ext cx="2014680" cy="20956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56100" y="1371600"/>
            <a:ext cx="2317750" cy="8128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22850" y="1866900"/>
            <a:ext cx="1651000" cy="21336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22850" y="2184402"/>
            <a:ext cx="1651000" cy="1816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05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87311"/>
            <a:ext cx="651510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950" cy="1325563"/>
          </a:xfrm>
        </p:spPr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and </a:t>
            </a:r>
            <a:r>
              <a:rPr lang="da-DK" dirty="0" err="1"/>
              <a:t>matplotlib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2012949"/>
            <a:ext cx="5201123" cy="24638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notebook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/>
              <a:t>pyplot</a:t>
            </a:r>
            <a:r>
              <a:rPr lang="en-US" sz="2400" dirty="0"/>
              <a:t> figures are shown </a:t>
            </a:r>
            <a:r>
              <a:rPr lang="en-US" sz="2400" i="1" dirty="0"/>
              <a:t>with</a:t>
            </a:r>
            <a:r>
              <a:rPr lang="en-US" sz="2400" dirty="0"/>
              <a:t> interactive zoom and pan</a:t>
            </a:r>
          </a:p>
          <a:p>
            <a:r>
              <a:rPr lang="en-US" sz="2400" dirty="0"/>
              <a:t>Start each figure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2400" dirty="0"/>
              <a:t>  (also allows setting figure size)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26050" y="1690688"/>
            <a:ext cx="1447800" cy="16176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65650" y="1330324"/>
            <a:ext cx="2108200" cy="8540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26050" y="1911350"/>
            <a:ext cx="1447800" cy="1397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212610" y="6018926"/>
            <a:ext cx="544290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150056" y="4342526"/>
            <a:ext cx="544290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679832" y="5963424"/>
            <a:ext cx="9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resize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button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5978" y="4554689"/>
            <a:ext cx="121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end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interaction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17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120A0E5-3878-9499-976D-A1B3EA38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05" y="177983"/>
            <a:ext cx="5969337" cy="6540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64" y="2012948"/>
            <a:ext cx="5201123" cy="31880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%matplotlib widget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/>
              <a:t>pyplot</a:t>
            </a:r>
            <a:r>
              <a:rPr lang="en-US" sz="2400" dirty="0"/>
              <a:t> figures are shown </a:t>
            </a:r>
            <a:r>
              <a:rPr lang="en-US" sz="2400" i="1" dirty="0"/>
              <a:t>with</a:t>
            </a:r>
            <a:r>
              <a:rPr lang="en-US" sz="2400" dirty="0"/>
              <a:t> interactive zoom and pan</a:t>
            </a:r>
          </a:p>
          <a:p>
            <a:pPr marL="0" indent="0" algn="ctr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ipympl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Start each figure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2400" dirty="0"/>
              <a:t>  (also allows setting figure size)</a:t>
            </a:r>
          </a:p>
          <a:p>
            <a:r>
              <a:rPr lang="en-US" sz="2400" dirty="0"/>
              <a:t>Final call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sz="2400" dirty="0"/>
              <a:t> can be omitted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654090" y="2120900"/>
            <a:ext cx="1112895" cy="15114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538135" y="1690688"/>
            <a:ext cx="2228850" cy="5529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5654090" y="2565926"/>
            <a:ext cx="1112895" cy="10664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021512" y="4429061"/>
            <a:ext cx="544290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2416" y="4964390"/>
            <a:ext cx="9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resize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button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9AC4E5-94A6-BDA6-B68D-17D1E64D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950" cy="1325563"/>
          </a:xfrm>
        </p:spPr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and </a:t>
            </a:r>
            <a:r>
              <a:rPr lang="da-DK" dirty="0" err="1"/>
              <a:t>matplotlib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6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150" y="886900"/>
            <a:ext cx="9213850" cy="5777371"/>
          </a:xfrm>
        </p:spPr>
        <p:txBody>
          <a:bodyPr>
            <a:normAutofit/>
          </a:bodyPr>
          <a:lstStyle/>
          <a:p>
            <a:r>
              <a:rPr lang="en-US" dirty="0"/>
              <a:t>Widespread tool used for data science applications</a:t>
            </a:r>
          </a:p>
          <a:p>
            <a:r>
              <a:rPr lang="en-US" dirty="0"/>
              <a:t>Documentation, code for data analysis, and resulting visualizations are stored in one common format</a:t>
            </a:r>
          </a:p>
          <a:p>
            <a:r>
              <a:rPr lang="en-US" dirty="0"/>
              <a:t>Easy to update visualizations</a:t>
            </a:r>
          </a:p>
          <a:p>
            <a:r>
              <a:rPr lang="en-US" dirty="0"/>
              <a:t>Works with about 100 different programming languages </a:t>
            </a:r>
            <a:br>
              <a:rPr lang="en-US" dirty="0"/>
            </a:br>
            <a:r>
              <a:rPr lang="en-US" dirty="0"/>
              <a:t>(not only Python 3), many special features, ....</a:t>
            </a:r>
          </a:p>
          <a:p>
            <a:r>
              <a:rPr lang="en-US" dirty="0"/>
              <a:t>Easy to share data analysis</a:t>
            </a:r>
          </a:p>
          <a:p>
            <a:r>
              <a:rPr lang="en-US" dirty="0"/>
              <a:t>IDEs with Notebook support: VS Code, Spyder, PyCharm</a:t>
            </a:r>
          </a:p>
          <a:p>
            <a:r>
              <a:rPr lang="en-US" dirty="0"/>
              <a:t>Online </a:t>
            </a:r>
            <a:r>
              <a:rPr lang="en-US" dirty="0" err="1"/>
              <a:t>Jupyter</a:t>
            </a:r>
            <a:r>
              <a:rPr lang="en-US" dirty="0"/>
              <a:t> Notebook with no setup: </a:t>
            </a:r>
            <a:r>
              <a:rPr lang="en-US" dirty="0" err="1">
                <a:hlinkClick r:id="rId2"/>
              </a:rPr>
              <a:t>colab.google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Many online tutorials and examples are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9606" r="27205" b="13144"/>
          <a:stretch/>
        </p:blipFill>
        <p:spPr>
          <a:xfrm>
            <a:off x="647700" y="669925"/>
            <a:ext cx="1727200" cy="1895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9855" y="6166721"/>
            <a:ext cx="634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https://www.youtube.com/results?search_query=jupyter+python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2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02A2-C39E-4B16-9A68-DD521D7E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7"/>
            <a:ext cx="12192000" cy="113677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JupyterLab</a:t>
            </a:r>
            <a:r>
              <a:rPr lang="en-US" b="1" dirty="0"/>
              <a:t>: A Next-Generation Notebook Interface</a:t>
            </a:r>
            <a:endParaRPr lang="da-DK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E676CE3-0CAC-4959-BCDD-4CC0687FB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9" y="1051970"/>
            <a:ext cx="9609741" cy="540548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982743-1534-41B3-888B-ACD0C571F318}"/>
              </a:ext>
            </a:extLst>
          </p:cNvPr>
          <p:cNvSpPr txBox="1"/>
          <p:nvPr/>
        </p:nvSpPr>
        <p:spPr>
          <a:xfrm>
            <a:off x="5994733" y="6457450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4"/>
              </a:rPr>
              <a:t>jupyter.org</a:t>
            </a:r>
            <a:r>
              <a:rPr lang="da-DK" dirty="0"/>
              <a:t>     </a:t>
            </a:r>
            <a:r>
              <a:rPr lang="da-DK" dirty="0">
                <a:hlinkClick r:id="rId5"/>
              </a:rPr>
              <a:t>jupyterlab.readthedocs.io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3343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E3A2-11C2-7A3D-2786-C3DDDFC1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Visualization</a:t>
            </a:r>
            <a:r>
              <a:rPr lang="da-DK" dirty="0"/>
              <a:t> </a:t>
            </a:r>
            <a:r>
              <a:rPr lang="da-DK" dirty="0" err="1"/>
              <a:t>libraries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D978-B1D1-BFD9-1F9E-8F3513BB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9956"/>
            <a:ext cx="5035658" cy="2420911"/>
          </a:xfrm>
        </p:spPr>
        <p:txBody>
          <a:bodyPr>
            <a:normAutofit/>
          </a:bodyPr>
          <a:lstStyle/>
          <a:p>
            <a:r>
              <a:rPr lang="da-DK" dirty="0"/>
              <a:t>Altair - </a:t>
            </a:r>
            <a:r>
              <a:rPr lang="da-DK" dirty="0">
                <a:hlinkClick r:id="rId3"/>
              </a:rPr>
              <a:t>altair-viz.github.io</a:t>
            </a:r>
            <a:endParaRPr lang="da-DK" dirty="0"/>
          </a:p>
          <a:p>
            <a:r>
              <a:rPr lang="da-DK" dirty="0" err="1"/>
              <a:t>Bokeh</a:t>
            </a:r>
            <a:r>
              <a:rPr lang="da-DK" dirty="0"/>
              <a:t> - </a:t>
            </a:r>
            <a:r>
              <a:rPr lang="da-DK" dirty="0">
                <a:hlinkClick r:id="rId4"/>
              </a:rPr>
              <a:t>bokeh.org</a:t>
            </a:r>
            <a:endParaRPr lang="da-DK" dirty="0"/>
          </a:p>
          <a:p>
            <a:r>
              <a:rPr lang="da-DK" dirty="0" err="1"/>
              <a:t>Plotly</a:t>
            </a:r>
            <a:r>
              <a:rPr lang="da-DK" dirty="0"/>
              <a:t> - </a:t>
            </a:r>
            <a:r>
              <a:rPr lang="da-DK" dirty="0">
                <a:hlinkClick r:id="rId5"/>
              </a:rPr>
              <a:t>plotly.com/</a:t>
            </a:r>
            <a:r>
              <a:rPr lang="da-DK" dirty="0" err="1">
                <a:hlinkClick r:id="rId5"/>
              </a:rPr>
              <a:t>python</a:t>
            </a:r>
            <a:endParaRPr lang="da-DK" dirty="0"/>
          </a:p>
          <a:p>
            <a:r>
              <a:rPr lang="da-DK" dirty="0" err="1"/>
              <a:t>Seaborn</a:t>
            </a:r>
            <a:r>
              <a:rPr lang="da-DK" dirty="0"/>
              <a:t> - </a:t>
            </a:r>
            <a:r>
              <a:rPr lang="da-DK" dirty="0">
                <a:hlinkClick r:id="rId6"/>
              </a:rPr>
              <a:t>seaborn.pydata.org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B97FD-DF81-2EDA-0B66-64453332E454}"/>
              </a:ext>
            </a:extLst>
          </p:cNvPr>
          <p:cNvSpPr txBox="1"/>
          <p:nvPr/>
        </p:nvSpPr>
        <p:spPr>
          <a:xfrm>
            <a:off x="6357612" y="6366815"/>
            <a:ext cx="5247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hlinkClick r:id="rId7"/>
              </a:rPr>
              <a:t>demo.bokeh.org/</a:t>
            </a:r>
            <a:r>
              <a:rPr lang="da-DK" dirty="0" err="1">
                <a:hlinkClick r:id="rId7"/>
              </a:rPr>
              <a:t>movies</a:t>
            </a:r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96751-D7C5-E765-0F21-691D52828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612" y="1443176"/>
            <a:ext cx="5247563" cy="4923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033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140" t="12345" r="53702" b="10470"/>
          <a:stretch/>
        </p:blipFill>
        <p:spPr>
          <a:xfrm>
            <a:off x="7091440" y="928517"/>
            <a:ext cx="5100560" cy="5361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scipy.optimize.minimize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38" y="1690688"/>
            <a:ext cx="6465126" cy="4351338"/>
          </a:xfrm>
        </p:spPr>
        <p:txBody>
          <a:bodyPr>
            <a:normAutofit/>
          </a:bodyPr>
          <a:lstStyle/>
          <a:p>
            <a:r>
              <a:rPr lang="en-US" dirty="0"/>
              <a:t>Find point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minimizing function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r>
              <a:rPr lang="en-US" dirty="0"/>
              <a:t>Supports 13 algorithms – but no guarantee that result is correct</a:t>
            </a:r>
          </a:p>
          <a:p>
            <a:r>
              <a:rPr lang="en-US" dirty="0"/>
              <a:t>Knowledge about optimization will help you know what optimization algorithm to select and what parameters to provide for better results</a:t>
            </a:r>
          </a:p>
          <a:p>
            <a:r>
              <a:rPr lang="en-US" dirty="0">
                <a:solidFill>
                  <a:srgbClr val="C00000"/>
                </a:solidFill>
              </a:rPr>
              <a:t>       WARNING</a:t>
            </a:r>
            <a:br>
              <a:rPr lang="en-US" dirty="0"/>
            </a:br>
            <a:r>
              <a:rPr lang="en-US" dirty="0"/>
              <a:t>Many solvers return the wrong value when used as a black box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2369" y="6402613"/>
            <a:ext cx="899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docs.scipy.org/doc/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hlinkClick r:id="rId4"/>
              </a:rPr>
              <a:t>scipy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/reference/generated/scipy.optimize.minimize.html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1" y="4721582"/>
            <a:ext cx="487666" cy="40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6" y="4721582"/>
            <a:ext cx="487666" cy="405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521" y="6402613"/>
            <a:ext cx="160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pip install </a:t>
            </a:r>
            <a:r>
              <a:rPr lang="en-US" dirty="0" err="1"/>
              <a:t>scipy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56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2415"/>
              </p:ext>
            </p:extLst>
          </p:nvPr>
        </p:nvGraphicFramePr>
        <p:xfrm>
          <a:off x="209456" y="365125"/>
          <a:ext cx="8389686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68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9266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70849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sin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remember calls to f</a:t>
                      </a:r>
                    </a:p>
                    <a:p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value = x[0]**2 + 10*sin(x[0])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.append((x[0], value))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value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[-8 + 18 * i /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9999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i in range(1000)]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[f([x]) for x in X]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plt.style.use('dark_background')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'w-')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start, color in [(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'red'), 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'yellow')]: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 = []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solution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[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'nelder-mead')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x, y = solution.x[0], solution.fun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plt.plot(*zip(*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'.-', c=color, label=f'start {start:.1f}')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trace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plt.plot(*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trace[0],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'o', c=color) 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first trace point</a:t>
                      </a:r>
                    </a:p>
                    <a:p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plt.text(x, -23, f'{x:.3f}', c=color, ha='center')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show minimum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plt.plot([x, x], [-18, y], '--', c=color)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dash to minimum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plt.xticks(range(-5, 15, 5))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plt.yticks(range(-25, 100, 25))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plt.minorticks_on()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27851"/>
              </p:ext>
            </p:extLst>
          </p:nvPr>
        </p:nvGraphicFramePr>
        <p:xfrm>
          <a:off x="4144160" y="237210"/>
          <a:ext cx="4657813" cy="194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81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5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05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05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print(solution)</a:t>
                      </a:r>
                      <a:endParaRPr lang="pt-BR" sz="105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final_simplex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(array([[-1.3064209 ],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[-1.30649414]]), array([-7.94582337, -7.94582336]))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-7.94582337348758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message: 'Optimization terminated successfully.'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en-US" sz="105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nfev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38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nit: 19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status: 0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success: True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array([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-1.3064209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74" t="5219" r="620" b="6892"/>
          <a:stretch/>
        </p:blipFill>
        <p:spPr>
          <a:xfrm>
            <a:off x="8917484" y="-690126"/>
            <a:ext cx="3435060" cy="774357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345331" y="5933131"/>
            <a:ext cx="6896391" cy="38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59893" y="3781698"/>
            <a:ext cx="620070" cy="2850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9998" y="3781698"/>
            <a:ext cx="333585" cy="285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7331" y="1915070"/>
            <a:ext cx="1959969" cy="21898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86549" y="6124038"/>
            <a:ext cx="47423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minimize</a:t>
            </a:r>
            <a:r>
              <a:rPr lang="en-US" dirty="0"/>
              <a:t> tries to find a local minimum for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 by repeatedly evaluating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 for different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3420663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Minimum enclosing circle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1663" y="1706875"/>
                <a:ext cx="7121753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:r>
                  <a:rPr lang="en-US" i="1" dirty="0">
                    <a:solidFill>
                      <a:srgbClr val="C00000"/>
                    </a:solidFill>
                  </a:rPr>
                  <a:t>c</a:t>
                </a:r>
                <a:r>
                  <a:rPr lang="en-US" dirty="0"/>
                  <a:t> such that </a:t>
                </a:r>
                <a:r>
                  <a:rPr lang="en-US" i="1" dirty="0">
                    <a:solidFill>
                      <a:srgbClr val="C00000"/>
                    </a:solidFill>
                  </a:rPr>
                  <a:t>r</a:t>
                </a:r>
                <a:r>
                  <a:rPr lang="en-US" dirty="0"/>
                  <a:t> = </a:t>
                </a:r>
                <a:r>
                  <a:rPr lang="en-US" dirty="0" err="1"/>
                  <a:t>max</a:t>
                </a:r>
                <a:r>
                  <a:rPr lang="en-US" i="1" baseline="-25000" dirty="0" err="1"/>
                  <a:t>p</a:t>
                </a:r>
                <a:r>
                  <a:rPr lang="en-US" dirty="0"/>
                  <a:t> |</a:t>
                </a:r>
                <a:r>
                  <a:rPr lang="en-US" i="1" dirty="0"/>
                  <a:t>p </a:t>
                </a:r>
                <a:r>
                  <a:rPr lang="en-US" dirty="0"/>
                  <a:t>- </a:t>
                </a:r>
                <a:r>
                  <a:rPr lang="en-US" i="1" dirty="0"/>
                  <a:t>c</a:t>
                </a:r>
                <a:r>
                  <a:rPr lang="en-US" dirty="0"/>
                  <a:t>| is </a:t>
                </a:r>
                <a:r>
                  <a:rPr lang="en-US" dirty="0">
                    <a:solidFill>
                      <a:srgbClr val="C00000"/>
                    </a:solidFill>
                  </a:rPr>
                  <a:t>minimized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A solution is characterized by either 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three points on circle, where the triangle contains the circle center 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two opposite points on diagonal</a:t>
                </a:r>
              </a:p>
              <a:p>
                <a:endParaRPr lang="en-US" dirty="0"/>
              </a:p>
              <a:p>
                <a:r>
                  <a:rPr lang="en-US" dirty="0"/>
                  <a:t>Try a standard numeric minimization solver</a:t>
                </a:r>
              </a:p>
              <a:p>
                <a:endParaRPr lang="en-US" dirty="0"/>
              </a:p>
              <a:p>
                <a:r>
                  <a:rPr lang="en-US" dirty="0"/>
                  <a:t>       Computation involves </a:t>
                </a:r>
                <a:r>
                  <a:rPr lang="en-US" dirty="0">
                    <a:solidFill>
                      <a:srgbClr val="C00000"/>
                    </a:solidFill>
                  </a:rPr>
                  <a:t>max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 which can be hard for numeric </a:t>
                </a:r>
                <a:r>
                  <a:rPr lang="en-US"/>
                  <a:t>optimization solvers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1663" y="1706875"/>
                <a:ext cx="7121753" cy="5032375"/>
              </a:xfrm>
              <a:blipFill>
                <a:blip r:embed="rId3"/>
                <a:stretch>
                  <a:fillRect l="-1455" t="-2663" r="-256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679" t="18820" r="12869" b="21169"/>
          <a:stretch/>
        </p:blipFill>
        <p:spPr>
          <a:xfrm>
            <a:off x="491490" y="1825625"/>
            <a:ext cx="3863339" cy="38633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437002" y="2790825"/>
            <a:ext cx="1538098" cy="98002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6433" y="3676458"/>
            <a:ext cx="107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 = (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y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4239" y="2962346"/>
            <a:ext cx="36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C00000"/>
                </a:solidFill>
              </a:rPr>
              <a:t>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3783013"/>
            <a:ext cx="430634" cy="11157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32050" y="2235667"/>
            <a:ext cx="973880" cy="154099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21454" y="3776663"/>
            <a:ext cx="1715359" cy="61077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38400" y="2248251"/>
            <a:ext cx="434829" cy="152682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332140" y="2768368"/>
            <a:ext cx="101498" cy="100670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95244" y="3779838"/>
            <a:ext cx="641569" cy="1668812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43574" y="3776663"/>
            <a:ext cx="893239" cy="59819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99255" y="3737307"/>
            <a:ext cx="75501" cy="713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3" y="5499452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86530"/>
              </p:ext>
            </p:extLst>
          </p:nvPr>
        </p:nvGraphicFramePr>
        <p:xfrm>
          <a:off x="552394" y="1690688"/>
          <a:ext cx="525710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96641">
                <a:tc>
                  <a:txBody>
                    <a:bodyPr/>
                    <a:lstStyle/>
                    <a:p>
                      <a:r>
                        <a:rPr lang="da-DK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matplotlib-plot.py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08369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range(-10, 11)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[x ** 2 for x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[x ** 3 / 10 + x ** 2 / 2 for x in X]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Y1,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='red',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='$x^2$',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linestyle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='-',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='o',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markersize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=4,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markeredgewidth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='yellow')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Y2, '*',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=(2, 0.5, 2, 1.5),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=r'$\frac{1}{10}x^3+\frac{1}{2}x^2$')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(-15, 15)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ylim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(-75, 125)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('Some polynomials\n(degree 2 and 3)')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('The x-axis')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('The y-axis')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(title='Curves')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finally show figure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23754" y="6211669"/>
            <a:ext cx="596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/matplotlib.pyplot.plot.html</a:t>
            </a:r>
            <a:endParaRPr lang="en-US" dirty="0"/>
          </a:p>
          <a:p>
            <a:pPr algn="r"/>
            <a:r>
              <a:rPr lang="da-DK" dirty="0" err="1">
                <a:solidFill>
                  <a:srgbClr val="FF0000"/>
                </a:solidFill>
              </a:rPr>
              <a:t>C</a:t>
            </a:r>
            <a:r>
              <a:rPr lang="da-DK" dirty="0" err="1">
                <a:solidFill>
                  <a:schemeClr val="accent5"/>
                </a:solidFill>
              </a:rPr>
              <a:t>o</a:t>
            </a:r>
            <a:r>
              <a:rPr lang="da-DK" dirty="0" err="1">
                <a:solidFill>
                  <a:schemeClr val="accent6"/>
                </a:solidFill>
              </a:rPr>
              <a:t>l</a:t>
            </a:r>
            <a:r>
              <a:rPr lang="da-DK" dirty="0" err="1">
                <a:solidFill>
                  <a:srgbClr val="FFC000"/>
                </a:solidFill>
              </a:rPr>
              <a:t>o</a:t>
            </a:r>
            <a:r>
              <a:rPr lang="da-DK" dirty="0" err="1">
                <a:solidFill>
                  <a:srgbClr val="008000"/>
                </a:solidFill>
              </a:rPr>
              <a:t>r</a:t>
            </a:r>
            <a:r>
              <a:rPr lang="da-DK" dirty="0" err="1">
                <a:solidFill>
                  <a:srgbClr val="7030A0"/>
                </a:solidFill>
              </a:rPr>
              <a:t>s</a:t>
            </a:r>
            <a:r>
              <a:rPr lang="da-DK" dirty="0"/>
              <a:t>: </a:t>
            </a:r>
            <a:r>
              <a:rPr lang="en-US" dirty="0">
                <a:hlinkClick r:id="rId4"/>
              </a:rPr>
              <a:t>matplotlib.org/gallery/color/named_colors.html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509" t="10846" r="6857" b="7288"/>
          <a:stretch/>
        </p:blipFill>
        <p:spPr>
          <a:xfrm>
            <a:off x="6223754" y="1690688"/>
            <a:ext cx="5603444" cy="43744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355193" y="4839258"/>
            <a:ext cx="473398" cy="135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91" y="4891998"/>
            <a:ext cx="566649" cy="235956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 –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keyword</a:t>
            </a:r>
            <a:r>
              <a:rPr lang="da-DK" dirty="0"/>
              <a:t> 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1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73" y="461511"/>
            <a:ext cx="4020766" cy="1325563"/>
          </a:xfrm>
        </p:spPr>
        <p:txBody>
          <a:bodyPr>
            <a:normAutofit/>
          </a:bodyPr>
          <a:lstStyle/>
          <a:p>
            <a:r>
              <a:rPr lang="en-US" dirty="0"/>
              <a:t>Python/</a:t>
            </a:r>
            <a:r>
              <a:rPr lang="en-US" dirty="0" err="1"/>
              <a:t>scipy</a:t>
            </a:r>
            <a:br>
              <a:rPr lang="en-US" dirty="0"/>
            </a:br>
            <a:r>
              <a:rPr lang="en-US" dirty="0"/>
              <a:t>	vs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13" y="2506662"/>
            <a:ext cx="499180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basic differences</a:t>
            </a:r>
          </a:p>
          <a:p>
            <a:r>
              <a:rPr lang="en-US" dirty="0"/>
              <a:t>“</a:t>
            </a:r>
            <a:r>
              <a:rPr lang="en-US" b="1" dirty="0"/>
              <a:t>end</a:t>
            </a:r>
            <a:r>
              <a:rPr lang="en-US" dirty="0"/>
              <a:t>” closes a MATLAB block</a:t>
            </a:r>
          </a:p>
          <a:p>
            <a:r>
              <a:rPr lang="en-US" dirty="0"/>
              <a:t>“</a:t>
            </a:r>
            <a:r>
              <a:rPr lang="en-US" b="1" dirty="0"/>
              <a:t>;</a:t>
            </a:r>
            <a:r>
              <a:rPr lang="en-US" dirty="0"/>
              <a:t>” at end of command avoids command output</a:t>
            </a:r>
          </a:p>
          <a:p>
            <a:r>
              <a:rPr lang="en-US" dirty="0"/>
              <a:t>a(i) instead a[i]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element of a list a(1)</a:t>
            </a:r>
          </a:p>
          <a:p>
            <a:r>
              <a:rPr lang="en-US" dirty="0"/>
              <a:t>a(</a:t>
            </a:r>
            <a:r>
              <a:rPr lang="en-US" dirty="0" err="1"/>
              <a:t>i:j</a:t>
            </a:r>
            <a:r>
              <a:rPr lang="en-US" dirty="0"/>
              <a:t>) includes both a(i) and a(j)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154" y="461511"/>
            <a:ext cx="6513465" cy="7262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53" y="6355334"/>
            <a:ext cx="46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like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R,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Mathematica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 Julia, AWK, Smalltalk, ...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101512" y="5243332"/>
            <a:ext cx="1009657" cy="1347999"/>
          </a:xfrm>
          <a:prstGeom prst="arc">
            <a:avLst>
              <a:gd name="adj1" fmla="val 6463071"/>
              <a:gd name="adj2" fmla="val 15587595"/>
            </a:avLst>
          </a:prstGeom>
          <a:ln>
            <a:solidFill>
              <a:schemeClr val="bg1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4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MATLAB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91420"/>
              </p:ext>
            </p:extLst>
          </p:nvPr>
        </p:nvGraphicFramePr>
        <p:xfrm>
          <a:off x="811342" y="1690688"/>
          <a:ext cx="6135437" cy="486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43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enclosing_circle.m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 Minimum enclosing circle of a point set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 fminsearch uses the Nelder-Mead algorithm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fminsearch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(@(x) max_distance(x), [0,0]);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plot(x, y, "o");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viscircles(c, max_distance(c));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dist = max_distance(p)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global x y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dist = 0.0;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i=1:length(x)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dist = max(dist, pdist([p; x(i), y(i)], 			</a:t>
                      </a: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'euclidean'));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10" y="1690688"/>
            <a:ext cx="4233219" cy="486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45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MATLAB (</a:t>
            </a:r>
            <a:r>
              <a:rPr lang="en-US" dirty="0">
                <a:solidFill>
                  <a:srgbClr val="00B050"/>
                </a:solidFill>
              </a:rPr>
              <a:t>trace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37" y="1513274"/>
            <a:ext cx="4770303" cy="504596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43795"/>
              </p:ext>
            </p:extLst>
          </p:nvPr>
        </p:nvGraphicFramePr>
        <p:xfrm>
          <a:off x="514162" y="1513274"/>
          <a:ext cx="6135437" cy="504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43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enclosing_circle_trace.m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2.0];</a:t>
                      </a:r>
                    </a:p>
                    <a:p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[];</a:t>
                      </a:r>
                    </a:p>
                    <a:p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fminsearch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(@(x)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(x), [0, 0]);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hold on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plot(x, y, "o", 'color', 'b',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'b'); </a:t>
                      </a: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"*-", "color", "g");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plot(c(1), c(2), "o", 'color', 'r',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'r'); 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viscircles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(c), "color", "red");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p(1)];</a:t>
                      </a: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p(2)];</a:t>
                      </a:r>
                    </a:p>
                    <a:p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0.0;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i=1:length(x)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max(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([p; x(i), y(i)],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euclidean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));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415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Python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19729"/>
              </p:ext>
            </p:extLst>
          </p:nvPr>
        </p:nvGraphicFramePr>
        <p:xfrm>
          <a:off x="502869" y="1527102"/>
          <a:ext cx="6777355" cy="47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3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dist(p, q):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 - q[0]) ** 2 + (p[1] - q[1]) ** 2)) ** 0.5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max_distance(c):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max([dist(p, c)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 in zip(x, y)])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(max_distance, [0.0, 0.0],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='nelder-mead').x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plt.gca()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ax.set_xlim((0,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ax.set_ylim((0,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ax.set_aspect('equal')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'g.')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ax.add_artist(plt.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(c, max_distance(c),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color='r', fill=False))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752" y="2143946"/>
            <a:ext cx="3590051" cy="4095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Brace 7"/>
          <p:cNvSpPr/>
          <p:nvPr/>
        </p:nvSpPr>
        <p:spPr>
          <a:xfrm>
            <a:off x="2968817" y="4765113"/>
            <a:ext cx="83890" cy="608202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2707" y="4890951"/>
            <a:ext cx="317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manually set axis (force circle inside plot)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4409574" y="1968617"/>
            <a:ext cx="88324" cy="383557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33278" y="1992495"/>
            <a:ext cx="138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import modules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8540" y="4644554"/>
            <a:ext cx="222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optimization method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00020" y="4518512"/>
            <a:ext cx="125835" cy="17197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53" y="0"/>
            <a:ext cx="10515600" cy="1094069"/>
          </a:xfrm>
        </p:spPr>
        <p:txBody>
          <a:bodyPr/>
          <a:lstStyle/>
          <a:p>
            <a:r>
              <a:rPr lang="en-US" dirty="0"/>
              <a:t>Minimum enclosing circle in Python (</a:t>
            </a:r>
            <a:r>
              <a:rPr lang="en-US" dirty="0">
                <a:solidFill>
                  <a:srgbClr val="00B050"/>
                </a:solidFill>
              </a:rPr>
              <a:t>trace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03119"/>
              </p:ext>
            </p:extLst>
          </p:nvPr>
        </p:nvGraphicFramePr>
        <p:xfrm>
          <a:off x="537594" y="1038036"/>
          <a:ext cx="6564630" cy="559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4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enclosing_circle_trace.py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scipy.optimize import minimize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 = []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dist(p, q):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 - q[0]) ** 2 + (p[1] - q[1]) ** 2) ** 0.5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max_distance(c):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trace.append(c)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max([dist(p, c) for p in zip(x, y)])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minimize(max_distance, [0.0, 0.0],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method='nelder-mead').x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plt.gca()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ax.set_xlim((0,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ax.set_ylim((0,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ax.set_aspect("equal")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"g.")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plt.plot(*zip(*trace), 'b.-')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ax.add_artist(plt.Circle(c, max_distance(c), 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</a:t>
                      </a:r>
                      <a:r>
                        <a:rPr lang="pt-BR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color='r',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fill=False))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23" y="1882997"/>
            <a:ext cx="3670052" cy="4095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475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– search 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87" t="7224" r="1505" b="8320"/>
          <a:stretch/>
        </p:blipFill>
        <p:spPr>
          <a:xfrm>
            <a:off x="1471612" y="1389856"/>
            <a:ext cx="9615488" cy="51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6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996615"/>
              </p:ext>
            </p:extLst>
          </p:nvPr>
        </p:nvGraphicFramePr>
        <p:xfrm>
          <a:off x="986498" y="252059"/>
          <a:ext cx="10033635" cy="635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5247005">
                  <a:extLst>
                    <a:ext uri="{9D8B030D-6E8A-4147-A177-3AD203B41FA5}">
                      <a16:colId xmlns:a16="http://schemas.microsoft.com/office/drawing/2014/main" val="1149406444"/>
                    </a:ext>
                  </a:extLst>
                </a:gridCol>
              </a:tblGrid>
              <a:tr h="379801">
                <a:tc gridSpan="2"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enclosing_circle_search_space.py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previous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slide)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5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mpl_toolkits.mplot3d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Axes3D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[(1.0, 3.0), (3.0, 1.0), (2.5, 3.0),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(4.0, 6.0), (5.0, 7.0), (6.0, 7.0), (5.0, 2.0)]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solver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 = []</a:t>
                      </a:r>
                    </a:p>
                    <a:p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((p[0]-q[0])**2 + (p[1]-q[1])**2)**0.5</a:t>
                      </a:r>
                    </a:p>
                    <a:p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distance_max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(q):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dist = max([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q) for p in points])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trace.append((*q, dist))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dist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solution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distance_max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[0.0, 0.0],</a:t>
                      </a:r>
                    </a:p>
                    <a:p>
                      <a:r>
                        <a:rPr lang="pt-BR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method='nelder-mead')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center = solution.x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radius = solution.fun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unzip point coordinates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points_x, points_y = zip(*points)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trace_x, trace_y, trace_z = zip(*trace)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Bounding box [x_min, x_max] x [y_min,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y_max]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xs, ys = points_x + trace_x, points_y + trace_y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 = min(xs), max(xs)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y_min, y_max = min(ys), max(ys)</a:t>
                      </a:r>
                    </a:p>
                    <a:p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enforce apsect ratio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x_max = max(x_max, x_min + y_max - y_min)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y_max = max(y_max, y_min + x_max - x_min)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- 3D surface plot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(plot_surface requires X, Y, Z are 2D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numpy.array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.meshgrid(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.linspace(x_min, x_max, 100),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.linspace(y_min, y_max, 100))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.zeros(X.shape)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px, py in points: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.maximum(Z, (X - px)**2 + (Y - py)**2)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.sqrt(Z)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plt.subplot(1, 2, 1,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projection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'3d'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.plot_surface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Z, cmap='plasma', alpha=0.7)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(trace_x, trace_y, trace_z, '.-', c='darkblue')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(*center, radius, 'o', c='red')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('x')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('y')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set_zlabel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('max distance')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set_title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('plot_surface')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- contour plot</a:t>
                      </a:r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plt.subplot(1, 2, 2)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plt.title('pyplot.contour')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plt.plot(trace_x, trace_y, '.-', color='darkblue')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plt.plot(points_x, points_y, 'o', color='darkgreen')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plt.plot(*center, 'o', c='red')</a:t>
                      </a:r>
                    </a:p>
                    <a:p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qcs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contour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Z, levels=30, cmap='plasma')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qcs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inline=1, fontsize=8, fmt='%.1f')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plt.suptitle('Maximum distance to an input point')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plt.tight_layout()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7966411" y="1016113"/>
            <a:ext cx="835818" cy="14930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97" y="1137552"/>
            <a:ext cx="373349" cy="310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24546" y="969762"/>
            <a:ext cx="108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numpy</a:t>
            </a:r>
            <a:r>
              <a:rPr lang="en-US" dirty="0">
                <a:solidFill>
                  <a:srgbClr val="C00000"/>
                </a:solidFill>
              </a:rPr>
              <a:t> arrays</a:t>
            </a:r>
          </a:p>
        </p:txBody>
      </p:sp>
    </p:spTree>
    <p:extLst>
      <p:ext uri="{BB962C8B-B14F-4D97-AF65-F5344CB8AC3E}">
        <p14:creationId xmlns:p14="http://schemas.microsoft.com/office/powerpoint/2010/main" val="190962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723" t="12187" r="8887" b="12292"/>
          <a:stretch/>
        </p:blipFill>
        <p:spPr>
          <a:xfrm>
            <a:off x="814599" y="967674"/>
            <a:ext cx="10597062" cy="5599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64731"/>
                <a:ext cx="12192000" cy="108970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 err="1"/>
                  <a:t>scipy.minimize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a-DK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da-DK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a-DK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lim>
                        </m:limLow>
                      </m:fName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64731"/>
                <a:ext cx="12192000" cy="1089708"/>
              </a:xfrm>
              <a:blipFill>
                <a:blip r:embed="rId4"/>
                <a:stretch>
                  <a:fillRect t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1059303"/>
            <a:ext cx="990941" cy="972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3633890"/>
            <a:ext cx="990941" cy="972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1" y="3633890"/>
            <a:ext cx="990941" cy="972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3633890"/>
            <a:ext cx="990941" cy="972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1078405"/>
            <a:ext cx="783320" cy="895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097871"/>
            <a:ext cx="783320" cy="895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1154438"/>
            <a:ext cx="783320" cy="895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15" y="3711028"/>
            <a:ext cx="783320" cy="895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399638">
            <a:off x="8736040" y="2737000"/>
            <a:ext cx="328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scipy</a:t>
            </a:r>
            <a:r>
              <a:rPr lang="en-US" sz="2800" dirty="0">
                <a:solidFill>
                  <a:srgbClr val="C00000"/>
                </a:solidFill>
              </a:rPr>
              <a:t> default method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6590" y="6535592"/>
            <a:ext cx="899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7"/>
              </a:rPr>
              <a:t>docs.scipy.org/doc/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hlinkClick r:id="rId7"/>
              </a:rPr>
              <a:t>scipy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7"/>
              </a:rPr>
              <a:t>/reference/generated/scipy.optimize.minimize.html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961" t="13125" r="9297" b="10209"/>
          <a:stretch/>
        </p:blipFill>
        <p:spPr>
          <a:xfrm>
            <a:off x="708959" y="1035541"/>
            <a:ext cx="10631590" cy="5678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0" y="64731"/>
                <a:ext cx="12192000" cy="108970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/>
                  <a:t>scipy.minimize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a-DK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da-DK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a-DK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da-DK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731"/>
                <a:ext cx="12192000" cy="1089708"/>
              </a:xfrm>
              <a:prstGeom prst="rect">
                <a:avLst/>
              </a:prstGeom>
              <a:blipFill>
                <a:blip r:embed="rId3"/>
                <a:stretch>
                  <a:fillRect t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1059303"/>
            <a:ext cx="990941" cy="97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3633890"/>
            <a:ext cx="990941" cy="972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3633890"/>
            <a:ext cx="990941" cy="972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1078405"/>
            <a:ext cx="783320" cy="895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097871"/>
            <a:ext cx="783320" cy="895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15" y="3711028"/>
            <a:ext cx="783320" cy="8952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399638">
            <a:off x="8736040" y="2737000"/>
            <a:ext cx="328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scipy</a:t>
            </a:r>
            <a:r>
              <a:rPr lang="en-US" sz="2800" dirty="0">
                <a:solidFill>
                  <a:srgbClr val="C00000"/>
                </a:solidFill>
              </a:rPr>
              <a:t> default method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1059303"/>
            <a:ext cx="990941" cy="972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3711027"/>
            <a:ext cx="783320" cy="8952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79531" y="1882564"/>
            <a:ext cx="123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(improved)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4703" y="4508967"/>
            <a:ext cx="123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(improved)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54608" y="54739"/>
                <a:ext cx="1535906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avoids</a:t>
                </a:r>
                <a14:m>
                  <m:oMath xmlns:m="http://schemas.openxmlformats.org/officeDocument/2006/math">
                    <m:r>
                      <a:rPr lang="da-DK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08" y="54739"/>
                <a:ext cx="1535906" cy="408253"/>
              </a:xfrm>
              <a:prstGeom prst="rect">
                <a:avLst/>
              </a:prstGeom>
              <a:blipFill>
                <a:blip r:embed="rId6"/>
                <a:stretch>
                  <a:fillRect l="-3175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2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/>
          <a:srcRect l="9870" t="14015" r="15437" b="11611"/>
          <a:stretch/>
        </p:blipFill>
        <p:spPr>
          <a:xfrm>
            <a:off x="6952406" y="1678849"/>
            <a:ext cx="5200035" cy="304617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5832"/>
              </p:ext>
            </p:extLst>
          </p:nvPr>
        </p:nvGraphicFramePr>
        <p:xfrm>
          <a:off x="217645" y="1482688"/>
          <a:ext cx="6302426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42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matplotlib-scatter.py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13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range(n)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[x ** 2 for x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 = [2 ** x for x in X]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[4]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=E, label='s = $2^x$',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=.2)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[3]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=S, label='s = $x^2$')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[2]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label='s = $x$')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[1]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=S,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='plasma',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label='s = $x^2$, c = $x$',</a:t>
                      </a:r>
                      <a:b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colorbar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(0.5, 5.5)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(0.5, 13.5)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('A scatter plot')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='upper center',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frameon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ncol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=4,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handletextpad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06216" y="6157370"/>
            <a:ext cx="564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/matplotlib.pyplot.scatter.html</a:t>
            </a:r>
            <a:endParaRPr lang="en-US" dirty="0"/>
          </a:p>
          <a:p>
            <a:pPr algn="r"/>
            <a:r>
              <a:rPr lang="da-DK" dirty="0">
                <a:hlinkClick r:id="rId4"/>
              </a:rPr>
              <a:t>matplotlib.org/</a:t>
            </a:r>
            <a:r>
              <a:rPr lang="da-DK" dirty="0" err="1">
                <a:hlinkClick r:id="rId4"/>
              </a:rPr>
              <a:t>tutorials</a:t>
            </a:r>
            <a:r>
              <a:rPr lang="da-DK" dirty="0">
                <a:hlinkClick r:id="rId4"/>
              </a:rPr>
              <a:t>/</a:t>
            </a:r>
            <a:r>
              <a:rPr lang="da-DK" dirty="0" err="1">
                <a:hlinkClick r:id="rId4"/>
              </a:rPr>
              <a:t>colors</a:t>
            </a:r>
            <a:r>
              <a:rPr lang="da-DK" dirty="0">
                <a:hlinkClick r:id="rId4"/>
              </a:rPr>
              <a:t>/colormaps.html</a:t>
            </a:r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28626"/>
            <a:ext cx="10588143" cy="1325563"/>
          </a:xfrm>
        </p:spPr>
        <p:txBody>
          <a:bodyPr>
            <a:normAutofit/>
          </a:bodyPr>
          <a:lstStyle/>
          <a:p>
            <a:r>
              <a:rPr lang="da-DK" dirty="0" err="1"/>
              <a:t>Scatter</a:t>
            </a:r>
            <a:r>
              <a:rPr lang="da-DK" dirty="0"/>
              <a:t> (points with </a:t>
            </a:r>
            <a:r>
              <a:rPr lang="da-DK" dirty="0" err="1"/>
              <a:t>individual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and </a:t>
            </a:r>
            <a:r>
              <a:rPr lang="da-DK" dirty="0" err="1"/>
              <a:t>color</a:t>
            </a:r>
            <a:r>
              <a:rPr lang="da-DK" dirty="0"/>
              <a:t>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62359" y="4565374"/>
            <a:ext cx="155287" cy="4047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538905" y="4944851"/>
            <a:ext cx="1613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colorbar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cs typeface="Courier New" panose="02070309020205020404" pitchFamily="49" charset="0"/>
              </a:rPr>
              <a:t>(of most recently used </a:t>
            </a:r>
            <a:r>
              <a:rPr lang="en-US" sz="1600" dirty="0" err="1">
                <a:cs typeface="Courier New" panose="02070309020205020404" pitchFamily="49" charset="0"/>
              </a:rPr>
              <a:t>colormap</a:t>
            </a:r>
            <a:r>
              <a:rPr lang="en-US" sz="1600" dirty="0">
                <a:cs typeface="Courier New" panose="02070309020205020404" pitchFamily="49" charset="0"/>
              </a:rPr>
              <a:t>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84825" y="1659657"/>
            <a:ext cx="1184148" cy="1376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7565" y="1366380"/>
            <a:ext cx="1474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transparency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62683" y="1659657"/>
            <a:ext cx="1165091" cy="984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5997844"/>
            <a:ext cx="660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manual placement of legend box (default automatic); remove frame; place legends in 4 columns (default 1); reduce space between marks and label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211373" y="5632202"/>
            <a:ext cx="472731" cy="4127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50104" y="3923296"/>
            <a:ext cx="221973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/>
              <a:t>colormap</a:t>
            </a:r>
            <a:r>
              <a:rPr lang="da-DK" sz="1600" dirty="0"/>
              <a:t> (</a:t>
            </a:r>
            <a:r>
              <a:rPr lang="da-DK" sz="1600" dirty="0" err="1"/>
              <a:t>predefined</a:t>
            </a:r>
            <a:r>
              <a:rPr lang="da-DK" sz="1600" dirty="0"/>
              <a:t>)</a:t>
            </a:r>
          </a:p>
          <a:p>
            <a:r>
              <a:rPr lang="da-DK" sz="1600" dirty="0" err="1"/>
              <a:t>color</a:t>
            </a:r>
            <a:r>
              <a:rPr lang="da-DK" sz="1600" dirty="0"/>
              <a:t> of </a:t>
            </a:r>
            <a:r>
              <a:rPr lang="da-DK" sz="1600" dirty="0" err="1"/>
              <a:t>each</a:t>
            </a:r>
            <a:r>
              <a:rPr lang="da-DK" sz="1600" dirty="0"/>
              <a:t> point</a:t>
            </a:r>
          </a:p>
          <a:p>
            <a:r>
              <a:rPr lang="da-DK" sz="1600" dirty="0" err="1"/>
              <a:t>size</a:t>
            </a:r>
            <a:r>
              <a:rPr lang="da-DK" sz="1600" dirty="0"/>
              <a:t> ≈ area of </a:t>
            </a:r>
            <a:r>
              <a:rPr lang="da-DK" sz="1600" dirty="0" err="1"/>
              <a:t>each</a:t>
            </a:r>
            <a:r>
              <a:rPr lang="da-DK" sz="1600" dirty="0"/>
              <a:t> point</a:t>
            </a:r>
          </a:p>
          <a:p>
            <a:r>
              <a:rPr lang="da-DK" sz="1600" dirty="0"/>
              <a:t>point </a:t>
            </a:r>
            <a:r>
              <a:rPr lang="da-DK" sz="1600" dirty="0" err="1"/>
              <a:t>boundary</a:t>
            </a:r>
            <a:r>
              <a:rPr lang="da-DK" sz="1600" dirty="0"/>
              <a:t> </a:t>
            </a:r>
            <a:r>
              <a:rPr lang="da-DK" sz="1600" dirty="0" err="1"/>
              <a:t>width</a:t>
            </a:r>
            <a:endParaRPr lang="da-DK" sz="1600" dirty="0"/>
          </a:p>
          <a:p>
            <a:r>
              <a:rPr lang="da-DK" sz="1600" dirty="0"/>
              <a:t>point </a:t>
            </a:r>
            <a:r>
              <a:rPr lang="da-DK" sz="1600" dirty="0" err="1"/>
              <a:t>boundary</a:t>
            </a:r>
            <a:r>
              <a:rPr lang="da-DK" sz="1600" dirty="0"/>
              <a:t> </a:t>
            </a:r>
            <a:r>
              <a:rPr lang="da-DK" sz="1600" dirty="0" err="1"/>
              <a:t>color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227445" y="3897510"/>
            <a:ext cx="386615" cy="2066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536675" y="3877867"/>
            <a:ext cx="1077385" cy="459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000032" y="3877868"/>
            <a:ext cx="1618351" cy="6875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337513" y="4336869"/>
            <a:ext cx="1274244" cy="486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1851523" y="4316224"/>
            <a:ext cx="2760234" cy="7129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00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09990"/>
              </p:ext>
            </p:extLst>
          </p:nvPr>
        </p:nvGraphicFramePr>
        <p:xfrm>
          <a:off x="249880" y="1281687"/>
          <a:ext cx="6416993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69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matplotlib-bars.py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[7, 5, 10]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='lightblue',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background color</a:t>
                      </a:r>
                    </a:p>
                    <a:p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boundary width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boundary color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tick_label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ticks on x-axis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=0.7,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width,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 0.8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yerr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=0.25,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Error bar: y length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xerr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=0.5,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x length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capsize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capsize in points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='darkblue',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error bar color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y-axis log scale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[v**2 for v in x],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color='pink',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linewidth=1,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edgecolor='gray')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04570" y="6385099"/>
            <a:ext cx="550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matplotlib.org/</a:t>
            </a:r>
            <a:r>
              <a:rPr lang="en-US" dirty="0" err="1">
                <a:hlinkClick r:id="rId2"/>
              </a:rPr>
              <a:t>api</a:t>
            </a:r>
            <a:r>
              <a:rPr lang="en-US" dirty="0">
                <a:hlinkClick r:id="rId2"/>
              </a:rPr>
              <a:t>/_as_gen/matplotlib.pyplot.bar.html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079" y="0"/>
            <a:ext cx="10515600" cy="1325563"/>
          </a:xfrm>
        </p:spPr>
        <p:txBody>
          <a:bodyPr/>
          <a:lstStyle/>
          <a:p>
            <a:r>
              <a:rPr lang="da-DK" dirty="0"/>
              <a:t>Bars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68" t="16999" r="6825" b="10129"/>
          <a:stretch/>
        </p:blipFill>
        <p:spPr>
          <a:xfrm>
            <a:off x="7275072" y="1205948"/>
            <a:ext cx="4594385" cy="50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61226"/>
              </p:ext>
            </p:extLst>
          </p:nvPr>
        </p:nvGraphicFramePr>
        <p:xfrm>
          <a:off x="376356" y="1436737"/>
          <a:ext cx="573171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171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matplotlib-histogram.py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random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values1 = [random()**2 for _ in range(1000)]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values2 = [random()**3 for _ in range(100)]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bins = [0.0, 0.25, 0.5, 0.75, 1.0]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'bar'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'barstacked'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'step'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'stepfilled'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start=1):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i)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start new plot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hist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([values1, values2],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data sets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bins,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bucket boundaries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histtype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ht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='bar'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=0.7,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fraction of bucket width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=['$x^2$', '$x^3$'],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labels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density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norm.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prob. density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plot title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xticks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(bins)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# ticks on x-axis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plt.legend()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('Histogram')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figure title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87662" y="6404977"/>
            <a:ext cx="555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/matplotlib.pyplot.hist.html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18322" y="187459"/>
            <a:ext cx="5289750" cy="1325563"/>
          </a:xfrm>
        </p:spPr>
        <p:txBody>
          <a:bodyPr/>
          <a:lstStyle/>
          <a:p>
            <a:r>
              <a:rPr lang="da-DK" dirty="0"/>
              <a:t>Histogram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825" t="7082" r="6384" b="10464"/>
          <a:stretch/>
        </p:blipFill>
        <p:spPr>
          <a:xfrm>
            <a:off x="6587662" y="311426"/>
            <a:ext cx="5208104" cy="597673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27146" y="3403616"/>
            <a:ext cx="1173358" cy="1053558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358" h="1053558">
                <a:moveTo>
                  <a:pt x="623393" y="10"/>
                </a:moveTo>
                <a:cubicBezTo>
                  <a:pt x="179996" y="-1646"/>
                  <a:pt x="-11607" y="202107"/>
                  <a:pt x="541" y="636115"/>
                </a:cubicBezTo>
                <a:cubicBezTo>
                  <a:pt x="12689" y="1070123"/>
                  <a:pt x="387615" y="1032024"/>
                  <a:pt x="1173358" y="1053558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1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97724"/>
              </p:ext>
            </p:extLst>
          </p:nvPr>
        </p:nvGraphicFramePr>
        <p:xfrm>
          <a:off x="798443" y="1331182"/>
          <a:ext cx="585626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matplotlib-pie.py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plt.title('My Pie')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([2, 3, 2, 7],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relative wedge sizes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=['A','B','C','D'],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=['r', 'b', 'y', 'm'],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explode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=(0, 0.1, 0.3, 0),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radius fraction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startangle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angle above horizontal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counterclock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True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rotatelabels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False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False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textprops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=dict(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properties, dict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='black',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color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='italic'),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style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wedgeprops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=dict(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wedge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properties, dict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=0.8,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width (missing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center)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wedge boundary width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='black'),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boundary color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autopct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='%1.1f %%')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percent formatting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82312" y="6378473"/>
            <a:ext cx="55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/matplotlib.pyplot.pie.html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11965"/>
          </a:xfrm>
        </p:spPr>
        <p:txBody>
          <a:bodyPr/>
          <a:lstStyle/>
          <a:p>
            <a:r>
              <a:rPr lang="da-DK" dirty="0"/>
              <a:t>Pie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991" t="13744" r="26248" b="17399"/>
          <a:stretch/>
        </p:blipFill>
        <p:spPr>
          <a:xfrm>
            <a:off x="7076786" y="1249818"/>
            <a:ext cx="4512366" cy="46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3724"/>
              </p:ext>
            </p:extLst>
          </p:nvPr>
        </p:nvGraphicFramePr>
        <p:xfrm>
          <a:off x="798443" y="2233193"/>
          <a:ext cx="599649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4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matplotlib-pie-shadow.py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</a:p>
                    <a:p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texts, autotexts =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[1, 2, 2],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explode=(0.1, 0.1, 0.1),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autopct='%1.0f %%'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pie_shadow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-0.03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patch, x-offset, y-offset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=0.3,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transparency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=None,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edge color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._facecolor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fill color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plt.gca().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add_patch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(pie_shadow)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19523" y="6378473"/>
            <a:ext cx="726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https://matplotlib.org/stable/api/_as_gen/matplotlib.patches.Shadow.html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11965"/>
          </a:xfrm>
        </p:spPr>
        <p:txBody>
          <a:bodyPr/>
          <a:lstStyle/>
          <a:p>
            <a:r>
              <a:rPr lang="da-DK" dirty="0" err="1"/>
              <a:t>Customizing</a:t>
            </a:r>
            <a:r>
              <a:rPr lang="da-DK" dirty="0"/>
              <a:t> Pie </a:t>
            </a:r>
            <a:r>
              <a:rPr lang="da-DK" dirty="0" err="1"/>
              <a:t>shadows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1CF0A8-B6A0-2B98-4A57-F31266A8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3" y="1191086"/>
            <a:ext cx="7008247" cy="935427"/>
          </a:xfrm>
        </p:spPr>
        <p:txBody>
          <a:bodyPr>
            <a:normAutofit/>
          </a:bodyPr>
          <a:lstStyle/>
          <a:p>
            <a:r>
              <a:rPr lang="en-US" dirty="0"/>
              <a:t>Need to do do it manually on each pie using </a:t>
            </a:r>
            <a:r>
              <a:rPr lang="en-US" dirty="0" err="1"/>
              <a:t>matplotlib.patches.Shadow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98940-115A-4192-11B8-C321EBE35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069" y="1550106"/>
            <a:ext cx="4129580" cy="40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1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51302</TotalTime>
  <Words>8247</Words>
  <Application>Microsoft Office PowerPoint</Application>
  <PresentationFormat>Widescreen</PresentationFormat>
  <Paragraphs>929</Paragraphs>
  <Slides>48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Visualization and optimization</vt:lpstr>
      <vt:lpstr>PowerPoint Presentation</vt:lpstr>
      <vt:lpstr>Plot</vt:lpstr>
      <vt:lpstr>Plot – some keyword arguments</vt:lpstr>
      <vt:lpstr>Scatter (points with individual size and color)</vt:lpstr>
      <vt:lpstr>Bars</vt:lpstr>
      <vt:lpstr>Histogram</vt:lpstr>
      <vt:lpstr>Pie</vt:lpstr>
      <vt:lpstr>Customizing Pie shadows</vt:lpstr>
      <vt:lpstr>Stackplot</vt:lpstr>
      <vt:lpstr>Subplot (2 rows, 3 columns)</vt:lpstr>
      <vt:lpstr>Subplots</vt:lpstr>
      <vt:lpstr>subplot2grid (5 x 5)</vt:lpstr>
      <vt:lpstr>log scales</vt:lpstr>
      <vt:lpstr>Saving figures</vt:lpstr>
      <vt:lpstr>Interactive mode</vt:lpstr>
      <vt:lpstr>PowerPoint Presentation</vt:lpstr>
      <vt:lpstr>PowerPoint Presentation</vt:lpstr>
      <vt:lpstr>PowerPoint Presentation</vt:lpstr>
      <vt:lpstr>PowerPoint Presentation</vt:lpstr>
      <vt:lpstr>cells</vt:lpstr>
      <vt:lpstr>Jupyter  - installing</vt:lpstr>
      <vt:lpstr>Jupyter – launching the jupyter server</vt:lpstr>
      <vt:lpstr>PowerPoint Presentation</vt:lpstr>
      <vt:lpstr>PowerPoint Presentation</vt:lpstr>
      <vt:lpstr>PowerPoint Presentation</vt:lpstr>
      <vt:lpstr>Command Mode</vt:lpstr>
      <vt:lpstr>Edit Mode</vt:lpstr>
      <vt:lpstr>Evaluating cells</vt:lpstr>
      <vt:lpstr>Magic lines</vt:lpstr>
      <vt:lpstr>Jupyter      and matplotlib</vt:lpstr>
      <vt:lpstr>Jupyter      and matplotlib</vt:lpstr>
      <vt:lpstr>Jupyter      and matplotlib</vt:lpstr>
      <vt:lpstr>PowerPoint Presentation</vt:lpstr>
      <vt:lpstr>JupyterLab: A Next-Generation Notebook Interface</vt:lpstr>
      <vt:lpstr>Visualization libraries</vt:lpstr>
      <vt:lpstr>scipy.optimize.minimize</vt:lpstr>
      <vt:lpstr>PowerPoint Presentation</vt:lpstr>
      <vt:lpstr>Example: Minimum enclosing circle</vt:lpstr>
      <vt:lpstr>Python/scipy  vs MATLAB</vt:lpstr>
      <vt:lpstr>Minimum enclosing circle in MATLAB</vt:lpstr>
      <vt:lpstr>Minimum enclosing circle in MATLAB (trace)</vt:lpstr>
      <vt:lpstr>Minimum enclosing circle in Python</vt:lpstr>
      <vt:lpstr>Minimum enclosing circle in Python (trace)</vt:lpstr>
      <vt:lpstr>Minimum enclosing circle – search space</vt:lpstr>
      <vt:lpstr>PowerPoint Presentation</vt:lpstr>
      <vt:lpstr>scipy.minimize   〖f(c)=max┬p〗⁡〖|p-c|〗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1841</cp:revision>
  <dcterms:created xsi:type="dcterms:W3CDTF">2017-10-19T06:54:16Z</dcterms:created>
  <dcterms:modified xsi:type="dcterms:W3CDTF">2024-04-08T06:09:23Z</dcterms:modified>
</cp:coreProperties>
</file>