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462" r:id="rId2"/>
    <p:sldId id="561" r:id="rId3"/>
    <p:sldId id="401" r:id="rId4"/>
    <p:sldId id="562" r:id="rId5"/>
    <p:sldId id="563" r:id="rId6"/>
    <p:sldId id="564" r:id="rId7"/>
    <p:sldId id="589" r:id="rId8"/>
    <p:sldId id="565" r:id="rId9"/>
    <p:sldId id="576" r:id="rId10"/>
    <p:sldId id="568" r:id="rId11"/>
    <p:sldId id="569" r:id="rId12"/>
    <p:sldId id="572" r:id="rId13"/>
    <p:sldId id="573" r:id="rId14"/>
    <p:sldId id="543" r:id="rId15"/>
    <p:sldId id="566" r:id="rId16"/>
    <p:sldId id="567" r:id="rId17"/>
    <p:sldId id="579" r:id="rId18"/>
    <p:sldId id="578" r:id="rId19"/>
    <p:sldId id="575" r:id="rId20"/>
    <p:sldId id="574" r:id="rId21"/>
    <p:sldId id="582" r:id="rId22"/>
    <p:sldId id="591" r:id="rId23"/>
    <p:sldId id="588" r:id="rId24"/>
    <p:sldId id="571" r:id="rId25"/>
    <p:sldId id="586" r:id="rId26"/>
    <p:sldId id="592" r:id="rId27"/>
    <p:sldId id="587" r:id="rId28"/>
    <p:sldId id="585" r:id="rId29"/>
    <p:sldId id="590" r:id="rId30"/>
    <p:sldId id="577" r:id="rId31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C"/>
    <a:srgbClr val="FFA7A7"/>
    <a:srgbClr val="DEEBF7"/>
    <a:srgbClr val="E2F0D9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96" autoAdjust="0"/>
    <p:restoredTop sz="72450" autoAdjust="0"/>
  </p:normalViewPr>
  <p:slideViewPr>
    <p:cSldViewPr snapToGrid="0">
      <p:cViewPr varScale="1">
        <p:scale>
          <a:sx n="87" d="100"/>
          <a:sy n="87" d="100"/>
        </p:scale>
        <p:origin x="144" y="77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3" d="2"/>
        <a:sy n="3" d="2"/>
      </p:scale>
      <p:origin x="0" y="-408"/>
    </p:cViewPr>
  </p:notesTextViewPr>
  <p:sorterViewPr>
    <p:cViewPr>
      <p:scale>
        <a:sx n="30" d="100"/>
        <a:sy n="30" d="100"/>
      </p:scale>
      <p:origin x="0" y="-51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6E9A0562-012B-4102-8D64-466128A30A98}"/>
    <pc:docChg chg="undo custSel mod addSld modSld">
      <pc:chgData name="Gerth Stølting Brodal" userId="04ef4784-6591-4f86-a140-f5c3b108582a" providerId="ADAL" clId="{6E9A0562-012B-4102-8D64-466128A30A98}" dt="2021-02-24T12:05:02.031" v="1363" actId="20577"/>
      <pc:docMkLst>
        <pc:docMk/>
      </pc:docMkLst>
      <pc:sldChg chg="modSp mod">
        <pc:chgData name="Gerth Stølting Brodal" userId="04ef4784-6591-4f86-a140-f5c3b108582a" providerId="ADAL" clId="{6E9A0562-012B-4102-8D64-466128A30A98}" dt="2021-02-23T09:29:00.718" v="2" actId="114"/>
        <pc:sldMkLst>
          <pc:docMk/>
          <pc:sldMk cId="3628447800" sldId="561"/>
        </pc:sldMkLst>
        <pc:spChg chg="mod">
          <ac:chgData name="Gerth Stølting Brodal" userId="04ef4784-6591-4f86-a140-f5c3b108582a" providerId="ADAL" clId="{6E9A0562-012B-4102-8D64-466128A30A98}" dt="2021-02-23T09:29:00.718" v="2" actId="114"/>
          <ac:spMkLst>
            <pc:docMk/>
            <pc:sldMk cId="3628447800" sldId="561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6E9A0562-012B-4102-8D64-466128A30A98}" dt="2021-02-23T09:55:54.848" v="515" actId="6549"/>
        <pc:sldMkLst>
          <pc:docMk/>
          <pc:sldMk cId="188061130" sldId="564"/>
        </pc:sldMkLst>
        <pc:graphicFrameChg chg="modGraphic">
          <ac:chgData name="Gerth Stølting Brodal" userId="04ef4784-6591-4f86-a140-f5c3b108582a" providerId="ADAL" clId="{6E9A0562-012B-4102-8D64-466128A30A98}" dt="2021-02-23T09:55:54.848" v="515" actId="6549"/>
          <ac:graphicFrameMkLst>
            <pc:docMk/>
            <pc:sldMk cId="188061130" sldId="564"/>
            <ac:graphicFrameMk id="6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6E9A0562-012B-4102-8D64-466128A30A98}" dt="2021-02-23T10:14:31.547" v="540" actId="20577"/>
        <pc:sldMkLst>
          <pc:docMk/>
          <pc:sldMk cId="3627704936" sldId="566"/>
        </pc:sldMkLst>
        <pc:spChg chg="mod">
          <ac:chgData name="Gerth Stølting Brodal" userId="04ef4784-6591-4f86-a140-f5c3b108582a" providerId="ADAL" clId="{6E9A0562-012B-4102-8D64-466128A30A98}" dt="2021-02-23T10:14:31.547" v="540" actId="20577"/>
          <ac:spMkLst>
            <pc:docMk/>
            <pc:sldMk cId="3627704936" sldId="566"/>
            <ac:spMk id="3" creationId="{00000000-0000-0000-0000-000000000000}"/>
          </ac:spMkLst>
        </pc:spChg>
        <pc:graphicFrameChg chg="mod">
          <ac:chgData name="Gerth Stølting Brodal" userId="04ef4784-6591-4f86-a140-f5c3b108582a" providerId="ADAL" clId="{6E9A0562-012B-4102-8D64-466128A30A98}" dt="2021-02-23T10:02:55.287" v="538" actId="1076"/>
          <ac:graphicFrameMkLst>
            <pc:docMk/>
            <pc:sldMk cId="3627704936" sldId="566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6E9A0562-012B-4102-8D64-466128A30A98}" dt="2021-02-23T11:20:05.903" v="1079" actId="20577"/>
        <pc:sldMkLst>
          <pc:docMk/>
          <pc:sldMk cId="3579293872" sldId="577"/>
        </pc:sldMkLst>
        <pc:spChg chg="mod">
          <ac:chgData name="Gerth Stølting Brodal" userId="04ef4784-6591-4f86-a140-f5c3b108582a" providerId="ADAL" clId="{6E9A0562-012B-4102-8D64-466128A30A98}" dt="2021-02-23T11:20:05.903" v="1079" actId="20577"/>
          <ac:spMkLst>
            <pc:docMk/>
            <pc:sldMk cId="3579293872" sldId="577"/>
            <ac:spMk id="3" creationId="{00000000-0000-0000-0000-000000000000}"/>
          </ac:spMkLst>
        </pc:spChg>
      </pc:sldChg>
      <pc:sldChg chg="modNotesTx">
        <pc:chgData name="Gerth Stølting Brodal" userId="04ef4784-6591-4f86-a140-f5c3b108582a" providerId="ADAL" clId="{6E9A0562-012B-4102-8D64-466128A30A98}" dt="2021-02-23T10:35:56.560" v="699" actId="20577"/>
        <pc:sldMkLst>
          <pc:docMk/>
          <pc:sldMk cId="1896777206" sldId="585"/>
        </pc:sldMkLst>
      </pc:sldChg>
      <pc:sldChg chg="addSp delSp modSp add mod modTransition setBg">
        <pc:chgData name="Gerth Stølting Brodal" userId="04ef4784-6591-4f86-a140-f5c3b108582a" providerId="ADAL" clId="{6E9A0562-012B-4102-8D64-466128A30A98}" dt="2021-02-23T10:49:22.669" v="725" actId="20577"/>
        <pc:sldMkLst>
          <pc:docMk/>
          <pc:sldMk cId="4039368805" sldId="589"/>
        </pc:sldMkLst>
        <pc:spChg chg="mod">
          <ac:chgData name="Gerth Stølting Brodal" userId="04ef4784-6591-4f86-a140-f5c3b108582a" providerId="ADAL" clId="{6E9A0562-012B-4102-8D64-466128A30A98}" dt="2021-02-23T09:43:44.763" v="340" actId="26606"/>
          <ac:spMkLst>
            <pc:docMk/>
            <pc:sldMk cId="4039368805" sldId="589"/>
            <ac:spMk id="2" creationId="{00000000-0000-0000-0000-000000000000}"/>
          </ac:spMkLst>
        </pc:spChg>
        <pc:spChg chg="mod">
          <ac:chgData name="Gerth Stølting Brodal" userId="04ef4784-6591-4f86-a140-f5c3b108582a" providerId="ADAL" clId="{6E9A0562-012B-4102-8D64-466128A30A98}" dt="2021-02-23T09:54:05.032" v="450" actId="20577"/>
          <ac:spMkLst>
            <pc:docMk/>
            <pc:sldMk cId="4039368805" sldId="589"/>
            <ac:spMk id="3" creationId="{00000000-0000-0000-0000-000000000000}"/>
          </ac:spMkLst>
        </pc:spChg>
        <pc:spChg chg="del">
          <ac:chgData name="Gerth Stølting Brodal" userId="04ef4784-6591-4f86-a140-f5c3b108582a" providerId="ADAL" clId="{6E9A0562-012B-4102-8D64-466128A30A98}" dt="2021-02-23T09:39:01.872" v="40" actId="478"/>
          <ac:spMkLst>
            <pc:docMk/>
            <pc:sldMk cId="4039368805" sldId="589"/>
            <ac:spMk id="7" creationId="{00000000-0000-0000-0000-000000000000}"/>
          </ac:spMkLst>
        </pc:spChg>
        <pc:spChg chg="add del">
          <ac:chgData name="Gerth Stølting Brodal" userId="04ef4784-6591-4f86-a140-f5c3b108582a" providerId="ADAL" clId="{6E9A0562-012B-4102-8D64-466128A30A98}" dt="2021-02-23T09:43:42.540" v="338" actId="26606"/>
          <ac:spMkLst>
            <pc:docMk/>
            <pc:sldMk cId="4039368805" sldId="589"/>
            <ac:spMk id="10" creationId="{385E1BDC-A9B0-4A87-82E3-F3187F69A802}"/>
          </ac:spMkLst>
        </pc:spChg>
        <pc:spChg chg="add del">
          <ac:chgData name="Gerth Stølting Brodal" userId="04ef4784-6591-4f86-a140-f5c3b108582a" providerId="ADAL" clId="{6E9A0562-012B-4102-8D64-466128A30A98}" dt="2021-02-23T09:43:42.540" v="338" actId="26606"/>
          <ac:spMkLst>
            <pc:docMk/>
            <pc:sldMk cId="4039368805" sldId="589"/>
            <ac:spMk id="11" creationId="{0990C621-3B8B-4820-8328-D47EF7CE823C}"/>
          </ac:spMkLst>
        </pc:spChg>
        <pc:spChg chg="add del">
          <ac:chgData name="Gerth Stølting Brodal" userId="04ef4784-6591-4f86-a140-f5c3b108582a" providerId="ADAL" clId="{6E9A0562-012B-4102-8D64-466128A30A98}" dt="2021-02-23T09:43:44.763" v="340" actId="26606"/>
          <ac:spMkLst>
            <pc:docMk/>
            <pc:sldMk cId="4039368805" sldId="589"/>
            <ac:spMk id="12" creationId="{E02F3C71-C981-4614-98EA-D6C494F8091E}"/>
          </ac:spMkLst>
        </pc:spChg>
        <pc:spChg chg="add del">
          <ac:chgData name="Gerth Stølting Brodal" userId="04ef4784-6591-4f86-a140-f5c3b108582a" providerId="ADAL" clId="{6E9A0562-012B-4102-8D64-466128A30A98}" dt="2021-02-23T09:43:39.833" v="336" actId="26606"/>
          <ac:spMkLst>
            <pc:docMk/>
            <pc:sldMk cId="4039368805" sldId="589"/>
            <ac:spMk id="13" creationId="{5E52985E-2553-471E-82AA-5ED7A329890A}"/>
          </ac:spMkLst>
        </pc:spChg>
        <pc:spChg chg="add del">
          <ac:chgData name="Gerth Stølting Brodal" userId="04ef4784-6591-4f86-a140-f5c3b108582a" providerId="ADAL" clId="{6E9A0562-012B-4102-8D64-466128A30A98}" dt="2021-02-23T09:43:42.540" v="338" actId="26606"/>
          <ac:spMkLst>
            <pc:docMk/>
            <pc:sldMk cId="4039368805" sldId="589"/>
            <ac:spMk id="17" creationId="{C1A2385B-1D2A-4E17-84FA-6CB7F0AAE473}"/>
          </ac:spMkLst>
        </pc:spChg>
        <pc:spChg chg="add del">
          <ac:chgData name="Gerth Stølting Brodal" userId="04ef4784-6591-4f86-a140-f5c3b108582a" providerId="ADAL" clId="{6E9A0562-012B-4102-8D64-466128A30A98}" dt="2021-02-23T09:43:42.540" v="338" actId="26606"/>
          <ac:spMkLst>
            <pc:docMk/>
            <pc:sldMk cId="4039368805" sldId="589"/>
            <ac:spMk id="19" creationId="{5E791F2F-79DB-4CC0-9FA1-001E3E91E8B7}"/>
          </ac:spMkLst>
        </pc:spChg>
        <pc:graphicFrameChg chg="add mod ord modGraphic">
          <ac:chgData name="Gerth Stølting Brodal" userId="04ef4784-6591-4f86-a140-f5c3b108582a" providerId="ADAL" clId="{6E9A0562-012B-4102-8D64-466128A30A98}" dt="2021-02-23T10:49:22.669" v="725" actId="20577"/>
          <ac:graphicFrameMkLst>
            <pc:docMk/>
            <pc:sldMk cId="4039368805" sldId="589"/>
            <ac:graphicFrameMk id="4" creationId="{00000000-0000-0000-0000-000000000000}"/>
          </ac:graphicFrameMkLst>
        </pc:graphicFrameChg>
        <pc:graphicFrameChg chg="del">
          <ac:chgData name="Gerth Stølting Brodal" userId="04ef4784-6591-4f86-a140-f5c3b108582a" providerId="ADAL" clId="{6E9A0562-012B-4102-8D64-466128A30A98}" dt="2021-02-23T09:39:00.184" v="39" actId="478"/>
          <ac:graphicFrameMkLst>
            <pc:docMk/>
            <pc:sldMk cId="4039368805" sldId="589"/>
            <ac:graphicFrameMk id="6" creationId="{00000000-0000-0000-0000-000000000000}"/>
          </ac:graphicFrameMkLst>
        </pc:graphicFrameChg>
        <pc:picChg chg="add mod">
          <ac:chgData name="Gerth Stølting Brodal" userId="04ef4784-6591-4f86-a140-f5c3b108582a" providerId="ADAL" clId="{6E9A0562-012B-4102-8D64-466128A30A98}" dt="2021-02-23T09:55:13.412" v="509" actId="1076"/>
          <ac:picMkLst>
            <pc:docMk/>
            <pc:sldMk cId="4039368805" sldId="589"/>
            <ac:picMk id="8" creationId="{A96F7339-01C6-4D51-8A22-DF79E2AC0BA3}"/>
          </ac:picMkLst>
        </pc:picChg>
        <pc:cxnChg chg="add del">
          <ac:chgData name="Gerth Stølting Brodal" userId="04ef4784-6591-4f86-a140-f5c3b108582a" providerId="ADAL" clId="{6E9A0562-012B-4102-8D64-466128A30A98}" dt="2021-02-23T09:43:39.833" v="336" actId="26606"/>
          <ac:cxnSpMkLst>
            <pc:docMk/>
            <pc:sldMk cId="4039368805" sldId="589"/>
            <ac:cxnSpMk id="15" creationId="{DAE3ABC6-4042-4293-A7DF-F01181363B7E}"/>
          </ac:cxnSpMkLst>
        </pc:cxnChg>
      </pc:sldChg>
      <pc:sldChg chg="addSp modSp new mod modNotesTx">
        <pc:chgData name="Gerth Stølting Brodal" userId="04ef4784-6591-4f86-a140-f5c3b108582a" providerId="ADAL" clId="{6E9A0562-012B-4102-8D64-466128A30A98}" dt="2021-02-24T12:05:02.031" v="1363" actId="20577"/>
        <pc:sldMkLst>
          <pc:docMk/>
          <pc:sldMk cId="3860775354" sldId="590"/>
        </pc:sldMkLst>
        <pc:spChg chg="mod">
          <ac:chgData name="Gerth Stølting Brodal" userId="04ef4784-6591-4f86-a140-f5c3b108582a" providerId="ADAL" clId="{6E9A0562-012B-4102-8D64-466128A30A98}" dt="2021-02-23T10:54:04.529" v="811" actId="20577"/>
          <ac:spMkLst>
            <pc:docMk/>
            <pc:sldMk cId="3860775354" sldId="590"/>
            <ac:spMk id="2" creationId="{E3CAA890-3D7B-4AF2-8EE3-A2330FDC93BB}"/>
          </ac:spMkLst>
        </pc:spChg>
        <pc:spChg chg="mod">
          <ac:chgData name="Gerth Stølting Brodal" userId="04ef4784-6591-4f86-a140-f5c3b108582a" providerId="ADAL" clId="{6E9A0562-012B-4102-8D64-466128A30A98}" dt="2021-02-23T11:18:53.290" v="1078" actId="14100"/>
          <ac:spMkLst>
            <pc:docMk/>
            <pc:sldMk cId="3860775354" sldId="590"/>
            <ac:spMk id="3" creationId="{833CE651-B63C-4186-9D3C-ECB731028B26}"/>
          </ac:spMkLst>
        </pc:spChg>
        <pc:graphicFrameChg chg="add mod modGraphic">
          <ac:chgData name="Gerth Stølting Brodal" userId="04ef4784-6591-4f86-a140-f5c3b108582a" providerId="ADAL" clId="{6E9A0562-012B-4102-8D64-466128A30A98}" dt="2021-02-23T11:42:02.995" v="1142" actId="20577"/>
          <ac:graphicFrameMkLst>
            <pc:docMk/>
            <pc:sldMk cId="3860775354" sldId="590"/>
            <ac:graphicFrameMk id="4" creationId="{6BED2BDB-4A2A-4BC5-9602-B2AE80CB68C7}"/>
          </ac:graphicFrameMkLst>
        </pc:graphicFrameChg>
      </pc:sldChg>
    </pc:docChg>
  </pc:docChgLst>
  <pc:docChgLst>
    <pc:chgData name="Gerth Stølting Brodal" userId="04ef4784-6591-4f86-a140-f5c3b108582a" providerId="ADAL" clId="{754E53C0-86C1-454F-8E62-4CC3B55D8DD3}"/>
    <pc:docChg chg="undo custSel addSld modSld">
      <pc:chgData name="Gerth Stølting Brodal" userId="04ef4784-6591-4f86-a140-f5c3b108582a" providerId="ADAL" clId="{754E53C0-86C1-454F-8E62-4CC3B55D8DD3}" dt="2022-02-24T08:36:05.368" v="232" actId="1076"/>
      <pc:docMkLst>
        <pc:docMk/>
      </pc:docMkLst>
      <pc:sldChg chg="modSp mod">
        <pc:chgData name="Gerth Stølting Brodal" userId="04ef4784-6591-4f86-a140-f5c3b108582a" providerId="ADAL" clId="{754E53C0-86C1-454F-8E62-4CC3B55D8DD3}" dt="2022-02-19T11:20:15.711" v="5" actId="1076"/>
        <pc:sldMkLst>
          <pc:docMk/>
          <pc:sldMk cId="328718495" sldId="401"/>
        </pc:sldMkLst>
        <pc:spChg chg="mod">
          <ac:chgData name="Gerth Stølting Brodal" userId="04ef4784-6591-4f86-a140-f5c3b108582a" providerId="ADAL" clId="{754E53C0-86C1-454F-8E62-4CC3B55D8DD3}" dt="2022-02-19T11:20:15.711" v="5" actId="1076"/>
          <ac:spMkLst>
            <pc:docMk/>
            <pc:sldMk cId="328718495" sldId="401"/>
            <ac:spMk id="3" creationId="{00000000-0000-0000-0000-000000000000}"/>
          </ac:spMkLst>
        </pc:spChg>
      </pc:sldChg>
      <pc:sldChg chg="modNotesTx">
        <pc:chgData name="Gerth Stølting Brodal" userId="04ef4784-6591-4f86-a140-f5c3b108582a" providerId="ADAL" clId="{754E53C0-86C1-454F-8E62-4CC3B55D8DD3}" dt="2022-02-23T08:18:55.822" v="64"/>
        <pc:sldMkLst>
          <pc:docMk/>
          <pc:sldMk cId="3627704936" sldId="566"/>
        </pc:sldMkLst>
      </pc:sldChg>
      <pc:sldChg chg="modSp mod modNotesTx">
        <pc:chgData name="Gerth Stølting Brodal" userId="04ef4784-6591-4f86-a140-f5c3b108582a" providerId="ADAL" clId="{754E53C0-86C1-454F-8E62-4CC3B55D8DD3}" dt="2022-02-23T08:11:35.358" v="62" actId="6549"/>
        <pc:sldMkLst>
          <pc:docMk/>
          <pc:sldMk cId="905431858" sldId="569"/>
        </pc:sldMkLst>
        <pc:spChg chg="mod">
          <ac:chgData name="Gerth Stølting Brodal" userId="04ef4784-6591-4f86-a140-f5c3b108582a" providerId="ADAL" clId="{754E53C0-86C1-454F-8E62-4CC3B55D8DD3}" dt="2022-02-19T11:34:56.486" v="12" actId="948"/>
          <ac:spMkLst>
            <pc:docMk/>
            <pc:sldMk cId="905431858" sldId="569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754E53C0-86C1-454F-8E62-4CC3B55D8DD3}" dt="2022-02-19T11:46:40.373" v="22" actId="20577"/>
        <pc:sldMkLst>
          <pc:docMk/>
          <pc:sldMk cId="826728691" sldId="578"/>
        </pc:sldMkLst>
        <pc:graphicFrameChg chg="modGraphic">
          <ac:chgData name="Gerth Stølting Brodal" userId="04ef4784-6591-4f86-a140-f5c3b108582a" providerId="ADAL" clId="{754E53C0-86C1-454F-8E62-4CC3B55D8DD3}" dt="2022-02-19T11:46:40.373" v="22" actId="20577"/>
          <ac:graphicFrameMkLst>
            <pc:docMk/>
            <pc:sldMk cId="826728691" sldId="578"/>
            <ac:graphicFrameMk id="7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754E53C0-86C1-454F-8E62-4CC3B55D8DD3}" dt="2022-02-19T11:43:34.116" v="20" actId="313"/>
        <pc:sldMkLst>
          <pc:docMk/>
          <pc:sldMk cId="1913637463" sldId="579"/>
        </pc:sldMkLst>
        <pc:spChg chg="mod">
          <ac:chgData name="Gerth Stølting Brodal" userId="04ef4784-6591-4f86-a140-f5c3b108582a" providerId="ADAL" clId="{754E53C0-86C1-454F-8E62-4CC3B55D8DD3}" dt="2022-02-19T11:43:34.116" v="20" actId="313"/>
          <ac:spMkLst>
            <pc:docMk/>
            <pc:sldMk cId="1913637463" sldId="579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754E53C0-86C1-454F-8E62-4CC3B55D8DD3}" dt="2022-02-23T10:18:56.906" v="135" actId="20577"/>
        <pc:sldMkLst>
          <pc:docMk/>
          <pc:sldMk cId="4009993959" sldId="582"/>
        </pc:sldMkLst>
        <pc:spChg chg="mod">
          <ac:chgData name="Gerth Stølting Brodal" userId="04ef4784-6591-4f86-a140-f5c3b108582a" providerId="ADAL" clId="{754E53C0-86C1-454F-8E62-4CC3B55D8DD3}" dt="2022-02-23T10:18:56.906" v="135" actId="20577"/>
          <ac:spMkLst>
            <pc:docMk/>
            <pc:sldMk cId="4009993959" sldId="582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754E53C0-86C1-454F-8E62-4CC3B55D8DD3}" dt="2022-02-23T10:15:55.352" v="125" actId="207"/>
        <pc:sldMkLst>
          <pc:docMk/>
          <pc:sldMk cId="1896777206" sldId="585"/>
        </pc:sldMkLst>
        <pc:spChg chg="mod">
          <ac:chgData name="Gerth Stølting Brodal" userId="04ef4784-6591-4f86-a140-f5c3b108582a" providerId="ADAL" clId="{754E53C0-86C1-454F-8E62-4CC3B55D8DD3}" dt="2022-02-23T10:15:55.352" v="125" actId="207"/>
          <ac:spMkLst>
            <pc:docMk/>
            <pc:sldMk cId="1896777206" sldId="585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754E53C0-86C1-454F-8E62-4CC3B55D8DD3}" dt="2022-02-23T10:12:18.240" v="124" actId="207"/>
        <pc:sldMkLst>
          <pc:docMk/>
          <pc:sldMk cId="653558519" sldId="586"/>
        </pc:sldMkLst>
        <pc:graphicFrameChg chg="modGraphic">
          <ac:chgData name="Gerth Stølting Brodal" userId="04ef4784-6591-4f86-a140-f5c3b108582a" providerId="ADAL" clId="{754E53C0-86C1-454F-8E62-4CC3B55D8DD3}" dt="2022-02-23T10:12:18.240" v="124" actId="207"/>
          <ac:graphicFrameMkLst>
            <pc:docMk/>
            <pc:sldMk cId="653558519" sldId="586"/>
            <ac:graphicFrameMk id="4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754E53C0-86C1-454F-8E62-4CC3B55D8DD3}" dt="2022-02-20T21:10:59.090" v="53" actId="20577"/>
        <pc:sldMkLst>
          <pc:docMk/>
          <pc:sldMk cId="3860775354" sldId="590"/>
        </pc:sldMkLst>
      </pc:sldChg>
      <pc:sldChg chg="addSp delSp modSp add mod modNotesTx">
        <pc:chgData name="Gerth Stølting Brodal" userId="04ef4784-6591-4f86-a140-f5c3b108582a" providerId="ADAL" clId="{754E53C0-86C1-454F-8E62-4CC3B55D8DD3}" dt="2022-02-24T08:36:05.368" v="232" actId="1076"/>
        <pc:sldMkLst>
          <pc:docMk/>
          <pc:sldMk cId="3400063430" sldId="591"/>
        </pc:sldMkLst>
        <pc:spChg chg="mod">
          <ac:chgData name="Gerth Stølting Brodal" userId="04ef4784-6591-4f86-a140-f5c3b108582a" providerId="ADAL" clId="{754E53C0-86C1-454F-8E62-4CC3B55D8DD3}" dt="2022-02-24T08:31:14.780" v="150" actId="6549"/>
          <ac:spMkLst>
            <pc:docMk/>
            <pc:sldMk cId="3400063430" sldId="591"/>
            <ac:spMk id="2" creationId="{00000000-0000-0000-0000-000000000000}"/>
          </ac:spMkLst>
        </pc:spChg>
        <pc:spChg chg="del">
          <ac:chgData name="Gerth Stølting Brodal" userId="04ef4784-6591-4f86-a140-f5c3b108582a" providerId="ADAL" clId="{754E53C0-86C1-454F-8E62-4CC3B55D8DD3}" dt="2022-02-24T08:33:24.404" v="193" actId="478"/>
          <ac:spMkLst>
            <pc:docMk/>
            <pc:sldMk cId="3400063430" sldId="591"/>
            <ac:spMk id="3" creationId="{00000000-0000-0000-0000-000000000000}"/>
          </ac:spMkLst>
        </pc:spChg>
        <pc:spChg chg="add del mod">
          <ac:chgData name="Gerth Stølting Brodal" userId="04ef4784-6591-4f86-a140-f5c3b108582a" providerId="ADAL" clId="{754E53C0-86C1-454F-8E62-4CC3B55D8DD3}" dt="2022-02-24T08:33:26.760" v="194" actId="478"/>
          <ac:spMkLst>
            <pc:docMk/>
            <pc:sldMk cId="3400063430" sldId="591"/>
            <ac:spMk id="6" creationId="{029EB936-12AD-4170-A489-8AE2ECA7F9FB}"/>
          </ac:spMkLst>
        </pc:spChg>
        <pc:graphicFrameChg chg="mod modGraphic">
          <ac:chgData name="Gerth Stølting Brodal" userId="04ef4784-6591-4f86-a140-f5c3b108582a" providerId="ADAL" clId="{754E53C0-86C1-454F-8E62-4CC3B55D8DD3}" dt="2022-02-24T08:36:05.368" v="232" actId="1076"/>
          <ac:graphicFrameMkLst>
            <pc:docMk/>
            <pc:sldMk cId="3400063430" sldId="591"/>
            <ac:graphicFrameMk id="4" creationId="{00000000-0000-0000-0000-000000000000}"/>
          </ac:graphicFrameMkLst>
        </pc:graphicFrameChg>
      </pc:sldChg>
    </pc:docChg>
  </pc:docChgLst>
  <pc:docChgLst>
    <pc:chgData name="Gerth Stølting Brodal" userId="04ef4784-6591-4f86-a140-f5c3b108582a" providerId="ADAL" clId="{A438EBA1-DB7D-4DC5-9143-438EE3137945}"/>
    <pc:docChg chg="undo custSel modSld">
      <pc:chgData name="Gerth Stølting Brodal" userId="04ef4784-6591-4f86-a140-f5c3b108582a" providerId="ADAL" clId="{A438EBA1-DB7D-4DC5-9143-438EE3137945}" dt="2024-02-21T08:39:08.710" v="607" actId="20577"/>
      <pc:docMkLst>
        <pc:docMk/>
      </pc:docMkLst>
      <pc:sldChg chg="modSp mod">
        <pc:chgData name="Gerth Stølting Brodal" userId="04ef4784-6591-4f86-a140-f5c3b108582a" providerId="ADAL" clId="{A438EBA1-DB7D-4DC5-9143-438EE3137945}" dt="2024-02-19T06:43:34.614" v="25" actId="313"/>
        <pc:sldMkLst>
          <pc:docMk/>
          <pc:sldMk cId="188061130" sldId="564"/>
        </pc:sldMkLst>
        <pc:graphicFrameChg chg="modGraphic">
          <ac:chgData name="Gerth Stølting Brodal" userId="04ef4784-6591-4f86-a140-f5c3b108582a" providerId="ADAL" clId="{A438EBA1-DB7D-4DC5-9143-438EE3137945}" dt="2024-02-19T06:43:24.980" v="17" actId="313"/>
          <ac:graphicFrameMkLst>
            <pc:docMk/>
            <pc:sldMk cId="188061130" sldId="564"/>
            <ac:graphicFrameMk id="4" creationId="{00000000-0000-0000-0000-000000000000}"/>
          </ac:graphicFrameMkLst>
        </pc:graphicFrameChg>
        <pc:graphicFrameChg chg="modGraphic">
          <ac:chgData name="Gerth Stølting Brodal" userId="04ef4784-6591-4f86-a140-f5c3b108582a" providerId="ADAL" clId="{A438EBA1-DB7D-4DC5-9143-438EE3137945}" dt="2024-02-19T06:43:34.614" v="25" actId="313"/>
          <ac:graphicFrameMkLst>
            <pc:docMk/>
            <pc:sldMk cId="188061130" sldId="564"/>
            <ac:graphicFrameMk id="6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A438EBA1-DB7D-4DC5-9143-438EE3137945}" dt="2024-02-19T07:13:25.896" v="267" actId="207"/>
        <pc:sldMkLst>
          <pc:docMk/>
          <pc:sldMk cId="3627704936" sldId="566"/>
        </pc:sldMkLst>
        <pc:spChg chg="mod">
          <ac:chgData name="Gerth Stølting Brodal" userId="04ef4784-6591-4f86-a140-f5c3b108582a" providerId="ADAL" clId="{A438EBA1-DB7D-4DC5-9143-438EE3137945}" dt="2024-02-19T07:13:25.896" v="267" actId="207"/>
          <ac:spMkLst>
            <pc:docMk/>
            <pc:sldMk cId="3627704936" sldId="566"/>
            <ac:spMk id="3" creationId="{00000000-0000-0000-0000-000000000000}"/>
          </ac:spMkLst>
        </pc:spChg>
      </pc:sldChg>
      <pc:sldChg chg="modSp mod modNotesTx">
        <pc:chgData name="Gerth Stølting Brodal" userId="04ef4784-6591-4f86-a140-f5c3b108582a" providerId="ADAL" clId="{A438EBA1-DB7D-4DC5-9143-438EE3137945}" dt="2024-02-19T06:59:06.914" v="266" actId="20577"/>
        <pc:sldMkLst>
          <pc:docMk/>
          <pc:sldMk cId="100858788" sldId="568"/>
        </pc:sldMkLst>
        <pc:spChg chg="mod">
          <ac:chgData name="Gerth Stølting Brodal" userId="04ef4784-6591-4f86-a140-f5c3b108582a" providerId="ADAL" clId="{A438EBA1-DB7D-4DC5-9143-438EE3137945}" dt="2024-02-19T06:58:16.887" v="134" actId="114"/>
          <ac:spMkLst>
            <pc:docMk/>
            <pc:sldMk cId="100858788" sldId="568"/>
            <ac:spMk id="3" creationId="{00000000-0000-0000-0000-000000000000}"/>
          </ac:spMkLst>
        </pc:spChg>
        <pc:graphicFrameChg chg="modGraphic">
          <ac:chgData name="Gerth Stølting Brodal" userId="04ef4784-6591-4f86-a140-f5c3b108582a" providerId="ADAL" clId="{A438EBA1-DB7D-4DC5-9143-438EE3137945}" dt="2024-02-19T06:49:18.502" v="31" actId="313"/>
          <ac:graphicFrameMkLst>
            <pc:docMk/>
            <pc:sldMk cId="100858788" sldId="568"/>
            <ac:graphicFrameMk id="6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A438EBA1-DB7D-4DC5-9143-438EE3137945}" dt="2024-02-19T06:50:19.795" v="65" actId="313"/>
        <pc:sldMkLst>
          <pc:docMk/>
          <pc:sldMk cId="1619579666" sldId="574"/>
        </pc:sldMkLst>
        <pc:graphicFrameChg chg="modGraphic">
          <ac:chgData name="Gerth Stølting Brodal" userId="04ef4784-6591-4f86-a140-f5c3b108582a" providerId="ADAL" clId="{A438EBA1-DB7D-4DC5-9143-438EE3137945}" dt="2024-02-19T06:50:19.795" v="65" actId="313"/>
          <ac:graphicFrameMkLst>
            <pc:docMk/>
            <pc:sldMk cId="1619579666" sldId="574"/>
            <ac:graphicFrameMk id="4" creationId="{00000000-0000-0000-0000-000000000000}"/>
          </ac:graphicFrameMkLst>
        </pc:graphicFrameChg>
      </pc:sldChg>
      <pc:sldChg chg="modSp mod modNotesTx">
        <pc:chgData name="Gerth Stølting Brodal" userId="04ef4784-6591-4f86-a140-f5c3b108582a" providerId="ADAL" clId="{A438EBA1-DB7D-4DC5-9143-438EE3137945}" dt="2024-02-21T08:20:04.961" v="573" actId="20577"/>
        <pc:sldMkLst>
          <pc:docMk/>
          <pc:sldMk cId="2854255146" sldId="575"/>
        </pc:sldMkLst>
        <pc:graphicFrameChg chg="modGraphic">
          <ac:chgData name="Gerth Stølting Brodal" userId="04ef4784-6591-4f86-a140-f5c3b108582a" providerId="ADAL" clId="{A438EBA1-DB7D-4DC5-9143-438EE3137945}" dt="2024-02-19T07:17:50.360" v="269" actId="207"/>
          <ac:graphicFrameMkLst>
            <pc:docMk/>
            <pc:sldMk cId="2854255146" sldId="575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A438EBA1-DB7D-4DC5-9143-438EE3137945}" dt="2024-02-19T06:50:14.150" v="57" actId="313"/>
        <pc:sldMkLst>
          <pc:docMk/>
          <pc:sldMk cId="826728691" sldId="578"/>
        </pc:sldMkLst>
        <pc:graphicFrameChg chg="modGraphic">
          <ac:chgData name="Gerth Stølting Brodal" userId="04ef4784-6591-4f86-a140-f5c3b108582a" providerId="ADAL" clId="{A438EBA1-DB7D-4DC5-9143-438EE3137945}" dt="2024-02-19T06:49:53.433" v="45" actId="313"/>
          <ac:graphicFrameMkLst>
            <pc:docMk/>
            <pc:sldMk cId="826728691" sldId="578"/>
            <ac:graphicFrameMk id="7" creationId="{00000000-0000-0000-0000-000000000000}"/>
          </ac:graphicFrameMkLst>
        </pc:graphicFrameChg>
        <pc:graphicFrameChg chg="modGraphic">
          <ac:chgData name="Gerth Stølting Brodal" userId="04ef4784-6591-4f86-a140-f5c3b108582a" providerId="ADAL" clId="{A438EBA1-DB7D-4DC5-9143-438EE3137945}" dt="2024-02-19T06:50:11.240" v="51" actId="313"/>
          <ac:graphicFrameMkLst>
            <pc:docMk/>
            <pc:sldMk cId="826728691" sldId="578"/>
            <ac:graphicFrameMk id="8" creationId="{00000000-0000-0000-0000-000000000000}"/>
          </ac:graphicFrameMkLst>
        </pc:graphicFrameChg>
        <pc:graphicFrameChg chg="modGraphic">
          <ac:chgData name="Gerth Stølting Brodal" userId="04ef4784-6591-4f86-a140-f5c3b108582a" providerId="ADAL" clId="{A438EBA1-DB7D-4DC5-9143-438EE3137945}" dt="2024-02-19T06:50:14.150" v="57" actId="313"/>
          <ac:graphicFrameMkLst>
            <pc:docMk/>
            <pc:sldMk cId="826728691" sldId="578"/>
            <ac:graphicFrameMk id="9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A438EBA1-DB7D-4DC5-9143-438EE3137945}" dt="2024-02-19T06:50:24.770" v="69" actId="313"/>
        <pc:sldMkLst>
          <pc:docMk/>
          <pc:sldMk cId="4009993959" sldId="582"/>
        </pc:sldMkLst>
        <pc:graphicFrameChg chg="modGraphic">
          <ac:chgData name="Gerth Stølting Brodal" userId="04ef4784-6591-4f86-a140-f5c3b108582a" providerId="ADAL" clId="{A438EBA1-DB7D-4DC5-9143-438EE3137945}" dt="2024-02-19T06:50:24.770" v="69" actId="313"/>
          <ac:graphicFrameMkLst>
            <pc:docMk/>
            <pc:sldMk cId="4009993959" sldId="582"/>
            <ac:graphicFrameMk id="4" creationId="{00000000-0000-0000-0000-000000000000}"/>
          </ac:graphicFrameMkLst>
        </pc:graphicFrameChg>
      </pc:sldChg>
      <pc:sldChg chg="modSp mod modNotesTx">
        <pc:chgData name="Gerth Stølting Brodal" userId="04ef4784-6591-4f86-a140-f5c3b108582a" providerId="ADAL" clId="{A438EBA1-DB7D-4DC5-9143-438EE3137945}" dt="2024-02-19T07:27:35.531" v="452" actId="20577"/>
        <pc:sldMkLst>
          <pc:docMk/>
          <pc:sldMk cId="2874315793" sldId="587"/>
        </pc:sldMkLst>
        <pc:graphicFrameChg chg="modGraphic">
          <ac:chgData name="Gerth Stølting Brodal" userId="04ef4784-6591-4f86-a140-f5c3b108582a" providerId="ADAL" clId="{A438EBA1-DB7D-4DC5-9143-438EE3137945}" dt="2024-02-19T06:50:47.786" v="85" actId="313"/>
          <ac:graphicFrameMkLst>
            <pc:docMk/>
            <pc:sldMk cId="2874315793" sldId="587"/>
            <ac:graphicFrameMk id="4" creationId="{00000000-0000-0000-0000-000000000000}"/>
          </ac:graphicFrameMkLst>
        </pc:graphicFrameChg>
      </pc:sldChg>
      <pc:sldChg chg="modSp mod modNotesTx">
        <pc:chgData name="Gerth Stølting Brodal" userId="04ef4784-6591-4f86-a140-f5c3b108582a" providerId="ADAL" clId="{A438EBA1-DB7D-4DC5-9143-438EE3137945}" dt="2024-02-21T08:27:44.993" v="590" actId="20577"/>
        <pc:sldMkLst>
          <pc:docMk/>
          <pc:sldMk cId="1007572461" sldId="588"/>
        </pc:sldMkLst>
        <pc:graphicFrameChg chg="modGraphic">
          <ac:chgData name="Gerth Stølting Brodal" userId="04ef4784-6591-4f86-a140-f5c3b108582a" providerId="ADAL" clId="{A438EBA1-DB7D-4DC5-9143-438EE3137945}" dt="2024-02-19T06:50:32.840" v="83" actId="313"/>
          <ac:graphicFrameMkLst>
            <pc:docMk/>
            <pc:sldMk cId="1007572461" sldId="588"/>
            <ac:graphicFrameMk id="4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A438EBA1-DB7D-4DC5-9143-438EE3137945}" dt="2024-02-21T08:39:08.710" v="607" actId="20577"/>
        <pc:sldMkLst>
          <pc:docMk/>
          <pc:sldMk cId="3860775354" sldId="590"/>
        </pc:sldMkLst>
      </pc:sldChg>
    </pc:docChg>
  </pc:docChgLst>
  <pc:docChgLst>
    <pc:chgData name="Gerth Stølting Brodal" userId="04ef4784-6591-4f86-a140-f5c3b108582a" providerId="ADAL" clId="{89EC5210-EF5D-482B-9301-5C971FABFA3E}"/>
    <pc:docChg chg="undo redo custSel addSld modSld">
      <pc:chgData name="Gerth Stølting Brodal" userId="04ef4784-6591-4f86-a140-f5c3b108582a" providerId="ADAL" clId="{89EC5210-EF5D-482B-9301-5C971FABFA3E}" dt="2023-03-01T09:03:13.754" v="1856" actId="6549"/>
      <pc:docMkLst>
        <pc:docMk/>
      </pc:docMkLst>
      <pc:sldChg chg="modNotesTx">
        <pc:chgData name="Gerth Stølting Brodal" userId="04ef4784-6591-4f86-a140-f5c3b108582a" providerId="ADAL" clId="{89EC5210-EF5D-482B-9301-5C971FABFA3E}" dt="2023-02-22T11:35:00.197" v="1665" actId="20577"/>
        <pc:sldMkLst>
          <pc:docMk/>
          <pc:sldMk cId="3400112957" sldId="543"/>
        </pc:sldMkLst>
      </pc:sldChg>
      <pc:sldChg chg="modSp mod">
        <pc:chgData name="Gerth Stølting Brodal" userId="04ef4784-6591-4f86-a140-f5c3b108582a" providerId="ADAL" clId="{89EC5210-EF5D-482B-9301-5C971FABFA3E}" dt="2023-02-18T10:43:43.554" v="1027" actId="20577"/>
        <pc:sldMkLst>
          <pc:docMk/>
          <pc:sldMk cId="3628447800" sldId="561"/>
        </pc:sldMkLst>
        <pc:spChg chg="mod">
          <ac:chgData name="Gerth Stølting Brodal" userId="04ef4784-6591-4f86-a140-f5c3b108582a" providerId="ADAL" clId="{89EC5210-EF5D-482B-9301-5C971FABFA3E}" dt="2023-02-18T10:43:43.554" v="1027" actId="20577"/>
          <ac:spMkLst>
            <pc:docMk/>
            <pc:sldMk cId="3628447800" sldId="561"/>
            <ac:spMk id="3" creationId="{00000000-0000-0000-0000-000000000000}"/>
          </ac:spMkLst>
        </pc:spChg>
        <pc:graphicFrameChg chg="modGraphic">
          <ac:chgData name="Gerth Stølting Brodal" userId="04ef4784-6591-4f86-a140-f5c3b108582a" providerId="ADAL" clId="{89EC5210-EF5D-482B-9301-5C971FABFA3E}" dt="2023-02-18T08:04:18.900" v="3" actId="20577"/>
          <ac:graphicFrameMkLst>
            <pc:docMk/>
            <pc:sldMk cId="3628447800" sldId="561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89EC5210-EF5D-482B-9301-5C971FABFA3E}" dt="2023-02-19T18:31:55.092" v="1214"/>
        <pc:sldMkLst>
          <pc:docMk/>
          <pc:sldMk cId="3419193662" sldId="565"/>
        </pc:sldMkLst>
        <pc:graphicFrameChg chg="mod modGraphic">
          <ac:chgData name="Gerth Stølting Brodal" userId="04ef4784-6591-4f86-a140-f5c3b108582a" providerId="ADAL" clId="{89EC5210-EF5D-482B-9301-5C971FABFA3E}" dt="2023-02-19T18:31:55.092" v="1214"/>
          <ac:graphicFrameMkLst>
            <pc:docMk/>
            <pc:sldMk cId="3419193662" sldId="565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89EC5210-EF5D-482B-9301-5C971FABFA3E}" dt="2023-02-19T18:35:09.228" v="1216" actId="207"/>
        <pc:sldMkLst>
          <pc:docMk/>
          <pc:sldMk cId="3627704936" sldId="566"/>
        </pc:sldMkLst>
        <pc:spChg chg="mod">
          <ac:chgData name="Gerth Stølting Brodal" userId="04ef4784-6591-4f86-a140-f5c3b108582a" providerId="ADAL" clId="{89EC5210-EF5D-482B-9301-5C971FABFA3E}" dt="2023-02-19T18:35:09.228" v="1216" actId="207"/>
          <ac:spMkLst>
            <pc:docMk/>
            <pc:sldMk cId="3627704936" sldId="566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89EC5210-EF5D-482B-9301-5C971FABFA3E}" dt="2023-02-19T18:38:43.530" v="1265" actId="1076"/>
        <pc:sldMkLst>
          <pc:docMk/>
          <pc:sldMk cId="2099313752" sldId="567"/>
        </pc:sldMkLst>
        <pc:spChg chg="mod">
          <ac:chgData name="Gerth Stølting Brodal" userId="04ef4784-6591-4f86-a140-f5c3b108582a" providerId="ADAL" clId="{89EC5210-EF5D-482B-9301-5C971FABFA3E}" dt="2023-02-18T08:42:02.465" v="183" actId="20577"/>
          <ac:spMkLst>
            <pc:docMk/>
            <pc:sldMk cId="2099313752" sldId="567"/>
            <ac:spMk id="3" creationId="{00000000-0000-0000-0000-000000000000}"/>
          </ac:spMkLst>
        </pc:spChg>
        <pc:graphicFrameChg chg="mod modGraphic">
          <ac:chgData name="Gerth Stølting Brodal" userId="04ef4784-6591-4f86-a140-f5c3b108582a" providerId="ADAL" clId="{89EC5210-EF5D-482B-9301-5C971FABFA3E}" dt="2023-02-19T18:38:43.530" v="1265" actId="1076"/>
          <ac:graphicFrameMkLst>
            <pc:docMk/>
            <pc:sldMk cId="2099313752" sldId="567"/>
            <ac:graphicFrameMk id="5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89EC5210-EF5D-482B-9301-5C971FABFA3E}" dt="2023-02-18T10:44:22.250" v="1029" actId="20577"/>
        <pc:sldMkLst>
          <pc:docMk/>
          <pc:sldMk cId="100858788" sldId="568"/>
        </pc:sldMkLst>
        <pc:spChg chg="mod">
          <ac:chgData name="Gerth Stølting Brodal" userId="04ef4784-6591-4f86-a140-f5c3b108582a" providerId="ADAL" clId="{89EC5210-EF5D-482B-9301-5C971FABFA3E}" dt="2023-02-18T10:44:22.250" v="1029" actId="20577"/>
          <ac:spMkLst>
            <pc:docMk/>
            <pc:sldMk cId="100858788" sldId="568"/>
            <ac:spMk id="3" creationId="{00000000-0000-0000-0000-000000000000}"/>
          </ac:spMkLst>
        </pc:spChg>
      </pc:sldChg>
      <pc:sldChg chg="modSp mod modNotesTx">
        <pc:chgData name="Gerth Stølting Brodal" userId="04ef4784-6591-4f86-a140-f5c3b108582a" providerId="ADAL" clId="{89EC5210-EF5D-482B-9301-5C971FABFA3E}" dt="2023-02-22T12:23:42.801" v="1766" actId="20577"/>
        <pc:sldMkLst>
          <pc:docMk/>
          <pc:sldMk cId="4291965801" sldId="571"/>
        </pc:sldMkLst>
        <pc:spChg chg="mod">
          <ac:chgData name="Gerth Stølting Brodal" userId="04ef4784-6591-4f86-a140-f5c3b108582a" providerId="ADAL" clId="{89EC5210-EF5D-482B-9301-5C971FABFA3E}" dt="2023-02-18T09:43:16.124" v="205" actId="1076"/>
          <ac:spMkLst>
            <pc:docMk/>
            <pc:sldMk cId="4291965801" sldId="571"/>
            <ac:spMk id="6" creationId="{00000000-0000-0000-0000-000000000000}"/>
          </ac:spMkLst>
        </pc:spChg>
        <pc:spChg chg="mod">
          <ac:chgData name="Gerth Stølting Brodal" userId="04ef4784-6591-4f86-a140-f5c3b108582a" providerId="ADAL" clId="{89EC5210-EF5D-482B-9301-5C971FABFA3E}" dt="2023-02-18T09:43:16.124" v="205" actId="1076"/>
          <ac:spMkLst>
            <pc:docMk/>
            <pc:sldMk cId="4291965801" sldId="571"/>
            <ac:spMk id="7" creationId="{00000000-0000-0000-0000-000000000000}"/>
          </ac:spMkLst>
        </pc:spChg>
        <pc:spChg chg="mod">
          <ac:chgData name="Gerth Stølting Brodal" userId="04ef4784-6591-4f86-a140-f5c3b108582a" providerId="ADAL" clId="{89EC5210-EF5D-482B-9301-5C971FABFA3E}" dt="2023-02-18T09:43:16.124" v="205" actId="1076"/>
          <ac:spMkLst>
            <pc:docMk/>
            <pc:sldMk cId="4291965801" sldId="571"/>
            <ac:spMk id="8" creationId="{00000000-0000-0000-0000-000000000000}"/>
          </ac:spMkLst>
        </pc:spChg>
        <pc:spChg chg="mod">
          <ac:chgData name="Gerth Stølting Brodal" userId="04ef4784-6591-4f86-a140-f5c3b108582a" providerId="ADAL" clId="{89EC5210-EF5D-482B-9301-5C971FABFA3E}" dt="2023-02-18T09:43:16.124" v="205" actId="1076"/>
          <ac:spMkLst>
            <pc:docMk/>
            <pc:sldMk cId="4291965801" sldId="571"/>
            <ac:spMk id="9" creationId="{00000000-0000-0000-0000-000000000000}"/>
          </ac:spMkLst>
        </pc:spChg>
        <pc:spChg chg="mod">
          <ac:chgData name="Gerth Stølting Brodal" userId="04ef4784-6591-4f86-a140-f5c3b108582a" providerId="ADAL" clId="{89EC5210-EF5D-482B-9301-5C971FABFA3E}" dt="2023-02-18T09:43:22.806" v="206" actId="1076"/>
          <ac:spMkLst>
            <pc:docMk/>
            <pc:sldMk cId="4291965801" sldId="571"/>
            <ac:spMk id="10" creationId="{00000000-0000-0000-0000-000000000000}"/>
          </ac:spMkLst>
        </pc:spChg>
        <pc:spChg chg="mod">
          <ac:chgData name="Gerth Stølting Brodal" userId="04ef4784-6591-4f86-a140-f5c3b108582a" providerId="ADAL" clId="{89EC5210-EF5D-482B-9301-5C971FABFA3E}" dt="2023-02-18T09:43:22.806" v="206" actId="1076"/>
          <ac:spMkLst>
            <pc:docMk/>
            <pc:sldMk cId="4291965801" sldId="571"/>
            <ac:spMk id="11" creationId="{00000000-0000-0000-0000-000000000000}"/>
          </ac:spMkLst>
        </pc:spChg>
        <pc:spChg chg="mod">
          <ac:chgData name="Gerth Stølting Brodal" userId="04ef4784-6591-4f86-a140-f5c3b108582a" providerId="ADAL" clId="{89EC5210-EF5D-482B-9301-5C971FABFA3E}" dt="2023-02-18T09:43:22.806" v="206" actId="1076"/>
          <ac:spMkLst>
            <pc:docMk/>
            <pc:sldMk cId="4291965801" sldId="571"/>
            <ac:spMk id="12" creationId="{00000000-0000-0000-0000-000000000000}"/>
          </ac:spMkLst>
        </pc:spChg>
        <pc:spChg chg="mod">
          <ac:chgData name="Gerth Stølting Brodal" userId="04ef4784-6591-4f86-a140-f5c3b108582a" providerId="ADAL" clId="{89EC5210-EF5D-482B-9301-5C971FABFA3E}" dt="2023-02-18T09:43:22.806" v="206" actId="1076"/>
          <ac:spMkLst>
            <pc:docMk/>
            <pc:sldMk cId="4291965801" sldId="571"/>
            <ac:spMk id="13" creationId="{00000000-0000-0000-0000-000000000000}"/>
          </ac:spMkLst>
        </pc:spChg>
        <pc:spChg chg="mod">
          <ac:chgData name="Gerth Stølting Brodal" userId="04ef4784-6591-4f86-a140-f5c3b108582a" providerId="ADAL" clId="{89EC5210-EF5D-482B-9301-5C971FABFA3E}" dt="2023-02-18T09:43:22.806" v="206" actId="1076"/>
          <ac:spMkLst>
            <pc:docMk/>
            <pc:sldMk cId="4291965801" sldId="571"/>
            <ac:spMk id="14" creationId="{00000000-0000-0000-0000-000000000000}"/>
          </ac:spMkLst>
        </pc:spChg>
        <pc:spChg chg="mod">
          <ac:chgData name="Gerth Stølting Brodal" userId="04ef4784-6591-4f86-a140-f5c3b108582a" providerId="ADAL" clId="{89EC5210-EF5D-482B-9301-5C971FABFA3E}" dt="2023-02-18T09:43:22.806" v="206" actId="1076"/>
          <ac:spMkLst>
            <pc:docMk/>
            <pc:sldMk cId="4291965801" sldId="571"/>
            <ac:spMk id="15" creationId="{00000000-0000-0000-0000-000000000000}"/>
          </ac:spMkLst>
        </pc:spChg>
        <pc:spChg chg="mod">
          <ac:chgData name="Gerth Stølting Brodal" userId="04ef4784-6591-4f86-a140-f5c3b108582a" providerId="ADAL" clId="{89EC5210-EF5D-482B-9301-5C971FABFA3E}" dt="2023-02-18T09:43:22.806" v="206" actId="1076"/>
          <ac:spMkLst>
            <pc:docMk/>
            <pc:sldMk cId="4291965801" sldId="571"/>
            <ac:spMk id="16" creationId="{00000000-0000-0000-0000-000000000000}"/>
          </ac:spMkLst>
        </pc:spChg>
        <pc:spChg chg="mod">
          <ac:chgData name="Gerth Stølting Brodal" userId="04ef4784-6591-4f86-a140-f5c3b108582a" providerId="ADAL" clId="{89EC5210-EF5D-482B-9301-5C971FABFA3E}" dt="2023-02-18T09:43:22.806" v="206" actId="1076"/>
          <ac:spMkLst>
            <pc:docMk/>
            <pc:sldMk cId="4291965801" sldId="571"/>
            <ac:spMk id="17" creationId="{00000000-0000-0000-0000-000000000000}"/>
          </ac:spMkLst>
        </pc:spChg>
        <pc:spChg chg="mod">
          <ac:chgData name="Gerth Stølting Brodal" userId="04ef4784-6591-4f86-a140-f5c3b108582a" providerId="ADAL" clId="{89EC5210-EF5D-482B-9301-5C971FABFA3E}" dt="2023-02-18T09:43:22.806" v="206" actId="1076"/>
          <ac:spMkLst>
            <pc:docMk/>
            <pc:sldMk cId="4291965801" sldId="571"/>
            <ac:spMk id="18" creationId="{00000000-0000-0000-0000-000000000000}"/>
          </ac:spMkLst>
        </pc:spChg>
        <pc:spChg chg="mod">
          <ac:chgData name="Gerth Stølting Brodal" userId="04ef4784-6591-4f86-a140-f5c3b108582a" providerId="ADAL" clId="{89EC5210-EF5D-482B-9301-5C971FABFA3E}" dt="2023-02-18T09:43:22.806" v="206" actId="1076"/>
          <ac:spMkLst>
            <pc:docMk/>
            <pc:sldMk cId="4291965801" sldId="571"/>
            <ac:spMk id="19" creationId="{00000000-0000-0000-0000-000000000000}"/>
          </ac:spMkLst>
        </pc:spChg>
        <pc:spChg chg="mod">
          <ac:chgData name="Gerth Stølting Brodal" userId="04ef4784-6591-4f86-a140-f5c3b108582a" providerId="ADAL" clId="{89EC5210-EF5D-482B-9301-5C971FABFA3E}" dt="2023-02-18T09:43:22.806" v="206" actId="1076"/>
          <ac:spMkLst>
            <pc:docMk/>
            <pc:sldMk cId="4291965801" sldId="571"/>
            <ac:spMk id="20" creationId="{00000000-0000-0000-0000-000000000000}"/>
          </ac:spMkLst>
        </pc:spChg>
        <pc:spChg chg="mod">
          <ac:chgData name="Gerth Stølting Brodal" userId="04ef4784-6591-4f86-a140-f5c3b108582a" providerId="ADAL" clId="{89EC5210-EF5D-482B-9301-5C971FABFA3E}" dt="2023-02-18T09:43:22.806" v="206" actId="1076"/>
          <ac:spMkLst>
            <pc:docMk/>
            <pc:sldMk cId="4291965801" sldId="571"/>
            <ac:spMk id="21" creationId="{00000000-0000-0000-0000-000000000000}"/>
          </ac:spMkLst>
        </pc:spChg>
        <pc:spChg chg="mod">
          <ac:chgData name="Gerth Stølting Brodal" userId="04ef4784-6591-4f86-a140-f5c3b108582a" providerId="ADAL" clId="{89EC5210-EF5D-482B-9301-5C971FABFA3E}" dt="2023-02-18T09:43:22.806" v="206" actId="1076"/>
          <ac:spMkLst>
            <pc:docMk/>
            <pc:sldMk cId="4291965801" sldId="571"/>
            <ac:spMk id="24" creationId="{00000000-0000-0000-0000-000000000000}"/>
          </ac:spMkLst>
        </pc:spChg>
        <pc:spChg chg="mod">
          <ac:chgData name="Gerth Stølting Brodal" userId="04ef4784-6591-4f86-a140-f5c3b108582a" providerId="ADAL" clId="{89EC5210-EF5D-482B-9301-5C971FABFA3E}" dt="2023-02-18T09:43:22.806" v="206" actId="1076"/>
          <ac:spMkLst>
            <pc:docMk/>
            <pc:sldMk cId="4291965801" sldId="571"/>
            <ac:spMk id="25" creationId="{00000000-0000-0000-0000-000000000000}"/>
          </ac:spMkLst>
        </pc:spChg>
        <pc:spChg chg="mod">
          <ac:chgData name="Gerth Stølting Brodal" userId="04ef4784-6591-4f86-a140-f5c3b108582a" providerId="ADAL" clId="{89EC5210-EF5D-482B-9301-5C971FABFA3E}" dt="2023-02-18T09:43:22.806" v="206" actId="1076"/>
          <ac:spMkLst>
            <pc:docMk/>
            <pc:sldMk cId="4291965801" sldId="571"/>
            <ac:spMk id="27" creationId="{00000000-0000-0000-0000-000000000000}"/>
          </ac:spMkLst>
        </pc:spChg>
        <pc:spChg chg="mod">
          <ac:chgData name="Gerth Stølting Brodal" userId="04ef4784-6591-4f86-a140-f5c3b108582a" providerId="ADAL" clId="{89EC5210-EF5D-482B-9301-5C971FABFA3E}" dt="2023-02-18T09:43:22.806" v="206" actId="1076"/>
          <ac:spMkLst>
            <pc:docMk/>
            <pc:sldMk cId="4291965801" sldId="571"/>
            <ac:spMk id="28" creationId="{00000000-0000-0000-0000-000000000000}"/>
          </ac:spMkLst>
        </pc:spChg>
        <pc:graphicFrameChg chg="mod modGraphic">
          <ac:chgData name="Gerth Stølting Brodal" userId="04ef4784-6591-4f86-a140-f5c3b108582a" providerId="ADAL" clId="{89EC5210-EF5D-482B-9301-5C971FABFA3E}" dt="2023-02-18T09:43:16.124" v="205" actId="1076"/>
          <ac:graphicFrameMkLst>
            <pc:docMk/>
            <pc:sldMk cId="4291965801" sldId="571"/>
            <ac:graphicFrameMk id="4" creationId="{00000000-0000-0000-0000-000000000000}"/>
          </ac:graphicFrameMkLst>
        </pc:graphicFrameChg>
        <pc:graphicFrameChg chg="mod">
          <ac:chgData name="Gerth Stølting Brodal" userId="04ef4784-6591-4f86-a140-f5c3b108582a" providerId="ADAL" clId="{89EC5210-EF5D-482B-9301-5C971FABFA3E}" dt="2023-02-18T09:43:22.806" v="206" actId="1076"/>
          <ac:graphicFrameMkLst>
            <pc:docMk/>
            <pc:sldMk cId="4291965801" sldId="571"/>
            <ac:graphicFrameMk id="5" creationId="{00000000-0000-0000-0000-000000000000}"/>
          </ac:graphicFrameMkLst>
        </pc:graphicFrameChg>
        <pc:cxnChg chg="mod">
          <ac:chgData name="Gerth Stølting Brodal" userId="04ef4784-6591-4f86-a140-f5c3b108582a" providerId="ADAL" clId="{89EC5210-EF5D-482B-9301-5C971FABFA3E}" dt="2023-02-18T09:43:22.806" v="206" actId="1076"/>
          <ac:cxnSpMkLst>
            <pc:docMk/>
            <pc:sldMk cId="4291965801" sldId="571"/>
            <ac:cxnSpMk id="23" creationId="{00000000-0000-0000-0000-000000000000}"/>
          </ac:cxnSpMkLst>
        </pc:cxnChg>
      </pc:sldChg>
      <pc:sldChg chg="modNotesTx">
        <pc:chgData name="Gerth Stølting Brodal" userId="04ef4784-6591-4f86-a140-f5c3b108582a" providerId="ADAL" clId="{89EC5210-EF5D-482B-9301-5C971FABFA3E}" dt="2023-02-18T08:20:47.793" v="20" actId="20577"/>
        <pc:sldMkLst>
          <pc:docMk/>
          <pc:sldMk cId="1437013171" sldId="572"/>
        </pc:sldMkLst>
      </pc:sldChg>
      <pc:sldChg chg="modNotesTx">
        <pc:chgData name="Gerth Stølting Brodal" userId="04ef4784-6591-4f86-a140-f5c3b108582a" providerId="ADAL" clId="{89EC5210-EF5D-482B-9301-5C971FABFA3E}" dt="2023-02-18T08:21:34.319" v="34" actId="313"/>
        <pc:sldMkLst>
          <pc:docMk/>
          <pc:sldMk cId="2250928843" sldId="573"/>
        </pc:sldMkLst>
      </pc:sldChg>
      <pc:sldChg chg="modSp mod">
        <pc:chgData name="Gerth Stølting Brodal" userId="04ef4784-6591-4f86-a140-f5c3b108582a" providerId="ADAL" clId="{89EC5210-EF5D-482B-9301-5C971FABFA3E}" dt="2023-02-18T08:37:20.565" v="114" actId="20577"/>
        <pc:sldMkLst>
          <pc:docMk/>
          <pc:sldMk cId="1619579666" sldId="574"/>
        </pc:sldMkLst>
        <pc:spChg chg="mod">
          <ac:chgData name="Gerth Stølting Brodal" userId="04ef4784-6591-4f86-a140-f5c3b108582a" providerId="ADAL" clId="{89EC5210-EF5D-482B-9301-5C971FABFA3E}" dt="2023-02-18T08:37:20.565" v="114" actId="20577"/>
          <ac:spMkLst>
            <pc:docMk/>
            <pc:sldMk cId="1619579666" sldId="574"/>
            <ac:spMk id="3" creationId="{00000000-0000-0000-0000-000000000000}"/>
          </ac:spMkLst>
        </pc:spChg>
      </pc:sldChg>
      <pc:sldChg chg="modSp mod modNotesTx">
        <pc:chgData name="Gerth Stølting Brodal" userId="04ef4784-6591-4f86-a140-f5c3b108582a" providerId="ADAL" clId="{89EC5210-EF5D-482B-9301-5C971FABFA3E}" dt="2023-02-22T12:17:11.118" v="1730" actId="20577"/>
        <pc:sldMkLst>
          <pc:docMk/>
          <pc:sldMk cId="2854255146" sldId="575"/>
        </pc:sldMkLst>
        <pc:graphicFrameChg chg="mod modGraphic">
          <ac:chgData name="Gerth Stølting Brodal" userId="04ef4784-6591-4f86-a140-f5c3b108582a" providerId="ADAL" clId="{89EC5210-EF5D-482B-9301-5C971FABFA3E}" dt="2023-02-19T18:40:28.609" v="1284" actId="1076"/>
          <ac:graphicFrameMkLst>
            <pc:docMk/>
            <pc:sldMk cId="2854255146" sldId="575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89EC5210-EF5D-482B-9301-5C971FABFA3E}" dt="2023-02-22T12:37:41.659" v="1849" actId="27636"/>
        <pc:sldMkLst>
          <pc:docMk/>
          <pc:sldMk cId="3579293872" sldId="577"/>
        </pc:sldMkLst>
        <pc:spChg chg="mod">
          <ac:chgData name="Gerth Stølting Brodal" userId="04ef4784-6591-4f86-a140-f5c3b108582a" providerId="ADAL" clId="{89EC5210-EF5D-482B-9301-5C971FABFA3E}" dt="2023-02-22T12:37:41.659" v="1849" actId="27636"/>
          <ac:spMkLst>
            <pc:docMk/>
            <pc:sldMk cId="3579293872" sldId="577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89EC5210-EF5D-482B-9301-5C971FABFA3E}" dt="2023-02-19T18:46:39.801" v="1399" actId="1076"/>
        <pc:sldMkLst>
          <pc:docMk/>
          <pc:sldMk cId="4009993959" sldId="582"/>
        </pc:sldMkLst>
        <pc:spChg chg="mod">
          <ac:chgData name="Gerth Stølting Brodal" userId="04ef4784-6591-4f86-a140-f5c3b108582a" providerId="ADAL" clId="{89EC5210-EF5D-482B-9301-5C971FABFA3E}" dt="2023-02-19T18:46:39.801" v="1399" actId="1076"/>
          <ac:spMkLst>
            <pc:docMk/>
            <pc:sldMk cId="4009993959" sldId="582"/>
            <ac:spMk id="3" creationId="{00000000-0000-0000-0000-000000000000}"/>
          </ac:spMkLst>
        </pc:spChg>
        <pc:graphicFrameChg chg="mod modGraphic">
          <ac:chgData name="Gerth Stølting Brodal" userId="04ef4784-6591-4f86-a140-f5c3b108582a" providerId="ADAL" clId="{89EC5210-EF5D-482B-9301-5C971FABFA3E}" dt="2023-02-19T18:46:25.649" v="1398" actId="1076"/>
          <ac:graphicFrameMkLst>
            <pc:docMk/>
            <pc:sldMk cId="4009993959" sldId="582"/>
            <ac:graphicFrameMk id="4" creationId="{00000000-0000-0000-0000-000000000000}"/>
          </ac:graphicFrameMkLst>
        </pc:graphicFrameChg>
      </pc:sldChg>
      <pc:sldChg chg="modSp mod modNotesTx">
        <pc:chgData name="Gerth Stølting Brodal" userId="04ef4784-6591-4f86-a140-f5c3b108582a" providerId="ADAL" clId="{89EC5210-EF5D-482B-9301-5C971FABFA3E}" dt="2023-02-18T10:52:08.355" v="1148" actId="1035"/>
        <pc:sldMkLst>
          <pc:docMk/>
          <pc:sldMk cId="1896777206" sldId="585"/>
        </pc:sldMkLst>
        <pc:spChg chg="mod">
          <ac:chgData name="Gerth Stølting Brodal" userId="04ef4784-6591-4f86-a140-f5c3b108582a" providerId="ADAL" clId="{89EC5210-EF5D-482B-9301-5C971FABFA3E}" dt="2023-02-18T10:52:08.355" v="1148" actId="1035"/>
          <ac:spMkLst>
            <pc:docMk/>
            <pc:sldMk cId="1896777206" sldId="585"/>
            <ac:spMk id="3" creationId="{00000000-0000-0000-0000-000000000000}"/>
          </ac:spMkLst>
        </pc:spChg>
        <pc:graphicFrameChg chg="mod modGraphic">
          <ac:chgData name="Gerth Stølting Brodal" userId="04ef4784-6591-4f86-a140-f5c3b108582a" providerId="ADAL" clId="{89EC5210-EF5D-482B-9301-5C971FABFA3E}" dt="2023-02-18T10:28:13.889" v="943" actId="1076"/>
          <ac:graphicFrameMkLst>
            <pc:docMk/>
            <pc:sldMk cId="1896777206" sldId="585"/>
            <ac:graphicFrameMk id="6" creationId="{00000000-0000-0000-0000-000000000000}"/>
          </ac:graphicFrameMkLst>
        </pc:graphicFrameChg>
      </pc:sldChg>
      <pc:sldChg chg="modSp mod modNotesTx">
        <pc:chgData name="Gerth Stølting Brodal" userId="04ef4784-6591-4f86-a140-f5c3b108582a" providerId="ADAL" clId="{89EC5210-EF5D-482B-9301-5C971FABFA3E}" dt="2023-02-22T12:28:01.782" v="1821" actId="20577"/>
        <pc:sldMkLst>
          <pc:docMk/>
          <pc:sldMk cId="653558519" sldId="586"/>
        </pc:sldMkLst>
        <pc:graphicFrameChg chg="modGraphic">
          <ac:chgData name="Gerth Stølting Brodal" userId="04ef4784-6591-4f86-a140-f5c3b108582a" providerId="ADAL" clId="{89EC5210-EF5D-482B-9301-5C971FABFA3E}" dt="2023-02-18T09:49:05.144" v="328" actId="20577"/>
          <ac:graphicFrameMkLst>
            <pc:docMk/>
            <pc:sldMk cId="653558519" sldId="586"/>
            <ac:graphicFrameMk id="4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89EC5210-EF5D-482B-9301-5C971FABFA3E}" dt="2023-02-18T08:13:17.127" v="6" actId="20577"/>
        <pc:sldMkLst>
          <pc:docMk/>
          <pc:sldMk cId="4039368805" sldId="589"/>
        </pc:sldMkLst>
        <pc:graphicFrameChg chg="modGraphic">
          <ac:chgData name="Gerth Stølting Brodal" userId="04ef4784-6591-4f86-a140-f5c3b108582a" providerId="ADAL" clId="{89EC5210-EF5D-482B-9301-5C971FABFA3E}" dt="2023-02-18T08:13:17.127" v="6" actId="20577"/>
          <ac:graphicFrameMkLst>
            <pc:docMk/>
            <pc:sldMk cId="4039368805" sldId="589"/>
            <ac:graphicFrameMk id="4" creationId="{00000000-0000-0000-0000-000000000000}"/>
          </ac:graphicFrameMkLst>
        </pc:graphicFrameChg>
      </pc:sldChg>
      <pc:sldChg chg="modSp mod modNotesTx">
        <pc:chgData name="Gerth Stølting Brodal" userId="04ef4784-6591-4f86-a140-f5c3b108582a" providerId="ADAL" clId="{89EC5210-EF5D-482B-9301-5C971FABFA3E}" dt="2023-03-01T09:03:13.754" v="1856" actId="6549"/>
        <pc:sldMkLst>
          <pc:docMk/>
          <pc:sldMk cId="3860775354" sldId="590"/>
        </pc:sldMkLst>
        <pc:spChg chg="mod">
          <ac:chgData name="Gerth Stølting Brodal" userId="04ef4784-6591-4f86-a140-f5c3b108582a" providerId="ADAL" clId="{89EC5210-EF5D-482B-9301-5C971FABFA3E}" dt="2023-02-18T08:38:31.754" v="128" actId="20577"/>
          <ac:spMkLst>
            <pc:docMk/>
            <pc:sldMk cId="3860775354" sldId="590"/>
            <ac:spMk id="3" creationId="{833CE651-B63C-4186-9D3C-ECB731028B26}"/>
          </ac:spMkLst>
        </pc:spChg>
      </pc:sldChg>
      <pc:sldChg chg="addSp modSp add mod modNotesTx">
        <pc:chgData name="Gerth Stølting Brodal" userId="04ef4784-6591-4f86-a140-f5c3b108582a" providerId="ADAL" clId="{89EC5210-EF5D-482B-9301-5C971FABFA3E}" dt="2023-02-22T12:37:38.612" v="1843" actId="207"/>
        <pc:sldMkLst>
          <pc:docMk/>
          <pc:sldMk cId="4032496496" sldId="592"/>
        </pc:sldMkLst>
        <pc:spChg chg="mod">
          <ac:chgData name="Gerth Stølting Brodal" userId="04ef4784-6591-4f86-a140-f5c3b108582a" providerId="ADAL" clId="{89EC5210-EF5D-482B-9301-5C971FABFA3E}" dt="2023-02-18T09:56:08.573" v="395" actId="5793"/>
          <ac:spMkLst>
            <pc:docMk/>
            <pc:sldMk cId="4032496496" sldId="592"/>
            <ac:spMk id="2" creationId="{00000000-0000-0000-0000-000000000000}"/>
          </ac:spMkLst>
        </pc:spChg>
        <pc:graphicFrameChg chg="mod modGraphic">
          <ac:chgData name="Gerth Stølting Brodal" userId="04ef4784-6591-4f86-a140-f5c3b108582a" providerId="ADAL" clId="{89EC5210-EF5D-482B-9301-5C971FABFA3E}" dt="2023-02-22T12:37:38.612" v="1843" actId="207"/>
          <ac:graphicFrameMkLst>
            <pc:docMk/>
            <pc:sldMk cId="4032496496" sldId="592"/>
            <ac:graphicFrameMk id="4" creationId="{00000000-0000-0000-0000-000000000000}"/>
          </ac:graphicFrameMkLst>
        </pc:graphicFrameChg>
        <pc:picChg chg="add mod">
          <ac:chgData name="Gerth Stølting Brodal" userId="04ef4784-6591-4f86-a140-f5c3b108582a" providerId="ADAL" clId="{89EC5210-EF5D-482B-9301-5C971FABFA3E}" dt="2023-02-18T10:40:07.227" v="962" actId="1036"/>
          <ac:picMkLst>
            <pc:docMk/>
            <pc:sldMk cId="4032496496" sldId="592"/>
            <ac:picMk id="3" creationId="{2B43A2BC-779E-C234-99D4-577D483AB71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recap</a:t>
            </a:r>
            <a:r>
              <a:rPr lang="da-DK" baseline="0" dirty="0"/>
              <a:t> slide last </a:t>
            </a:r>
            <a:r>
              <a:rPr lang="da-DK" baseline="0" dirty="0" err="1"/>
              <a:t>lecture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7286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918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Previously seen</a:t>
            </a:r>
          </a:p>
          <a:p>
            <a:r>
              <a:rPr lang="en-US" dirty="0"/>
              <a:t>D = {'a':1, 'b':2}</a:t>
            </a:r>
          </a:p>
          <a:p>
            <a:r>
              <a:rPr lang="en-US" dirty="0"/>
              <a:t>{'c': 3, **D}  # inserts all from dictionary in D</a:t>
            </a:r>
          </a:p>
          <a:p>
            <a:endParaRPr lang="en-US" dirty="0"/>
          </a:p>
          <a:p>
            <a:r>
              <a:rPr lang="en-US" dirty="0" err="1"/>
              <a:t>Techically</a:t>
            </a:r>
            <a:r>
              <a:rPr lang="en-US" dirty="0"/>
              <a:t>: for **object, object must be a mapping, i.e. implementing “.keys” and “.__</a:t>
            </a:r>
            <a:r>
              <a:rPr lang="en-US" dirty="0" err="1"/>
              <a:t>getitem</a:t>
            </a:r>
            <a:r>
              <a:rPr lang="en-US" dirty="0"/>
              <a:t>__”</a:t>
            </a:r>
          </a:p>
          <a:p>
            <a:endParaRPr lang="en-US" dirty="0"/>
          </a:p>
          <a:p>
            <a:r>
              <a:rPr lang="en-US" dirty="0"/>
              <a:t>import </a:t>
            </a:r>
            <a:r>
              <a:rPr lang="en-US" dirty="0" err="1"/>
              <a:t>matplotlib.pyplot</a:t>
            </a:r>
            <a:r>
              <a:rPr lang="en-US" dirty="0"/>
              <a:t> as </a:t>
            </a:r>
            <a:r>
              <a:rPr lang="en-US" dirty="0" err="1"/>
              <a:t>plt</a:t>
            </a:r>
            <a:endParaRPr lang="en-US" dirty="0"/>
          </a:p>
          <a:p>
            <a:r>
              <a:rPr lang="en-US" dirty="0" err="1"/>
              <a:t>plt.ion</a:t>
            </a:r>
            <a:r>
              <a:rPr lang="en-US" dirty="0"/>
              <a:t>()</a:t>
            </a:r>
          </a:p>
          <a:p>
            <a:r>
              <a:rPr lang="en-US" dirty="0" err="1"/>
              <a:t>plt.plot</a:t>
            </a:r>
            <a:r>
              <a:rPr lang="en-US" dirty="0"/>
              <a:t>([1,5],[2,4], color='red', linewidth=5)</a:t>
            </a:r>
          </a:p>
          <a:p>
            <a:r>
              <a:rPr lang="en-US" dirty="0"/>
              <a:t>style = </a:t>
            </a:r>
            <a:r>
              <a:rPr lang="en-US" dirty="0" err="1"/>
              <a:t>dict</a:t>
            </a:r>
            <a:r>
              <a:rPr lang="en-US" dirty="0"/>
              <a:t>(color='blue', linewidth=5)</a:t>
            </a:r>
          </a:p>
          <a:p>
            <a:r>
              <a:rPr lang="en-US" dirty="0" err="1"/>
              <a:t>plt.plot</a:t>
            </a:r>
            <a:r>
              <a:rPr lang="en-US" dirty="0"/>
              <a:t>([1,5],[2,4], **style)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414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example:</a:t>
            </a:r>
          </a:p>
          <a:p>
            <a:endParaRPr lang="en-US" dirty="0"/>
          </a:p>
          <a:p>
            <a:r>
              <a:rPr lang="en-US" dirty="0"/>
              <a:t>make</a:t>
            </a:r>
            <a:r>
              <a:rPr lang="en-US" baseline="0" dirty="0"/>
              <a:t> </a:t>
            </a:r>
            <a:r>
              <a:rPr lang="en-US" baseline="0" dirty="0" err="1"/>
              <a:t>my_print</a:t>
            </a:r>
            <a:r>
              <a:rPr lang="en-US" baseline="0" dirty="0"/>
              <a:t> function like print, but with default </a:t>
            </a:r>
            <a:r>
              <a:rPr lang="en-US" baseline="0" dirty="0" err="1"/>
              <a:t>sep</a:t>
            </a:r>
            <a:r>
              <a:rPr lang="en-US" baseline="0" dirty="0"/>
              <a:t>=‘:’</a:t>
            </a:r>
          </a:p>
          <a:p>
            <a:endParaRPr lang="en-US" dirty="0"/>
          </a:p>
          <a:p>
            <a:r>
              <a:rPr lang="en-US" dirty="0" err="1"/>
              <a:t>def</a:t>
            </a:r>
            <a:r>
              <a:rPr lang="en-US" dirty="0"/>
              <a:t> </a:t>
            </a:r>
            <a:r>
              <a:rPr lang="en-US" dirty="0" err="1"/>
              <a:t>my_print</a:t>
            </a:r>
            <a:r>
              <a:rPr lang="en-US" dirty="0"/>
              <a:t>(*L, **</a:t>
            </a:r>
            <a:r>
              <a:rPr lang="en-US" dirty="0" err="1"/>
              <a:t>kwargs</a:t>
            </a:r>
            <a:r>
              <a:rPr lang="en-US" dirty="0"/>
              <a:t>):</a:t>
            </a:r>
          </a:p>
          <a:p>
            <a:r>
              <a:rPr lang="en-US" dirty="0"/>
              <a:t>      if '</a:t>
            </a:r>
            <a:r>
              <a:rPr lang="en-US" dirty="0" err="1"/>
              <a:t>sep</a:t>
            </a:r>
            <a:r>
              <a:rPr lang="en-US" dirty="0"/>
              <a:t>' not in </a:t>
            </a:r>
            <a:r>
              <a:rPr lang="en-US" dirty="0" err="1"/>
              <a:t>kwargs</a:t>
            </a:r>
            <a:r>
              <a:rPr lang="en-US" dirty="0"/>
              <a:t>:</a:t>
            </a:r>
          </a:p>
          <a:p>
            <a:r>
              <a:rPr lang="en-US" dirty="0"/>
              <a:t>           </a:t>
            </a:r>
            <a:r>
              <a:rPr lang="en-US" dirty="0" err="1"/>
              <a:t>kwargs</a:t>
            </a:r>
            <a:r>
              <a:rPr lang="en-US" dirty="0"/>
              <a:t>['</a:t>
            </a:r>
            <a:r>
              <a:rPr lang="en-US" dirty="0" err="1"/>
              <a:t>sep</a:t>
            </a:r>
            <a:r>
              <a:rPr lang="en-US" dirty="0"/>
              <a:t>'] = ':'</a:t>
            </a:r>
          </a:p>
          <a:p>
            <a:r>
              <a:rPr lang="en-US" dirty="0"/>
              <a:t>      print(*L, **</a:t>
            </a:r>
            <a:r>
              <a:rPr lang="en-US" dirty="0" err="1"/>
              <a:t>kwargs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332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740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def mp(*arg, **kw):</a:t>
            </a:r>
          </a:p>
          <a:p>
            <a:r>
              <a:rPr lang="pl-PL" dirty="0"/>
              <a:t>    print(*arg, sep=':', **kw)</a:t>
            </a:r>
          </a:p>
          <a:p>
            <a:r>
              <a:rPr lang="da-DK" dirty="0"/>
              <a:t>mp(1, 2, </a:t>
            </a:r>
            <a:r>
              <a:rPr lang="da-DK" dirty="0" err="1"/>
              <a:t>sep</a:t>
            </a:r>
            <a:r>
              <a:rPr lang="da-DK" dirty="0"/>
              <a:t>=', ')</a:t>
            </a:r>
          </a:p>
          <a:p>
            <a:r>
              <a:rPr lang="da-DK" dirty="0" err="1"/>
              <a:t>TypeError</a:t>
            </a:r>
            <a:r>
              <a:rPr lang="da-DK" dirty="0"/>
              <a:t>: print() </a:t>
            </a:r>
            <a:r>
              <a:rPr lang="da-DK" dirty="0" err="1"/>
              <a:t>got</a:t>
            </a:r>
            <a:r>
              <a:rPr lang="da-DK" dirty="0"/>
              <a:t> multiple </a:t>
            </a:r>
            <a:r>
              <a:rPr lang="da-DK" dirty="0" err="1"/>
              <a:t>values</a:t>
            </a:r>
            <a:r>
              <a:rPr lang="da-DK" dirty="0"/>
              <a:t> for </a:t>
            </a:r>
            <a:r>
              <a:rPr lang="da-DK" dirty="0" err="1"/>
              <a:t>keyword</a:t>
            </a:r>
            <a:r>
              <a:rPr lang="da-DK" dirty="0"/>
              <a:t> argument '</a:t>
            </a:r>
            <a:r>
              <a:rPr lang="da-DK" dirty="0" err="1"/>
              <a:t>sep</a:t>
            </a:r>
            <a:r>
              <a:rPr lang="da-DK" dirty="0"/>
              <a:t>'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c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see</a:t>
            </a:r>
            <a:r>
              <a:rPr lang="da-DK" baseline="0" dirty="0"/>
              <a:t> </a:t>
            </a:r>
            <a:r>
              <a:rPr lang="da-DK" baseline="0" dirty="0" err="1"/>
              <a:t>itself</a:t>
            </a:r>
            <a:r>
              <a:rPr lang="da-DK" baseline="0" dirty="0"/>
              <a:t> </a:t>
            </a:r>
            <a:r>
              <a:rPr lang="da-DK" baseline="0" dirty="0" err="1"/>
              <a:t>since</a:t>
            </a:r>
            <a:r>
              <a:rPr lang="da-DK" baseline="0" dirty="0"/>
              <a:t> c is in b’s </a:t>
            </a:r>
            <a:r>
              <a:rPr lang="da-DK" baseline="0" dirty="0" err="1"/>
              <a:t>scope</a:t>
            </a:r>
            <a:endParaRPr lang="da-DK" baseline="0" dirty="0"/>
          </a:p>
          <a:p>
            <a:endParaRPr lang="da-DK" baseline="0" dirty="0"/>
          </a:p>
          <a:p>
            <a:r>
              <a:rPr lang="da-DK" baseline="0" dirty="0"/>
              <a:t>Java: </a:t>
            </a:r>
            <a:r>
              <a:rPr lang="da-DK" baseline="0" dirty="0" err="1"/>
              <a:t>Does</a:t>
            </a:r>
            <a:r>
              <a:rPr lang="da-DK" baseline="0" dirty="0"/>
              <a:t> not </a:t>
            </a:r>
            <a:r>
              <a:rPr lang="da-DK" baseline="0" dirty="0" err="1"/>
              <a:t>allow</a:t>
            </a:r>
            <a:r>
              <a:rPr lang="da-DK" baseline="0" dirty="0"/>
              <a:t> </a:t>
            </a:r>
            <a:r>
              <a:rPr lang="da-DK" baseline="0" dirty="0" err="1"/>
              <a:t>nested</a:t>
            </a:r>
            <a:r>
              <a:rPr lang="da-DK" baseline="0" dirty="0"/>
              <a:t> </a:t>
            </a:r>
            <a:r>
              <a:rPr lang="da-DK" baseline="0" dirty="0" err="1"/>
              <a:t>methos</a:t>
            </a:r>
            <a:r>
              <a:rPr lang="da-DK" baseline="0" dirty="0"/>
              <a:t> (</a:t>
            </a:r>
            <a:r>
              <a:rPr lang="da-DK" baseline="0" dirty="0" err="1"/>
              <a:t>needs</a:t>
            </a:r>
            <a:r>
              <a:rPr lang="da-DK" baseline="0" dirty="0"/>
              <a:t> to </a:t>
            </a:r>
            <a:r>
              <a:rPr lang="da-DK" baseline="0" dirty="0" err="1"/>
              <a:t>define</a:t>
            </a:r>
            <a:r>
              <a:rPr lang="da-DK" baseline="0" dirty="0"/>
              <a:t> a </a:t>
            </a:r>
            <a:r>
              <a:rPr lang="da-DK" baseline="0" dirty="0" err="1"/>
              <a:t>local</a:t>
            </a:r>
            <a:r>
              <a:rPr lang="da-DK" baseline="0" dirty="0"/>
              <a:t> class)</a:t>
            </a:r>
          </a:p>
          <a:p>
            <a:r>
              <a:rPr lang="da-DK" baseline="0" dirty="0"/>
              <a:t>C: </a:t>
            </a:r>
            <a:r>
              <a:rPr lang="da-DK" baseline="0" dirty="0" err="1"/>
              <a:t>Does</a:t>
            </a:r>
            <a:r>
              <a:rPr lang="da-DK" baseline="0" dirty="0"/>
              <a:t> not have </a:t>
            </a:r>
            <a:r>
              <a:rPr lang="da-DK" baseline="0" dirty="0" err="1"/>
              <a:t>nested</a:t>
            </a:r>
            <a:r>
              <a:rPr lang="da-DK" baseline="0" dirty="0"/>
              <a:t> </a:t>
            </a:r>
            <a:r>
              <a:rPr lang="da-DK" baseline="0" dirty="0" err="1"/>
              <a:t>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946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Double nested function</a:t>
            </a:r>
          </a:p>
          <a:p>
            <a:r>
              <a:rPr lang="en-US" dirty="0"/>
              <a:t>x in c hides x in a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40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presence of “def g” makes Python aware that g is local variable</a:t>
            </a:r>
          </a:p>
          <a:p>
            <a:endParaRPr lang="en-US" dirty="0"/>
          </a:p>
          <a:p>
            <a:r>
              <a:rPr lang="en-US" dirty="0"/>
              <a:t>Some programming languages allow you to refer to names first defined further below</a:t>
            </a:r>
          </a:p>
          <a:p>
            <a:r>
              <a:rPr lang="en-US" dirty="0"/>
              <a:t>Java allows you to refer to classes defined further below in the file</a:t>
            </a:r>
          </a:p>
          <a:p>
            <a:r>
              <a:rPr lang="en-US" dirty="0"/>
              <a:t>In C functions need to be declared above the usage but can be defined below the usage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5942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The </a:t>
            </a:r>
            <a:r>
              <a:rPr lang="da-DK" dirty="0" err="1"/>
              <a:t>initialization</a:t>
            </a:r>
            <a:r>
              <a:rPr lang="da-DK" dirty="0"/>
              <a:t> on </a:t>
            </a:r>
            <a:r>
              <a:rPr lang="da-DK" dirty="0" err="1"/>
              <a:t>construction</a:t>
            </a:r>
            <a:r>
              <a:rPr lang="da-DK" dirty="0"/>
              <a:t> time is a </a:t>
            </a:r>
            <a:r>
              <a:rPr lang="da-DK" dirty="0" err="1"/>
              <a:t>language</a:t>
            </a:r>
            <a:r>
              <a:rPr lang="da-DK" dirty="0"/>
              <a:t> design decision, but for </a:t>
            </a:r>
            <a:r>
              <a:rPr lang="da-DK" dirty="0" err="1"/>
              <a:t>efficiency</a:t>
            </a:r>
            <a:r>
              <a:rPr lang="da-DK" dirty="0"/>
              <a:t>, a default </a:t>
            </a:r>
            <a:r>
              <a:rPr lang="da-DK" dirty="0" err="1"/>
              <a:t>value</a:t>
            </a:r>
            <a:r>
              <a:rPr lang="da-DK" dirty="0"/>
              <a:t> is </a:t>
            </a:r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dirty="0" err="1"/>
              <a:t>constructed</a:t>
            </a:r>
            <a:r>
              <a:rPr lang="da-DK" dirty="0"/>
              <a:t> </a:t>
            </a:r>
            <a:r>
              <a:rPr lang="da-DK" dirty="0" err="1"/>
              <a:t>once</a:t>
            </a:r>
            <a:r>
              <a:rPr lang="da-DK" dirty="0"/>
              <a:t> (</a:t>
            </a:r>
            <a:r>
              <a:rPr lang="da-DK" dirty="0" err="1"/>
              <a:t>makes</a:t>
            </a:r>
            <a:r>
              <a:rPr lang="da-DK" dirty="0"/>
              <a:t> sense </a:t>
            </a:r>
            <a:r>
              <a:rPr lang="da-DK" dirty="0" err="1"/>
              <a:t>immutable</a:t>
            </a:r>
            <a:r>
              <a:rPr lang="da-DK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765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Without global and nonlocal in the examples the variables x and y would be assumed (unbound) local variables since they are assigned new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57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6318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most one * and / argument, and * before /.</a:t>
            </a:r>
          </a:p>
          <a:p>
            <a:r>
              <a:rPr lang="en-US" dirty="0"/>
              <a:t>/ introduced in Python 3.8</a:t>
            </a:r>
          </a:p>
          <a:p>
            <a:r>
              <a:rPr lang="en-US" dirty="0"/>
              <a:t>* Introduced in Python 3.0</a:t>
            </a:r>
          </a:p>
          <a:p>
            <a:r>
              <a:rPr lang="en-US" dirty="0"/>
              <a:t>By forcing the usage of keyword only arguments *, the functions can be extended with new positional arguments, and encourage </a:t>
            </a:r>
            <a:r>
              <a:rPr lang="en-US" b="1" dirty="0"/>
              <a:t>backwards compatible</a:t>
            </a:r>
            <a:r>
              <a:rPr lang="en-US" dirty="0"/>
              <a:t> code</a:t>
            </a:r>
          </a:p>
          <a:p>
            <a:r>
              <a:rPr lang="en-US" dirty="0"/>
              <a:t>help(sum):  sum(</a:t>
            </a:r>
            <a:r>
              <a:rPr lang="en-US" dirty="0" err="1"/>
              <a:t>iterable</a:t>
            </a:r>
            <a:r>
              <a:rPr lang="en-US" dirty="0"/>
              <a:t>, /, start=0)</a:t>
            </a:r>
          </a:p>
          <a:p>
            <a:r>
              <a:rPr lang="en-US" dirty="0"/>
              <a:t>help(sorted): sorted(</a:t>
            </a:r>
            <a:r>
              <a:rPr lang="en-US" dirty="0" err="1"/>
              <a:t>iterable</a:t>
            </a:r>
            <a:r>
              <a:rPr lang="en-US" dirty="0"/>
              <a:t>, /, *, key=None, reverse=False)</a:t>
            </a:r>
          </a:p>
          <a:p>
            <a:endParaRPr lang="en-US" dirty="0"/>
          </a:p>
          <a:p>
            <a:r>
              <a:rPr lang="en-US" dirty="0"/>
              <a:t>def f(a, /, **kw):</a:t>
            </a:r>
          </a:p>
          <a:p>
            <a:r>
              <a:rPr lang="en-US" dirty="0"/>
              <a:t>    print(f'{a=} {kw=}’)</a:t>
            </a:r>
          </a:p>
          <a:p>
            <a:r>
              <a:rPr lang="da-DK" dirty="0"/>
              <a:t>&gt;&gt;&gt; </a:t>
            </a:r>
            <a:r>
              <a:rPr lang="pl-PL" dirty="0"/>
              <a:t>f(5, a=7)</a:t>
            </a:r>
          </a:p>
          <a:p>
            <a:r>
              <a:rPr lang="pl-PL" dirty="0"/>
              <a:t>a=5 kw={'a': 7}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89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globals</a:t>
            </a:r>
            <a:r>
              <a:rPr lang="en-US" dirty="0"/>
              <a:t>()</a:t>
            </a:r>
            <a:r>
              <a:rPr lang="en-US" baseline="0" dirty="0"/>
              <a:t> returns a dictionary containing all global variables, and can be modified: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baseline="0" dirty="0" err="1"/>
              <a:t>globals</a:t>
            </a:r>
            <a:r>
              <a:rPr lang="en-US" baseline="0" dirty="0"/>
              <a:t>()[‘z’] = 42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baseline="0" dirty="0"/>
              <a:t>assigns global variable z value 42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baseline="0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baseline="0" dirty="0"/>
              <a:t>“import this” – The Zen of Python: “Explicit is better than implicit”.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74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Arguments after *L must be keyword arguments</a:t>
            </a:r>
          </a:p>
          <a:p>
            <a:endParaRPr lang="en-US" dirty="0"/>
          </a:p>
          <a:p>
            <a:r>
              <a:rPr lang="en-US" dirty="0"/>
              <a:t>Note that a,*b, c = 1,2,3,4,5 creates b as a list instead of a tuple, and there can be more variables after *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08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import </a:t>
            </a:r>
            <a:r>
              <a:rPr lang="en-US" dirty="0" err="1"/>
              <a:t>matplotlib.pyplot</a:t>
            </a:r>
            <a:r>
              <a:rPr lang="en-US" dirty="0"/>
              <a:t> as </a:t>
            </a:r>
            <a:r>
              <a:rPr lang="en-US" dirty="0" err="1"/>
              <a:t>plt</a:t>
            </a:r>
            <a:endParaRPr lang="en-US" dirty="0"/>
          </a:p>
          <a:p>
            <a:r>
              <a:rPr lang="fr-FR" dirty="0"/>
              <a:t>points = [(1, 3), (2, 1), (5, 6)]</a:t>
            </a:r>
          </a:p>
          <a:p>
            <a:r>
              <a:rPr lang="en-US" dirty="0" err="1"/>
              <a:t>plt.plot</a:t>
            </a:r>
            <a:r>
              <a:rPr lang="en-US" dirty="0"/>
              <a:t>(*zip(*points))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36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Alternative:</a:t>
            </a:r>
          </a:p>
          <a:p>
            <a:r>
              <a:rPr lang="da-DK" dirty="0"/>
              <a:t>def </a:t>
            </a:r>
            <a:r>
              <a:rPr lang="da-DK" dirty="0" err="1"/>
              <a:t>dist</a:t>
            </a:r>
            <a:r>
              <a:rPr lang="da-DK" dirty="0"/>
              <a:t>(p, q):</a:t>
            </a:r>
          </a:p>
          <a:p>
            <a:r>
              <a:rPr lang="da-DK" dirty="0"/>
              <a:t>    </a:t>
            </a:r>
            <a:r>
              <a:rPr lang="da-DK" dirty="0" err="1"/>
              <a:t>x_p</a:t>
            </a:r>
            <a:r>
              <a:rPr lang="da-DK" dirty="0"/>
              <a:t>, </a:t>
            </a:r>
            <a:r>
              <a:rPr lang="da-DK" dirty="0" err="1"/>
              <a:t>y_p</a:t>
            </a:r>
            <a:r>
              <a:rPr lang="da-DK" dirty="0"/>
              <a:t> = p</a:t>
            </a:r>
          </a:p>
          <a:p>
            <a:r>
              <a:rPr lang="da-DK" dirty="0"/>
              <a:t>    </a:t>
            </a:r>
            <a:r>
              <a:rPr lang="da-DK" dirty="0" err="1"/>
              <a:t>x_q</a:t>
            </a:r>
            <a:r>
              <a:rPr lang="da-DK" dirty="0"/>
              <a:t>, </a:t>
            </a:r>
            <a:r>
              <a:rPr lang="da-DK" dirty="0" err="1"/>
              <a:t>y_q</a:t>
            </a:r>
            <a:r>
              <a:rPr lang="da-DK" dirty="0"/>
              <a:t> = q</a:t>
            </a:r>
          </a:p>
          <a:p>
            <a:r>
              <a:rPr lang="da-DK" dirty="0"/>
              <a:t>    return norm(</a:t>
            </a:r>
            <a:r>
              <a:rPr lang="da-DK" dirty="0" err="1"/>
              <a:t>x_p</a:t>
            </a:r>
            <a:r>
              <a:rPr lang="da-DK" dirty="0"/>
              <a:t> - </a:t>
            </a:r>
            <a:r>
              <a:rPr lang="da-DK" dirty="0" err="1"/>
              <a:t>x_q</a:t>
            </a:r>
            <a:r>
              <a:rPr lang="da-DK" dirty="0"/>
              <a:t>, </a:t>
            </a:r>
            <a:r>
              <a:rPr lang="da-DK" dirty="0" err="1"/>
              <a:t>y_p</a:t>
            </a:r>
            <a:r>
              <a:rPr lang="da-DK" dirty="0"/>
              <a:t> - </a:t>
            </a:r>
            <a:r>
              <a:rPr lang="da-DK" dirty="0" err="1"/>
              <a:t>y_q</a:t>
            </a:r>
            <a:r>
              <a:rPr lang="da-DK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455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“at least 7”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372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lphaLcParenR"/>
            </a:pPr>
            <a:r>
              <a:rPr lang="da-DK" dirty="0"/>
              <a:t>zip(zip(L))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lang="da-DK" dirty="0"/>
              <a:t>zip(zip(*L))</a:t>
            </a: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lang="da-DK" dirty="0"/>
              <a:t>zip(*zip(*L))</a:t>
            </a: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lang="da-DK" dirty="0"/>
              <a:t>zip(*zip(L))</a:t>
            </a:r>
            <a:endParaRPr lang="en-US" dirty="0"/>
          </a:p>
          <a:p>
            <a:pPr marL="228600" indent="-228600">
              <a:buAutoNum type="alphaLcParenR"/>
            </a:pPr>
            <a:endParaRPr lang="da-DK" dirty="0"/>
          </a:p>
          <a:p>
            <a:pPr marL="0" indent="0">
              <a:buNone/>
            </a:pPr>
            <a:r>
              <a:rPr lang="da-DK" dirty="0"/>
              <a:t>zip([1,2,3],[4,5]) </a:t>
            </a:r>
            <a:r>
              <a:rPr lang="da-DK" dirty="0" err="1"/>
              <a:t>ignores</a:t>
            </a:r>
            <a:r>
              <a:rPr lang="da-DK" dirty="0"/>
              <a:t> 3</a:t>
            </a:r>
          </a:p>
          <a:p>
            <a:pPr marL="0" indent="0">
              <a:buNone/>
            </a:pPr>
            <a:r>
              <a:rPr lang="da-DK" dirty="0"/>
              <a:t>zip([1,2,3],[4,5], </a:t>
            </a:r>
            <a:r>
              <a:rPr lang="da-DK" dirty="0" err="1"/>
              <a:t>strict</a:t>
            </a:r>
            <a:r>
              <a:rPr lang="da-DK" dirty="0"/>
              <a:t>=True) </a:t>
            </a:r>
            <a:r>
              <a:rPr lang="da-DK" dirty="0" err="1"/>
              <a:t>reports</a:t>
            </a:r>
            <a:r>
              <a:rPr lang="da-DK" dirty="0"/>
              <a:t> </a:t>
            </a:r>
            <a:r>
              <a:rPr lang="da-DK" dirty="0" err="1"/>
              <a:t>error</a:t>
            </a:r>
            <a:r>
              <a:rPr lang="da-DK" dirty="0"/>
              <a:t> – </a:t>
            </a:r>
            <a:r>
              <a:rPr lang="da-DK" dirty="0" err="1"/>
              <a:t>Since</a:t>
            </a:r>
            <a:r>
              <a:rPr lang="da-DK" dirty="0"/>
              <a:t> Python 3.10</a:t>
            </a:r>
          </a:p>
          <a:p>
            <a:pPr marL="0" indent="0">
              <a:buNone/>
            </a:pPr>
            <a:r>
              <a:rPr lang="da-DK" dirty="0"/>
              <a:t>for x, y in zip(L, L[1:])  </a:t>
            </a:r>
            <a:r>
              <a:rPr lang="da-DK" dirty="0" err="1"/>
              <a:t>usefull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default is 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4124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plt.plot</a:t>
            </a:r>
            <a:r>
              <a:rPr lang="en-US" dirty="0"/>
              <a:t>(*zip(*points), linewidth=10, color='green', </a:t>
            </a:r>
            <a:r>
              <a:rPr lang="en-US" dirty="0" err="1"/>
              <a:t>solid_capstyle</a:t>
            </a:r>
            <a:r>
              <a:rPr lang="en-US" dirty="0"/>
              <a:t>='round')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45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2/21/2024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reference/simple_stmts.html#the-nonlocal-statement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1" y="2920558"/>
            <a:ext cx="9812225" cy="1325563"/>
          </a:xfrm>
        </p:spPr>
        <p:txBody>
          <a:bodyPr/>
          <a:lstStyle/>
          <a:p>
            <a:pPr algn="r"/>
            <a:r>
              <a:rPr lang="da-DK" dirty="0" err="1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6355" y="3920647"/>
            <a:ext cx="3995057" cy="293735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functions</a:t>
            </a:r>
          </a:p>
          <a:p>
            <a:r>
              <a:rPr lang="en-US" dirty="0"/>
              <a:t>return</a:t>
            </a:r>
          </a:p>
          <a:p>
            <a:r>
              <a:rPr lang="en-US" dirty="0"/>
              <a:t>scoping</a:t>
            </a:r>
          </a:p>
          <a:p>
            <a:r>
              <a:rPr lang="en-US" dirty="0"/>
              <a:t>arguments</a:t>
            </a:r>
          </a:p>
          <a:p>
            <a:r>
              <a:rPr lang="en-US" dirty="0"/>
              <a:t>keyword arguments</a:t>
            </a:r>
          </a:p>
          <a:p>
            <a:r>
              <a:rPr lang="en-US" dirty="0"/>
              <a:t>*, **</a:t>
            </a:r>
          </a:p>
          <a:p>
            <a:r>
              <a:rPr lang="en-US" dirty="0"/>
              <a:t>global variables</a:t>
            </a:r>
          </a:p>
        </p:txBody>
      </p:sp>
    </p:spTree>
    <p:extLst>
      <p:ext uri="{BB962C8B-B14F-4D97-AF65-F5344CB8AC3E}">
        <p14:creationId xmlns:p14="http://schemas.microsoft.com/office/powerpoint/2010/main" val="3259717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Arbitrary</a:t>
            </a:r>
            <a:r>
              <a:rPr lang="da-DK" dirty="0"/>
              <a:t> </a:t>
            </a:r>
            <a:r>
              <a:rPr lang="da-DK" dirty="0" err="1"/>
              <a:t>number</a:t>
            </a:r>
            <a:r>
              <a:rPr lang="da-DK" dirty="0"/>
              <a:t> of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If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would</a:t>
            </a:r>
            <a:r>
              <a:rPr lang="da-DK" dirty="0"/>
              <a:t> like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function</a:t>
            </a:r>
            <a:r>
              <a:rPr lang="da-DK" dirty="0"/>
              <a:t> to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able</a:t>
            </a:r>
            <a:r>
              <a:rPr lang="da-DK" dirty="0"/>
              <a:t> to </a:t>
            </a:r>
            <a:r>
              <a:rPr lang="da-DK" dirty="0" err="1"/>
              <a:t>take</a:t>
            </a:r>
            <a:r>
              <a:rPr lang="da-DK" dirty="0"/>
              <a:t> a variable </a:t>
            </a:r>
            <a:r>
              <a:rPr lang="da-DK" dirty="0" err="1"/>
              <a:t>number</a:t>
            </a:r>
            <a:r>
              <a:rPr lang="da-DK" dirty="0"/>
              <a:t> of </a:t>
            </a:r>
            <a:r>
              <a:rPr lang="da-DK" dirty="0" err="1"/>
              <a:t>additional</a:t>
            </a:r>
            <a:r>
              <a:rPr lang="da-DK" dirty="0"/>
              <a:t> arguments in addition to the </a:t>
            </a:r>
            <a:r>
              <a:rPr lang="da-DK" dirty="0" err="1"/>
              <a:t>required</a:t>
            </a:r>
            <a:r>
              <a:rPr lang="da-DK" dirty="0"/>
              <a:t>, </a:t>
            </a:r>
            <a:r>
              <a:rPr lang="da-DK" dirty="0" err="1"/>
              <a:t>add</a:t>
            </a:r>
            <a:r>
              <a:rPr lang="da-DK" dirty="0"/>
              <a:t> a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da-DK" i="1" dirty="0">
                <a:solidFill>
                  <a:srgbClr val="C00000"/>
                </a:solidFill>
                <a:cs typeface="Courier New" panose="02070309020205020404" pitchFamily="49" charset="0"/>
              </a:rPr>
              <a:t>variable</a:t>
            </a:r>
            <a:r>
              <a:rPr lang="da-DK" dirty="0"/>
              <a:t> as the </a:t>
            </a:r>
            <a:r>
              <a:rPr lang="da-DK" i="1" dirty="0"/>
              <a:t>last</a:t>
            </a:r>
            <a:r>
              <a:rPr lang="da-DK" dirty="0"/>
              <a:t> argument</a:t>
            </a:r>
          </a:p>
          <a:p>
            <a:r>
              <a:rPr lang="da-DK" dirty="0"/>
              <a:t>In a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call</a:t>
            </a:r>
            <a:r>
              <a:rPr lang="da-DK" dirty="0"/>
              <a:t> </a:t>
            </a:r>
            <a:r>
              <a:rPr lang="da-DK" i="1" dirty="0">
                <a:solidFill>
                  <a:srgbClr val="C00000"/>
                </a:solidFill>
              </a:rPr>
              <a:t>variable</a:t>
            </a:r>
            <a:r>
              <a:rPr lang="da-DK" dirty="0"/>
              <a:t> </a:t>
            </a:r>
            <a:r>
              <a:rPr lang="da-DK" dirty="0" err="1"/>
              <a:t>will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br>
              <a:rPr lang="da-DK" dirty="0"/>
            </a:br>
            <a:r>
              <a:rPr lang="da-DK" dirty="0" err="1"/>
              <a:t>assigned</a:t>
            </a:r>
            <a:r>
              <a:rPr lang="da-DK" dirty="0"/>
              <a:t> a </a:t>
            </a:r>
            <a:r>
              <a:rPr lang="da-DK" dirty="0" err="1"/>
              <a:t>tuple</a:t>
            </a:r>
            <a:r>
              <a:rPr lang="da-DK" dirty="0"/>
              <a:t> </a:t>
            </a:r>
            <a:r>
              <a:rPr lang="en-US" dirty="0"/>
              <a:t>with all the </a:t>
            </a:r>
            <a:br>
              <a:rPr lang="en-US" dirty="0"/>
            </a:br>
            <a:r>
              <a:rPr lang="en-US" dirty="0"/>
              <a:t>additional arguments</a:t>
            </a:r>
            <a:endParaRPr lang="da-DK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723724"/>
              </p:ext>
            </p:extLst>
          </p:nvPr>
        </p:nvGraphicFramePr>
        <p:xfrm>
          <a:off x="6998713" y="2952250"/>
          <a:ext cx="5026430" cy="3666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64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(x, y,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*L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print('x =', x)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print('y =', y)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print('L =', L)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(2, 3, 4, 5, 6, 7)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s-E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s-E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 = 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s-E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 = (4, 5, 6, 7)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(42)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missing 1 required positional argument: 'y'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58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48152" cy="1325563"/>
          </a:xfrm>
        </p:spPr>
        <p:txBody>
          <a:bodyPr>
            <a:normAutofit/>
          </a:bodyPr>
          <a:lstStyle/>
          <a:p>
            <a:r>
              <a:rPr lang="da-DK" dirty="0" err="1"/>
              <a:t>Unpacking</a:t>
            </a:r>
            <a:r>
              <a:rPr lang="da-DK" dirty="0"/>
              <a:t> a list of arguments in a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62124"/>
            <a:ext cx="11148152" cy="4839581"/>
          </a:xfrm>
        </p:spPr>
        <p:txBody>
          <a:bodyPr>
            <a:noAutofit/>
          </a:bodyPr>
          <a:lstStyle/>
          <a:p>
            <a:r>
              <a:rPr lang="da-DK" sz="2400" dirty="0"/>
              <a:t>If </a:t>
            </a:r>
            <a:r>
              <a:rPr lang="da-DK" sz="2400" dirty="0" err="1"/>
              <a:t>you</a:t>
            </a:r>
            <a:r>
              <a:rPr lang="da-DK" sz="2400" dirty="0"/>
              <a:t> have list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da-DK" sz="2400" dirty="0"/>
              <a:t> (or </a:t>
            </a:r>
            <a:r>
              <a:rPr lang="da-DK" sz="2400" dirty="0" err="1"/>
              <a:t>tuple</a:t>
            </a:r>
            <a:r>
              <a:rPr lang="da-DK" sz="2400" dirty="0"/>
              <a:t>) </a:t>
            </a:r>
            <a:r>
              <a:rPr lang="da-DK" sz="2400" dirty="0" err="1"/>
              <a:t>containing</a:t>
            </a:r>
            <a:r>
              <a:rPr lang="da-DK" sz="2400" dirty="0"/>
              <a:t> the arguments to a </a:t>
            </a:r>
            <a:r>
              <a:rPr lang="da-DK" sz="2400" i="1" dirty="0" err="1"/>
              <a:t>function</a:t>
            </a:r>
            <a:r>
              <a:rPr lang="da-DK" sz="2400" i="1" dirty="0"/>
              <a:t> </a:t>
            </a:r>
            <a:r>
              <a:rPr lang="da-DK" sz="2400" i="1" dirty="0" err="1"/>
              <a:t>call</a:t>
            </a:r>
            <a:r>
              <a:rPr lang="da-DK" sz="2400" dirty="0"/>
              <a:t>, </a:t>
            </a:r>
            <a:r>
              <a:rPr lang="da-DK" sz="2400" dirty="0" err="1"/>
              <a:t>you</a:t>
            </a:r>
            <a:r>
              <a:rPr lang="da-DK" sz="2400" dirty="0"/>
              <a:t> </a:t>
            </a:r>
            <a:r>
              <a:rPr lang="da-DK" sz="2400" dirty="0" err="1"/>
              <a:t>can</a:t>
            </a:r>
            <a:r>
              <a:rPr lang="da-DK" sz="2400" dirty="0"/>
              <a:t> </a:t>
            </a:r>
            <a:r>
              <a:rPr lang="da-DK" sz="2400" dirty="0" err="1"/>
              <a:t>unpack</a:t>
            </a:r>
            <a:r>
              <a:rPr lang="da-DK" sz="2400" dirty="0"/>
              <a:t> </a:t>
            </a:r>
            <a:r>
              <a:rPr lang="da-DK" sz="2400" dirty="0" err="1"/>
              <a:t>them</a:t>
            </a:r>
            <a:r>
              <a:rPr lang="da-DK" sz="2400" dirty="0"/>
              <a:t> in the </a:t>
            </a:r>
            <a:r>
              <a:rPr lang="da-DK" sz="2400" dirty="0" err="1"/>
              <a:t>function</a:t>
            </a:r>
            <a:r>
              <a:rPr lang="da-DK" sz="2400" dirty="0"/>
              <a:t> </a:t>
            </a:r>
            <a:r>
              <a:rPr lang="da-DK" sz="2400" dirty="0" err="1"/>
              <a:t>call</a:t>
            </a:r>
            <a:r>
              <a:rPr lang="da-DK" sz="2400" dirty="0"/>
              <a:t> </a:t>
            </a:r>
            <a:r>
              <a:rPr lang="da-DK" sz="2400" dirty="0" err="1"/>
              <a:t>using</a:t>
            </a:r>
            <a:r>
              <a:rPr lang="da-DK" sz="2400" dirty="0"/>
              <a:t> 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*L</a:t>
            </a:r>
          </a:p>
          <a:p>
            <a:pPr marL="0" indent="0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L = [x, y, z]</a:t>
            </a:r>
          </a:p>
          <a:p>
            <a:pPr marL="363538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f(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L)</a:t>
            </a:r>
          </a:p>
          <a:p>
            <a:pPr marL="36353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da-DK" sz="2400" dirty="0"/>
              <a:t>is </a:t>
            </a:r>
            <a:r>
              <a:rPr lang="da-DK" sz="2400" dirty="0" err="1"/>
              <a:t>equivalent</a:t>
            </a:r>
            <a:r>
              <a:rPr lang="da-DK" sz="2400" dirty="0"/>
              <a:t> to </a:t>
            </a:r>
            <a:r>
              <a:rPr lang="da-DK" sz="2400" dirty="0" err="1"/>
              <a:t>calling</a:t>
            </a:r>
            <a:endParaRPr lang="da-DK" sz="2400" dirty="0"/>
          </a:p>
          <a:p>
            <a:pPr marL="0" indent="0"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f(L[0], L[1], L[2])</a:t>
            </a:r>
          </a:p>
          <a:p>
            <a:pPr marL="363538" indent="0">
              <a:buNone/>
            </a:pPr>
            <a:r>
              <a:rPr lang="da-DK" sz="2400" dirty="0"/>
              <a:t>i.e.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f(x, y, z)</a:t>
            </a:r>
          </a:p>
          <a:p>
            <a:r>
              <a:rPr lang="da-DK" sz="2400" dirty="0"/>
              <a:t>Note </a:t>
            </a:r>
            <a:r>
              <a:rPr lang="da-DK" sz="2400" dirty="0" err="1"/>
              <a:t>that</a:t>
            </a:r>
            <a:r>
              <a:rPr lang="da-DK" sz="2400" dirty="0"/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f(L)</a:t>
            </a:r>
            <a:r>
              <a:rPr lang="da-DK" sz="2400" dirty="0"/>
              <a:t> </a:t>
            </a:r>
            <a:r>
              <a:rPr lang="da-DK" sz="2400" dirty="0" err="1"/>
              <a:t>would</a:t>
            </a:r>
            <a:r>
              <a:rPr lang="da-DK" sz="2400" dirty="0"/>
              <a:t> </a:t>
            </a:r>
            <a:r>
              <a:rPr lang="da-DK" sz="2400" dirty="0" err="1"/>
              <a:t>pass</a:t>
            </a:r>
            <a:r>
              <a:rPr lang="da-DK" sz="2400" dirty="0"/>
              <a:t> a single argument to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da-DK" sz="2400" dirty="0"/>
              <a:t>, </a:t>
            </a:r>
            <a:r>
              <a:rPr lang="da-DK" sz="2400" dirty="0" err="1"/>
              <a:t>namely</a:t>
            </a:r>
            <a:r>
              <a:rPr lang="da-DK" sz="2400" dirty="0"/>
              <a:t> a list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2400" dirty="0"/>
              <a:t>In a </a:t>
            </a:r>
            <a:r>
              <a:rPr lang="da-DK" sz="2400" dirty="0" err="1"/>
              <a:t>function</a:t>
            </a:r>
            <a:r>
              <a:rPr lang="da-DK" sz="2400" dirty="0"/>
              <a:t> </a:t>
            </a:r>
            <a:r>
              <a:rPr lang="da-DK" sz="2400" dirty="0" err="1"/>
              <a:t>call</a:t>
            </a:r>
            <a:r>
              <a:rPr lang="da-DK" sz="2400" dirty="0"/>
              <a:t> </a:t>
            </a:r>
            <a:r>
              <a:rPr lang="da-DK" sz="2400" dirty="0" err="1"/>
              <a:t>several</a:t>
            </a:r>
            <a:r>
              <a:rPr lang="da-DK" sz="2400" dirty="0"/>
              <a:t> 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da-DK" sz="2400" dirty="0"/>
              <a:t> </a:t>
            </a:r>
            <a:r>
              <a:rPr lang="da-DK" sz="2400" dirty="0" err="1"/>
              <a:t>expressions</a:t>
            </a:r>
            <a:r>
              <a:rPr lang="da-DK" sz="2400" dirty="0"/>
              <a:t> </a:t>
            </a:r>
            <a:r>
              <a:rPr lang="da-DK" sz="2400" dirty="0" err="1"/>
              <a:t>can</a:t>
            </a:r>
            <a:r>
              <a:rPr lang="da-DK" sz="2400" dirty="0"/>
              <a:t> </a:t>
            </a:r>
            <a:r>
              <a:rPr lang="da-DK" sz="2400" dirty="0" err="1"/>
              <a:t>appear</a:t>
            </a:r>
            <a:r>
              <a:rPr lang="da-DK" sz="2400" dirty="0"/>
              <a:t>, </a:t>
            </a:r>
            <a:r>
              <a:rPr lang="da-DK" sz="2400" dirty="0" err="1"/>
              <a:t>e.g</a:t>
            </a:r>
            <a:r>
              <a:rPr lang="da-DK" sz="2400" dirty="0"/>
              <a:t>.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f(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L1, x, 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L2, 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L3)</a:t>
            </a:r>
          </a:p>
        </p:txBody>
      </p:sp>
    </p:spTree>
    <p:extLst>
      <p:ext uri="{BB962C8B-B14F-4D97-AF65-F5344CB8AC3E}">
        <p14:creationId xmlns:p14="http://schemas.microsoft.com/office/powerpoint/2010/main" val="905431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602742"/>
              </p:ext>
            </p:extLst>
          </p:nvPr>
        </p:nvGraphicFramePr>
        <p:xfrm>
          <a:off x="912463" y="326505"/>
          <a:ext cx="10344838" cy="624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4483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37334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5425463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math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norm(x, y):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math.sqrt(x * x + y * y)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norm(3, 5)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5.830951894845301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point = (3, 4)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*point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sep=':')</a:t>
                      </a:r>
                    </a:p>
                    <a:p>
                      <a:pPr marL="266700" indent="-266700"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3:4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norm(point)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TypeError: norm() missing 1 required positional argument: 'y'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norm(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*point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indent="-26670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5.0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dist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(x0, y0, x1, y1):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return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math.sqrt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((x1 - </a:t>
                      </a:r>
                      <a:r>
                        <a:rPr lang="en-US" sz="1800" b="1" baseline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x0) ** 2 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 (y1 - </a:t>
                      </a:r>
                      <a:r>
                        <a:rPr lang="en-US" sz="1800" b="1" baseline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y0) ** 2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pt-BR" sz="1800" b="1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 = 3, 7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 = 7, 4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dist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(p, q)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dist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missing 2 required positional arguments: 'x1' and 'y1'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dist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*p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*q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5.0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0131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49000" cy="1325563"/>
          </a:xfrm>
        </p:spPr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How </a:t>
            </a:r>
            <a:r>
              <a:rPr lang="da-DK" dirty="0" err="1"/>
              <a:t>many</a:t>
            </a:r>
            <a:r>
              <a:rPr lang="da-DK" dirty="0"/>
              <a:t> arguments </a:t>
            </a:r>
            <a:r>
              <a:rPr lang="da-DK" dirty="0" err="1"/>
              <a:t>should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da-DK" dirty="0"/>
              <a:t> </a:t>
            </a:r>
            <a:r>
              <a:rPr lang="da-DK" dirty="0" err="1"/>
              <a:t>take</a:t>
            </a:r>
            <a:r>
              <a:rPr lang="da-DK" dirty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749" y="2751042"/>
            <a:ext cx="4175393" cy="299473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= [1, 2, 3]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 = [4, 5]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 = (6, 7, 8)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 = (9, 10)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f(*a, b, c, *d)</a:t>
            </a:r>
          </a:p>
        </p:txBody>
      </p:sp>
      <p:sp>
        <p:nvSpPr>
          <p:cNvPr id="4" name="Smiley Face 3"/>
          <p:cNvSpPr/>
          <p:nvPr/>
        </p:nvSpPr>
        <p:spPr>
          <a:xfrm>
            <a:off x="7392325" y="3619524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899094" y="2023136"/>
            <a:ext cx="3249058" cy="534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</a:pPr>
            <a:r>
              <a:rPr lang="en-US" dirty="0"/>
              <a:t>4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5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6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7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8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9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10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Don’t know	 </a:t>
            </a:r>
          </a:p>
        </p:txBody>
      </p:sp>
    </p:spTree>
    <p:extLst>
      <p:ext uri="{BB962C8B-B14F-4D97-AF65-F5344CB8AC3E}">
        <p14:creationId xmlns:p14="http://schemas.microsoft.com/office/powerpoint/2010/main" val="2250928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</p:spPr>
        <p:txBody>
          <a:bodyPr/>
          <a:lstStyle/>
          <a:p>
            <a:r>
              <a:rPr lang="en-US" dirty="0"/>
              <a:t>Question – What is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list(zip(*zip(*L)))</a:t>
            </a:r>
            <a:r>
              <a:rPr lang="en-US" dirty="0"/>
              <a:t>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2867" y="1825625"/>
            <a:ext cx="10157552" cy="45341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 = [[1, 2, 3], [4, 5], [6, 7, 8]]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sz="2400" dirty="0"/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[(([1, 2, 3],),), (([4, 5],),), (([6, 7, 8],),)]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400" dirty="0"/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[((1, 4, 6),), ((2, 5, 7),)]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400" dirty="0"/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[(1, 2), (4, 5), (6, 7)]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400" dirty="0"/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[(1, 2, 3), (4, 5), (6, 7, 8)]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400" dirty="0"/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[([1, 2, 3], [4, 5], [6, 7, 8])]</a:t>
            </a:r>
          </a:p>
          <a:p>
            <a:pPr marL="514350" indent="-514350">
              <a:buFont typeface="+mj-lt"/>
              <a:buAutoNum type="alphaLcParenR"/>
            </a:pPr>
            <a:r>
              <a:rPr lang="da-DK" sz="2400" dirty="0"/>
              <a:t> </a:t>
            </a:r>
            <a:r>
              <a:rPr lang="da-DK" sz="2400" dirty="0" err="1"/>
              <a:t>Don’t</a:t>
            </a:r>
            <a:r>
              <a:rPr lang="da-DK" sz="2400" dirty="0"/>
              <a:t> know</a:t>
            </a:r>
            <a:endParaRPr lang="en-US" sz="2400" dirty="0"/>
          </a:p>
        </p:txBody>
      </p:sp>
      <p:sp>
        <p:nvSpPr>
          <p:cNvPr id="4" name="Smiley Face 3"/>
          <p:cNvSpPr/>
          <p:nvPr/>
        </p:nvSpPr>
        <p:spPr>
          <a:xfrm>
            <a:off x="1344064" y="3674272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559139"/>
              </p:ext>
            </p:extLst>
          </p:nvPr>
        </p:nvGraphicFramePr>
        <p:xfrm>
          <a:off x="6855494" y="5353925"/>
          <a:ext cx="4800351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35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38445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list(zip((1, 2, 3), (4, 5, 6)))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[(1, 4), (2, 5), (3, 6)]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11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8651"/>
            <a:ext cx="10515600" cy="1325563"/>
          </a:xfrm>
        </p:spPr>
        <p:txBody>
          <a:bodyPr/>
          <a:lstStyle/>
          <a:p>
            <a:r>
              <a:rPr lang="da-DK" dirty="0" err="1"/>
              <a:t>Keyword</a:t>
            </a:r>
            <a:r>
              <a:rPr lang="da-DK" dirty="0"/>
              <a:t>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2637"/>
            <a:ext cx="9947564" cy="5575363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1200"/>
              </a:spcAft>
            </a:pPr>
            <a:r>
              <a:rPr lang="da-DK" dirty="0" err="1"/>
              <a:t>Previously</a:t>
            </a:r>
            <a:r>
              <a:rPr lang="da-DK" dirty="0"/>
              <a:t> </a:t>
            </a:r>
            <a:r>
              <a:rPr lang="da-DK" dirty="0" err="1"/>
              <a:t>we</a:t>
            </a:r>
            <a:r>
              <a:rPr lang="da-DK" dirty="0"/>
              <a:t> have </a:t>
            </a:r>
            <a:r>
              <a:rPr lang="da-DK" dirty="0" err="1"/>
              <a:t>seen</a:t>
            </a:r>
            <a:r>
              <a:rPr lang="da-DK" dirty="0"/>
              <a:t> the </a:t>
            </a:r>
            <a:r>
              <a:rPr lang="da-DK" dirty="0" err="1"/>
              <a:t>following</a:t>
            </a:r>
            <a:r>
              <a:rPr lang="da-DK" dirty="0"/>
              <a:t> (</a:t>
            </a:r>
            <a:r>
              <a:rPr lang="da-DK" dirty="0" err="1"/>
              <a:t>strange</a:t>
            </a:r>
            <a:r>
              <a:rPr lang="da-DK" dirty="0"/>
              <a:t>)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calls</a:t>
            </a:r>
            <a:endParaRPr lang="da-DK" dirty="0"/>
          </a:p>
          <a:p>
            <a:pPr marL="0" indent="0">
              <a:buNone/>
            </a:pP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print(7, 14, 15, </a:t>
            </a:r>
            <a:r>
              <a:rPr lang="da-DK" sz="26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sep</a:t>
            </a:r>
            <a:r>
              <a:rPr lang="da-DK" sz="2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':', </a:t>
            </a:r>
            <a:r>
              <a:rPr lang="da-DK" sz="2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end=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'')</a:t>
            </a: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enumerate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my_list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da-DK" sz="26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start=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1)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a-DK" i="1" dirty="0" err="1">
                <a:solidFill>
                  <a:srgbClr val="C00000"/>
                </a:solidFill>
              </a:rPr>
              <a:t>name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da-DK" dirty="0"/>
              <a:t> </a:t>
            </a:r>
            <a:r>
              <a:rPr lang="da-DK" dirty="0" err="1"/>
              <a:t>refers</a:t>
            </a:r>
            <a:r>
              <a:rPr lang="da-DK" dirty="0"/>
              <a:t> to </a:t>
            </a:r>
            <a:r>
              <a:rPr lang="da-DK" dirty="0" err="1"/>
              <a:t>one</a:t>
            </a:r>
            <a:r>
              <a:rPr lang="da-DK" dirty="0"/>
              <a:t> of the formal arguments, </a:t>
            </a:r>
            <a:r>
              <a:rPr lang="da-DK" dirty="0" err="1"/>
              <a:t>known</a:t>
            </a:r>
            <a:r>
              <a:rPr lang="da-DK" dirty="0"/>
              <a:t> as a </a:t>
            </a:r>
            <a:r>
              <a:rPr lang="da-DK" dirty="0" err="1">
                <a:solidFill>
                  <a:srgbClr val="C00000"/>
                </a:solidFill>
              </a:rPr>
              <a:t>keyword</a:t>
            </a:r>
            <a:r>
              <a:rPr lang="da-DK" dirty="0">
                <a:solidFill>
                  <a:srgbClr val="C00000"/>
                </a:solidFill>
              </a:rPr>
              <a:t> argument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a-DK" dirty="0"/>
              <a:t>A </a:t>
            </a:r>
            <a:r>
              <a:rPr lang="da-DK" i="1" dirty="0" err="1"/>
              <a:t>name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appear</a:t>
            </a:r>
            <a:r>
              <a:rPr lang="da-DK" dirty="0"/>
              <a:t> at most </a:t>
            </a:r>
            <a:r>
              <a:rPr lang="da-DK" dirty="0" err="1"/>
              <a:t>once</a:t>
            </a:r>
            <a:r>
              <a:rPr lang="da-DK" dirty="0"/>
              <a:t> in a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call</a:t>
            </a:r>
            <a:endParaRPr lang="da-DK" dirty="0"/>
          </a:p>
          <a:p>
            <a:pPr>
              <a:spcAft>
                <a:spcPts val="1200"/>
              </a:spcAft>
            </a:pPr>
            <a:r>
              <a:rPr lang="en-US" dirty="0"/>
              <a:t>In function calls keyword arguments must follow positional arguments</a:t>
            </a:r>
            <a:endParaRPr lang="da-DK" sz="3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Aft>
                <a:spcPts val="1200"/>
              </a:spcAft>
            </a:pPr>
            <a:r>
              <a:rPr lang="da-DK" dirty="0" err="1"/>
              <a:t>Improves</a:t>
            </a:r>
            <a:r>
              <a:rPr lang="da-DK" dirty="0"/>
              <a:t> </a:t>
            </a:r>
            <a:r>
              <a:rPr lang="da-DK" dirty="0" err="1"/>
              <a:t>readability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arguments have non-</a:t>
            </a:r>
            <a:r>
              <a:rPr lang="da-DK" dirty="0" err="1"/>
              <a:t>obvious</a:t>
            </a:r>
            <a:r>
              <a:rPr lang="da-DK" dirty="0"/>
              <a:t> </a:t>
            </a:r>
            <a:r>
              <a:rPr lang="da-DK" dirty="0" err="1"/>
              <a:t>order</a:t>
            </a:r>
            <a:endParaRPr lang="da-DK" dirty="0"/>
          </a:p>
          <a:p>
            <a:pPr marL="0" indent="0">
              <a:spcBef>
                <a:spcPts val="600"/>
              </a:spcBef>
              <a:buNone/>
            </a:pP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complicated_function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	    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='Mickey',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	    city='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Duckburg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	    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='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Calisota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occupation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='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Detective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da-DK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gender</a:t>
            </a: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='Male'</a:t>
            </a:r>
            <a:b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da-DK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	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452891"/>
              </p:ext>
            </p:extLst>
          </p:nvPr>
        </p:nvGraphicFramePr>
        <p:xfrm>
          <a:off x="9074479" y="4447603"/>
          <a:ext cx="2882838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283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38445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s-E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s-E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sub(x, y):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s-E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</a:t>
                      </a:r>
                      <a:r>
                        <a:rPr lang="es-E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r>
                        <a:rPr lang="es-E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- y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sub(9, 4)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sub(y=9, x=4)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-5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704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Keyword</a:t>
            </a:r>
            <a:r>
              <a:rPr lang="da-DK" dirty="0"/>
              <a:t> arguments, default </a:t>
            </a:r>
            <a:r>
              <a:rPr lang="da-DK" dirty="0" err="1"/>
              <a:t>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32421"/>
          </a:xfrm>
        </p:spPr>
        <p:txBody>
          <a:bodyPr/>
          <a:lstStyle/>
          <a:p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calling</a:t>
            </a:r>
            <a:r>
              <a:rPr lang="da-DK" dirty="0"/>
              <a:t> a </a:t>
            </a:r>
            <a:r>
              <a:rPr lang="da-DK" dirty="0" err="1"/>
              <a:t>function</a:t>
            </a:r>
            <a:r>
              <a:rPr lang="da-DK" dirty="0"/>
              <a:t> arguments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ommitted</a:t>
            </a:r>
            <a:r>
              <a:rPr lang="da-DK" dirty="0"/>
              <a:t> if the </a:t>
            </a:r>
            <a:r>
              <a:rPr lang="da-DK" dirty="0" err="1"/>
              <a:t>corresponding</a:t>
            </a:r>
            <a:r>
              <a:rPr lang="da-DK" dirty="0"/>
              <a:t> arguments in the </a:t>
            </a:r>
            <a:r>
              <a:rPr lang="da-DK" dirty="0" err="1"/>
              <a:t>function</a:t>
            </a:r>
            <a:r>
              <a:rPr lang="da-DK" dirty="0"/>
              <a:t> definition have default </a:t>
            </a:r>
            <a:r>
              <a:rPr lang="da-DK" dirty="0" err="1"/>
              <a:t>values</a:t>
            </a:r>
            <a:r>
              <a:rPr lang="da-DK" dirty="0"/>
              <a:t> </a:t>
            </a:r>
            <a:r>
              <a:rPr lang="da-DK" i="1" dirty="0">
                <a:solidFill>
                  <a:srgbClr val="C00000"/>
                </a:solidFill>
                <a:cs typeface="Courier New" panose="02070309020205020404" pitchFamily="49" charset="0"/>
              </a:rPr>
              <a:t>argument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da-DK" i="1" dirty="0" err="1">
                <a:solidFill>
                  <a:srgbClr val="C00000"/>
                </a:solidFill>
                <a:cs typeface="Courier New" panose="02070309020205020404" pitchFamily="49" charset="0"/>
              </a:rPr>
              <a:t>value</a:t>
            </a:r>
            <a:endParaRPr lang="da-DK" dirty="0">
              <a:cs typeface="Courier New" panose="02070309020205020404" pitchFamily="49" charset="0"/>
            </a:endParaRPr>
          </a:p>
          <a:p>
            <a:r>
              <a:rPr lang="da-DK" dirty="0">
                <a:cs typeface="Courier New" panose="02070309020205020404" pitchFamily="49" charset="0"/>
              </a:rPr>
              <a:t>Arguments with default </a:t>
            </a:r>
            <a:r>
              <a:rPr lang="da-DK" dirty="0" err="1">
                <a:cs typeface="Courier New" panose="02070309020205020404" pitchFamily="49" charset="0"/>
              </a:rPr>
              <a:t>values</a:t>
            </a:r>
            <a:r>
              <a:rPr lang="da-DK" dirty="0">
                <a:cs typeface="Courier New" panose="02070309020205020404" pitchFamily="49" charset="0"/>
              </a:rPr>
              <a:t> must </a:t>
            </a:r>
            <a:r>
              <a:rPr lang="da-DK" dirty="0" err="1">
                <a:cs typeface="Courier New" panose="02070309020205020404" pitchFamily="49" charset="0"/>
              </a:rPr>
              <a:t>be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after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those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without</a:t>
            </a:r>
            <a:endParaRPr lang="da-DK" dirty="0">
              <a:cs typeface="Courier New" panose="02070309020205020404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123830"/>
              </p:ext>
            </p:extLst>
          </p:nvPr>
        </p:nvGraphicFramePr>
        <p:xfrm>
          <a:off x="3499485" y="4262800"/>
          <a:ext cx="5193030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30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38445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(a, b, c=5, d=7):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print(f'{a=} {b=} {c=} {d=}')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(2, d=3, b=4)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a=2, b=4, c=5, d=3</a:t>
                      </a:r>
                      <a:endParaRPr lang="da-DK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93137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is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f(6, z=2)</a:t>
            </a:r>
            <a:r>
              <a:rPr lang="da-DK" dirty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9976" y="1869692"/>
            <a:ext cx="700672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def f(x, y=3, z=7):</a:t>
            </a:r>
          </a:p>
          <a:p>
            <a:pPr marL="0" indent="0">
              <a:buNone/>
            </a:pPr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	return x + y + z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da-DK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 f() missing 1 required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cs typeface="Courier New" panose="02070309020205020404" pitchFamily="49" charset="0"/>
              </a:rPr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positional argument: 'y'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/>
              <a:t>Don’t</a:t>
            </a:r>
            <a:r>
              <a:rPr lang="da-DK" dirty="0"/>
              <a:t> know</a:t>
            </a:r>
            <a:endParaRPr lang="en-US" dirty="0"/>
          </a:p>
        </p:txBody>
      </p:sp>
      <p:sp>
        <p:nvSpPr>
          <p:cNvPr id="4" name="Smiley Face 3"/>
          <p:cNvSpPr/>
          <p:nvPr/>
        </p:nvSpPr>
        <p:spPr>
          <a:xfrm>
            <a:off x="2735863" y="3762743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637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Keyword</a:t>
            </a:r>
            <a:r>
              <a:rPr lang="da-DK" dirty="0"/>
              <a:t> arguments, mutable default </a:t>
            </a:r>
            <a:r>
              <a:rPr lang="da-DK" dirty="0" err="1"/>
              <a:t>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11944"/>
            <a:ext cx="10515600" cy="576052"/>
          </a:xfrm>
        </p:spPr>
        <p:txBody>
          <a:bodyPr>
            <a:normAutofit fontScale="92500"/>
          </a:bodyPr>
          <a:lstStyle/>
          <a:p>
            <a:r>
              <a:rPr lang="da-DK" dirty="0"/>
              <a:t>Be </a:t>
            </a:r>
            <a:r>
              <a:rPr lang="da-DK" dirty="0" err="1"/>
              <a:t>carefull</a:t>
            </a:r>
            <a:r>
              <a:rPr lang="da-DK" dirty="0"/>
              <a:t>: Default </a:t>
            </a:r>
            <a:r>
              <a:rPr lang="da-DK" dirty="0" err="1"/>
              <a:t>value</a:t>
            </a:r>
            <a:r>
              <a:rPr lang="da-DK" dirty="0"/>
              <a:t> </a:t>
            </a:r>
            <a:r>
              <a:rPr lang="da-DK" dirty="0" err="1"/>
              <a:t>will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shared</a:t>
            </a:r>
            <a:r>
              <a:rPr lang="da-DK" dirty="0"/>
              <a:t> </a:t>
            </a:r>
            <a:r>
              <a:rPr lang="da-DK" dirty="0" err="1"/>
              <a:t>among</a:t>
            </a:r>
            <a:r>
              <a:rPr lang="da-DK" dirty="0"/>
              <a:t> </a:t>
            </a:r>
            <a:r>
              <a:rPr lang="da-DK" dirty="0" err="1"/>
              <a:t>calls</a:t>
            </a:r>
            <a:r>
              <a:rPr lang="da-DK" dirty="0"/>
              <a:t> (</a:t>
            </a:r>
            <a:r>
              <a:rPr lang="da-DK" dirty="0" err="1"/>
              <a:t>which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usefull</a:t>
            </a:r>
            <a:r>
              <a:rPr lang="da-DK" dirty="0"/>
              <a:t>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0271" y="824954"/>
            <a:ext cx="487666" cy="405904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408181"/>
              </p:ext>
            </p:extLst>
          </p:nvPr>
        </p:nvGraphicFramePr>
        <p:xfrm>
          <a:off x="141363" y="2354467"/>
          <a:ext cx="3816237" cy="4300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237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7427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The Python Language Reference</a:t>
                      </a:r>
                      <a:br>
                        <a:rPr lang="da-DK" sz="1600" dirty="0"/>
                      </a:br>
                      <a:r>
                        <a:rPr lang="da-DK" sz="1600" dirty="0"/>
                        <a:t>8.7 </a:t>
                      </a:r>
                      <a:r>
                        <a:rPr lang="da-DK" sz="1600" dirty="0" err="1"/>
                        <a:t>Function</a:t>
                      </a:r>
                      <a:r>
                        <a:rPr lang="da-DK" sz="1600" dirty="0"/>
                        <a:t> definitions </a:t>
                      </a:r>
                      <a:endParaRPr lang="da-DK" sz="1600" b="0" dirty="0"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5574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600" dirty="0"/>
                        <a:t>”</a:t>
                      </a:r>
                      <a:r>
                        <a:rPr lang="en-US" sz="1600" b="1" dirty="0"/>
                        <a:t>Default parameter values are evaluated from left to right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</a:rPr>
                        <a:t>when the function definition is executed</a:t>
                      </a:r>
                      <a:r>
                        <a:rPr lang="en-US" sz="1600" dirty="0"/>
                        <a:t>. This means that the expression is evaluated once, when the function is defined, and that the same “pre-computed” value is used for each call. This is especially important to understand when a default parameter is a mutable object, such as a list or a dictionary: if the function modifies the object (e.g. by appending an item to a list), the default value is in effect modified. This is generally not what was intended. A way around this is to use None as the default”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96855"/>
              </p:ext>
            </p:extLst>
          </p:nvPr>
        </p:nvGraphicFramePr>
        <p:xfrm>
          <a:off x="4070395" y="2354466"/>
          <a:ext cx="3885508" cy="4308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550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27435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972817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list_append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(e,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L=[]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L.append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return L</a:t>
                      </a:r>
                    </a:p>
                    <a:p>
                      <a:pPr marL="266700" indent="-266700">
                        <a:spcBef>
                          <a:spcPts val="600"/>
                        </a:spcBef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list_append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('x', ['y', 'z'])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['y', 'z', 'x']		   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list_append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('a')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list_append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('b')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'a'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'b']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list_append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('c')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'a'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'b'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'c']</a:t>
                      </a:r>
                      <a:endParaRPr lang="da-DK" sz="16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547632"/>
              </p:ext>
            </p:extLst>
          </p:nvPr>
        </p:nvGraphicFramePr>
        <p:xfrm>
          <a:off x="8068698" y="2354467"/>
          <a:ext cx="3994468" cy="4308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446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27435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97281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list_append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(e,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L=None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L == None: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L = []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L.append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L</a:t>
                      </a:r>
                    </a:p>
                    <a:p>
                      <a:pPr marL="266700" indent="-266700">
                        <a:spcBef>
                          <a:spcPts val="600"/>
                        </a:spcBef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list_append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('x', ['y', 'z'])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['y', 'z', 'x']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list_append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('a')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list_append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('b')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['b']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list_append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('c')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['c']</a:t>
                      </a:r>
                      <a:endParaRPr lang="da-DK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7937" y="2971361"/>
            <a:ext cx="487666" cy="4059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4800" y="4928631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728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call</a:t>
            </a:r>
            <a:r>
              <a:rPr lang="da-DK" dirty="0"/>
              <a:t>, </a:t>
            </a:r>
            <a:r>
              <a:rPr lang="da-DK" dirty="0" err="1"/>
              <a:t>dictionary</a:t>
            </a:r>
            <a:r>
              <a:rPr lang="da-DK" dirty="0"/>
              <a:t> of </a:t>
            </a:r>
            <a:r>
              <a:rPr lang="da-DK" dirty="0" err="1"/>
              <a:t>keyword</a:t>
            </a:r>
            <a:r>
              <a:rPr lang="da-DK" dirty="0"/>
              <a:t>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If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happen</a:t>
            </a:r>
            <a:r>
              <a:rPr lang="da-DK" dirty="0"/>
              <a:t> to have a </a:t>
            </a:r>
            <a:r>
              <a:rPr lang="da-DK" i="1" dirty="0" err="1"/>
              <a:t>dictionary</a:t>
            </a:r>
            <a:r>
              <a:rPr lang="da-DK" dirty="0"/>
              <a:t> </a:t>
            </a:r>
            <a:r>
              <a:rPr lang="da-DK" dirty="0" err="1"/>
              <a:t>containing</a:t>
            </a:r>
            <a:r>
              <a:rPr lang="da-DK" dirty="0"/>
              <a:t> the </a:t>
            </a:r>
            <a:r>
              <a:rPr lang="da-DK" dirty="0" err="1"/>
              <a:t>keyword</a:t>
            </a:r>
            <a:r>
              <a:rPr lang="da-DK" dirty="0"/>
              <a:t> arguments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want</a:t>
            </a:r>
            <a:r>
              <a:rPr lang="da-DK" dirty="0"/>
              <a:t> to </a:t>
            </a:r>
            <a:r>
              <a:rPr lang="da-DK" dirty="0" err="1"/>
              <a:t>pass</a:t>
            </a:r>
            <a:r>
              <a:rPr lang="da-DK" dirty="0"/>
              <a:t> to </a:t>
            </a:r>
            <a:r>
              <a:rPr lang="da-DK" dirty="0" err="1"/>
              <a:t>function</a:t>
            </a:r>
            <a:r>
              <a:rPr lang="da-DK" dirty="0"/>
              <a:t>,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give all </a:t>
            </a:r>
            <a:r>
              <a:rPr lang="da-DK" dirty="0" err="1"/>
              <a:t>dictionary</a:t>
            </a:r>
            <a:r>
              <a:rPr lang="da-DK" dirty="0"/>
              <a:t> items as arguments </a:t>
            </a:r>
            <a:r>
              <a:rPr lang="da-DK" dirty="0" err="1"/>
              <a:t>using</a:t>
            </a:r>
            <a:r>
              <a:rPr lang="da-DK" dirty="0"/>
              <a:t> the single argument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</a:t>
            </a:r>
            <a:r>
              <a:rPr lang="da-DK" i="1" dirty="0" err="1">
                <a:solidFill>
                  <a:srgbClr val="C00000"/>
                </a:solidFill>
              </a:rPr>
              <a:t>dictionary</a:t>
            </a:r>
            <a:endParaRPr lang="en-US" i="1" dirty="0">
              <a:solidFill>
                <a:srgbClr val="C0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689974"/>
              </p:ext>
            </p:extLst>
          </p:nvPr>
        </p:nvGraphicFramePr>
        <p:xfrm>
          <a:off x="3072447" y="4001294"/>
          <a:ext cx="604710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71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38445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nl-N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print(3, 4, 5, sep=':', end='#\n')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3:4:5#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nl-N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print_kwarg = {</a:t>
                      </a:r>
                      <a:r>
                        <a:rPr lang="nl-NL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'sep'</a:t>
                      </a:r>
                      <a:r>
                        <a:rPr lang="nl-N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':', </a:t>
                      </a:r>
                      <a:r>
                        <a:rPr lang="nl-NL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'end'</a:t>
                      </a:r>
                      <a:r>
                        <a:rPr lang="nl-N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'#\n'}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nl-N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print(3, 4, 5, </a:t>
                      </a:r>
                      <a:r>
                        <a:rPr lang="nl-NL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**print_kwarg</a:t>
                      </a:r>
                      <a:r>
                        <a:rPr lang="nl-N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3:4:5#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255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(Simple) </a:t>
            </a:r>
            <a:r>
              <a:rPr lang="da-DK" dirty="0" err="1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2620"/>
            <a:ext cx="11353800" cy="503237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da-DK" sz="2400" dirty="0" err="1"/>
              <a:t>You</a:t>
            </a:r>
            <a:r>
              <a:rPr lang="da-DK" sz="2400" dirty="0"/>
              <a:t> </a:t>
            </a:r>
            <a:r>
              <a:rPr lang="da-DK" sz="2400" dirty="0" err="1"/>
              <a:t>can</a:t>
            </a:r>
            <a:r>
              <a:rPr lang="da-DK" sz="2400" dirty="0"/>
              <a:t> </a:t>
            </a:r>
            <a:r>
              <a:rPr lang="da-DK" sz="2400" dirty="0" err="1"/>
              <a:t>define</a:t>
            </a:r>
            <a:r>
              <a:rPr lang="da-DK" sz="2400" dirty="0"/>
              <a:t> </a:t>
            </a:r>
            <a:r>
              <a:rPr lang="da-DK" sz="2400" dirty="0" err="1"/>
              <a:t>your</a:t>
            </a:r>
            <a:r>
              <a:rPr lang="da-DK" sz="2400" dirty="0"/>
              <a:t> </a:t>
            </a:r>
            <a:r>
              <a:rPr lang="da-DK" sz="2400" dirty="0" err="1"/>
              <a:t>own</a:t>
            </a:r>
            <a:r>
              <a:rPr lang="da-DK" sz="2400" dirty="0"/>
              <a:t> </a:t>
            </a:r>
            <a:r>
              <a:rPr lang="da-DK" sz="2400" dirty="0" err="1"/>
              <a:t>functions</a:t>
            </a:r>
            <a:r>
              <a:rPr lang="da-DK" sz="2400" dirty="0"/>
              <a:t> </a:t>
            </a:r>
            <a:r>
              <a:rPr lang="da-DK" sz="2400" dirty="0" err="1"/>
              <a:t>using</a:t>
            </a:r>
            <a:r>
              <a:rPr lang="da-DK" sz="2400" dirty="0"/>
              <a:t>:</a:t>
            </a:r>
          </a:p>
          <a:p>
            <a:pPr marL="0" indent="0">
              <a:buNone/>
            </a:pP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da-DK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da-DK" sz="2400" b="1" i="1" dirty="0" err="1"/>
              <a:t>function-name</a:t>
            </a:r>
            <a:r>
              <a:rPr lang="da-DK" sz="2400" b="1" i="1" dirty="0"/>
              <a:t> </a:t>
            </a:r>
            <a:r>
              <a:rPr lang="da-DK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2400" b="1" i="1" dirty="0"/>
              <a:t>var</a:t>
            </a:r>
            <a:r>
              <a:rPr lang="da-DK" sz="2400" b="1" baseline="-25000" dirty="0"/>
              <a:t>1</a:t>
            </a:r>
            <a:r>
              <a:rPr lang="da-DK" sz="2400" b="1" dirty="0"/>
              <a:t>, ..., </a:t>
            </a:r>
            <a:r>
              <a:rPr lang="da-DK" sz="2400" b="1" i="1" dirty="0" err="1"/>
              <a:t>var</a:t>
            </a:r>
            <a:r>
              <a:rPr lang="da-DK" sz="2400" b="1" i="1" baseline="-25000" dirty="0" err="1"/>
              <a:t>k</a:t>
            </a:r>
            <a:r>
              <a:rPr lang="da-DK" sz="2400" b="1" dirty="0">
                <a:solidFill>
                  <a:srgbClr val="C00000"/>
                </a:solidFill>
              </a:rPr>
              <a:t>):</a:t>
            </a:r>
          </a:p>
          <a:p>
            <a:pPr indent="0">
              <a:spcBef>
                <a:spcPts val="600"/>
              </a:spcBef>
              <a:spcAft>
                <a:spcPts val="1800"/>
              </a:spcAft>
              <a:buNone/>
            </a:pPr>
            <a:r>
              <a:rPr lang="da-DK" sz="2400" b="1" dirty="0"/>
              <a:t>	          </a:t>
            </a:r>
            <a:r>
              <a:rPr lang="da-DK" sz="2400" b="1" dirty="0" err="1"/>
              <a:t>body</a:t>
            </a:r>
            <a:r>
              <a:rPr lang="da-DK" sz="2400" b="1" dirty="0"/>
              <a:t> </a:t>
            </a:r>
            <a:r>
              <a:rPr lang="da-DK" sz="2400" b="1" dirty="0" err="1"/>
              <a:t>code</a:t>
            </a:r>
            <a:endParaRPr lang="da-DK" sz="2400" b="1" dirty="0"/>
          </a:p>
          <a:p>
            <a:pPr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a-DK" sz="2400" i="1" dirty="0"/>
              <a:t>var</a:t>
            </a:r>
            <a:r>
              <a:rPr lang="da-DK" sz="2400" baseline="-25000" dirty="0"/>
              <a:t>1</a:t>
            </a:r>
            <a:r>
              <a:rPr lang="da-DK" sz="2400" dirty="0"/>
              <a:t>, ..., </a:t>
            </a:r>
            <a:r>
              <a:rPr lang="da-DK" sz="2400" i="1" dirty="0" err="1"/>
              <a:t>var</a:t>
            </a:r>
            <a:r>
              <a:rPr lang="da-DK" sz="2400" i="1" baseline="-25000" dirty="0" err="1"/>
              <a:t>k</a:t>
            </a:r>
            <a:r>
              <a:rPr lang="da-DK" sz="2400" dirty="0"/>
              <a:t> </a:t>
            </a:r>
            <a:r>
              <a:rPr lang="da-DK" sz="2400" dirty="0" err="1"/>
              <a:t>are</a:t>
            </a:r>
            <a:r>
              <a:rPr lang="da-DK" sz="2400" dirty="0"/>
              <a:t> the </a:t>
            </a:r>
            <a:r>
              <a:rPr lang="da-DK" sz="2400" i="1" dirty="0"/>
              <a:t>formal parameters</a:t>
            </a:r>
          </a:p>
          <a:p>
            <a:pPr>
              <a:spcAft>
                <a:spcPts val="600"/>
              </a:spcAft>
            </a:pPr>
            <a:r>
              <a:rPr lang="da-DK" sz="2400" dirty="0"/>
              <a:t>If the </a:t>
            </a:r>
            <a:r>
              <a:rPr lang="da-DK" sz="2400" dirty="0" err="1"/>
              <a:t>body</a:t>
            </a:r>
            <a:r>
              <a:rPr lang="da-DK" sz="2400" dirty="0"/>
              <a:t> </a:t>
            </a:r>
            <a:r>
              <a:rPr lang="da-DK" sz="2400" dirty="0" err="1"/>
              <a:t>code</a:t>
            </a:r>
            <a:r>
              <a:rPr lang="da-DK" sz="2400" dirty="0"/>
              <a:t> </a:t>
            </a:r>
            <a:r>
              <a:rPr lang="da-DK" sz="2400" dirty="0" err="1"/>
              <a:t>executes</a:t>
            </a:r>
            <a:endParaRPr lang="da-DK" sz="2400" dirty="0"/>
          </a:p>
          <a:p>
            <a:pPr marL="0" indent="0">
              <a:spcAft>
                <a:spcPts val="600"/>
              </a:spcAft>
              <a:buNone/>
            </a:pPr>
            <a:r>
              <a:rPr lang="da-DK" sz="2400" dirty="0"/>
              <a:t>	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da-DK" sz="2400" dirty="0"/>
              <a:t> </a:t>
            </a:r>
            <a:r>
              <a:rPr lang="da-DK" sz="2400" i="1" dirty="0" err="1"/>
              <a:t>expression</a:t>
            </a:r>
            <a:endParaRPr lang="da-DK" sz="2400" i="1" dirty="0"/>
          </a:p>
          <a:p>
            <a:pPr marL="360363" indent="0">
              <a:spcAft>
                <a:spcPts val="1200"/>
              </a:spcAft>
              <a:buNone/>
            </a:pPr>
            <a:r>
              <a:rPr lang="da-DK" sz="2400" dirty="0"/>
              <a:t>the </a:t>
            </a:r>
            <a:r>
              <a:rPr lang="da-DK" sz="2400" dirty="0" err="1"/>
              <a:t>result</a:t>
            </a:r>
            <a:r>
              <a:rPr lang="da-DK" sz="2400" dirty="0"/>
              <a:t> of </a:t>
            </a:r>
            <a:r>
              <a:rPr lang="da-DK" sz="2400" i="1" dirty="0" err="1"/>
              <a:t>expression</a:t>
            </a:r>
            <a:r>
              <a:rPr lang="da-DK" sz="2400" dirty="0"/>
              <a:t> </a:t>
            </a:r>
            <a:r>
              <a:rPr lang="da-DK" sz="2400" dirty="0" err="1"/>
              <a:t>will</a:t>
            </a:r>
            <a:r>
              <a:rPr lang="da-DK" sz="2400" dirty="0"/>
              <a:t> </a:t>
            </a:r>
            <a:r>
              <a:rPr lang="da-DK" sz="2400" dirty="0" err="1"/>
              <a:t>be</a:t>
            </a:r>
            <a:r>
              <a:rPr lang="da-DK" sz="2400" dirty="0"/>
              <a:t> </a:t>
            </a:r>
            <a:r>
              <a:rPr lang="da-DK" sz="2400" dirty="0" err="1"/>
              <a:t>returned</a:t>
            </a:r>
            <a:r>
              <a:rPr lang="da-DK" sz="2400" dirty="0"/>
              <a:t> by the </a:t>
            </a:r>
            <a:r>
              <a:rPr lang="da-DK" sz="2400" dirty="0" err="1"/>
              <a:t>function</a:t>
            </a:r>
            <a:r>
              <a:rPr lang="da-DK" sz="2400" dirty="0"/>
              <a:t>. If </a:t>
            </a:r>
            <a:r>
              <a:rPr lang="da-DK" sz="2400" dirty="0" err="1"/>
              <a:t>expression</a:t>
            </a:r>
            <a:r>
              <a:rPr lang="da-DK" sz="2400" dirty="0"/>
              <a:t> is </a:t>
            </a:r>
            <a:r>
              <a:rPr lang="da-DK" sz="2400" dirty="0" err="1"/>
              <a:t>omitted</a:t>
            </a:r>
            <a:r>
              <a:rPr lang="da-DK" sz="2400" dirty="0"/>
              <a:t> or the body </a:t>
            </a:r>
            <a:r>
              <a:rPr lang="da-DK" sz="2400" dirty="0" err="1"/>
              <a:t>code</a:t>
            </a:r>
            <a:r>
              <a:rPr lang="da-DK" sz="2400" dirty="0"/>
              <a:t> </a:t>
            </a:r>
            <a:r>
              <a:rPr lang="da-DK" sz="2400" dirty="0" err="1"/>
              <a:t>terminates</a:t>
            </a:r>
            <a:r>
              <a:rPr lang="da-DK" sz="2400" dirty="0"/>
              <a:t> </a:t>
            </a:r>
            <a:r>
              <a:rPr lang="da-DK" sz="2400" dirty="0" err="1"/>
              <a:t>without</a:t>
            </a:r>
            <a:r>
              <a:rPr lang="da-DK" sz="2400" dirty="0"/>
              <a:t> </a:t>
            </a:r>
            <a:r>
              <a:rPr lang="da-DK" sz="2400" dirty="0" err="1"/>
              <a:t>performing</a:t>
            </a:r>
            <a:r>
              <a:rPr lang="da-DK" sz="2400" dirty="0"/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da-DK" sz="2400" dirty="0"/>
              <a:t>, </a:t>
            </a:r>
            <a:r>
              <a:rPr lang="da-DK" sz="2400" dirty="0" err="1"/>
              <a:t>then</a:t>
            </a:r>
            <a:r>
              <a:rPr lang="da-DK" sz="2400" dirty="0"/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  <a:r>
              <a:rPr lang="da-DK" sz="2400" dirty="0"/>
              <a:t> is </a:t>
            </a:r>
            <a:r>
              <a:rPr lang="da-DK" sz="2400" dirty="0" err="1"/>
              <a:t>returned</a:t>
            </a:r>
            <a:endParaRPr lang="da-DK" sz="2400" dirty="0"/>
          </a:p>
          <a:p>
            <a:pPr>
              <a:spcAft>
                <a:spcPts val="1200"/>
              </a:spcAft>
            </a:pPr>
            <a:r>
              <a:rPr lang="da-DK" sz="2400" dirty="0" err="1"/>
              <a:t>When</a:t>
            </a:r>
            <a:r>
              <a:rPr lang="da-DK" sz="2400" dirty="0"/>
              <a:t> </a:t>
            </a:r>
            <a:r>
              <a:rPr lang="da-DK" sz="2400" i="1" dirty="0" err="1"/>
              <a:t>calling</a:t>
            </a:r>
            <a:r>
              <a:rPr lang="da-DK" sz="2400" dirty="0"/>
              <a:t> a </a:t>
            </a:r>
            <a:r>
              <a:rPr lang="da-DK" sz="2400" dirty="0" err="1"/>
              <a:t>function</a:t>
            </a:r>
            <a:r>
              <a:rPr lang="da-DK" sz="2400" dirty="0"/>
              <a:t> </a:t>
            </a:r>
            <a:r>
              <a:rPr lang="da-DK" sz="2400" b="1" i="1" dirty="0" err="1"/>
              <a:t>name</a:t>
            </a:r>
            <a:r>
              <a:rPr lang="da-DK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2400" b="1" i="1" dirty="0"/>
              <a:t>value</a:t>
            </a:r>
            <a:r>
              <a:rPr lang="da-DK" sz="2400" b="1" baseline="-25000" dirty="0"/>
              <a:t>1</a:t>
            </a:r>
            <a:r>
              <a:rPr lang="da-DK" sz="2400" b="1" dirty="0"/>
              <a:t>,..., </a:t>
            </a:r>
            <a:r>
              <a:rPr lang="da-DK" sz="2400" b="1" i="1" dirty="0" err="1"/>
              <a:t>value</a:t>
            </a:r>
            <a:r>
              <a:rPr lang="da-DK" sz="2400" b="1" i="1" baseline="-25000" dirty="0" err="1"/>
              <a:t>k</a:t>
            </a:r>
            <a:r>
              <a:rPr lang="da-DK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da-DK" sz="2400" dirty="0">
                <a:cs typeface="Courier New" panose="02070309020205020404" pitchFamily="49" charset="0"/>
              </a:rPr>
              <a:t>body </a:t>
            </a:r>
            <a:r>
              <a:rPr lang="da-DK" sz="2400" dirty="0" err="1">
                <a:cs typeface="Courier New" panose="02070309020205020404" pitchFamily="49" charset="0"/>
              </a:rPr>
              <a:t>code</a:t>
            </a:r>
            <a:r>
              <a:rPr lang="da-DK" sz="2400" dirty="0">
                <a:cs typeface="Courier New" panose="02070309020205020404" pitchFamily="49" charset="0"/>
              </a:rPr>
              <a:t> is </a:t>
            </a:r>
            <a:r>
              <a:rPr lang="da-DK" sz="2400" dirty="0" err="1">
                <a:cs typeface="Courier New" panose="02070309020205020404" pitchFamily="49" charset="0"/>
              </a:rPr>
              <a:t>executed</a:t>
            </a:r>
            <a:r>
              <a:rPr lang="da-DK" sz="2400" dirty="0">
                <a:cs typeface="Courier New" panose="02070309020205020404" pitchFamily="49" charset="0"/>
              </a:rPr>
              <a:t> with </a:t>
            </a:r>
            <a:r>
              <a:rPr lang="da-DK" sz="2400" i="1" dirty="0" err="1">
                <a:cs typeface="Courier New" panose="02070309020205020404" pitchFamily="49" charset="0"/>
              </a:rPr>
              <a:t>var</a:t>
            </a:r>
            <a:r>
              <a:rPr lang="da-DK" sz="2400" i="1" baseline="-25000" dirty="0" err="1">
                <a:cs typeface="Courier New" panose="02070309020205020404" pitchFamily="49" charset="0"/>
              </a:rPr>
              <a:t>i</a:t>
            </a:r>
            <a:r>
              <a:rPr lang="da-DK" sz="2400" dirty="0">
                <a:cs typeface="Courier New" panose="02070309020205020404" pitchFamily="49" charset="0"/>
              </a:rPr>
              <a:t>=</a:t>
            </a:r>
            <a:r>
              <a:rPr lang="da-DK" sz="2400" i="1" dirty="0" err="1">
                <a:cs typeface="Courier New" panose="02070309020205020404" pitchFamily="49" charset="0"/>
              </a:rPr>
              <a:t>value</a:t>
            </a:r>
            <a:r>
              <a:rPr lang="da-DK" sz="2400" i="1" baseline="-25000" dirty="0" err="1">
                <a:cs typeface="Courier New" panose="02070309020205020404" pitchFamily="49" charset="0"/>
              </a:rPr>
              <a:t>i</a:t>
            </a:r>
            <a:endParaRPr lang="da-DK" sz="2400" i="1" baseline="-25000" dirty="0"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952920"/>
              </p:ext>
            </p:extLst>
          </p:nvPr>
        </p:nvGraphicFramePr>
        <p:xfrm>
          <a:off x="6846554" y="472336"/>
          <a:ext cx="5026430" cy="3971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64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sum3(x, y, z):</a:t>
                      </a:r>
                      <a:b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x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sum3(1, 2, 3)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sum3(5, 7, 9)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21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powers(L, power):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P = [x**power for x in L]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return P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powers([2,3,4], 3)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[8, 27, 64]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4478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81202" cy="1325563"/>
          </a:xfrm>
        </p:spPr>
        <p:txBody>
          <a:bodyPr/>
          <a:lstStyle/>
          <a:p>
            <a:r>
              <a:rPr lang="da-DK" dirty="0" err="1"/>
              <a:t>Function</a:t>
            </a:r>
            <a:r>
              <a:rPr lang="da-DK" dirty="0"/>
              <a:t> definition, </a:t>
            </a:r>
            <a:r>
              <a:rPr lang="da-DK" dirty="0" err="1"/>
              <a:t>arbitrary</a:t>
            </a:r>
            <a:r>
              <a:rPr lang="da-DK" dirty="0"/>
              <a:t> </a:t>
            </a:r>
            <a:r>
              <a:rPr lang="da-DK" dirty="0" err="1"/>
              <a:t>keyword</a:t>
            </a:r>
            <a:r>
              <a:rPr lang="da-DK" dirty="0"/>
              <a:t>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If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want</a:t>
            </a:r>
            <a:r>
              <a:rPr lang="da-DK" dirty="0"/>
              <a:t> a </a:t>
            </a:r>
            <a:r>
              <a:rPr lang="da-DK" dirty="0" err="1"/>
              <a:t>function</a:t>
            </a:r>
            <a:r>
              <a:rPr lang="da-DK" dirty="0"/>
              <a:t> to accept </a:t>
            </a:r>
            <a:r>
              <a:rPr lang="da-DK" dirty="0" err="1"/>
              <a:t>arbitrary</a:t>
            </a:r>
            <a:r>
              <a:rPr lang="da-DK" dirty="0"/>
              <a:t> </a:t>
            </a:r>
            <a:r>
              <a:rPr lang="da-DK" dirty="0" err="1"/>
              <a:t>keyword</a:t>
            </a:r>
            <a:r>
              <a:rPr lang="da-DK" dirty="0"/>
              <a:t> arguments, </a:t>
            </a:r>
            <a:r>
              <a:rPr lang="da-DK" dirty="0" err="1"/>
              <a:t>add</a:t>
            </a:r>
            <a:r>
              <a:rPr lang="da-DK" dirty="0"/>
              <a:t> an argument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</a:t>
            </a:r>
            <a:r>
              <a:rPr lang="da-DK" i="1" dirty="0">
                <a:solidFill>
                  <a:srgbClr val="C00000"/>
                </a:solidFill>
              </a:rPr>
              <a:t>argument</a:t>
            </a:r>
            <a:r>
              <a:rPr lang="da-DK" dirty="0"/>
              <a:t> to the </a:t>
            </a:r>
            <a:r>
              <a:rPr lang="da-DK" dirty="0" err="1"/>
              <a:t>function</a:t>
            </a:r>
            <a:r>
              <a:rPr lang="da-DK" dirty="0"/>
              <a:t> definition</a:t>
            </a:r>
          </a:p>
          <a:p>
            <a:r>
              <a:rPr lang="da-DK" dirty="0" err="1"/>
              <a:t>When</a:t>
            </a:r>
            <a:r>
              <a:rPr lang="da-DK" dirty="0"/>
              <a:t> the </a:t>
            </a:r>
            <a:r>
              <a:rPr lang="da-DK" dirty="0" err="1"/>
              <a:t>function</a:t>
            </a:r>
            <a:r>
              <a:rPr lang="da-DK" dirty="0"/>
              <a:t> is </a:t>
            </a:r>
            <a:r>
              <a:rPr lang="da-DK" dirty="0" err="1"/>
              <a:t>called</a:t>
            </a:r>
            <a:r>
              <a:rPr lang="da-DK" dirty="0"/>
              <a:t> </a:t>
            </a:r>
            <a:r>
              <a:rPr lang="da-DK" i="1" dirty="0">
                <a:solidFill>
                  <a:srgbClr val="C00000"/>
                </a:solidFill>
              </a:rPr>
              <a:t>argument</a:t>
            </a:r>
            <a:r>
              <a:rPr lang="da-DK" dirty="0"/>
              <a:t> </a:t>
            </a:r>
            <a:r>
              <a:rPr lang="da-DK" dirty="0" err="1"/>
              <a:t>will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assigned</a:t>
            </a:r>
            <a:r>
              <a:rPr lang="da-DK" dirty="0"/>
              <a:t> a </a:t>
            </a:r>
            <a:r>
              <a:rPr lang="da-DK" dirty="0" err="1"/>
              <a:t>dictionary</a:t>
            </a:r>
            <a:r>
              <a:rPr lang="da-DK" dirty="0"/>
              <a:t> </a:t>
            </a:r>
            <a:r>
              <a:rPr lang="da-DK" dirty="0" err="1"/>
              <a:t>containing</a:t>
            </a:r>
            <a:r>
              <a:rPr lang="da-DK" dirty="0"/>
              <a:t> the </a:t>
            </a:r>
            <a:r>
              <a:rPr lang="da-DK" dirty="0" err="1"/>
              <a:t>excess</a:t>
            </a:r>
            <a:r>
              <a:rPr lang="da-DK" dirty="0"/>
              <a:t> </a:t>
            </a:r>
            <a:r>
              <a:rPr lang="da-DK" dirty="0" err="1"/>
              <a:t>keyword</a:t>
            </a:r>
            <a:r>
              <a:rPr lang="da-DK" dirty="0"/>
              <a:t> arguments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418568"/>
              </p:ext>
            </p:extLst>
          </p:nvPr>
        </p:nvGraphicFramePr>
        <p:xfrm>
          <a:off x="3938417" y="3825025"/>
          <a:ext cx="4315166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516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38445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(a, b=3,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**c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 print('a =', a)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 print('b =', b)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 print('c =', c)</a:t>
                      </a:r>
                      <a:endParaRPr lang="nl-NL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nl-N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my_print(x=27, y=42, a=7)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nl-N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= 7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nl-N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 = 3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nl-NL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 = {'x': 27, 'y': 42}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796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624177"/>
            <a:ext cx="12192000" cy="7504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1800" dirty="0"/>
              <a:t>non-</a:t>
            </a:r>
            <a:r>
              <a:rPr lang="da-DK" sz="1800" dirty="0" err="1"/>
              <a:t>keyword</a:t>
            </a:r>
            <a:r>
              <a:rPr lang="da-DK" sz="1800" dirty="0"/>
              <a:t> arguments must </a:t>
            </a:r>
            <a:r>
              <a:rPr lang="da-DK" sz="1800" dirty="0" err="1"/>
              <a:t>appear</a:t>
            </a:r>
            <a:r>
              <a:rPr lang="da-DK" sz="1800" dirty="0"/>
              <a:t> </a:t>
            </a:r>
            <a:r>
              <a:rPr lang="da-DK" sz="1800" dirty="0" err="1"/>
              <a:t>before</a:t>
            </a:r>
            <a:r>
              <a:rPr lang="da-DK" sz="1800" dirty="0"/>
              <a:t> </a:t>
            </a:r>
            <a:r>
              <a:rPr lang="da-DK" sz="1800" dirty="0" err="1"/>
              <a:t>keyword</a:t>
            </a:r>
            <a:r>
              <a:rPr lang="da-DK" sz="1800" dirty="0"/>
              <a:t> arguments</a:t>
            </a:r>
          </a:p>
          <a:p>
            <a:pPr marL="0" indent="0" algn="ctr">
              <a:buNone/>
            </a:pPr>
            <a:r>
              <a:rPr lang="da-DK" sz="1800" dirty="0"/>
              <a:t>all arguments must have </a:t>
            </a:r>
            <a:r>
              <a:rPr lang="da-DK" sz="1800" dirty="0" err="1"/>
              <a:t>distinct</a:t>
            </a:r>
            <a:r>
              <a:rPr lang="da-DK" sz="1800" dirty="0"/>
              <a:t> </a:t>
            </a:r>
            <a:r>
              <a:rPr lang="da-DK" sz="1800" dirty="0" err="1"/>
              <a:t>names</a:t>
            </a:r>
            <a:endParaRPr lang="en-US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361239"/>
              </p:ext>
            </p:extLst>
          </p:nvPr>
        </p:nvGraphicFramePr>
        <p:xfrm>
          <a:off x="2253297" y="2082574"/>
          <a:ext cx="7685405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54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38445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L1 = [1, 'a']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L2 = ['b', 2, 3]	  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D1 = {'y':4, 's':10}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D2 = {'t':11, 'z':5.0}</a:t>
                      </a:r>
                    </a:p>
                    <a:p>
                      <a:pPr marL="266700" indent="-266700"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f(a, b, c, d, e, *f, q=0, x=1, y=2, z=3, **kw)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print(f'{a=}, {b=}, {c=}, {d=}, {e=}, {f=}\n'</a:t>
                      </a:r>
                      <a:b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f'{q=}, {x=}, {y=}, {z=}, {kw=}')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l-PL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f(7, *L1, 9, *L2, x=7, **D1, w=42, **D2)</a:t>
                      </a:r>
                      <a:endParaRPr lang="en-US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a=7, b=1, c=a, d=9, e=b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f=(2, 3)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q=0, x=7, y=4, z=5.0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kw={'w': 42, 's': 10, 't': 11}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993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 </a:t>
            </a:r>
            <a:r>
              <a:rPr lang="da-DK" dirty="0" err="1"/>
              <a:t>confusing</a:t>
            </a:r>
            <a:r>
              <a:rPr lang="da-DK" dirty="0"/>
              <a:t> </a:t>
            </a:r>
            <a:r>
              <a:rPr lang="da-DK" dirty="0" err="1"/>
              <a:t>example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438578"/>
              </p:ext>
            </p:extLst>
          </p:nvPr>
        </p:nvGraphicFramePr>
        <p:xfrm>
          <a:off x="2676366" y="2334509"/>
          <a:ext cx="6839268" cy="2188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926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62461">
                <a:tc>
                  <a:txBody>
                    <a:bodyPr/>
                    <a:lstStyle/>
                    <a:p>
                      <a:r>
                        <a:rPr lang="da-DK" sz="2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2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726520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f(*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**kw):</a:t>
                      </a:r>
                      <a:b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print(f'{a=} {kw=}')</a:t>
                      </a:r>
                    </a:p>
                    <a:p>
                      <a:pPr marL="266700" indent="-266700"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=42)  </a:t>
                      </a:r>
                      <a:r>
                        <a:rPr lang="en-US" sz="2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no positional arguments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=() kw={'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': 42}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0634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Forwarding function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39516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en-US" dirty="0"/>
              <a:t> and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**</a:t>
            </a:r>
            <a:r>
              <a:rPr lang="en-US" dirty="0"/>
              <a:t> can e.g. be used to forward (unknown) arguments to other function calls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118577"/>
              </p:ext>
            </p:extLst>
          </p:nvPr>
        </p:nvGraphicFramePr>
        <p:xfrm>
          <a:off x="978519" y="3374522"/>
          <a:ext cx="10234961" cy="2727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3496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03056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109905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my_print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positional_arguments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sep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=':', 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**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keyword_arguments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positional_arguments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sep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sep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**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keyword_arguments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my_print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(7, 42)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7:42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('x', 'y', end='&lt;')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x:y&lt;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my_print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('x', 'y',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sep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='_')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x_y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75724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105" y="277410"/>
            <a:ext cx="10515600" cy="1325563"/>
          </a:xfrm>
        </p:spPr>
        <p:txBody>
          <a:bodyPr/>
          <a:lstStyle/>
          <a:p>
            <a:r>
              <a:rPr lang="da-DK" dirty="0"/>
              <a:t>Local </a:t>
            </a:r>
            <a:r>
              <a:rPr lang="da-DK" dirty="0" err="1"/>
              <a:t>function</a:t>
            </a:r>
            <a:r>
              <a:rPr lang="da-DK" dirty="0"/>
              <a:t> definitions and </a:t>
            </a:r>
            <a:r>
              <a:rPr lang="da-DK" dirty="0" err="1"/>
              <a:t>namespaces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105" y="1343550"/>
            <a:ext cx="11648661" cy="4351338"/>
          </a:xfrm>
        </p:spPr>
        <p:txBody>
          <a:bodyPr/>
          <a:lstStyle/>
          <a:p>
            <a:r>
              <a:rPr lang="da-DK" dirty="0" err="1"/>
              <a:t>Function</a:t>
            </a:r>
            <a:r>
              <a:rPr lang="da-DK" dirty="0"/>
              <a:t> definitions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contain</a:t>
            </a:r>
            <a:r>
              <a:rPr lang="da-DK" dirty="0"/>
              <a:t> (</a:t>
            </a:r>
            <a:r>
              <a:rPr lang="da-DK" dirty="0" err="1"/>
              <a:t>nested</a:t>
            </a:r>
            <a:r>
              <a:rPr lang="da-DK" dirty="0"/>
              <a:t>) </a:t>
            </a:r>
            <a:r>
              <a:rPr lang="da-DK" dirty="0" err="1"/>
              <a:t>local</a:t>
            </a:r>
            <a:r>
              <a:rPr lang="da-DK" dirty="0"/>
              <a:t> </a:t>
            </a:r>
            <a:r>
              <a:rPr lang="da-DK" dirty="0" err="1"/>
              <a:t>function</a:t>
            </a:r>
            <a:r>
              <a:rPr lang="da-DK" dirty="0"/>
              <a:t> definitions, </a:t>
            </a:r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dirty="0" err="1"/>
              <a:t>accessable</a:t>
            </a:r>
            <a:r>
              <a:rPr lang="da-DK" dirty="0"/>
              <a:t> </a:t>
            </a:r>
            <a:r>
              <a:rPr lang="da-DK" dirty="0" err="1"/>
              <a:t>inside</a:t>
            </a:r>
            <a:r>
              <a:rPr lang="da-DK" dirty="0"/>
              <a:t> the </a:t>
            </a:r>
            <a:r>
              <a:rPr lang="da-DK" dirty="0" err="1"/>
              <a:t>function</a:t>
            </a:r>
            <a:endParaRPr lang="da-DK" dirty="0"/>
          </a:p>
          <a:p>
            <a:r>
              <a:rPr lang="da-DK" i="1" dirty="0" err="1"/>
              <a:t>static</a:t>
            </a:r>
            <a:r>
              <a:rPr lang="da-DK" i="1" dirty="0"/>
              <a:t>/</a:t>
            </a:r>
            <a:r>
              <a:rPr lang="da-DK" i="1" dirty="0" err="1"/>
              <a:t>lexical</a:t>
            </a:r>
            <a:r>
              <a:rPr lang="da-DK" i="1" dirty="0"/>
              <a:t> </a:t>
            </a:r>
            <a:r>
              <a:rPr lang="da-DK" i="1" dirty="0" err="1"/>
              <a:t>scoping</a:t>
            </a:r>
            <a:r>
              <a:rPr lang="da-DK" dirty="0"/>
              <a:t>, i.e.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see</a:t>
            </a:r>
            <a:r>
              <a:rPr lang="da-DK" dirty="0"/>
              <a:t> from the </a:t>
            </a:r>
            <a:r>
              <a:rPr lang="da-DK" dirty="0" err="1"/>
              <a:t>code</a:t>
            </a:r>
            <a:r>
              <a:rPr lang="da-DK" dirty="0"/>
              <a:t> </a:t>
            </a:r>
            <a:r>
              <a:rPr lang="da-DK" dirty="0" err="1"/>
              <a:t>which</a:t>
            </a:r>
            <a:r>
              <a:rPr lang="da-DK" dirty="0"/>
              <a:t> variables </a:t>
            </a:r>
            <a:r>
              <a:rPr lang="da-DK" dirty="0" err="1"/>
              <a:t>are</a:t>
            </a:r>
            <a:r>
              <a:rPr lang="da-DK" dirty="0"/>
              <a:t> in </a:t>
            </a:r>
            <a:r>
              <a:rPr lang="da-DK" dirty="0" err="1"/>
              <a:t>scope</a:t>
            </a:r>
            <a:endParaRPr lang="da-DK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800444"/>
              </p:ext>
            </p:extLst>
          </p:nvPr>
        </p:nvGraphicFramePr>
        <p:xfrm>
          <a:off x="7013481" y="2746153"/>
          <a:ext cx="4651669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166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38445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(y):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f'b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{y=} {x=}')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(y + 1)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(z):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{z=} {x=}')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print(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f'a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{x=}')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 + 1)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(42)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a: x=42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b: y=43 x=42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c: z=44 x=42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482442"/>
              </p:ext>
            </p:extLst>
          </p:nvPr>
        </p:nvGraphicFramePr>
        <p:xfrm>
          <a:off x="1088977" y="3353486"/>
          <a:ext cx="1956906" cy="3108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9558">
                  <a:extLst>
                    <a:ext uri="{9D8B030D-6E8A-4147-A177-3AD203B41FA5}">
                      <a16:colId xmlns:a16="http://schemas.microsoft.com/office/drawing/2014/main" val="4286040244"/>
                    </a:ext>
                  </a:extLst>
                </a:gridCol>
                <a:gridCol w="279558">
                  <a:extLst>
                    <a:ext uri="{9D8B030D-6E8A-4147-A177-3AD203B41FA5}">
                      <a16:colId xmlns:a16="http://schemas.microsoft.com/office/drawing/2014/main" val="3235204119"/>
                    </a:ext>
                  </a:extLst>
                </a:gridCol>
                <a:gridCol w="279558">
                  <a:extLst>
                    <a:ext uri="{9D8B030D-6E8A-4147-A177-3AD203B41FA5}">
                      <a16:colId xmlns:a16="http://schemas.microsoft.com/office/drawing/2014/main" val="1938691478"/>
                    </a:ext>
                  </a:extLst>
                </a:gridCol>
                <a:gridCol w="279558">
                  <a:extLst>
                    <a:ext uri="{9D8B030D-6E8A-4147-A177-3AD203B41FA5}">
                      <a16:colId xmlns:a16="http://schemas.microsoft.com/office/drawing/2014/main" val="3730693136"/>
                    </a:ext>
                  </a:extLst>
                </a:gridCol>
                <a:gridCol w="279558">
                  <a:extLst>
                    <a:ext uri="{9D8B030D-6E8A-4147-A177-3AD203B41FA5}">
                      <a16:colId xmlns:a16="http://schemas.microsoft.com/office/drawing/2014/main" val="590351940"/>
                    </a:ext>
                  </a:extLst>
                </a:gridCol>
                <a:gridCol w="279558">
                  <a:extLst>
                    <a:ext uri="{9D8B030D-6E8A-4147-A177-3AD203B41FA5}">
                      <a16:colId xmlns:a16="http://schemas.microsoft.com/office/drawing/2014/main" val="968933642"/>
                    </a:ext>
                  </a:extLst>
                </a:gridCol>
                <a:gridCol w="279558">
                  <a:extLst>
                    <a:ext uri="{9D8B030D-6E8A-4147-A177-3AD203B41FA5}">
                      <a16:colId xmlns:a16="http://schemas.microsoft.com/office/drawing/2014/main" val="16605993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z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067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1871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y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y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8154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50162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1779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b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423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x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5359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057841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/>
                        <a:t>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479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6323240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6652594" y="5534041"/>
            <a:ext cx="288000" cy="28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6652594" y="3950847"/>
            <a:ext cx="288000" cy="28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652594" y="5053738"/>
            <a:ext cx="288000" cy="28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6652594" y="4512304"/>
            <a:ext cx="288000" cy="28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075725" y="6177008"/>
            <a:ext cx="288000" cy="28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210683" y="6177008"/>
            <a:ext cx="288000" cy="28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643204" y="6177008"/>
            <a:ext cx="288000" cy="28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778161" y="6177008"/>
            <a:ext cx="288000" cy="288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ight Brace 13"/>
          <p:cNvSpPr/>
          <p:nvPr/>
        </p:nvSpPr>
        <p:spPr>
          <a:xfrm>
            <a:off x="3118770" y="5727816"/>
            <a:ext cx="108000" cy="354967"/>
          </a:xfrm>
          <a:prstGeom prst="rightBrace">
            <a:avLst>
              <a:gd name="adj1" fmla="val 3744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Brace 14"/>
          <p:cNvSpPr/>
          <p:nvPr/>
        </p:nvSpPr>
        <p:spPr>
          <a:xfrm>
            <a:off x="3118770" y="4453554"/>
            <a:ext cx="108000" cy="1106932"/>
          </a:xfrm>
          <a:prstGeom prst="rightBrace">
            <a:avLst>
              <a:gd name="adj1" fmla="val 3744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/>
          <p:cNvSpPr/>
          <p:nvPr/>
        </p:nvSpPr>
        <p:spPr>
          <a:xfrm>
            <a:off x="3118770" y="3917363"/>
            <a:ext cx="108000" cy="354967"/>
          </a:xfrm>
          <a:prstGeom prst="rightBrace">
            <a:avLst>
              <a:gd name="adj1" fmla="val 3744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Brace 16"/>
          <p:cNvSpPr/>
          <p:nvPr/>
        </p:nvSpPr>
        <p:spPr>
          <a:xfrm>
            <a:off x="3118770" y="3381172"/>
            <a:ext cx="108000" cy="354967"/>
          </a:xfrm>
          <a:prstGeom prst="rightBrace">
            <a:avLst>
              <a:gd name="adj1" fmla="val 3744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226770" y="5727816"/>
            <a:ext cx="21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global  variables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99656" y="4800304"/>
            <a:ext cx="2584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>
                <a:solidFill>
                  <a:srgbClr val="C00000"/>
                </a:solidFill>
              </a:rPr>
              <a:t>stack</a:t>
            </a:r>
            <a:r>
              <a:rPr lang="da-DK" dirty="0">
                <a:solidFill>
                  <a:srgbClr val="C00000"/>
                </a:solidFill>
              </a:rPr>
              <a:t> frame (</a:t>
            </a:r>
            <a:r>
              <a:rPr lang="da-DK" dirty="0" err="1">
                <a:solidFill>
                  <a:srgbClr val="C00000"/>
                </a:solidFill>
              </a:rPr>
              <a:t>function</a:t>
            </a:r>
            <a:r>
              <a:rPr lang="da-DK" dirty="0">
                <a:solidFill>
                  <a:srgbClr val="C00000"/>
                </a:solidFill>
              </a:rPr>
              <a:t> a)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299657" y="3874469"/>
            <a:ext cx="2742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>
                <a:solidFill>
                  <a:srgbClr val="C00000"/>
                </a:solidFill>
              </a:rPr>
              <a:t>stack</a:t>
            </a:r>
            <a:r>
              <a:rPr lang="da-DK" dirty="0">
                <a:solidFill>
                  <a:srgbClr val="C00000"/>
                </a:solidFill>
              </a:rPr>
              <a:t> frame (</a:t>
            </a:r>
            <a:r>
              <a:rPr lang="da-DK" dirty="0" err="1">
                <a:solidFill>
                  <a:srgbClr val="C00000"/>
                </a:solidFill>
              </a:rPr>
              <a:t>function</a:t>
            </a:r>
            <a:r>
              <a:rPr lang="da-DK" dirty="0">
                <a:solidFill>
                  <a:srgbClr val="C00000"/>
                </a:solidFill>
              </a:rPr>
              <a:t> b)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291380" y="3350086"/>
            <a:ext cx="2446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>
                <a:solidFill>
                  <a:srgbClr val="C00000"/>
                </a:solidFill>
              </a:rPr>
              <a:t>stack</a:t>
            </a:r>
            <a:r>
              <a:rPr lang="da-DK" dirty="0">
                <a:solidFill>
                  <a:srgbClr val="C00000"/>
                </a:solidFill>
              </a:rPr>
              <a:t> frame (</a:t>
            </a:r>
            <a:r>
              <a:rPr lang="da-DK" dirty="0" err="1">
                <a:solidFill>
                  <a:srgbClr val="C00000"/>
                </a:solidFill>
              </a:rPr>
              <a:t>function</a:t>
            </a:r>
            <a:r>
              <a:rPr lang="da-DK" dirty="0">
                <a:solidFill>
                  <a:srgbClr val="C00000"/>
                </a:solidFill>
              </a:rPr>
              <a:t> c)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258564" y="3482277"/>
            <a:ext cx="423478" cy="392192"/>
          </a:xfrm>
          <a:prstGeom prst="straightConnector1">
            <a:avLst/>
          </a:prstGeom>
          <a:ln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60309" y="2997119"/>
            <a:ext cx="22400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>
                <a:solidFill>
                  <a:srgbClr val="C00000"/>
                </a:solidFill>
              </a:rPr>
              <a:t>in c, b’s </a:t>
            </a:r>
            <a:r>
              <a:rPr lang="da-DK" sz="1600" dirty="0" err="1">
                <a:solidFill>
                  <a:srgbClr val="C00000"/>
                </a:solidFill>
              </a:rPr>
              <a:t>local</a:t>
            </a:r>
            <a:r>
              <a:rPr lang="da-DK" sz="1600" dirty="0">
                <a:solidFill>
                  <a:srgbClr val="C00000"/>
                </a:solidFill>
              </a:rPr>
              <a:t> variables </a:t>
            </a:r>
            <a:r>
              <a:rPr lang="da-DK" sz="1600" dirty="0" err="1">
                <a:solidFill>
                  <a:srgbClr val="C00000"/>
                </a:solidFill>
              </a:rPr>
              <a:t>are</a:t>
            </a:r>
            <a:r>
              <a:rPr lang="da-DK" sz="1600" dirty="0">
                <a:solidFill>
                  <a:srgbClr val="C00000"/>
                </a:solidFill>
              </a:rPr>
              <a:t> not visible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30488" y="6420317"/>
            <a:ext cx="2565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= </a:t>
            </a:r>
            <a:r>
              <a:rPr lang="da-DK" dirty="0" err="1">
                <a:solidFill>
                  <a:srgbClr val="C00000"/>
                </a:solidFill>
              </a:rPr>
              <a:t>namespace</a:t>
            </a:r>
            <a:r>
              <a:rPr lang="da-DK" dirty="0">
                <a:solidFill>
                  <a:srgbClr val="C00000"/>
                </a:solidFill>
              </a:rPr>
              <a:t>/</a:t>
            </a:r>
            <a:r>
              <a:rPr lang="da-DK" dirty="0" err="1">
                <a:solidFill>
                  <a:srgbClr val="C00000"/>
                </a:solidFill>
              </a:rPr>
              <a:t>scope</a:t>
            </a:r>
            <a:r>
              <a:rPr lang="da-DK" dirty="0">
                <a:solidFill>
                  <a:srgbClr val="C00000"/>
                </a:solidFill>
              </a:rPr>
              <a:t> of c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7" name="Arc 26"/>
          <p:cNvSpPr/>
          <p:nvPr/>
        </p:nvSpPr>
        <p:spPr>
          <a:xfrm>
            <a:off x="2957358" y="6371974"/>
            <a:ext cx="618335" cy="258772"/>
          </a:xfrm>
          <a:prstGeom prst="arc">
            <a:avLst>
              <a:gd name="adj1" fmla="val 5807808"/>
              <a:gd name="adj2" fmla="val 10740641"/>
            </a:avLst>
          </a:prstGeom>
          <a:ln>
            <a:solidFill>
              <a:srgbClr val="C00000"/>
            </a:solidFill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363658" y="6531000"/>
            <a:ext cx="180000" cy="180000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96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24" grpId="0"/>
      <p:bldP spid="25" grpId="0"/>
      <p:bldP spid="27" grpId="0" animBg="1"/>
      <p:bldP spid="2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Example</a:t>
            </a:r>
            <a:r>
              <a:rPr lang="da-DK" dirty="0"/>
              <a:t> – </a:t>
            </a:r>
            <a:r>
              <a:rPr lang="da-DK" dirty="0" err="1"/>
              <a:t>nested</a:t>
            </a:r>
            <a:r>
              <a:rPr lang="da-DK" dirty="0"/>
              <a:t> </a:t>
            </a:r>
            <a:r>
              <a:rPr lang="da-DK" dirty="0" err="1"/>
              <a:t>function</a:t>
            </a:r>
            <a:r>
              <a:rPr lang="da-DK" dirty="0"/>
              <a:t> definitions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20966"/>
              </p:ext>
            </p:extLst>
          </p:nvPr>
        </p:nvGraphicFramePr>
        <p:xfrm>
          <a:off x="868045" y="1690688"/>
          <a:ext cx="1045591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23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3043555">
                  <a:extLst>
                    <a:ext uri="{9D8B030D-6E8A-4147-A177-3AD203B41FA5}">
                      <a16:colId xmlns:a16="http://schemas.microsoft.com/office/drawing/2014/main" val="4252041010"/>
                    </a:ext>
                  </a:extLst>
                </a:gridCol>
              </a:tblGrid>
              <a:tr h="346536">
                <a:tc gridSpan="2"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389453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(y):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f'Enter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 ({y=}, {x=})')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(y + 1)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print('leaving b')        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x hides argument of function a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(z):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print(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f'Enter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d ({z=}, {x=})')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print('leaving d')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f'Enter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 ({x=})')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 + 1)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print('leaving c')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print(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f'Enter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 ({x=})')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 + 1)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print('leaving a')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Enter a (x=5)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Enter b (y=6, x=5)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Enter c (x=7)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Enter d (z=8, x=7)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leaving d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leaving c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leaving b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leaving a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35585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1999" cy="1325563"/>
          </a:xfrm>
        </p:spPr>
        <p:txBody>
          <a:bodyPr/>
          <a:lstStyle/>
          <a:p>
            <a:pPr algn="ctr"/>
            <a:r>
              <a:rPr lang="da-DK" dirty="0" err="1"/>
              <a:t>Functions</a:t>
            </a:r>
            <a:r>
              <a:rPr lang="da-DK" dirty="0"/>
              <a:t> must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defined</a:t>
            </a:r>
            <a:r>
              <a:rPr lang="da-DK" dirty="0"/>
              <a:t> </a:t>
            </a:r>
            <a:r>
              <a:rPr lang="da-DK" dirty="0" err="1"/>
              <a:t>before</a:t>
            </a:r>
            <a:r>
              <a:rPr lang="da-DK" dirty="0"/>
              <a:t>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call</a:t>
            </a:r>
            <a:r>
              <a:rPr lang="da-DK" dirty="0"/>
              <a:t> </a:t>
            </a:r>
            <a:r>
              <a:rPr lang="da-DK" dirty="0" err="1"/>
              <a:t>them</a:t>
            </a:r>
            <a:r>
              <a:rPr lang="da-DK" dirty="0"/>
              <a:t>…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669169"/>
              </p:ext>
            </p:extLst>
          </p:nvPr>
        </p:nvGraphicFramePr>
        <p:xfrm>
          <a:off x="248284" y="1690688"/>
          <a:ext cx="11695430" cy="4827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954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46536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389453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NameError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name 'f' is not defined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  <a:b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print('Hi')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Hi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f():</a:t>
                      </a:r>
                      <a:b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g not yet defined locally</a:t>
                      </a:r>
                      <a:b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  <a:b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print('Howdy')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f()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UnboundLocalError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cannot access local variable 'g' where it is not associated with a value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f():</a:t>
                      </a:r>
                      <a:b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  <a:b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print('Howdy')</a:t>
                      </a:r>
                      <a:b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f()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Howdy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B43A2BC-779E-C234-99D4-577D483AB7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2493" y="3708723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4964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– nested functions and default values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185743"/>
              </p:ext>
            </p:extLst>
          </p:nvPr>
        </p:nvGraphicFramePr>
        <p:xfrm>
          <a:off x="3157654" y="1924864"/>
          <a:ext cx="5566209" cy="4332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620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30555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966962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init_none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var_name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print('initializing',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var_name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None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redundant line</a:t>
                      </a:r>
                    </a:p>
                    <a:p>
                      <a:pPr marL="266700" indent="-266700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init_none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('a')):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(b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800" b="1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init_none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('b')):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print('b =', b)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print('a =', a)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 + 1)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initializing a</a:t>
                      </a:r>
                    </a:p>
                    <a:p>
                      <a:pPr marL="266700" indent="-266700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(10)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initializing b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= 10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 = 11</a:t>
                      </a:r>
                      <a:endParaRPr lang="en-US" sz="1800" b="1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334" y="5296593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3157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nonlocal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15234"/>
            <a:ext cx="5038518" cy="4351338"/>
          </a:xfrm>
        </p:spPr>
        <p:txBody>
          <a:bodyPr>
            <a:normAutofit/>
          </a:bodyPr>
          <a:lstStyle/>
          <a:p>
            <a:r>
              <a:rPr lang="en-US" sz="2400" dirty="0"/>
              <a:t>The keyword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nonlocal</a:t>
            </a:r>
            <a:r>
              <a:rPr lang="en-US" sz="2400" dirty="0"/>
              <a:t> makes local identifiers refer to previously bound variables in the nearest </a:t>
            </a:r>
            <a:r>
              <a:rPr lang="en-US" sz="2400" i="1" dirty="0"/>
              <a:t>enclosing scope excluding </a:t>
            </a:r>
            <a:r>
              <a:rPr lang="en-US" sz="2400" i="1" dirty="0" err="1"/>
              <a:t>globals</a:t>
            </a:r>
            <a:endParaRPr lang="en-US" sz="2400" dirty="0"/>
          </a:p>
          <a:p>
            <a:endParaRPr lang="da-DK" sz="2400" dirty="0"/>
          </a:p>
          <a:p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nonlocal</a:t>
            </a:r>
            <a:r>
              <a:rPr lang="da-DK" sz="2400" dirty="0"/>
              <a:t> </a:t>
            </a:r>
            <a:r>
              <a:rPr lang="da-DK" sz="2400" i="1" dirty="0"/>
              <a:t>variable</a:t>
            </a:r>
            <a:r>
              <a:rPr lang="da-DK" sz="2400" dirty="0"/>
              <a:t>, </a:t>
            </a:r>
            <a:r>
              <a:rPr lang="da-DK" sz="2400" i="1" dirty="0"/>
              <a:t>variable</a:t>
            </a:r>
            <a:r>
              <a:rPr lang="da-DK" sz="2400" dirty="0"/>
              <a:t>, ...</a:t>
            </a:r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4411362" y="6396335"/>
            <a:ext cx="75623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hlinkClick r:id="rId3"/>
              </a:rPr>
              <a:t>docs.python.org/3/reference/</a:t>
            </a:r>
            <a:r>
              <a:rPr lang="en-US" dirty="0" err="1">
                <a:hlinkClick r:id="rId3"/>
              </a:rPr>
              <a:t>simple_stmts.html#the-nonlocal-statement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246465"/>
              </p:ext>
            </p:extLst>
          </p:nvPr>
        </p:nvGraphicFramePr>
        <p:xfrm>
          <a:off x="6529070" y="640080"/>
          <a:ext cx="482473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7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38445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0</a:t>
                      </a:r>
                    </a:p>
                    <a:p>
                      <a:pPr marL="266700" indent="-266700"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f():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y = 1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f_helper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(z): 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global x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nonlocal y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print(f'({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}:{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}) {z}')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y += 1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+= 3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f_helper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(7)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f_helper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(42)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f()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(0:1) 7</a:t>
                      </a:r>
                      <a:endParaRPr lang="da-DK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(3:2) 42</a:t>
                      </a:r>
                      <a:endParaRPr lang="da-DK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f()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:1) 7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:2) 42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7772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AA890-3D7B-4AF2-8EE3-A2330FDC9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Positional and keyword only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CE651-B63C-4186-9D3C-ECB731028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5703"/>
            <a:ext cx="10866120" cy="1645155"/>
          </a:xfrm>
        </p:spPr>
        <p:txBody>
          <a:bodyPr>
            <a:normAutofit/>
          </a:bodyPr>
          <a:lstStyle/>
          <a:p>
            <a:r>
              <a:rPr lang="en-US" dirty="0"/>
              <a:t>A function definition can contain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/>
              <a:t> and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as arguments</a:t>
            </a:r>
          </a:p>
          <a:p>
            <a:r>
              <a:rPr lang="en-US" dirty="0"/>
              <a:t>Arguments before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/>
              <a:t> must be provided as positional arguments in a call</a:t>
            </a:r>
          </a:p>
          <a:p>
            <a:r>
              <a:rPr lang="en-US" dirty="0"/>
              <a:t>Arguments after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cannot be positional arguments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BED2BDB-4A2A-4BC5-9602-B2AE80CB68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833588"/>
              </p:ext>
            </p:extLst>
          </p:nvPr>
        </p:nvGraphicFramePr>
        <p:xfrm>
          <a:off x="261008" y="3280858"/>
          <a:ext cx="11669983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998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38445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f(a,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b,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c):</a:t>
                      </a:r>
                      <a:b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print(a, b, c)</a:t>
                      </a:r>
                    </a:p>
                    <a:p>
                      <a:pPr marL="266700" indent="-266700"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f(a=1, b=2, c=3)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f() got some positional-only arguments passed as keyword arguments: 'a'</a:t>
                      </a:r>
                      <a:endParaRPr lang="da-DK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f(1, b=2, c=3)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1 2 3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f(1, 2, c=3)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1 2 3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f(1, 2, 3)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TypeError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f() takes 2 positional arguments but 3 were given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775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Questions – </a:t>
            </a:r>
            <a:r>
              <a:rPr lang="de-DE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poly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(3, "10", '3')</a:t>
            </a:r>
            <a:r>
              <a:rPr lang="de-DE" dirty="0">
                <a:latin typeface="+mn-lt"/>
                <a:cs typeface="Courier New" panose="02070309020205020404" pitchFamily="49" charset="0"/>
              </a:rPr>
              <a:t> ?</a:t>
            </a:r>
            <a:endParaRPr lang="en-US" dirty="0">
              <a:latin typeface="+mn-lt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9173" y="1690688"/>
            <a:ext cx="4977063" cy="47129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poly(z, x, y):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z * x + y</a:t>
            </a:r>
          </a:p>
          <a:p>
            <a:endParaRPr lang="da-DK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33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1010103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'33'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de-DE" dirty="0"/>
              <a:t> </a:t>
            </a:r>
            <a:r>
              <a:rPr lang="de-DE" dirty="0">
                <a:latin typeface="Courier New" panose="02070309020205020404" pitchFamily="49" charset="0"/>
                <a:cs typeface="Courier New" panose="02070309020205020404" pitchFamily="49" charset="0"/>
              </a:rPr>
              <a:t>'1010103'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/>
              <a:t>TypeError</a:t>
            </a:r>
            <a:endParaRPr lang="da-DK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 </a:t>
            </a:r>
            <a:r>
              <a:rPr lang="da-DK" dirty="0" err="1"/>
              <a:t>Don’t</a:t>
            </a:r>
            <a:r>
              <a:rPr lang="da-DK" dirty="0"/>
              <a:t> know</a:t>
            </a:r>
            <a:endParaRPr lang="en-US" dirty="0"/>
          </a:p>
        </p:txBody>
      </p:sp>
      <p:sp>
        <p:nvSpPr>
          <p:cNvPr id="4" name="Smiley Face 3"/>
          <p:cNvSpPr/>
          <p:nvPr/>
        </p:nvSpPr>
        <p:spPr>
          <a:xfrm>
            <a:off x="3404606" y="4792530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18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 note on </a:t>
            </a:r>
            <a:r>
              <a:rPr lang="da-DK" dirty="0" err="1"/>
              <a:t>Python</a:t>
            </a:r>
            <a:r>
              <a:rPr lang="da-DK" dirty="0"/>
              <a:t> and </a:t>
            </a:r>
            <a:r>
              <a:rPr lang="da-DK" dirty="0" err="1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err="1"/>
              <a:t>Similarities</a:t>
            </a:r>
            <a:r>
              <a:rPr lang="da-DK" dirty="0"/>
              <a:t> </a:t>
            </a:r>
            <a:r>
              <a:rPr lang="da-DK" dirty="0" err="1"/>
              <a:t>between</a:t>
            </a:r>
            <a:r>
              <a:rPr lang="da-DK" dirty="0"/>
              <a:t> </a:t>
            </a:r>
            <a:r>
              <a:rPr lang="da-DK" dirty="0" err="1"/>
              <a:t>Python</a:t>
            </a:r>
            <a:r>
              <a:rPr lang="da-DK" dirty="0"/>
              <a:t> and </a:t>
            </a:r>
            <a:r>
              <a:rPr lang="da-DK" dirty="0" err="1"/>
              <a:t>other</a:t>
            </a:r>
            <a:r>
              <a:rPr lang="da-DK" dirty="0"/>
              <a:t> </a:t>
            </a:r>
            <a:r>
              <a:rPr lang="da-DK" dirty="0" err="1"/>
              <a:t>languages</a:t>
            </a:r>
            <a:r>
              <a:rPr lang="da-DK" dirty="0"/>
              <a:t>:</a:t>
            </a:r>
          </a:p>
          <a:p>
            <a:pPr lvl="1"/>
            <a:endParaRPr lang="da-DK" dirty="0"/>
          </a:p>
          <a:p>
            <a:pPr lvl="1"/>
            <a:r>
              <a:rPr lang="da-DK" dirty="0" err="1"/>
              <a:t>functions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widely</a:t>
            </a:r>
            <a:r>
              <a:rPr lang="da-DK" dirty="0"/>
              <a:t> </a:t>
            </a:r>
            <a:r>
              <a:rPr lang="da-DK" dirty="0" err="1"/>
              <a:t>supported</a:t>
            </a:r>
            <a:r>
              <a:rPr lang="da-DK" dirty="0"/>
              <a:t> (</a:t>
            </a:r>
            <a:r>
              <a:rPr lang="da-DK" dirty="0" err="1"/>
              <a:t>sometimes</a:t>
            </a:r>
            <a:r>
              <a:rPr lang="da-DK" dirty="0"/>
              <a:t> </a:t>
            </a:r>
            <a:r>
              <a:rPr lang="da-DK" dirty="0" err="1"/>
              <a:t>called</a:t>
            </a:r>
            <a:r>
              <a:rPr lang="da-DK" dirty="0"/>
              <a:t> </a:t>
            </a:r>
            <a:r>
              <a:rPr lang="da-DK" dirty="0" err="1"/>
              <a:t>methods</a:t>
            </a:r>
            <a:r>
              <a:rPr lang="da-DK" dirty="0"/>
              <a:t> and procedures)</a:t>
            </a:r>
          </a:p>
          <a:p>
            <a:pPr lvl="1"/>
            <a:r>
              <a:rPr lang="da-DK" dirty="0" err="1"/>
              <a:t>scoping</a:t>
            </a:r>
            <a:r>
              <a:rPr lang="da-DK" dirty="0"/>
              <a:t> </a:t>
            </a:r>
            <a:r>
              <a:rPr lang="da-DK" dirty="0" err="1"/>
              <a:t>rules</a:t>
            </a:r>
            <a:r>
              <a:rPr lang="da-DK" dirty="0"/>
              <a:t> is present in </a:t>
            </a:r>
            <a:r>
              <a:rPr lang="da-DK" dirty="0" err="1"/>
              <a:t>many</a:t>
            </a:r>
            <a:r>
              <a:rPr lang="da-DK" dirty="0"/>
              <a:t> </a:t>
            </a:r>
            <a:r>
              <a:rPr lang="da-DK" dirty="0" err="1"/>
              <a:t>languages</a:t>
            </a:r>
            <a:r>
              <a:rPr lang="da-DK" dirty="0"/>
              <a:t> (but </a:t>
            </a:r>
            <a:r>
              <a:rPr lang="da-DK" dirty="0" err="1"/>
              <a:t>details</a:t>
            </a:r>
            <a:r>
              <a:rPr lang="da-DK" dirty="0"/>
              <a:t> </a:t>
            </a:r>
            <a:r>
              <a:rPr lang="da-DK" dirty="0" err="1"/>
              <a:t>differ</a:t>
            </a:r>
            <a:r>
              <a:rPr lang="da-DK"/>
              <a:t>)</a:t>
            </a:r>
            <a:endParaRPr lang="da-DK" dirty="0"/>
          </a:p>
          <a:p>
            <a:pPr marL="457200" lvl="1" indent="0">
              <a:buNone/>
            </a:pPr>
            <a:endParaRPr lang="da-DK" dirty="0"/>
          </a:p>
          <a:p>
            <a:r>
              <a:rPr lang="da-DK" dirty="0"/>
              <a:t>Python </a:t>
            </a:r>
            <a:r>
              <a:rPr lang="da-DK" dirty="0" err="1"/>
              <a:t>specific</a:t>
            </a:r>
            <a:r>
              <a:rPr lang="da-DK" dirty="0"/>
              <a:t> (but </a:t>
            </a:r>
            <a:r>
              <a:rPr lang="da-DK" dirty="0" err="1"/>
              <a:t>nice</a:t>
            </a:r>
            <a:r>
              <a:rPr lang="da-DK" dirty="0"/>
              <a:t>):</a:t>
            </a:r>
          </a:p>
          <a:p>
            <a:pPr lvl="1"/>
            <a:endParaRPr lang="da-DK" dirty="0"/>
          </a:p>
          <a:p>
            <a:pPr lvl="1"/>
            <a:r>
              <a:rPr lang="da-DK" dirty="0" err="1"/>
              <a:t>how</a:t>
            </a:r>
            <a:r>
              <a:rPr lang="da-DK" dirty="0"/>
              <a:t> to handle global, </a:t>
            </a:r>
            <a:r>
              <a:rPr lang="da-DK" dirty="0" err="1"/>
              <a:t>local</a:t>
            </a:r>
            <a:r>
              <a:rPr lang="da-DK" dirty="0"/>
              <a:t> and </a:t>
            </a:r>
            <a:r>
              <a:rPr lang="da-DK" dirty="0" err="1"/>
              <a:t>nonlocal</a:t>
            </a:r>
            <a:r>
              <a:rPr lang="da-DK" dirty="0"/>
              <a:t> variables</a:t>
            </a:r>
          </a:p>
          <a:p>
            <a:pPr lvl="1"/>
            <a:r>
              <a:rPr lang="da-DK" dirty="0" err="1"/>
              <a:t>keyword</a:t>
            </a:r>
            <a:r>
              <a:rPr lang="da-DK" dirty="0"/>
              <a:t> arguments</a:t>
            </a:r>
          </a:p>
          <a:p>
            <a:pPr lvl="1"/>
            <a:r>
              <a:rPr lang="da-DK" dirty="0"/>
              <a:t>*, **</a:t>
            </a:r>
          </a:p>
        </p:txBody>
      </p:sp>
    </p:spTree>
    <p:extLst>
      <p:ext uri="{BB962C8B-B14F-4D97-AF65-F5344CB8AC3E}">
        <p14:creationId xmlns:p14="http://schemas.microsoft.com/office/powerpoint/2010/main" val="3579293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Why</a:t>
            </a:r>
            <a:r>
              <a:rPr lang="da-DK" dirty="0"/>
              <a:t> </a:t>
            </a:r>
            <a:r>
              <a:rPr lang="da-DK" dirty="0" err="1"/>
              <a:t>functions</a:t>
            </a:r>
            <a:r>
              <a:rPr lang="da-DK" dirty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5749"/>
            <a:ext cx="10515600" cy="5221996"/>
          </a:xfrm>
        </p:spPr>
        <p:txBody>
          <a:bodyPr>
            <a:normAutofit lnSpcReduction="10000"/>
          </a:bodyPr>
          <a:lstStyle/>
          <a:p>
            <a:r>
              <a:rPr lang="da-DK" dirty="0" err="1"/>
              <a:t>Avoid</a:t>
            </a:r>
            <a:r>
              <a:rPr lang="da-DK" dirty="0"/>
              <a:t> </a:t>
            </a:r>
            <a:r>
              <a:rPr lang="da-DK" dirty="0" err="1"/>
              <a:t>writting</a:t>
            </a:r>
            <a:r>
              <a:rPr lang="da-DK" dirty="0"/>
              <a:t> the same </a:t>
            </a:r>
            <a:r>
              <a:rPr lang="da-DK" dirty="0" err="1"/>
              <a:t>code</a:t>
            </a:r>
            <a:r>
              <a:rPr lang="da-DK" dirty="0"/>
              <a:t> multiple times, </a:t>
            </a:r>
            <a:br>
              <a:rPr lang="da-DK" dirty="0"/>
            </a:br>
            <a:r>
              <a:rPr lang="da-DK" i="1" dirty="0">
                <a:solidFill>
                  <a:srgbClr val="C00000"/>
                </a:solidFill>
              </a:rPr>
              <a:t>re-</a:t>
            </a:r>
            <a:r>
              <a:rPr lang="da-DK" i="1" dirty="0" err="1">
                <a:solidFill>
                  <a:srgbClr val="C00000"/>
                </a:solidFill>
              </a:rPr>
              <a:t>usability</a:t>
            </a:r>
            <a:endParaRPr lang="da-DK" dirty="0"/>
          </a:p>
          <a:p>
            <a:r>
              <a:rPr lang="da-DK" dirty="0"/>
              <a:t>Be </a:t>
            </a:r>
            <a:r>
              <a:rPr lang="da-DK" dirty="0" err="1"/>
              <a:t>able</a:t>
            </a:r>
            <a:r>
              <a:rPr lang="da-DK" dirty="0"/>
              <a:t> to </a:t>
            </a:r>
            <a:r>
              <a:rPr lang="da-DK" i="1" dirty="0" err="1">
                <a:solidFill>
                  <a:srgbClr val="C00000"/>
                </a:solidFill>
              </a:rPr>
              <a:t>name</a:t>
            </a:r>
            <a:r>
              <a:rPr lang="da-DK" i="1" dirty="0">
                <a:solidFill>
                  <a:srgbClr val="C00000"/>
                </a:solidFill>
              </a:rPr>
              <a:t> a </a:t>
            </a:r>
            <a:r>
              <a:rPr lang="da-DK" i="1" dirty="0" err="1">
                <a:solidFill>
                  <a:srgbClr val="C00000"/>
                </a:solidFill>
              </a:rPr>
              <a:t>functionality</a:t>
            </a:r>
            <a:endParaRPr lang="da-DK" i="1" dirty="0">
              <a:solidFill>
                <a:srgbClr val="C00000"/>
              </a:solidFill>
            </a:endParaRPr>
          </a:p>
          <a:p>
            <a:r>
              <a:rPr lang="da-DK" dirty="0" err="1"/>
              <a:t>Clearly</a:t>
            </a:r>
            <a:r>
              <a:rPr lang="da-DK" dirty="0"/>
              <a:t> </a:t>
            </a:r>
            <a:r>
              <a:rPr lang="da-DK" dirty="0" err="1"/>
              <a:t>state</a:t>
            </a:r>
            <a:r>
              <a:rPr lang="da-DK" dirty="0"/>
              <a:t> the </a:t>
            </a:r>
            <a:r>
              <a:rPr lang="da-DK" dirty="0" err="1"/>
              <a:t>functionality</a:t>
            </a:r>
            <a:r>
              <a:rPr lang="da-DK" dirty="0"/>
              <a:t> of a </a:t>
            </a:r>
            <a:r>
              <a:rPr lang="da-DK" dirty="0" err="1"/>
              <a:t>piece</a:t>
            </a:r>
            <a:r>
              <a:rPr lang="da-DK" dirty="0"/>
              <a:t> of </a:t>
            </a:r>
            <a:r>
              <a:rPr lang="da-DK" dirty="0" err="1"/>
              <a:t>code</a:t>
            </a:r>
            <a:r>
              <a:rPr lang="da-DK" dirty="0"/>
              <a:t>, </a:t>
            </a:r>
            <a:r>
              <a:rPr lang="da-DK" i="1" dirty="0" err="1">
                <a:solidFill>
                  <a:srgbClr val="C00000"/>
                </a:solidFill>
              </a:rPr>
              <a:t>abstraction</a:t>
            </a:r>
            <a:r>
              <a:rPr lang="en-US" dirty="0"/>
              <a:t>:</a:t>
            </a:r>
            <a:br>
              <a:rPr lang="en-US" dirty="0"/>
            </a:br>
            <a:r>
              <a:rPr lang="en-US" i="1" dirty="0"/>
              <a:t>Input</a:t>
            </a:r>
            <a:r>
              <a:rPr lang="en-US" dirty="0"/>
              <a:t> = arguments, </a:t>
            </a:r>
            <a:r>
              <a:rPr lang="en-US" i="1" dirty="0"/>
              <a:t>output</a:t>
            </a:r>
            <a:r>
              <a:rPr lang="en-US" dirty="0"/>
              <a:t> = return value (and/or side effects)</a:t>
            </a:r>
          </a:p>
          <a:p>
            <a:r>
              <a:rPr lang="da-DK" i="1" dirty="0" err="1">
                <a:solidFill>
                  <a:srgbClr val="C00000"/>
                </a:solidFill>
              </a:rPr>
              <a:t>Encapsulate</a:t>
            </a:r>
            <a:r>
              <a:rPr lang="da-DK" dirty="0"/>
              <a:t> </a:t>
            </a:r>
            <a:r>
              <a:rPr lang="da-DK" dirty="0" err="1"/>
              <a:t>code</a:t>
            </a:r>
            <a:r>
              <a:rPr lang="da-DK" dirty="0"/>
              <a:t> with clear interface to the </a:t>
            </a:r>
            <a:r>
              <a:rPr lang="da-DK" dirty="0" err="1"/>
              <a:t>dependency</a:t>
            </a:r>
            <a:r>
              <a:rPr lang="da-DK" dirty="0"/>
              <a:t> to the </a:t>
            </a:r>
            <a:r>
              <a:rPr lang="da-DK" dirty="0" err="1"/>
              <a:t>outside</a:t>
            </a:r>
            <a:r>
              <a:rPr lang="da-DK" dirty="0"/>
              <a:t> </a:t>
            </a:r>
            <a:r>
              <a:rPr lang="da-DK" dirty="0" err="1"/>
              <a:t>world</a:t>
            </a:r>
            <a:r>
              <a:rPr lang="da-DK" dirty="0"/>
              <a:t>/</a:t>
            </a:r>
            <a:r>
              <a:rPr lang="da-DK" dirty="0" err="1"/>
              <a:t>code</a:t>
            </a:r>
            <a:endParaRPr lang="da-DK" dirty="0"/>
          </a:p>
          <a:p>
            <a:r>
              <a:rPr lang="da-DK" dirty="0" err="1"/>
              <a:t>Share</a:t>
            </a:r>
            <a:r>
              <a:rPr lang="da-DK" dirty="0"/>
              <a:t> </a:t>
            </a:r>
            <a:r>
              <a:rPr lang="da-DK" dirty="0" err="1"/>
              <a:t>functionality</a:t>
            </a:r>
            <a:r>
              <a:rPr lang="da-DK" dirty="0"/>
              <a:t> in </a:t>
            </a:r>
            <a:r>
              <a:rPr lang="da-DK" dirty="0" err="1"/>
              <a:t>modules</a:t>
            </a:r>
            <a:r>
              <a:rPr lang="da-DK" dirty="0"/>
              <a:t>/</a:t>
            </a:r>
            <a:r>
              <a:rPr lang="da-DK" dirty="0" err="1"/>
              <a:t>libraries</a:t>
            </a:r>
            <a:r>
              <a:rPr lang="da-DK" dirty="0"/>
              <a:t>/</a:t>
            </a:r>
            <a:r>
              <a:rPr lang="da-DK" dirty="0" err="1"/>
              <a:t>packages</a:t>
            </a:r>
            <a:r>
              <a:rPr lang="da-DK" dirty="0"/>
              <a:t> with </a:t>
            </a:r>
            <a:r>
              <a:rPr lang="da-DK" dirty="0" err="1"/>
              <a:t>other</a:t>
            </a:r>
            <a:r>
              <a:rPr lang="da-DK" dirty="0"/>
              <a:t> </a:t>
            </a:r>
            <a:r>
              <a:rPr lang="da-DK" dirty="0" err="1"/>
              <a:t>users</a:t>
            </a:r>
            <a:r>
              <a:rPr lang="da-DK" dirty="0"/>
              <a:t>, </a:t>
            </a:r>
            <a:r>
              <a:rPr lang="da-DK" i="1" dirty="0" err="1">
                <a:solidFill>
                  <a:srgbClr val="C00000"/>
                </a:solidFill>
              </a:rPr>
              <a:t>code</a:t>
            </a:r>
            <a:r>
              <a:rPr lang="da-DK" i="1" dirty="0">
                <a:solidFill>
                  <a:srgbClr val="C00000"/>
                </a:solidFill>
              </a:rPr>
              <a:t> </a:t>
            </a:r>
            <a:r>
              <a:rPr lang="da-DK" i="1" dirty="0" err="1">
                <a:solidFill>
                  <a:srgbClr val="C00000"/>
                </a:solidFill>
              </a:rPr>
              <a:t>sharing</a:t>
            </a:r>
            <a:endParaRPr lang="da-DK" dirty="0"/>
          </a:p>
          <a:p>
            <a:r>
              <a:rPr lang="da-DK" dirty="0" err="1"/>
              <a:t>Increase</a:t>
            </a:r>
            <a:r>
              <a:rPr lang="da-DK" dirty="0"/>
              <a:t> </a:t>
            </a:r>
            <a:r>
              <a:rPr lang="da-DK" i="1" dirty="0" err="1">
                <a:solidFill>
                  <a:srgbClr val="C00000"/>
                </a:solidFill>
              </a:rPr>
              <a:t>readability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/>
              <a:t>of </a:t>
            </a:r>
            <a:r>
              <a:rPr lang="da-DK" dirty="0" err="1"/>
              <a:t>code</a:t>
            </a:r>
            <a:r>
              <a:rPr lang="da-DK" dirty="0"/>
              <a:t>, smaller independent </a:t>
            </a:r>
            <a:r>
              <a:rPr lang="da-DK" dirty="0" err="1"/>
              <a:t>blocks</a:t>
            </a:r>
            <a:r>
              <a:rPr lang="da-DK" dirty="0"/>
              <a:t> of </a:t>
            </a:r>
            <a:r>
              <a:rPr lang="da-DK" dirty="0" err="1"/>
              <a:t>code</a:t>
            </a:r>
            <a:endParaRPr lang="da-DK" dirty="0"/>
          </a:p>
          <a:p>
            <a:r>
              <a:rPr lang="da-DK" dirty="0" err="1"/>
              <a:t>Easier</a:t>
            </a:r>
            <a:r>
              <a:rPr lang="da-DK" dirty="0"/>
              <a:t> </a:t>
            </a:r>
            <a:r>
              <a:rPr lang="da-DK" dirty="0" err="1"/>
              <a:t>systematically</a:t>
            </a:r>
            <a:r>
              <a:rPr lang="da-DK" dirty="0"/>
              <a:t> </a:t>
            </a:r>
            <a:r>
              <a:rPr lang="da-DK" i="1" dirty="0" err="1">
                <a:solidFill>
                  <a:srgbClr val="C00000"/>
                </a:solidFill>
              </a:rPr>
              <a:t>testing</a:t>
            </a:r>
            <a:r>
              <a:rPr lang="da-DK" dirty="0"/>
              <a:t> of </a:t>
            </a:r>
            <a:r>
              <a:rPr lang="da-DK" dirty="0" err="1"/>
              <a:t>code</a:t>
            </a:r>
            <a:endParaRPr lang="da-DK" dirty="0"/>
          </a:p>
          <a:p>
            <a:r>
              <a:rPr lang="da-DK" dirty="0"/>
              <a:t>...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950364"/>
              </p:ext>
            </p:extLst>
          </p:nvPr>
        </p:nvGraphicFramePr>
        <p:xfrm>
          <a:off x="9221118" y="118981"/>
          <a:ext cx="2842352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235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0928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1" dirty="0" err="1">
                          <a:solidFill>
                            <a:schemeClr val="tx1"/>
                          </a:solidFill>
                        </a:rPr>
                        <a:t>Some</a:t>
                      </a:r>
                      <a:r>
                        <a:rPr lang="da-DK" sz="1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tx1"/>
                          </a:solidFill>
                        </a:rPr>
                        <a:t>other</a:t>
                      </a:r>
                      <a:r>
                        <a:rPr lang="da-DK" sz="18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tx1"/>
                          </a:solidFill>
                        </a:rPr>
                        <a:t>Python</a:t>
                      </a:r>
                      <a:r>
                        <a:rPr lang="da-DK" sz="18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a-DK" sz="1800" b="1" baseline="0" dirty="0" err="1">
                          <a:solidFill>
                            <a:schemeClr val="tx1"/>
                          </a:solidFill>
                        </a:rPr>
                        <a:t>language</a:t>
                      </a:r>
                      <a:r>
                        <a:rPr lang="da-DK" sz="1800" b="1" baseline="0" dirty="0">
                          <a:solidFill>
                            <a:schemeClr val="tx1"/>
                          </a:solidFill>
                        </a:rPr>
                        <a:t> features helping </a:t>
                      </a:r>
                      <a:r>
                        <a:rPr lang="da-DK" sz="1800" b="1" baseline="0" dirty="0" err="1">
                          <a:solidFill>
                            <a:schemeClr val="tx1"/>
                          </a:solidFill>
                        </a:rPr>
                        <a:t>structuring</a:t>
                      </a:r>
                      <a:r>
                        <a:rPr lang="da-DK" sz="1800" b="1" baseline="0" dirty="0">
                          <a:solidFill>
                            <a:schemeClr val="tx1"/>
                          </a:solidFill>
                        </a:rPr>
                        <a:t> programs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Object orientation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da-DK" sz="1800" b="0" dirty="0" err="1">
                          <a:solidFill>
                            <a:schemeClr val="tx1"/>
                          </a:solidFill>
                        </a:rPr>
                        <a:t>Modules</a:t>
                      </a:r>
                      <a:endParaRPr lang="da-DK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da-DK" sz="1800" b="0" dirty="0" err="1">
                          <a:solidFill>
                            <a:schemeClr val="tx1"/>
                          </a:solidFill>
                        </a:rPr>
                        <a:t>Decorators</a:t>
                      </a:r>
                      <a:endParaRPr lang="da-DK" sz="1800" b="0" dirty="0">
                        <a:solidFill>
                          <a:schemeClr val="tx1"/>
                        </a:solidFill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da-DK" sz="1800" b="0" dirty="0" err="1">
                          <a:solidFill>
                            <a:schemeClr val="tx1"/>
                          </a:solidFill>
                        </a:rPr>
                        <a:t>Context</a:t>
                      </a:r>
                      <a:r>
                        <a:rPr lang="da-DK" sz="1800" b="0" baseline="0" dirty="0">
                          <a:solidFill>
                            <a:schemeClr val="tx1"/>
                          </a:solidFill>
                        </a:rPr>
                        <a:t> managers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da-DK" sz="1800" b="0" baseline="0" dirty="0" err="1">
                          <a:solidFill>
                            <a:schemeClr val="tx1"/>
                          </a:solidFill>
                        </a:rPr>
                        <a:t>Exceptions</a:t>
                      </a:r>
                      <a:endParaRPr lang="da-DK" sz="18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da-DK" sz="1800" b="0" baseline="0" dirty="0">
                          <a:solidFill>
                            <a:schemeClr val="tx1"/>
                          </a:solidFill>
                        </a:rPr>
                        <a:t>Doc </a:t>
                      </a:r>
                      <a:r>
                        <a:rPr lang="da-DK" sz="1800" b="0" baseline="0" dirty="0" err="1">
                          <a:solidFill>
                            <a:schemeClr val="tx1"/>
                          </a:solidFill>
                        </a:rPr>
                        <a:t>strings</a:t>
                      </a:r>
                      <a:endParaRPr lang="da-DK" sz="18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da-DK" sz="1800" b="0" baseline="0" dirty="0">
                          <a:solidFill>
                            <a:schemeClr val="tx1"/>
                          </a:solidFill>
                        </a:rPr>
                        <a:t>doctest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64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199043" cy="1325563"/>
          </a:xfrm>
        </p:spPr>
        <p:txBody>
          <a:bodyPr/>
          <a:lstStyle/>
          <a:p>
            <a:r>
              <a:rPr lang="da-DK" dirty="0"/>
              <a:t>Local variables in </a:t>
            </a:r>
            <a:br>
              <a:rPr lang="da-DK" dirty="0"/>
            </a:br>
            <a:r>
              <a:rPr lang="da-DK" dirty="0" err="1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14390"/>
            <a:ext cx="5199043" cy="1806768"/>
          </a:xfrm>
        </p:spPr>
        <p:txBody>
          <a:bodyPr/>
          <a:lstStyle/>
          <a:p>
            <a:r>
              <a:rPr lang="da-DK" dirty="0"/>
              <a:t>The formal arguments and variables </a:t>
            </a:r>
            <a:r>
              <a:rPr lang="da-DK" dirty="0" err="1"/>
              <a:t>assigned</a:t>
            </a:r>
            <a:r>
              <a:rPr lang="da-DK" dirty="0"/>
              <a:t> to in the </a:t>
            </a:r>
            <a:r>
              <a:rPr lang="da-DK" dirty="0" err="1"/>
              <a:t>body</a:t>
            </a:r>
            <a:r>
              <a:rPr lang="da-DK" dirty="0"/>
              <a:t> of a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created</a:t>
            </a:r>
            <a:r>
              <a:rPr lang="da-DK" dirty="0"/>
              <a:t> as </a:t>
            </a:r>
            <a:r>
              <a:rPr lang="da-DK" dirty="0" err="1"/>
              <a:t>temporary</a:t>
            </a:r>
            <a:r>
              <a:rPr lang="da-DK" dirty="0"/>
              <a:t> </a:t>
            </a:r>
            <a:r>
              <a:rPr lang="da-DK" i="1" dirty="0" err="1"/>
              <a:t>local</a:t>
            </a:r>
            <a:r>
              <a:rPr lang="da-DK" i="1" dirty="0"/>
              <a:t> variables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178141"/>
              </p:ext>
            </p:extLst>
          </p:nvPr>
        </p:nvGraphicFramePr>
        <p:xfrm>
          <a:off x="6588086" y="453260"/>
          <a:ext cx="5199962" cy="5861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9962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sum3(x, y, z):</a:t>
                      </a:r>
                      <a:b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a = x + y</a:t>
                      </a:r>
                      <a:b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b = a + z</a:t>
                      </a:r>
                      <a:b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l-PL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= 3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 = 42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 = sum3(4, 5, 6) 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15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NameError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name 'b' is not defined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NameError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name 'x' is not defined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42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&lt;function sum3 at 0x0356DA98&gt;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945317"/>
              </p:ext>
            </p:extLst>
          </p:nvPr>
        </p:nvGraphicFramePr>
        <p:xfrm>
          <a:off x="1368192" y="4485830"/>
          <a:ext cx="4139057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55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1684655">
                  <a:extLst>
                    <a:ext uri="{9D8B030D-6E8A-4147-A177-3AD203B41FA5}">
                      <a16:colId xmlns:a16="http://schemas.microsoft.com/office/drawing/2014/main" val="3547892341"/>
                    </a:ext>
                  </a:extLst>
                </a:gridCol>
                <a:gridCol w="455930">
                  <a:extLst>
                    <a:ext uri="{9D8B030D-6E8A-4147-A177-3AD203B41FA5}">
                      <a16:colId xmlns:a16="http://schemas.microsoft.com/office/drawing/2014/main" val="2821160392"/>
                    </a:ext>
                  </a:extLst>
                </a:gridCol>
                <a:gridCol w="1132967">
                  <a:extLst>
                    <a:ext uri="{9D8B030D-6E8A-4147-A177-3AD203B41FA5}">
                      <a16:colId xmlns:a16="http://schemas.microsoft.com/office/drawing/2014/main" val="1711810645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dirty="0">
                          <a:latin typeface="+mn-lt"/>
                          <a:cs typeface="Courier New" panose="02070309020205020404" pitchFamily="49" charset="0"/>
                        </a:rPr>
                        <a:t>Global</a:t>
                      </a:r>
                      <a:r>
                        <a:rPr lang="da-DK" sz="1800" b="0" baseline="0" dirty="0">
                          <a:latin typeface="+mn-lt"/>
                          <a:cs typeface="Courier New" panose="02070309020205020404" pitchFamily="49" charset="0"/>
                        </a:rPr>
                        <a:t> variables</a:t>
                      </a:r>
                      <a:endParaRPr lang="da-DK" sz="1800" b="0" dirty="0"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2400" b="0" dirty="0"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dirty="0">
                          <a:latin typeface="+mn-lt"/>
                        </a:rPr>
                        <a:t>Local variables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2400" b="0" dirty="0"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54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lang="da-DK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function</a:t>
                      </a:r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</a:p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</a:p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</a:p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368192" y="6314630"/>
            <a:ext cx="4139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/>
              <a:t>state</a:t>
            </a:r>
            <a:r>
              <a:rPr lang="da-DK" dirty="0"/>
              <a:t> just </a:t>
            </a:r>
            <a:r>
              <a:rPr lang="da-DK" dirty="0" err="1"/>
              <a:t>before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 b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429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Global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628701" cy="4351338"/>
          </a:xfrm>
        </p:spPr>
        <p:txBody>
          <a:bodyPr/>
          <a:lstStyle/>
          <a:p>
            <a:r>
              <a:rPr lang="da-DK" dirty="0"/>
              <a:t>Variables in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bodies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dirty="0" err="1"/>
              <a:t>read</a:t>
            </a:r>
            <a:r>
              <a:rPr lang="da-DK" dirty="0"/>
              <a:t>,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considered</a:t>
            </a:r>
            <a:r>
              <a:rPr lang="da-DK" dirty="0"/>
              <a:t> </a:t>
            </a:r>
            <a:r>
              <a:rPr lang="da-DK" dirty="0" err="1"/>
              <a:t>access</a:t>
            </a:r>
            <a:r>
              <a:rPr lang="da-DK" dirty="0"/>
              <a:t> to </a:t>
            </a:r>
            <a:r>
              <a:rPr lang="da-DK" i="1" dirty="0"/>
              <a:t>global variables</a:t>
            </a:r>
            <a:endParaRPr lang="en-US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492030"/>
              </p:ext>
            </p:extLst>
          </p:nvPr>
        </p:nvGraphicFramePr>
        <p:xfrm>
          <a:off x="6736332" y="1825625"/>
          <a:ext cx="4775327" cy="2996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5327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prefix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'The value is'</a:t>
                      </a:r>
                    </a:p>
                    <a:p>
                      <a:pPr marL="266700" indent="-266700">
                        <a:spcBef>
                          <a:spcPts val="1200"/>
                        </a:spcBef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nice_print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 marL="0" indent="0"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prefix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x) 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nice_print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(7)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The value is 7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prefix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'Value ='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nice_print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(42)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 = 42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165135"/>
              </p:ext>
            </p:extLst>
          </p:nvPr>
        </p:nvGraphicFramePr>
        <p:xfrm>
          <a:off x="6736333" y="4956812"/>
          <a:ext cx="4775327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6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1501775">
                  <a:extLst>
                    <a:ext uri="{9D8B030D-6E8A-4147-A177-3AD203B41FA5}">
                      <a16:colId xmlns:a16="http://schemas.microsoft.com/office/drawing/2014/main" val="3547892341"/>
                    </a:ext>
                  </a:extLst>
                </a:gridCol>
                <a:gridCol w="775676">
                  <a:extLst>
                    <a:ext uri="{9D8B030D-6E8A-4147-A177-3AD203B41FA5}">
                      <a16:colId xmlns:a16="http://schemas.microsoft.com/office/drawing/2014/main" val="2821160392"/>
                    </a:ext>
                  </a:extLst>
                </a:gridCol>
                <a:gridCol w="813221">
                  <a:extLst>
                    <a:ext uri="{9D8B030D-6E8A-4147-A177-3AD203B41FA5}">
                      <a16:colId xmlns:a16="http://schemas.microsoft.com/office/drawing/2014/main" val="1711810645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dirty="0">
                          <a:latin typeface="+mn-lt"/>
                          <a:cs typeface="Courier New" panose="02070309020205020404" pitchFamily="49" charset="0"/>
                        </a:rPr>
                        <a:t>Global</a:t>
                      </a:r>
                      <a:r>
                        <a:rPr lang="da-DK" sz="1800" b="0" baseline="0" dirty="0">
                          <a:latin typeface="+mn-lt"/>
                          <a:cs typeface="Courier New" panose="02070309020205020404" pitchFamily="49" charset="0"/>
                        </a:rPr>
                        <a:t> variables</a:t>
                      </a:r>
                      <a:endParaRPr lang="da-DK" sz="1800" b="0" dirty="0"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2400" b="0" dirty="0"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dirty="0">
                          <a:latin typeface="+mn-lt"/>
                        </a:rPr>
                        <a:t>Local variables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2400" b="0" dirty="0"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54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nice_print</a:t>
                      </a:r>
                      <a:br>
                        <a:rPr lang="en-US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da-DK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prefix</a:t>
                      </a:r>
                      <a:endParaRPr lang="en-US" sz="18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0" marR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lang="da-DK" sz="18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function</a:t>
                      </a:r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'Value ='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</a:p>
                  </a:txBody>
                  <a:tcPr marL="0" marR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8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42</a:t>
                      </a: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643172" y="5992297"/>
            <a:ext cx="497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/>
              <a:t>state</a:t>
            </a:r>
            <a:r>
              <a:rPr lang="da-DK" dirty="0"/>
              <a:t> just </a:t>
            </a:r>
            <a:r>
              <a:rPr lang="da-DK" dirty="0" err="1"/>
              <a:t>before</a:t>
            </a:r>
            <a:r>
              <a:rPr lang="da-DK" dirty="0"/>
              <a:t> </a:t>
            </a:r>
            <a:r>
              <a:rPr lang="da-DK" dirty="0" err="1"/>
              <a:t>returning</a:t>
            </a:r>
            <a:r>
              <a:rPr lang="da-DK" dirty="0"/>
              <a:t> from 2</a:t>
            </a:r>
            <a:r>
              <a:rPr lang="da-DK" baseline="30000" dirty="0"/>
              <a:t>nd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nice_print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61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Global vs local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425913" cy="4351338"/>
          </a:xfrm>
        </p:spPr>
        <p:txBody>
          <a:bodyPr/>
          <a:lstStyle/>
          <a:p>
            <a:r>
              <a:rPr lang="en-US" noProof="1"/>
              <a:t>If a function contains an assignment to a variable, the variable is local throughout the function – also before the first assignment</a:t>
            </a:r>
            <a:endParaRPr lang="en-US" i="1" noProof="1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261498"/>
              </p:ext>
            </p:extLst>
          </p:nvPr>
        </p:nvGraphicFramePr>
        <p:xfrm>
          <a:off x="1399922" y="3846186"/>
          <a:ext cx="9596755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67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8484">
                <a:tc>
                  <a:txBody>
                    <a:bodyPr/>
                    <a:lstStyle/>
                    <a:p>
                      <a:r>
                        <a:rPr lang="da-DK" sz="18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 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531663">
                <a:tc>
                  <a:txBody>
                    <a:bodyPr/>
                    <a:lstStyle/>
                    <a:p>
                      <a:pPr marL="266700" indent="-266700">
                        <a:spcBef>
                          <a:spcPts val="0"/>
                        </a:spcBef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42</a:t>
                      </a:r>
                    </a:p>
                    <a:p>
                      <a:pPr marL="266700" indent="-266700">
                        <a:spcBef>
                          <a:spcPts val="0"/>
                        </a:spcBef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f():</a:t>
                      </a:r>
                      <a:b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print(x)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refers to local variable</a:t>
                      </a:r>
                      <a:b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7   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x declared local variable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f()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UnboundLocalError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local variable 'x' referenced before assignment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A96F7339-01C6-4D51-8A22-DF79E2AC0B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6967" y="4694794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368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global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785" y="1688779"/>
            <a:ext cx="5782056" cy="3914163"/>
          </a:xfrm>
        </p:spPr>
        <p:txBody>
          <a:bodyPr>
            <a:normAutofit/>
          </a:bodyPr>
          <a:lstStyle/>
          <a:p>
            <a:r>
              <a:rPr lang="da-DK" dirty="0"/>
              <a:t>Global variables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should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updated</a:t>
            </a:r>
            <a:r>
              <a:rPr lang="da-DK" dirty="0"/>
              <a:t>  in the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body</a:t>
            </a:r>
            <a:r>
              <a:rPr lang="da-DK" dirty="0"/>
              <a:t> must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declared</a:t>
            </a:r>
            <a:r>
              <a:rPr lang="da-DK" dirty="0"/>
              <a:t> global in the </a:t>
            </a:r>
            <a:r>
              <a:rPr lang="da-DK" dirty="0" err="1"/>
              <a:t>body</a:t>
            </a:r>
            <a:r>
              <a:rPr lang="da-DK" dirty="0"/>
              <a:t>: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global</a:t>
            </a:r>
            <a:r>
              <a:rPr lang="da-DK" dirty="0"/>
              <a:t> </a:t>
            </a:r>
            <a:r>
              <a:rPr lang="da-DK" i="1" dirty="0"/>
              <a:t>variable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da-DK" i="1" dirty="0">
                <a:solidFill>
                  <a:schemeClr val="bg1">
                    <a:lumMod val="50000"/>
                  </a:schemeClr>
                </a:solidFill>
              </a:rPr>
              <a:t>variable</a:t>
            </a: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, ...</a:t>
            </a:r>
          </a:p>
          <a:p>
            <a:r>
              <a:rPr lang="da-DK" dirty="0"/>
              <a:t>Note: If </a:t>
            </a:r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dirty="0" err="1"/>
              <a:t>need</a:t>
            </a:r>
            <a:r>
              <a:rPr lang="da-DK" dirty="0"/>
              <a:t> to </a:t>
            </a:r>
            <a:r>
              <a:rPr lang="da-DK" dirty="0" err="1"/>
              <a:t>read</a:t>
            </a:r>
            <a:r>
              <a:rPr lang="da-DK" dirty="0"/>
              <a:t> a global variable, it is not </a:t>
            </a:r>
            <a:r>
              <a:rPr lang="da-DK" dirty="0" err="1"/>
              <a:t>required</a:t>
            </a:r>
            <a:r>
              <a:rPr lang="da-DK" dirty="0"/>
              <a:t> to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declared</a:t>
            </a:r>
            <a:r>
              <a:rPr lang="da-DK" dirty="0"/>
              <a:t> global (but </a:t>
            </a:r>
            <a:r>
              <a:rPr lang="da-DK" dirty="0" err="1"/>
              <a:t>would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polite</a:t>
            </a:r>
            <a:r>
              <a:rPr lang="da-DK" dirty="0"/>
              <a:t> to the </a:t>
            </a:r>
            <a:r>
              <a:rPr lang="da-DK" dirty="0" err="1"/>
              <a:t>readers</a:t>
            </a:r>
            <a:r>
              <a:rPr lang="da-DK" dirty="0"/>
              <a:t> of </a:t>
            </a: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code</a:t>
            </a:r>
            <a:r>
              <a:rPr lang="da-DK" dirty="0"/>
              <a:t>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014408"/>
              </p:ext>
            </p:extLst>
          </p:nvPr>
        </p:nvGraphicFramePr>
        <p:xfrm>
          <a:off x="6962696" y="1207514"/>
          <a:ext cx="5066841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684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1766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724421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counter 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 1</a:t>
                      </a:r>
                    </a:p>
                    <a:p>
                      <a:pPr marL="266700" indent="-266700">
                        <a:spcBef>
                          <a:spcPts val="1200"/>
                        </a:spcBef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counted_print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global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counter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print(f'({counter}) {x}')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counter += 1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counted_print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(7)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(1) 7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counted_print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(42)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(2) 42</a:t>
                      </a:r>
                    </a:p>
                    <a:p>
                      <a:pPr marL="266700" indent="-266700">
                        <a:spcBef>
                          <a:spcPts val="1200"/>
                        </a:spcBef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counted_print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print(f'({counter}) {x}')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counter += 1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counted_print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(7)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UnboundLocalError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local variable 'counter' referenced before assignment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03813" y="5601032"/>
            <a:ext cx="4388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err="1">
                <a:solidFill>
                  <a:srgbClr val="C00000"/>
                </a:solidFill>
              </a:rPr>
              <a:t>Since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counter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assigned</a:t>
            </a:r>
            <a:r>
              <a:rPr lang="da-DK" dirty="0">
                <a:solidFill>
                  <a:srgbClr val="C00000"/>
                </a:solidFill>
              </a:rPr>
              <a:t> in </a:t>
            </a:r>
            <a:r>
              <a:rPr lang="da-DK" dirty="0" err="1">
                <a:solidFill>
                  <a:srgbClr val="C00000"/>
                </a:solidFill>
              </a:rPr>
              <a:t>body</a:t>
            </a:r>
            <a:r>
              <a:rPr lang="da-DK" dirty="0">
                <a:solidFill>
                  <a:srgbClr val="C00000"/>
                </a:solidFill>
              </a:rPr>
              <a:t>, </a:t>
            </a:r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counter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will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be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 err="1">
                <a:solidFill>
                  <a:srgbClr val="C00000"/>
                </a:solidFill>
              </a:rPr>
              <a:t>considered</a:t>
            </a:r>
            <a:r>
              <a:rPr lang="da-DK" dirty="0">
                <a:solidFill>
                  <a:srgbClr val="C00000"/>
                </a:solidFill>
              </a:rPr>
              <a:t> to </a:t>
            </a:r>
            <a:r>
              <a:rPr lang="da-DK" dirty="0" err="1">
                <a:solidFill>
                  <a:srgbClr val="C00000"/>
                </a:solidFill>
              </a:rPr>
              <a:t>be</a:t>
            </a:r>
            <a:r>
              <a:rPr lang="da-DK" dirty="0">
                <a:solidFill>
                  <a:srgbClr val="C00000"/>
                </a:solidFill>
              </a:rPr>
              <a:t> a </a:t>
            </a:r>
            <a:r>
              <a:rPr lang="da-DK" dirty="0" err="1">
                <a:solidFill>
                  <a:srgbClr val="C00000"/>
                </a:solidFill>
              </a:rPr>
              <a:t>local</a:t>
            </a:r>
            <a:r>
              <a:rPr lang="da-DK" dirty="0">
                <a:solidFill>
                  <a:srgbClr val="C00000"/>
                </a:solidFill>
              </a:rPr>
              <a:t> variable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0946" y="4916097"/>
            <a:ext cx="487666" cy="405904"/>
          </a:xfrm>
          <a:prstGeom prst="rect">
            <a:avLst/>
          </a:prstGeom>
        </p:spPr>
      </p:pic>
      <p:sp>
        <p:nvSpPr>
          <p:cNvPr id="7" name="Left Brace 6"/>
          <p:cNvSpPr/>
          <p:nvPr/>
        </p:nvSpPr>
        <p:spPr>
          <a:xfrm>
            <a:off x="6731342" y="4616069"/>
            <a:ext cx="153354" cy="1969926"/>
          </a:xfrm>
          <a:prstGeom prst="leftBrace">
            <a:avLst>
              <a:gd name="adj1" fmla="val 43840"/>
              <a:gd name="adj2" fmla="val 73048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193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</a:t>
            </a:r>
            <a:r>
              <a:rPr lang="da-DK" dirty="0" err="1"/>
              <a:t>value</a:t>
            </a:r>
            <a:r>
              <a:rPr lang="da-DK" dirty="0"/>
              <a:t> is </a:t>
            </a:r>
            <a:r>
              <a:rPr lang="da-DK" dirty="0" err="1"/>
              <a:t>printed</a:t>
            </a:r>
            <a:r>
              <a:rPr lang="da-DK" dirty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7010" y="2354434"/>
            <a:ext cx="4967689" cy="359467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= 1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f(a):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global 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= x + 1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return a + x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print(f(2) + f(4))</a:t>
            </a:r>
          </a:p>
        </p:txBody>
      </p:sp>
      <p:sp>
        <p:nvSpPr>
          <p:cNvPr id="4" name="Smiley Face 3"/>
          <p:cNvSpPr/>
          <p:nvPr/>
        </p:nvSpPr>
        <p:spPr>
          <a:xfrm>
            <a:off x="7318879" y="4600025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899094" y="2023136"/>
            <a:ext cx="3249058" cy="534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</a:pPr>
            <a:r>
              <a:rPr lang="da-DK" dirty="0"/>
              <a:t>6</a:t>
            </a: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7</a:t>
            </a: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8</a:t>
            </a: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9</a:t>
            </a: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10</a:t>
            </a: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11</a:t>
            </a:r>
            <a:endParaRPr lang="en-US" dirty="0"/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12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Don’t know	 </a:t>
            </a:r>
          </a:p>
        </p:txBody>
      </p:sp>
    </p:spTree>
    <p:extLst>
      <p:ext uri="{BB962C8B-B14F-4D97-AF65-F5344CB8AC3E}">
        <p14:creationId xmlns:p14="http://schemas.microsoft.com/office/powerpoint/2010/main" val="405648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28499</TotalTime>
  <Words>4185</Words>
  <Application>Microsoft Office PowerPoint</Application>
  <PresentationFormat>Widescreen</PresentationFormat>
  <Paragraphs>584</Paragraphs>
  <Slides>30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Courier New</vt:lpstr>
      <vt:lpstr>Wingdings</vt:lpstr>
      <vt:lpstr>Office Theme</vt:lpstr>
      <vt:lpstr>Functions</vt:lpstr>
      <vt:lpstr>(Simple) functions</vt:lpstr>
      <vt:lpstr>Questions – poly(3, "10", '3') ?</vt:lpstr>
      <vt:lpstr>Why functions ?</vt:lpstr>
      <vt:lpstr>Local variables in  functions</vt:lpstr>
      <vt:lpstr>Global variables</vt:lpstr>
      <vt:lpstr>Global vs local variables</vt:lpstr>
      <vt:lpstr>global</vt:lpstr>
      <vt:lpstr>Question – What value is printed ?</vt:lpstr>
      <vt:lpstr>Arbitrary number of arguments</vt:lpstr>
      <vt:lpstr>Unpacking a list of arguments in a function call</vt:lpstr>
      <vt:lpstr>PowerPoint Presentation</vt:lpstr>
      <vt:lpstr>Question – How many arguments should f take ?</vt:lpstr>
      <vt:lpstr>Question – What is list(zip(*zip(*L))) ?</vt:lpstr>
      <vt:lpstr>Keyword arguments</vt:lpstr>
      <vt:lpstr>Keyword arguments, default values</vt:lpstr>
      <vt:lpstr>Question – What is f(6, z=2) ?</vt:lpstr>
      <vt:lpstr>Keyword arguments, mutable default values</vt:lpstr>
      <vt:lpstr>Function call, dictionary of keyword arguments</vt:lpstr>
      <vt:lpstr>Function definition, arbitrary keyword arguments</vt:lpstr>
      <vt:lpstr>Example</vt:lpstr>
      <vt:lpstr>A confusing example</vt:lpstr>
      <vt:lpstr>Forwarding function arguments</vt:lpstr>
      <vt:lpstr>Local function definitions and namespaces</vt:lpstr>
      <vt:lpstr>Example – nested function definitions</vt:lpstr>
      <vt:lpstr>Functions must be defined before you can call them…</vt:lpstr>
      <vt:lpstr>Example – nested functions and default values</vt:lpstr>
      <vt:lpstr>nonlocal</vt:lpstr>
      <vt:lpstr>Positional and keyword only arguments</vt:lpstr>
      <vt:lpstr>A note on Python and functions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897</cp:revision>
  <dcterms:created xsi:type="dcterms:W3CDTF">2017-10-19T06:54:16Z</dcterms:created>
  <dcterms:modified xsi:type="dcterms:W3CDTF">2024-02-21T08:39:09Z</dcterms:modified>
</cp:coreProperties>
</file>