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E90A-5656-4B02-A0F0-3989EEDF7AA8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61B6-DEBE-4E3E-A61F-7833357EB0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1440"/>
            <a:ext cx="9144000" cy="5849888"/>
          </a:xfrm>
        </p:spPr>
        <p:txBody>
          <a:bodyPr>
            <a:normAutofit/>
          </a:bodyPr>
          <a:lstStyle/>
          <a:p>
            <a:pPr algn="l"/>
            <a:r>
              <a:rPr lang="da-DK" b="1" dirty="0" smtClean="0">
                <a:solidFill>
                  <a:srgbClr val="C00000"/>
                </a:solidFill>
              </a:rPr>
              <a:t>Øvelse 11 (</a:t>
            </a:r>
            <a:r>
              <a:rPr lang="da-DK" b="1" dirty="0" err="1" smtClean="0">
                <a:solidFill>
                  <a:srgbClr val="C00000"/>
                </a:solidFill>
              </a:rPr>
              <a:t>Longest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>
                <a:solidFill>
                  <a:srgbClr val="C00000"/>
                </a:solidFill>
              </a:rPr>
              <a:t>I</a:t>
            </a:r>
            <a:r>
              <a:rPr lang="da-DK" b="1" dirty="0" err="1" smtClean="0">
                <a:solidFill>
                  <a:srgbClr val="C00000"/>
                </a:solidFill>
              </a:rPr>
              <a:t>ncreasing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>
                <a:solidFill>
                  <a:srgbClr val="C00000"/>
                </a:solidFill>
              </a:rPr>
              <a:t>S</a:t>
            </a:r>
            <a:r>
              <a:rPr lang="da-DK" b="1" dirty="0" err="1" smtClean="0">
                <a:solidFill>
                  <a:srgbClr val="C00000"/>
                </a:solidFill>
              </a:rPr>
              <a:t>ubsequence</a:t>
            </a:r>
            <a:r>
              <a:rPr lang="da-DK" b="1" dirty="0" smtClean="0">
                <a:solidFill>
                  <a:srgbClr val="C00000"/>
                </a:solidFill>
              </a:rPr>
              <a:t>)</a:t>
            </a:r>
          </a:p>
          <a:p>
            <a:pPr algn="l"/>
            <a:r>
              <a:rPr lang="da-DK" sz="2400" dirty="0" smtClean="0">
                <a:solidFill>
                  <a:schemeClr val="tx1"/>
                </a:solidFill>
              </a:rPr>
              <a:t>Betragt følgende liste af tal. 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da-DK" sz="2800" b="1" dirty="0" smtClean="0">
                <a:solidFill>
                  <a:schemeClr val="tx1"/>
                </a:solidFill>
              </a:rPr>
              <a:t>30 83 73 80 59 63 41 78 68 82 53 31 22 74 6 36 99 57 43 60</a:t>
            </a:r>
          </a:p>
          <a:p>
            <a:pPr algn="l"/>
            <a:r>
              <a:rPr lang="da-DK" sz="2400" dirty="0" smtClean="0">
                <a:solidFill>
                  <a:schemeClr val="tx1"/>
                </a:solidFill>
              </a:rPr>
              <a:t>Øvelsen er at slette så få af disse tal som muligt, så de resterende tal står i voksende orden. Hvis for eksempel alt på nær de første to tal slettes, har man en voksende følge tilbage af længde 2 (</a:t>
            </a:r>
            <a:r>
              <a:rPr lang="da-DK" sz="2400" b="1" dirty="0" smtClean="0">
                <a:solidFill>
                  <a:schemeClr val="tx1"/>
                </a:solidFill>
              </a:rPr>
              <a:t>30 83</a:t>
            </a:r>
            <a:r>
              <a:rPr lang="da-DK" sz="2400" dirty="0" smtClean="0">
                <a:solidFill>
                  <a:schemeClr val="tx1"/>
                </a:solidFill>
              </a:rPr>
              <a:t>). Ved at slette alt på nær det første, </a:t>
            </a:r>
            <a:r>
              <a:rPr lang="da-DK" sz="2400" dirty="0" err="1" smtClean="0">
                <a:solidFill>
                  <a:schemeClr val="tx1"/>
                </a:solidFill>
              </a:rPr>
              <a:t>tredie</a:t>
            </a:r>
            <a:r>
              <a:rPr lang="da-DK" sz="2400" dirty="0" smtClean="0">
                <a:solidFill>
                  <a:schemeClr val="tx1"/>
                </a:solidFill>
              </a:rPr>
              <a:t>, ottende og tiende opnår man det samme, men har slettet færre tal og har en voksende følge tilbage af længde 4 (</a:t>
            </a:r>
            <a:r>
              <a:rPr lang="da-DK" sz="2400" b="1" dirty="0" smtClean="0">
                <a:solidFill>
                  <a:schemeClr val="tx1"/>
                </a:solidFill>
              </a:rPr>
              <a:t>30 73 78 82</a:t>
            </a:r>
            <a:r>
              <a:rPr lang="da-DK" sz="2400" dirty="0" smtClean="0">
                <a:solidFill>
                  <a:schemeClr val="tx1"/>
                </a:solidFill>
              </a:rPr>
              <a:t>). </a:t>
            </a:r>
          </a:p>
          <a:p>
            <a:pPr algn="l"/>
            <a:endParaRPr lang="da-DK" sz="2400" dirty="0" smtClean="0">
              <a:solidFill>
                <a:schemeClr val="tx1"/>
              </a:solidFill>
            </a:endParaRPr>
          </a:p>
          <a:p>
            <a:pPr algn="l"/>
            <a:r>
              <a:rPr lang="da-DK" b="1" dirty="0" smtClean="0">
                <a:solidFill>
                  <a:srgbClr val="C00000"/>
                </a:solidFill>
              </a:rPr>
              <a:t>Spørgsmål</a:t>
            </a:r>
            <a:endParaRPr lang="da-DK" dirty="0" smtClean="0">
              <a:solidFill>
                <a:srgbClr val="C00000"/>
              </a:solidFill>
            </a:endParaRPr>
          </a:p>
          <a:p>
            <a:pPr algn="l"/>
            <a:r>
              <a:rPr lang="da-DK" sz="2400" dirty="0" smtClean="0">
                <a:solidFill>
                  <a:schemeClr val="tx1"/>
                </a:solidFill>
              </a:rPr>
              <a:t>Hvor lang er den længste voksende følge man kan opnå ?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 Stølting Brodal</cp:lastModifiedBy>
  <cp:revision>2</cp:revision>
  <dcterms:created xsi:type="dcterms:W3CDTF">2011-08-30T07:10:49Z</dcterms:created>
  <dcterms:modified xsi:type="dcterms:W3CDTF">2011-08-30T08:16:28Z</dcterms:modified>
</cp:coreProperties>
</file>