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2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3.xml" ContentType="application/vnd.openxmlformats-officedocument.presentationml.notesSlide+xml"/>
  <Override PartName="/ppt/tags/tag17.xml" ContentType="application/vnd.openxmlformats-officedocument.presentationml.tags+xml"/>
  <Override PartName="/ppt/notesSlides/notesSlide4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5.xml" ContentType="application/vnd.openxmlformats-officedocument.presentationml.notesSlide+xml"/>
  <Override PartName="/ppt/tags/tag2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78" r:id="rId2"/>
    <p:sldId id="282" r:id="rId3"/>
    <p:sldId id="298" r:id="rId4"/>
    <p:sldId id="283" r:id="rId5"/>
    <p:sldId id="268" r:id="rId6"/>
    <p:sldId id="257" r:id="rId7"/>
    <p:sldId id="279" r:id="rId8"/>
    <p:sldId id="266" r:id="rId9"/>
    <p:sldId id="267" r:id="rId10"/>
    <p:sldId id="269" r:id="rId11"/>
    <p:sldId id="270" r:id="rId12"/>
    <p:sldId id="271" r:id="rId13"/>
    <p:sldId id="272" r:id="rId14"/>
    <p:sldId id="297" r:id="rId15"/>
    <p:sldId id="277" r:id="rId16"/>
    <p:sldId id="280" r:id="rId17"/>
    <p:sldId id="273" r:id="rId18"/>
    <p:sldId id="281" r:id="rId19"/>
    <p:sldId id="275" r:id="rId20"/>
    <p:sldId id="274" r:id="rId21"/>
    <p:sldId id="276" r:id="rId22"/>
    <p:sldId id="285" r:id="rId23"/>
    <p:sldId id="286" r:id="rId24"/>
  </p:sldIdLst>
  <p:sldSz cx="9144000" cy="6858000" type="screen4x3"/>
  <p:notesSz cx="6858000" cy="9144000"/>
  <p:custDataLst>
    <p:tags r:id="rId2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42D"/>
    <a:srgbClr val="FF0000"/>
    <a:srgbClr val="000000"/>
    <a:srgbClr val="FFFFFF"/>
    <a:srgbClr val="00FF00"/>
    <a:srgbClr val="F4AAAA"/>
    <a:srgbClr val="00CC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65" autoAdjust="0"/>
    <p:restoredTop sz="86620" autoAdjust="0"/>
  </p:normalViewPr>
  <p:slideViewPr>
    <p:cSldViewPr>
      <p:cViewPr varScale="1">
        <p:scale>
          <a:sx n="61" d="100"/>
          <a:sy n="61" d="100"/>
        </p:scale>
        <p:origin x="-153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4" Type="http://schemas.openxmlformats.org/officeDocument/2006/relationships/image" Target="../media/image1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6362AE4-32BC-4B87-88B2-2170A49704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5072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8CB38C-D388-49A4-BA34-BA9933DC6AAC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DBE829-EBE2-4A48-9FBF-EA1DE867DCEC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362AE4-32BC-4B87-88B2-2170A497045B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362AE4-32BC-4B87-88B2-2170A497045B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Kapitel 33.3 gennemgår en anden</a:t>
            </a:r>
            <a:r>
              <a:rPr lang="da-DK" baseline="0" dirty="0" smtClean="0"/>
              <a:t> algoritme for det konvekse hylster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362AE4-32BC-4B87-88B2-2170A497045B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F94972-E635-42ED-AA3B-9804E89E8F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4109DE-DF7C-4846-B2C9-71F66F94B6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243D3D-4C9D-45A0-9C10-6C9F2C098B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CE9555-0B2E-42D3-8A5B-0A03EA672A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9E4CAC-1227-4C90-9CDA-043424ACBC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A7D74F-4E08-408A-88AB-3E0ED6C90A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E779A6-F2AA-40F3-90E7-DF7608E413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1D87E5-5187-466F-A6D9-584127857A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0CE0F7-1311-400F-A29C-AB364C8687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2D9CB2-F7C0-44F8-9DE4-2844243C49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6ABC4B-6DD1-471E-8567-9B3DBE3967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514D237-A841-4F0B-B837-EDEBB6FB34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wmf"/><Relationship Id="rId2" Type="http://schemas.openxmlformats.org/officeDocument/2006/relationships/tags" Target="../tags/tag15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8.wmf"/><Relationship Id="rId5" Type="http://schemas.openxmlformats.org/officeDocument/2006/relationships/image" Target="../media/image15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17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8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5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9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wmf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13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2209800"/>
            <a:ext cx="91440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da-DK" sz="4000" b="1" kern="0" dirty="0">
                <a:latin typeface="+mj-lt"/>
                <a:ea typeface="+mj-ea"/>
                <a:cs typeface="+mj-cs"/>
              </a:rPr>
              <a:t>Algoritmer og Datastrukturer </a:t>
            </a:r>
            <a:r>
              <a:rPr lang="da-DK" sz="4000" b="1" kern="0" dirty="0" smtClean="0">
                <a:latin typeface="+mj-lt"/>
                <a:ea typeface="+mj-ea"/>
                <a:cs typeface="+mj-cs"/>
              </a:rPr>
              <a:t>2</a:t>
            </a:r>
            <a:endParaRPr lang="da-DK" sz="4000" b="1" kern="0" dirty="0">
              <a:latin typeface="+mj-lt"/>
              <a:ea typeface="+mj-ea"/>
              <a:cs typeface="+mj-cs"/>
            </a:endParaRPr>
          </a:p>
          <a:p>
            <a:pPr algn="ctr">
              <a:defRPr/>
            </a:pPr>
            <a:endParaRPr lang="da-DK" sz="2400" b="1" kern="0" dirty="0">
              <a:latin typeface="+mj-lt"/>
              <a:ea typeface="+mj-ea"/>
              <a:cs typeface="+mj-cs"/>
            </a:endParaRPr>
          </a:p>
          <a:p>
            <a:pPr algn="ctr">
              <a:defRPr/>
            </a:pPr>
            <a:endParaRPr lang="da-DK" sz="2400" b="1" kern="0" dirty="0">
              <a:latin typeface="+mj-lt"/>
              <a:ea typeface="+mj-ea"/>
              <a:cs typeface="+mj-cs"/>
            </a:endParaRPr>
          </a:p>
          <a:p>
            <a:pPr algn="ctr">
              <a:defRPr/>
            </a:pPr>
            <a:endParaRPr lang="da-DK" b="1" dirty="0"/>
          </a:p>
        </p:txBody>
      </p:sp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0" y="3565525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a-DK"/>
              <a:t>Gerth Stølting Brodal</a:t>
            </a:r>
            <a:endParaRPr lang="en-US"/>
          </a:p>
        </p:txBody>
      </p:sp>
      <p:pic>
        <p:nvPicPr>
          <p:cNvPr id="3076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5791200"/>
            <a:ext cx="23622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"/>
          <p:cNvSpPr>
            <a:spLocks noChangeArrowheads="1"/>
          </p:cNvSpPr>
          <p:nvPr/>
        </p:nvSpPr>
        <p:spPr bwMode="auto">
          <a:xfrm>
            <a:off x="228600" y="1447800"/>
            <a:ext cx="9144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spcBef>
                <a:spcPct val="20000"/>
              </a:spcBef>
            </a:pPr>
            <a:r>
              <a:rPr lang="da-DK" sz="3200" dirty="0"/>
              <a:t>Essentielt to forskellige måder:</a:t>
            </a:r>
          </a:p>
          <a:p>
            <a:pPr marL="609600" indent="-609600">
              <a:spcBef>
                <a:spcPct val="20000"/>
              </a:spcBef>
              <a:buFontTx/>
              <a:buAutoNum type="arabicPeriod"/>
            </a:pPr>
            <a:r>
              <a:rPr lang="da-DK" sz="3200" dirty="0"/>
              <a:t>Argumenter direkte om </a:t>
            </a:r>
            <a:r>
              <a:rPr lang="da-DK" sz="3200" b="1" dirty="0" err="1">
                <a:solidFill>
                  <a:schemeClr val="accent2"/>
                </a:solidFill>
              </a:rPr>
              <a:t>rekursionstræet</a:t>
            </a:r>
            <a:r>
              <a:rPr lang="da-DK" sz="3200" dirty="0"/>
              <a:t>  (analyser dybde, #knuder på hvert niveau, arbejde i knuderne/niveauerne/træet)</a:t>
            </a:r>
          </a:p>
          <a:p>
            <a:pPr marL="609600" indent="-609600">
              <a:spcBef>
                <a:spcPct val="20000"/>
              </a:spcBef>
              <a:buFontTx/>
              <a:buAutoNum type="arabicPeriod"/>
            </a:pPr>
            <a:r>
              <a:rPr lang="da-DK" sz="3200" dirty="0"/>
              <a:t>Løs en matematisk </a:t>
            </a:r>
            <a:r>
              <a:rPr lang="da-DK" sz="3200" b="1" dirty="0" err="1">
                <a:solidFill>
                  <a:schemeClr val="accent2"/>
                </a:solidFill>
              </a:rPr>
              <a:t>rekursionsligning</a:t>
            </a:r>
            <a:r>
              <a:rPr lang="da-DK" sz="3200" dirty="0"/>
              <a:t>, f.eks.</a:t>
            </a:r>
          </a:p>
          <a:p>
            <a:pPr marL="609600" indent="-609600">
              <a:spcBef>
                <a:spcPct val="20000"/>
              </a:spcBef>
              <a:buFontTx/>
              <a:buAutoNum type="arabicPeriod"/>
            </a:pPr>
            <a:endParaRPr lang="da-DK" sz="3200" dirty="0"/>
          </a:p>
          <a:p>
            <a:pPr marL="609600" indent="-609600">
              <a:spcBef>
                <a:spcPct val="20000"/>
              </a:spcBef>
              <a:buFontTx/>
              <a:buAutoNum type="arabicPeriod"/>
            </a:pPr>
            <a:endParaRPr lang="da-DK" sz="3200" dirty="0"/>
          </a:p>
          <a:p>
            <a:pPr marL="609600" indent="-609600">
              <a:spcBef>
                <a:spcPct val="20000"/>
              </a:spcBef>
              <a:buFontTx/>
              <a:buAutoNum type="arabicPeriod"/>
            </a:pPr>
            <a:endParaRPr lang="da-DK" sz="3200" dirty="0"/>
          </a:p>
          <a:p>
            <a:pPr marL="609600" indent="-609600">
              <a:spcBef>
                <a:spcPct val="20000"/>
              </a:spcBef>
            </a:pPr>
            <a:r>
              <a:rPr lang="da-DK" sz="3200" dirty="0"/>
              <a:t>	Bevises f.eks. vha. induktion.</a:t>
            </a:r>
          </a:p>
          <a:p>
            <a:pPr marL="609600" indent="-609600">
              <a:spcBef>
                <a:spcPct val="20000"/>
              </a:spcBef>
            </a:pPr>
            <a:r>
              <a:rPr lang="da-DK" sz="3200" dirty="0"/>
              <a:t>			</a:t>
            </a:r>
            <a:endParaRPr lang="en-US" sz="3200" dirty="0">
              <a:cs typeface="Arial" charset="0"/>
            </a:endParaRP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sz="4000" b="1" smtClean="0"/>
              <a:t>Analyse af Del-og-Kombiner</a:t>
            </a:r>
            <a:br>
              <a:rPr lang="da-DK" sz="4000" b="1" smtClean="0"/>
            </a:br>
            <a:r>
              <a:rPr lang="da-DK" sz="3200" smtClean="0"/>
              <a:t>= analyse af en rekursiv procedure</a:t>
            </a:r>
            <a:br>
              <a:rPr lang="da-DK" sz="3200" smtClean="0"/>
            </a:br>
            <a:endParaRPr lang="en-US" sz="3200" smtClean="0"/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4495800"/>
            <a:ext cx="6781800" cy="1143000"/>
          </a:xfrm>
          <a:solidFill>
            <a:srgbClr val="FFC000"/>
          </a:solidFill>
          <a:ln w="12700">
            <a:solidFill>
              <a:schemeClr val="tx1"/>
            </a:solidFill>
          </a:ln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da-DK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da-DK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dirty="0" smtClean="0">
                <a:latin typeface="Times New Roman" pitchFamily="18" charset="0"/>
                <a:cs typeface="Times New Roman" pitchFamily="18" charset="0"/>
              </a:rPr>
              <a:t>) ≤ </a:t>
            </a:r>
            <a:r>
              <a:rPr lang="da-DK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da-DK" dirty="0" smtClean="0">
                <a:latin typeface="Times New Roman" pitchFamily="18" charset="0"/>
                <a:cs typeface="Times New Roman" pitchFamily="18" charset="0"/>
              </a:rPr>
              <a:t>   			</a:t>
            </a:r>
            <a:r>
              <a:rPr lang="da-DK" dirty="0" smtClean="0">
                <a:cs typeface="Arial" charset="0"/>
              </a:rPr>
              <a:t>	hvis   </a:t>
            </a:r>
            <a:r>
              <a:rPr lang="da-DK" i="1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da-DK" dirty="0" smtClean="0">
                <a:latin typeface="Times New Roman" pitchFamily="18" charset="0"/>
                <a:cs typeface="Times New Roman" pitchFamily="18" charset="0"/>
              </a:rPr>
              <a:t>≤ </a:t>
            </a:r>
            <a:r>
              <a:rPr lang="da-DK" i="1" dirty="0" smtClean="0">
                <a:latin typeface="Times New Roman" pitchFamily="18" charset="0"/>
                <a:cs typeface="Times New Roman" pitchFamily="18" charset="0"/>
              </a:rPr>
              <a:t>c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da-DK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da-DK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dirty="0" smtClean="0">
                <a:latin typeface="Times New Roman" pitchFamily="18" charset="0"/>
                <a:cs typeface="Times New Roman" pitchFamily="18" charset="0"/>
              </a:rPr>
              <a:t>) ≤ 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/2) +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a·n</a:t>
            </a:r>
            <a:r>
              <a:rPr lang="en-US" i="1" dirty="0" smtClean="0">
                <a:cs typeface="Arial" charset="0"/>
              </a:rPr>
              <a:t> </a:t>
            </a:r>
            <a:r>
              <a:rPr lang="en-US" dirty="0" smtClean="0">
                <a:cs typeface="Arial" charset="0"/>
              </a:rPr>
              <a:t>		</a:t>
            </a:r>
            <a:r>
              <a:rPr lang="en-US" dirty="0" err="1" smtClean="0">
                <a:cs typeface="Arial" charset="0"/>
              </a:rPr>
              <a:t>ellers</a:t>
            </a:r>
            <a:endParaRPr lang="en-US" dirty="0" smtClean="0">
              <a:cs typeface="Arial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sz="4000" b="1" smtClean="0"/>
              <a:t>Løsning af rekursionsligninger</a:t>
            </a:r>
            <a:endParaRPr lang="en-US" sz="4000" b="1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001000" cy="2286000"/>
          </a:xfrm>
        </p:spPr>
        <p:txBody>
          <a:bodyPr/>
          <a:lstStyle/>
          <a:p>
            <a:pPr eaLnBrk="1" hangingPunct="1"/>
            <a:r>
              <a:rPr lang="da-DK" dirty="0" smtClean="0"/>
              <a:t>Fold rekursionsligningen ud og argumenter om </a:t>
            </a:r>
            <a:r>
              <a:rPr lang="da-DK" b="1" dirty="0" smtClean="0">
                <a:solidFill>
                  <a:schemeClr val="accent2"/>
                </a:solidFill>
              </a:rPr>
              <a:t>rekursionstræet</a:t>
            </a:r>
            <a:br>
              <a:rPr lang="da-DK" b="1" dirty="0" smtClean="0">
                <a:solidFill>
                  <a:schemeClr val="accent2"/>
                </a:solidFill>
              </a:rPr>
            </a:br>
            <a:endParaRPr lang="da-DK" sz="1400" b="1" dirty="0" smtClean="0">
              <a:solidFill>
                <a:schemeClr val="accent2"/>
              </a:solidFill>
            </a:endParaRPr>
          </a:p>
          <a:p>
            <a:pPr eaLnBrk="1" hangingPunct="1"/>
            <a:r>
              <a:rPr lang="da-DK" dirty="0" smtClean="0"/>
              <a:t>Gæt en løsning og vis den ved induktion efter voksende </a:t>
            </a:r>
            <a:r>
              <a:rPr lang="da-DK" i="1" dirty="0" smtClean="0">
                <a:latin typeface="Times New Roman" pitchFamily="18" charset="0"/>
                <a:cs typeface="Times New Roman" pitchFamily="18" charset="0"/>
              </a:rPr>
              <a:t>n</a:t>
            </a:r>
            <a:endParaRPr lang="da-DK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dirty="0" smtClean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295400" y="4495800"/>
            <a:ext cx="6781800" cy="1143000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defRPr/>
            </a:pPr>
            <a:r>
              <a:rPr lang="da-DK" sz="3200" i="1" kern="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da-DK" sz="3200" kern="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sz="3200" i="1" kern="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3200" kern="0" dirty="0">
                <a:latin typeface="Times New Roman" pitchFamily="18" charset="0"/>
                <a:cs typeface="Times New Roman" pitchFamily="18" charset="0"/>
              </a:rPr>
              <a:t>) ≤ </a:t>
            </a:r>
            <a:r>
              <a:rPr lang="da-DK" sz="3200" i="1" kern="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da-DK" sz="3200" kern="0" dirty="0">
                <a:latin typeface="Times New Roman" pitchFamily="18" charset="0"/>
                <a:cs typeface="Times New Roman" pitchFamily="18" charset="0"/>
              </a:rPr>
              <a:t>   			</a:t>
            </a:r>
            <a:r>
              <a:rPr lang="da-DK" sz="3200" kern="0" dirty="0">
                <a:latin typeface="+mn-lt"/>
                <a:cs typeface="Arial" charset="0"/>
              </a:rPr>
              <a:t>	hvis   </a:t>
            </a:r>
            <a:r>
              <a:rPr lang="da-DK" sz="3200" i="1" kern="0" dirty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da-DK" sz="3200" kern="0" dirty="0">
                <a:latin typeface="Times New Roman" pitchFamily="18" charset="0"/>
                <a:cs typeface="Times New Roman" pitchFamily="18" charset="0"/>
              </a:rPr>
              <a:t>≤ </a:t>
            </a:r>
            <a:r>
              <a:rPr lang="da-DK" sz="3200" i="1" kern="0" dirty="0">
                <a:latin typeface="Times New Roman" pitchFamily="18" charset="0"/>
                <a:cs typeface="Times New Roman" pitchFamily="18" charset="0"/>
              </a:rPr>
              <a:t>c</a:t>
            </a: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defRPr/>
            </a:pPr>
            <a:r>
              <a:rPr lang="da-DK" sz="3200" i="1" kern="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da-DK" sz="3200" kern="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sz="3200" i="1" kern="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3200" kern="0" dirty="0">
                <a:latin typeface="Times New Roman" pitchFamily="18" charset="0"/>
                <a:cs typeface="Times New Roman" pitchFamily="18" charset="0"/>
              </a:rPr>
              <a:t>) ≤ 2</a:t>
            </a:r>
            <a:r>
              <a:rPr lang="en-US" sz="3200" kern="0" dirty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3200" i="1" kern="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200" kern="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i="1" kern="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200" kern="0" dirty="0">
                <a:latin typeface="Times New Roman" pitchFamily="18" charset="0"/>
                <a:cs typeface="Times New Roman" pitchFamily="18" charset="0"/>
              </a:rPr>
              <a:t>/2) + </a:t>
            </a:r>
            <a:r>
              <a:rPr lang="en-US" sz="3200" i="1" kern="0" dirty="0" err="1">
                <a:latin typeface="Times New Roman" pitchFamily="18" charset="0"/>
                <a:cs typeface="Times New Roman" pitchFamily="18" charset="0"/>
              </a:rPr>
              <a:t>a·n</a:t>
            </a:r>
            <a:r>
              <a:rPr lang="en-US" sz="3200" i="1" kern="0" dirty="0">
                <a:latin typeface="+mn-lt"/>
                <a:cs typeface="Arial" charset="0"/>
              </a:rPr>
              <a:t> </a:t>
            </a:r>
            <a:r>
              <a:rPr lang="en-US" sz="3200" kern="0" dirty="0">
                <a:latin typeface="+mn-lt"/>
                <a:cs typeface="Arial" charset="0"/>
              </a:rPr>
              <a:t>		</a:t>
            </a:r>
            <a:r>
              <a:rPr lang="en-US" sz="3200" kern="0" dirty="0" err="1">
                <a:latin typeface="+mn-lt"/>
                <a:cs typeface="Arial" charset="0"/>
              </a:rPr>
              <a:t>ellers</a:t>
            </a:r>
            <a:endParaRPr lang="en-US" sz="3200" kern="0" dirty="0">
              <a:latin typeface="+mn-lt"/>
              <a:cs typeface="Arial" charset="0"/>
            </a:endParaRPr>
          </a:p>
        </p:txBody>
      </p:sp>
      <p:pic>
        <p:nvPicPr>
          <p:cNvPr id="8" name="Picture 3" descr="arrayrecurs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1828800"/>
            <a:ext cx="21336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da-DK" sz="4000" b="1" dirty="0" err="1" smtClean="0"/>
              <a:t>Rekursionsligninger</a:t>
            </a:r>
            <a:r>
              <a:rPr lang="da-DK" sz="4000" b="1" dirty="0" smtClean="0"/>
              <a:t>: Faldgrubber</a:t>
            </a:r>
            <a:endParaRPr lang="en-US" sz="4000" b="1" dirty="0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da-DK" dirty="0" smtClean="0"/>
              <a:t>Ulige opdelinger glemmes (</a:t>
            </a:r>
            <a:r>
              <a:rPr lang="da-DK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dirty="0" smtClean="0"/>
              <a:t> ulige, så er de </a:t>
            </a:r>
            <a:r>
              <a:rPr lang="da-DK" dirty="0" err="1" smtClean="0"/>
              <a:t>rekursive</a:t>
            </a:r>
            <a:r>
              <a:rPr lang="da-DK" dirty="0" smtClean="0"/>
              <a:t> kald typisk </a:t>
            </a:r>
            <a:r>
              <a:rPr lang="da-DK" baseline="-25000" dirty="0" smtClean="0">
                <a:latin typeface="Times New Roman" pitchFamily="18" charset="0"/>
                <a:cs typeface="Times New Roman" pitchFamily="18" charset="0"/>
              </a:rPr>
              <a:t>└</a:t>
            </a:r>
            <a:r>
              <a:rPr lang="da-DK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dirty="0" smtClean="0">
                <a:latin typeface="Times New Roman" pitchFamily="18" charset="0"/>
                <a:cs typeface="Times New Roman" pitchFamily="18" charset="0"/>
              </a:rPr>
              <a:t>/2</a:t>
            </a:r>
            <a:r>
              <a:rPr lang="da-DK" baseline="-25000" dirty="0" smtClean="0">
                <a:latin typeface="Times New Roman" pitchFamily="18" charset="0"/>
                <a:cs typeface="Times New Roman" pitchFamily="18" charset="0"/>
              </a:rPr>
              <a:t>┘</a:t>
            </a:r>
            <a:r>
              <a:rPr lang="da-DK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dirty="0" smtClean="0">
                <a:cs typeface="Arial" charset="0"/>
              </a:rPr>
              <a:t>og </a:t>
            </a:r>
            <a:r>
              <a:rPr lang="da-DK" baseline="60000" dirty="0" smtClean="0">
                <a:latin typeface="Times New Roman" pitchFamily="18" charset="0"/>
                <a:cs typeface="Times New Roman" pitchFamily="18" charset="0"/>
              </a:rPr>
              <a:t>┌</a:t>
            </a:r>
            <a:r>
              <a:rPr lang="da-DK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dirty="0" smtClean="0">
                <a:latin typeface="Times New Roman" pitchFamily="18" charset="0"/>
                <a:cs typeface="Times New Roman" pitchFamily="18" charset="0"/>
              </a:rPr>
              <a:t>/2</a:t>
            </a:r>
            <a:r>
              <a:rPr lang="da-DK" baseline="60000" dirty="0" smtClean="0">
                <a:latin typeface="Times New Roman" pitchFamily="18" charset="0"/>
                <a:cs typeface="Times New Roman" pitchFamily="18" charset="0"/>
              </a:rPr>
              <a:t>┐</a:t>
            </a:r>
            <a:r>
              <a:rPr lang="da-DK" dirty="0" smtClean="0"/>
              <a:t>)</a:t>
            </a:r>
          </a:p>
          <a:p>
            <a:pPr eaLnBrk="1" hangingPunct="1"/>
            <a:endParaRPr lang="da-DK" dirty="0" smtClean="0"/>
          </a:p>
          <a:p>
            <a:pPr eaLnBrk="1" hangingPunct="1"/>
            <a:r>
              <a:rPr lang="da-DK" dirty="0" smtClean="0"/>
              <a:t>Analyserer typiske kun for </a:t>
            </a:r>
            <a:r>
              <a:rPr lang="da-DK" i="1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da-DK" dirty="0" smtClean="0">
                <a:latin typeface="Times New Roman" pitchFamily="18" charset="0"/>
                <a:cs typeface="Times New Roman" pitchFamily="18" charset="0"/>
              </a:rPr>
              <a:t>= 2</a:t>
            </a:r>
            <a:r>
              <a:rPr lang="da-DK" i="1" baseline="30000" dirty="0" smtClean="0">
                <a:latin typeface="Times New Roman" pitchFamily="18" charset="0"/>
                <a:cs typeface="Times New Roman" pitchFamily="18" charset="0"/>
              </a:rPr>
              <a:t>k</a:t>
            </a:r>
          </a:p>
          <a:p>
            <a:pPr eaLnBrk="1" hangingPunct="1">
              <a:buFontTx/>
              <a:buNone/>
            </a:pPr>
            <a:endParaRPr lang="da-DK" dirty="0" smtClean="0"/>
          </a:p>
          <a:p>
            <a:pPr eaLnBrk="1" hangingPunct="1"/>
            <a:r>
              <a:rPr lang="da-DK" dirty="0" smtClean="0"/>
              <a:t>Brug </a:t>
            </a:r>
            <a:r>
              <a:rPr lang="da-DK" dirty="0" smtClean="0">
                <a:solidFill>
                  <a:srgbClr val="FF0000"/>
                </a:solidFill>
              </a:rPr>
              <a:t>aldrig</a:t>
            </a:r>
            <a:r>
              <a:rPr lang="da-DK" dirty="0" smtClean="0"/>
              <a:t> </a:t>
            </a:r>
            <a:r>
              <a:rPr lang="da-DK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da-DK" dirty="0" smtClean="0"/>
              <a:t>-udtryk i </a:t>
            </a:r>
            <a:r>
              <a:rPr lang="da-DK" dirty="0" err="1" smtClean="0"/>
              <a:t>rekursionsformlen</a:t>
            </a:r>
            <a:r>
              <a:rPr lang="da-DK" dirty="0" smtClean="0"/>
              <a:t> – brug konstanter (</a:t>
            </a:r>
            <a:r>
              <a:rPr lang="da-DK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da-DK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)=O(</a:t>
            </a:r>
            <a:r>
              <a:rPr lang="da-DK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)+O(</a:t>
            </a:r>
            <a:r>
              <a:rPr lang="da-DK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da-DK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/3))</a:t>
            </a:r>
            <a:r>
              <a:rPr lang="da-DK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da-DK" i="1" dirty="0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886200" y="5029200"/>
            <a:ext cx="3733800" cy="457200"/>
            <a:chOff x="2496" y="2784"/>
            <a:chExt cx="2352" cy="288"/>
          </a:xfrm>
        </p:grpSpPr>
        <p:sp>
          <p:nvSpPr>
            <p:cNvPr id="10245" name="Line 4"/>
            <p:cNvSpPr>
              <a:spLocks noChangeShapeType="1"/>
            </p:cNvSpPr>
            <p:nvPr/>
          </p:nvSpPr>
          <p:spPr bwMode="auto">
            <a:xfrm>
              <a:off x="2496" y="2784"/>
              <a:ext cx="2352" cy="24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0246" name="Line 5"/>
            <p:cNvSpPr>
              <a:spLocks noChangeShapeType="1"/>
            </p:cNvSpPr>
            <p:nvPr/>
          </p:nvSpPr>
          <p:spPr bwMode="auto">
            <a:xfrm flipV="1">
              <a:off x="2544" y="2784"/>
              <a:ext cx="2304" cy="28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505200" y="5486400"/>
            <a:ext cx="449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da-DK" sz="3200" b="0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</a:t>
            </a:r>
            <a:r>
              <a:rPr kumimoji="0" lang="da-DK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</a:t>
            </a:r>
            <a:r>
              <a:rPr kumimoji="0" lang="da-DK" sz="3200" b="0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</a:t>
            </a:r>
            <a:r>
              <a:rPr kumimoji="0" lang="da-DK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)≤</a:t>
            </a:r>
            <a:r>
              <a:rPr lang="da-DK" sz="3200" i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da-DK" sz="3200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kumimoji="0" lang="da-DK" sz="3200" b="0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</a:t>
            </a:r>
            <a:r>
              <a:rPr kumimoji="0" lang="da-DK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+</a:t>
            </a:r>
            <a:r>
              <a:rPr lang="da-DK" sz="3200" i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a·</a:t>
            </a:r>
            <a:r>
              <a:rPr kumimoji="0" lang="da-DK" sz="3200" b="0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</a:t>
            </a:r>
            <a:r>
              <a:rPr kumimoji="0" lang="da-DK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</a:t>
            </a:r>
            <a:r>
              <a:rPr kumimoji="0" lang="da-DK" sz="3200" b="0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</a:t>
            </a:r>
            <a:r>
              <a:rPr kumimoji="0" lang="da-DK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/3)</a:t>
            </a:r>
            <a:endParaRPr kumimoji="0" lang="da-DK" sz="3200" b="0" i="1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91200" y="2678668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dirty="0" smtClean="0"/>
              <a:t>[CLRS, kapitel 4.6.2]</a:t>
            </a:r>
            <a:endParaRPr lang="da-DK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944563"/>
          </a:xfrm>
        </p:spPr>
        <p:txBody>
          <a:bodyPr/>
          <a:lstStyle/>
          <a:p>
            <a:pPr eaLnBrk="1" hangingPunct="1"/>
            <a:r>
              <a:rPr lang="da-DK" sz="4000" b="1" dirty="0" smtClean="0"/>
              <a:t>Master </a:t>
            </a:r>
            <a:r>
              <a:rPr lang="da-DK" sz="4000" b="1" dirty="0" err="1" smtClean="0"/>
              <a:t>Theorem</a:t>
            </a:r>
            <a:r>
              <a:rPr lang="da-DK" sz="4000" b="1" dirty="0" smtClean="0"/>
              <a:t/>
            </a:r>
            <a:br>
              <a:rPr lang="da-DK" sz="4000" b="1" dirty="0" smtClean="0"/>
            </a:br>
            <a:r>
              <a:rPr lang="da-DK" sz="2800" b="1" dirty="0" smtClean="0"/>
              <a:t>(Simplificering af [CLRS, </a:t>
            </a:r>
            <a:r>
              <a:rPr lang="da-DK" sz="2800" b="1" dirty="0" err="1" smtClean="0"/>
              <a:t>Theorem</a:t>
            </a:r>
            <a:r>
              <a:rPr lang="da-DK" sz="2800" b="1" dirty="0" smtClean="0"/>
              <a:t> 4.1])</a:t>
            </a:r>
            <a:endParaRPr lang="en-US" sz="2800" b="1" dirty="0" smtClean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4" t="14063" r="2928" b="12239"/>
          <a:stretch/>
        </p:blipFill>
        <p:spPr bwMode="auto">
          <a:xfrm>
            <a:off x="321457" y="1828800"/>
            <a:ext cx="8670143" cy="4089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4608046"/>
              </p:ext>
            </p:extLst>
          </p:nvPr>
        </p:nvGraphicFramePr>
        <p:xfrm>
          <a:off x="139700" y="2286000"/>
          <a:ext cx="8855075" cy="3582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25" name="Equation" r:id="rId4" imgW="4330440" imgH="1752480" progId="Equation.3">
                  <p:embed/>
                </p:oleObj>
              </mc:Choice>
              <mc:Fallback>
                <p:oleObj name="Equation" r:id="rId4" imgW="4330440" imgH="1752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9700" y="2286000"/>
                        <a:ext cx="8855075" cy="3582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5540120"/>
              </p:ext>
            </p:extLst>
          </p:nvPr>
        </p:nvGraphicFramePr>
        <p:xfrm>
          <a:off x="457200" y="152400"/>
          <a:ext cx="8298543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6181"/>
                <a:gridCol w="2766181"/>
                <a:gridCol w="2766181"/>
              </a:tblGrid>
              <a:tr h="370840">
                <a:tc>
                  <a:txBody>
                    <a:bodyPr/>
                    <a:lstStyle/>
                    <a:p>
                      <a:r>
                        <a:rPr lang="da-DK" dirty="0" smtClean="0">
                          <a:solidFill>
                            <a:srgbClr val="000000"/>
                          </a:solidFill>
                        </a:rPr>
                        <a:t>Dybde</a:t>
                      </a:r>
                      <a:endParaRPr lang="da-DK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800" i="1" dirty="0" smtClean="0">
                          <a:solidFill>
                            <a:srgbClr val="000000"/>
                          </a:solidFill>
                        </a:rPr>
                        <a:t>i</a:t>
                      </a:r>
                      <a:r>
                        <a:rPr lang="da-DK" sz="1800" dirty="0" smtClean="0">
                          <a:solidFill>
                            <a:srgbClr val="000000"/>
                          </a:solidFill>
                        </a:rPr>
                        <a:t> = 0..log</a:t>
                      </a:r>
                      <a:r>
                        <a:rPr lang="da-DK" sz="1800" i="1" baseline="-25000" dirty="0" smtClean="0">
                          <a:solidFill>
                            <a:srgbClr val="000000"/>
                          </a:solidFill>
                        </a:rPr>
                        <a:t>b</a:t>
                      </a:r>
                      <a:r>
                        <a:rPr lang="da-DK" sz="1800" dirty="0" smtClean="0">
                          <a:solidFill>
                            <a:srgbClr val="000000"/>
                          </a:solidFill>
                        </a:rPr>
                        <a:t> (</a:t>
                      </a:r>
                      <a:r>
                        <a:rPr lang="da-DK" sz="1800" i="1" dirty="0" smtClean="0">
                          <a:solidFill>
                            <a:srgbClr val="000000"/>
                          </a:solidFill>
                        </a:rPr>
                        <a:t>n</a:t>
                      </a:r>
                      <a:r>
                        <a:rPr lang="da-DK" sz="1800" dirty="0" smtClean="0">
                          <a:solidFill>
                            <a:srgbClr val="000000"/>
                          </a:solidFill>
                        </a:rPr>
                        <a:t>/</a:t>
                      </a:r>
                      <a:r>
                        <a:rPr lang="da-DK" sz="1800" i="1" dirty="0" smtClean="0">
                          <a:solidFill>
                            <a:srgbClr val="000000"/>
                          </a:solidFill>
                        </a:rPr>
                        <a:t>d</a:t>
                      </a:r>
                      <a:r>
                        <a:rPr lang="da-DK" sz="1800" dirty="0" smtClean="0">
                          <a:solidFill>
                            <a:srgbClr val="000000"/>
                          </a:solidFill>
                        </a:rPr>
                        <a:t>) - 1</a:t>
                      </a:r>
                      <a:endParaRPr lang="da-DK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800" dirty="0" err="1" smtClean="0">
                          <a:solidFill>
                            <a:srgbClr val="000000"/>
                          </a:solidFill>
                        </a:rPr>
                        <a:t>log</a:t>
                      </a:r>
                      <a:r>
                        <a:rPr lang="da-DK" sz="1800" i="1" baseline="-25000" dirty="0" err="1" smtClean="0">
                          <a:solidFill>
                            <a:srgbClr val="000000"/>
                          </a:solidFill>
                        </a:rPr>
                        <a:t>b</a:t>
                      </a:r>
                      <a:r>
                        <a:rPr lang="da-DK" sz="1800" dirty="0" smtClean="0">
                          <a:solidFill>
                            <a:srgbClr val="000000"/>
                          </a:solidFill>
                        </a:rPr>
                        <a:t> (</a:t>
                      </a:r>
                      <a:r>
                        <a:rPr lang="da-DK" sz="1800" i="1" dirty="0" smtClean="0">
                          <a:solidFill>
                            <a:srgbClr val="000000"/>
                          </a:solidFill>
                        </a:rPr>
                        <a:t>n</a:t>
                      </a:r>
                      <a:r>
                        <a:rPr lang="da-DK" sz="1800" dirty="0" smtClean="0">
                          <a:solidFill>
                            <a:srgbClr val="000000"/>
                          </a:solidFill>
                        </a:rPr>
                        <a:t>/</a:t>
                      </a:r>
                      <a:r>
                        <a:rPr lang="da-DK" sz="1800" i="1" dirty="0" smtClean="0">
                          <a:solidFill>
                            <a:srgbClr val="000000"/>
                          </a:solidFill>
                        </a:rPr>
                        <a:t>d</a:t>
                      </a:r>
                      <a:r>
                        <a:rPr lang="da-DK" sz="1800" dirty="0" smtClean="0">
                          <a:solidFill>
                            <a:srgbClr val="000000"/>
                          </a:solidFill>
                        </a:rPr>
                        <a:t>) </a:t>
                      </a:r>
                      <a:endParaRPr lang="da-DK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sz="1800" dirty="0" smtClean="0">
                          <a:solidFill>
                            <a:srgbClr val="000000"/>
                          </a:solidFill>
                        </a:rPr>
                        <a:t># delproblemer </a:t>
                      </a:r>
                      <a:endParaRPr lang="da-DK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800" i="1" dirty="0" err="1" smtClean="0">
                          <a:solidFill>
                            <a:srgbClr val="000000"/>
                          </a:solidFill>
                        </a:rPr>
                        <a:t>a</a:t>
                      </a:r>
                      <a:r>
                        <a:rPr lang="da-DK" sz="1800" i="1" baseline="30000" dirty="0" err="1" smtClean="0">
                          <a:solidFill>
                            <a:srgbClr val="000000"/>
                          </a:solidFill>
                        </a:rPr>
                        <a:t>i</a:t>
                      </a:r>
                      <a:endParaRPr lang="da-DK" sz="1800" i="1" baseline="30000" dirty="0" smtClean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800" i="1" dirty="0" err="1" smtClean="0">
                          <a:solidFill>
                            <a:srgbClr val="000000"/>
                          </a:solidFill>
                        </a:rPr>
                        <a:t>a</a:t>
                      </a:r>
                      <a:r>
                        <a:rPr lang="da-DK" sz="1800" baseline="30000" dirty="0" err="1" smtClean="0">
                          <a:solidFill>
                            <a:srgbClr val="000000"/>
                          </a:solidFill>
                        </a:rPr>
                        <a:t>log</a:t>
                      </a:r>
                      <a:r>
                        <a:rPr lang="da-DK" sz="1600" i="1" baseline="20000" dirty="0" err="1" smtClean="0">
                          <a:solidFill>
                            <a:srgbClr val="000000"/>
                          </a:solidFill>
                        </a:rPr>
                        <a:t>b</a:t>
                      </a:r>
                      <a:r>
                        <a:rPr lang="da-DK" sz="1800" baseline="30000" dirty="0" smtClean="0">
                          <a:solidFill>
                            <a:srgbClr val="000000"/>
                          </a:solidFill>
                        </a:rPr>
                        <a:t> (</a:t>
                      </a:r>
                      <a:r>
                        <a:rPr lang="da-DK" sz="1800" i="1" baseline="30000" dirty="0" smtClean="0">
                          <a:solidFill>
                            <a:srgbClr val="000000"/>
                          </a:solidFill>
                        </a:rPr>
                        <a:t>n</a:t>
                      </a:r>
                      <a:r>
                        <a:rPr lang="da-DK" sz="1800" baseline="30000" dirty="0" smtClean="0">
                          <a:solidFill>
                            <a:srgbClr val="000000"/>
                          </a:solidFill>
                        </a:rPr>
                        <a:t>/</a:t>
                      </a:r>
                      <a:r>
                        <a:rPr lang="da-DK" sz="1800" i="1" baseline="30000" dirty="0" smtClean="0">
                          <a:solidFill>
                            <a:srgbClr val="000000"/>
                          </a:solidFill>
                        </a:rPr>
                        <a:t>d</a:t>
                      </a:r>
                      <a:r>
                        <a:rPr lang="da-DK" sz="1800" baseline="30000" dirty="0" smtClean="0">
                          <a:solidFill>
                            <a:srgbClr val="000000"/>
                          </a:solidFill>
                        </a:rPr>
                        <a:t>) </a:t>
                      </a:r>
                      <a:endParaRPr lang="da-DK" sz="1800" i="1" baseline="30000" dirty="0" smtClean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sz="1800" dirty="0" smtClean="0">
                          <a:solidFill>
                            <a:srgbClr val="000000"/>
                          </a:solidFill>
                        </a:rPr>
                        <a:t>Størrelse af delproblemer</a:t>
                      </a:r>
                      <a:endParaRPr lang="da-DK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800" i="1" dirty="0" smtClean="0">
                          <a:solidFill>
                            <a:srgbClr val="000000"/>
                          </a:solidFill>
                        </a:rPr>
                        <a:t>n</a:t>
                      </a:r>
                      <a:r>
                        <a:rPr lang="da-DK" sz="1800" dirty="0" smtClean="0">
                          <a:solidFill>
                            <a:srgbClr val="000000"/>
                          </a:solidFill>
                        </a:rPr>
                        <a:t>/</a:t>
                      </a:r>
                      <a:r>
                        <a:rPr lang="da-DK" sz="1800" i="1" dirty="0" smtClean="0">
                          <a:solidFill>
                            <a:srgbClr val="000000"/>
                          </a:solidFill>
                        </a:rPr>
                        <a:t>b</a:t>
                      </a:r>
                      <a:r>
                        <a:rPr lang="da-DK" sz="1800" i="1" baseline="30000" dirty="0" smtClean="0">
                          <a:solidFill>
                            <a:srgbClr val="000000"/>
                          </a:solidFill>
                        </a:rPr>
                        <a:t>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i="1" dirty="0" smtClean="0">
                          <a:solidFill>
                            <a:srgbClr val="000000"/>
                          </a:solidFill>
                        </a:rPr>
                        <a:t>d</a:t>
                      </a:r>
                      <a:endParaRPr lang="da-DK" i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sz="1800" dirty="0" smtClean="0">
                          <a:solidFill>
                            <a:srgbClr val="000000"/>
                          </a:solidFill>
                        </a:rPr>
                        <a:t>Tid per delproblem</a:t>
                      </a:r>
                      <a:endParaRPr lang="da-DK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800" i="1" dirty="0" smtClean="0">
                          <a:solidFill>
                            <a:srgbClr val="000000"/>
                          </a:solidFill>
                        </a:rPr>
                        <a:t>c</a:t>
                      </a:r>
                      <a:r>
                        <a:rPr lang="da-DK" sz="1800" dirty="0" smtClean="0">
                          <a:solidFill>
                            <a:srgbClr val="000000"/>
                          </a:solidFill>
                        </a:rPr>
                        <a:t>·(</a:t>
                      </a:r>
                      <a:r>
                        <a:rPr lang="da-DK" sz="1800" i="1" dirty="0" smtClean="0">
                          <a:solidFill>
                            <a:srgbClr val="000000"/>
                          </a:solidFill>
                        </a:rPr>
                        <a:t>n</a:t>
                      </a:r>
                      <a:r>
                        <a:rPr lang="da-DK" sz="1800" dirty="0" smtClean="0">
                          <a:solidFill>
                            <a:srgbClr val="000000"/>
                          </a:solidFill>
                        </a:rPr>
                        <a:t>/</a:t>
                      </a:r>
                      <a:r>
                        <a:rPr lang="da-DK" sz="1800" i="1" dirty="0" smtClean="0">
                          <a:solidFill>
                            <a:srgbClr val="000000"/>
                          </a:solidFill>
                        </a:rPr>
                        <a:t>b</a:t>
                      </a:r>
                      <a:r>
                        <a:rPr lang="da-DK" sz="1800" i="1" baseline="30000" dirty="0" smtClean="0">
                          <a:solidFill>
                            <a:srgbClr val="000000"/>
                          </a:solidFill>
                        </a:rPr>
                        <a:t>i</a:t>
                      </a:r>
                      <a:r>
                        <a:rPr lang="da-DK" sz="1800" dirty="0" smtClean="0">
                          <a:solidFill>
                            <a:srgbClr val="000000"/>
                          </a:solidFill>
                        </a:rPr>
                        <a:t>)</a:t>
                      </a:r>
                      <a:r>
                        <a:rPr lang="da-DK" sz="1800" i="1" baseline="30000" dirty="0" smtClean="0">
                          <a:solidFill>
                            <a:srgbClr val="000000"/>
                          </a:solidFill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>
                          <a:solidFill>
                            <a:srgbClr val="000000"/>
                          </a:solidFill>
                        </a:rPr>
                        <a:t>c</a:t>
                      </a:r>
                      <a:endParaRPr lang="da-DK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sz="1800" dirty="0" smtClean="0">
                          <a:solidFill>
                            <a:srgbClr val="000000"/>
                          </a:solidFill>
                        </a:rPr>
                        <a:t>Tid per lag</a:t>
                      </a:r>
                      <a:endParaRPr lang="da-DK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800" i="1" dirty="0" err="1" smtClean="0">
                          <a:solidFill>
                            <a:srgbClr val="000000"/>
                          </a:solidFill>
                        </a:rPr>
                        <a:t>a</a:t>
                      </a:r>
                      <a:r>
                        <a:rPr lang="da-DK" sz="1800" i="1" baseline="30000" dirty="0" err="1" smtClean="0">
                          <a:solidFill>
                            <a:srgbClr val="000000"/>
                          </a:solidFill>
                        </a:rPr>
                        <a:t>i</a:t>
                      </a:r>
                      <a:r>
                        <a:rPr lang="da-DK" sz="1800" dirty="0" err="1" smtClean="0">
                          <a:solidFill>
                            <a:srgbClr val="000000"/>
                          </a:solidFill>
                        </a:rPr>
                        <a:t>·</a:t>
                      </a:r>
                      <a:r>
                        <a:rPr lang="da-DK" sz="1800" i="1" dirty="0" err="1" smtClean="0">
                          <a:solidFill>
                            <a:srgbClr val="000000"/>
                          </a:solidFill>
                        </a:rPr>
                        <a:t>c</a:t>
                      </a:r>
                      <a:r>
                        <a:rPr lang="da-DK" sz="1800" dirty="0" smtClean="0">
                          <a:solidFill>
                            <a:srgbClr val="000000"/>
                          </a:solidFill>
                        </a:rPr>
                        <a:t>·(</a:t>
                      </a:r>
                      <a:r>
                        <a:rPr lang="da-DK" sz="1800" i="1" dirty="0" smtClean="0">
                          <a:solidFill>
                            <a:srgbClr val="000000"/>
                          </a:solidFill>
                        </a:rPr>
                        <a:t>n</a:t>
                      </a:r>
                      <a:r>
                        <a:rPr lang="da-DK" sz="1800" dirty="0" smtClean="0">
                          <a:solidFill>
                            <a:srgbClr val="000000"/>
                          </a:solidFill>
                        </a:rPr>
                        <a:t>/</a:t>
                      </a:r>
                      <a:r>
                        <a:rPr lang="da-DK" sz="1800" i="1" dirty="0" smtClean="0">
                          <a:solidFill>
                            <a:srgbClr val="000000"/>
                          </a:solidFill>
                        </a:rPr>
                        <a:t>b</a:t>
                      </a:r>
                      <a:r>
                        <a:rPr lang="da-DK" sz="1800" i="1" baseline="30000" dirty="0" smtClean="0">
                          <a:solidFill>
                            <a:srgbClr val="000000"/>
                          </a:solidFill>
                        </a:rPr>
                        <a:t>i</a:t>
                      </a:r>
                      <a:r>
                        <a:rPr lang="da-DK" sz="1800" dirty="0" smtClean="0">
                          <a:solidFill>
                            <a:srgbClr val="000000"/>
                          </a:solidFill>
                        </a:rPr>
                        <a:t>)</a:t>
                      </a:r>
                      <a:r>
                        <a:rPr lang="da-DK" sz="1800" i="1" baseline="30000" dirty="0" smtClean="0">
                          <a:solidFill>
                            <a:srgbClr val="000000"/>
                          </a:solidFill>
                        </a:rPr>
                        <a:t>p</a:t>
                      </a:r>
                      <a:endParaRPr lang="da-DK" sz="1800" dirty="0" smtClean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800" i="1" dirty="0" err="1" smtClean="0">
                          <a:solidFill>
                            <a:srgbClr val="000000"/>
                          </a:solidFill>
                        </a:rPr>
                        <a:t>c</a:t>
                      </a:r>
                      <a:r>
                        <a:rPr lang="da-DK" sz="1800" dirty="0" err="1" smtClean="0">
                          <a:solidFill>
                            <a:srgbClr val="000000"/>
                          </a:solidFill>
                        </a:rPr>
                        <a:t>·</a:t>
                      </a:r>
                      <a:r>
                        <a:rPr lang="da-DK" sz="1800" i="1" dirty="0" err="1" smtClean="0">
                          <a:solidFill>
                            <a:srgbClr val="000000"/>
                          </a:solidFill>
                        </a:rPr>
                        <a:t>a</a:t>
                      </a:r>
                      <a:r>
                        <a:rPr lang="da-DK" sz="1800" baseline="30000" dirty="0" err="1" smtClean="0">
                          <a:solidFill>
                            <a:srgbClr val="000000"/>
                          </a:solidFill>
                        </a:rPr>
                        <a:t>log</a:t>
                      </a:r>
                      <a:r>
                        <a:rPr lang="da-DK" sz="1800" i="1" baseline="14000" dirty="0" err="1" smtClean="0">
                          <a:solidFill>
                            <a:srgbClr val="000000"/>
                          </a:solidFill>
                        </a:rPr>
                        <a:t>b</a:t>
                      </a:r>
                      <a:r>
                        <a:rPr lang="da-DK" sz="1800" baseline="30000" dirty="0" smtClean="0">
                          <a:solidFill>
                            <a:srgbClr val="000000"/>
                          </a:solidFill>
                        </a:rPr>
                        <a:t> (</a:t>
                      </a:r>
                      <a:r>
                        <a:rPr lang="da-DK" sz="1800" i="1" baseline="30000" dirty="0" smtClean="0">
                          <a:solidFill>
                            <a:srgbClr val="000000"/>
                          </a:solidFill>
                        </a:rPr>
                        <a:t>n</a:t>
                      </a:r>
                      <a:r>
                        <a:rPr lang="da-DK" sz="1800" baseline="30000" dirty="0" smtClean="0">
                          <a:solidFill>
                            <a:srgbClr val="000000"/>
                          </a:solidFill>
                        </a:rPr>
                        <a:t>/</a:t>
                      </a:r>
                      <a:r>
                        <a:rPr lang="da-DK" sz="1800" i="1" baseline="30000" dirty="0" smtClean="0">
                          <a:solidFill>
                            <a:srgbClr val="000000"/>
                          </a:solidFill>
                        </a:rPr>
                        <a:t>d</a:t>
                      </a:r>
                      <a:r>
                        <a:rPr lang="da-DK" sz="1800" baseline="30000" dirty="0" smtClean="0">
                          <a:solidFill>
                            <a:srgbClr val="000000"/>
                          </a:solidFill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295400" y="2923401"/>
            <a:ext cx="1981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200" dirty="0">
                <a:solidFill>
                  <a:srgbClr val="FF0000"/>
                </a:solidFill>
              </a:rPr>
              <a:t>(</a:t>
            </a:r>
            <a:r>
              <a:rPr lang="da-DK" sz="1200" dirty="0" smtClean="0">
                <a:solidFill>
                  <a:srgbClr val="FF0000"/>
                </a:solidFill>
              </a:rPr>
              <a:t>bunden af </a:t>
            </a:r>
            <a:r>
              <a:rPr lang="da-DK" sz="1200" dirty="0" err="1" smtClean="0">
                <a:solidFill>
                  <a:srgbClr val="FF0000"/>
                </a:solidFill>
              </a:rPr>
              <a:t>rekursionen</a:t>
            </a:r>
            <a:r>
              <a:rPr lang="da-DK" sz="1200" dirty="0" smtClean="0">
                <a:solidFill>
                  <a:srgbClr val="FF0000"/>
                </a:solidFill>
              </a:rPr>
              <a:t>)</a:t>
            </a:r>
            <a:endParaRPr lang="da-DK" sz="12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81400" y="2923401"/>
            <a:ext cx="19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200" dirty="0" smtClean="0">
                <a:solidFill>
                  <a:srgbClr val="FF0000"/>
                </a:solidFill>
              </a:rPr>
              <a:t>(lag </a:t>
            </a:r>
            <a:r>
              <a:rPr lang="da-DK" sz="1200" i="1" dirty="0" smtClean="0">
                <a:solidFill>
                  <a:srgbClr val="FF0000"/>
                </a:solidFill>
              </a:rPr>
              <a:t>i </a:t>
            </a:r>
            <a:r>
              <a:rPr lang="da-DK" sz="1200" dirty="0" smtClean="0">
                <a:solidFill>
                  <a:srgbClr val="FF0000"/>
                </a:solidFill>
              </a:rPr>
              <a:t>= </a:t>
            </a:r>
            <a:r>
              <a:rPr lang="da-DK" sz="1200" dirty="0">
                <a:solidFill>
                  <a:srgbClr val="FF0000"/>
                </a:solidFill>
              </a:rPr>
              <a:t>0..log</a:t>
            </a:r>
            <a:r>
              <a:rPr lang="da-DK" sz="1200" i="1" baseline="-25000" dirty="0">
                <a:solidFill>
                  <a:srgbClr val="FF0000"/>
                </a:solidFill>
              </a:rPr>
              <a:t>b</a:t>
            </a:r>
            <a:r>
              <a:rPr lang="da-DK" sz="1200" dirty="0">
                <a:solidFill>
                  <a:srgbClr val="FF0000"/>
                </a:solidFill>
              </a:rPr>
              <a:t> (</a:t>
            </a:r>
            <a:r>
              <a:rPr lang="da-DK" sz="1200" i="1" dirty="0">
                <a:solidFill>
                  <a:srgbClr val="FF0000"/>
                </a:solidFill>
              </a:rPr>
              <a:t>n</a:t>
            </a:r>
            <a:r>
              <a:rPr lang="da-DK" sz="1200" dirty="0">
                <a:solidFill>
                  <a:srgbClr val="FF0000"/>
                </a:solidFill>
              </a:rPr>
              <a:t>/</a:t>
            </a:r>
            <a:r>
              <a:rPr lang="da-DK" sz="1200" i="1" dirty="0">
                <a:solidFill>
                  <a:srgbClr val="FF0000"/>
                </a:solidFill>
              </a:rPr>
              <a:t>d</a:t>
            </a:r>
            <a:r>
              <a:rPr lang="da-DK" sz="1200" dirty="0">
                <a:solidFill>
                  <a:srgbClr val="FF0000"/>
                </a:solidFill>
              </a:rPr>
              <a:t>) - 1</a:t>
            </a:r>
            <a:r>
              <a:rPr lang="da-DK" sz="1200" dirty="0" smtClean="0">
                <a:solidFill>
                  <a:srgbClr val="FF0000"/>
                </a:solidFill>
              </a:rPr>
              <a:t>)</a:t>
            </a:r>
            <a:endParaRPr lang="da-DK" sz="1200" dirty="0">
              <a:solidFill>
                <a:srgbClr val="FF0000"/>
              </a:solidFill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9072236"/>
              </p:ext>
            </p:extLst>
          </p:nvPr>
        </p:nvGraphicFramePr>
        <p:xfrm>
          <a:off x="5856287" y="3048000"/>
          <a:ext cx="276542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26" name="Ligning" r:id="rId6" imgW="1688760" imgH="419040" progId="Equation.3">
                  <p:embed/>
                </p:oleObj>
              </mc:Choice>
              <mc:Fallback>
                <p:oleObj name="Ligning" r:id="rId6" imgW="1688760" imgH="419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856287" y="3048000"/>
                        <a:ext cx="2765425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Straight Arrow Connector 11"/>
          <p:cNvCxnSpPr/>
          <p:nvPr/>
        </p:nvCxnSpPr>
        <p:spPr>
          <a:xfrm flipH="1">
            <a:off x="4343400" y="3429000"/>
            <a:ext cx="14478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791200" y="2971800"/>
            <a:ext cx="2895600" cy="838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3602294"/>
              </p:ext>
            </p:extLst>
          </p:nvPr>
        </p:nvGraphicFramePr>
        <p:xfrm>
          <a:off x="3086100" y="6180137"/>
          <a:ext cx="1371600" cy="37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27" name="Ligning" r:id="rId8" imgW="838080" imgH="228600" progId="Equation.3">
                  <p:embed/>
                </p:oleObj>
              </mc:Choice>
              <mc:Fallback>
                <p:oleObj name="Ligning" r:id="rId8" imgW="838080" imgH="2286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6100" y="6180137"/>
                        <a:ext cx="1371600" cy="373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2382145"/>
              </p:ext>
            </p:extLst>
          </p:nvPr>
        </p:nvGraphicFramePr>
        <p:xfrm>
          <a:off x="841375" y="6197527"/>
          <a:ext cx="1350963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28" name="Ligning" r:id="rId10" imgW="825480" imgH="203040" progId="Equation.3">
                  <p:embed/>
                </p:oleObj>
              </mc:Choice>
              <mc:Fallback>
                <p:oleObj name="Ligning" r:id="rId10" imgW="825480" imgH="20304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1375" y="6197527"/>
                        <a:ext cx="1350963" cy="331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8"/>
          <p:cNvSpPr/>
          <p:nvPr/>
        </p:nvSpPr>
        <p:spPr>
          <a:xfrm>
            <a:off x="3009900" y="6100689"/>
            <a:ext cx="1524000" cy="52871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20" name="Straight Arrow Connector 19"/>
          <p:cNvCxnSpPr/>
          <p:nvPr/>
        </p:nvCxnSpPr>
        <p:spPr>
          <a:xfrm flipH="1" flipV="1">
            <a:off x="2971800" y="5676900"/>
            <a:ext cx="190500" cy="34758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762000" y="6100689"/>
            <a:ext cx="1524000" cy="52871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2143125" y="5676899"/>
            <a:ext cx="371475" cy="32619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 flipV="1">
            <a:off x="990600" y="5181600"/>
            <a:ext cx="342900" cy="82149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2"/>
    </p:custDataLst>
    <p:extLst>
      <p:ext uri="{BB962C8B-B14F-4D97-AF65-F5344CB8AC3E}">
        <p14:creationId xmlns:p14="http://schemas.microsoft.com/office/powerpoint/2010/main" val="420323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da-DK" b="1" dirty="0" smtClean="0"/>
              <a:t>Multiplikation af lange heltal</a:t>
            </a:r>
            <a:br>
              <a:rPr lang="da-DK" b="1" dirty="0" smtClean="0"/>
            </a:br>
            <a:r>
              <a:rPr lang="da-DK" sz="2000" b="1" dirty="0" smtClean="0"/>
              <a:t>[CLRS, problem 30.1.c]</a:t>
            </a:r>
            <a:endParaRPr lang="en-US" sz="2000" b="1" dirty="0" smtClean="0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9144000" cy="5257800"/>
          </a:xfrm>
        </p:spPr>
        <p:txBody>
          <a:bodyPr/>
          <a:lstStyle/>
          <a:p>
            <a:pPr algn="just" eaLnBrk="1" hangingPunct="1"/>
            <a:r>
              <a:rPr lang="da-DK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da-DK" dirty="0" smtClean="0"/>
              <a:t> og </a:t>
            </a:r>
            <a:r>
              <a:rPr lang="da-DK" i="1" dirty="0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da-DK" dirty="0" smtClean="0"/>
              <a:t> hver heltal med </a:t>
            </a:r>
            <a:r>
              <a:rPr lang="da-DK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dirty="0" smtClean="0"/>
              <a:t> bits</a:t>
            </a:r>
          </a:p>
          <a:p>
            <a:pPr eaLnBrk="1" hangingPunct="1"/>
            <a:r>
              <a:rPr lang="da-DK" dirty="0" smtClean="0"/>
              <a:t>Naive </a:t>
            </a:r>
            <a:r>
              <a:rPr lang="da-DK" dirty="0" err="1" smtClean="0"/>
              <a:t>implementation</a:t>
            </a:r>
            <a:r>
              <a:rPr lang="da-DK" dirty="0" smtClean="0"/>
              <a:t> kræver </a:t>
            </a:r>
            <a:r>
              <a:rPr lang="da-DK" i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da-DK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da-DK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da-DK" dirty="0" smtClean="0"/>
              <a:t> bit operationer</a:t>
            </a:r>
          </a:p>
          <a:p>
            <a:pPr eaLnBrk="1" hangingPunct="1"/>
            <a:r>
              <a:rPr lang="da-DK" dirty="0" smtClean="0"/>
              <a:t>Lad  </a:t>
            </a:r>
            <a:r>
              <a:rPr lang="da-DK" i="1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da-DK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da-DK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da-DK" i="1" baseline="-250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·2</a:t>
            </a:r>
            <a:r>
              <a:rPr lang="en-US" i="1" baseline="30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/2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da-DK" dirty="0" smtClean="0"/>
              <a:t>og  </a:t>
            </a:r>
            <a:r>
              <a:rPr lang="da-DK" i="1" dirty="0" smtClean="0">
                <a:latin typeface="Times New Roman" pitchFamily="18" charset="0"/>
                <a:cs typeface="Times New Roman" pitchFamily="18" charset="0"/>
              </a:rPr>
              <a:t>J </a:t>
            </a:r>
            <a:r>
              <a:rPr lang="da-DK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da-DK" i="1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da-DK" i="1" baseline="-250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·2</a:t>
            </a:r>
            <a:r>
              <a:rPr lang="en-US" i="1" baseline="30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/2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l</a:t>
            </a:r>
          </a:p>
          <a:p>
            <a:pPr eaLnBrk="1" hangingPunct="1"/>
            <a:r>
              <a:rPr lang="da-DK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da-DK" i="1" dirty="0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da-DK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da-DK" i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da-DK" i="1" baseline="-25000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h </a:t>
            </a:r>
            <a:r>
              <a:rPr lang="en-US" i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·J</a:t>
            </a:r>
            <a:r>
              <a:rPr lang="da-DK" i="1" baseline="-25000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·2</a:t>
            </a:r>
            <a:r>
              <a:rPr lang="en-US" i="1" baseline="30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+(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da-DK" i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-I</a:t>
            </a:r>
            <a:r>
              <a:rPr lang="da-DK" i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da-DK" i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-J</a:t>
            </a:r>
            <a:r>
              <a:rPr lang="da-DK" i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da-DK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da-DK" i="1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da-DK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da-DK" i="1" baseline="-25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 </a:t>
            </a:r>
            <a:r>
              <a:rPr lang="en-US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·J</a:t>
            </a:r>
            <a:r>
              <a:rPr lang="da-DK" i="1" baseline="-25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da-DK" i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i="1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da-DK" i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da-DK" i="1" baseline="-25000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h </a:t>
            </a:r>
            <a:r>
              <a:rPr lang="en-US" i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·J</a:t>
            </a:r>
            <a:r>
              <a:rPr lang="da-DK" i="1" baseline="-25000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)·2</a:t>
            </a:r>
            <a:r>
              <a:rPr lang="en-US" i="1" baseline="30000" dirty="0" smtClean="0">
                <a:latin typeface="Times New Roman" pitchFamily="18" charset="0"/>
                <a:cs typeface="Times New Roman" pitchFamily="18" charset="0"/>
              </a:rPr>
              <a:t>n/2 </a:t>
            </a:r>
            <a:r>
              <a:rPr lang="da-DK" i="1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da-DK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da-DK" i="1" baseline="-25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 </a:t>
            </a:r>
            <a:r>
              <a:rPr lang="en-US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·J</a:t>
            </a:r>
            <a:r>
              <a:rPr lang="da-DK" i="1" baseline="-25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/>
            <a:endParaRPr lang="da-DK" dirty="0" smtClean="0">
              <a:cs typeface="Arial" charset="0"/>
            </a:endParaRPr>
          </a:p>
          <a:p>
            <a:pPr eaLnBrk="1" hangingPunct="1"/>
            <a:endParaRPr lang="da-DK" i="1" baseline="30000" dirty="0" smtClean="0">
              <a:cs typeface="Arial" charset="0"/>
            </a:endParaRPr>
          </a:p>
          <a:p>
            <a:pPr eaLnBrk="1" hangingPunct="1"/>
            <a:endParaRPr lang="da-DK" i="1" baseline="30000" dirty="0" smtClean="0">
              <a:cs typeface="Arial" charset="0"/>
            </a:endParaRPr>
          </a:p>
          <a:p>
            <a:pPr eaLnBrk="1" hangingPunct="1"/>
            <a:endParaRPr lang="da-DK" i="1" baseline="30000" dirty="0" smtClean="0">
              <a:cs typeface="Arial" charset="0"/>
            </a:endParaRPr>
          </a:p>
          <a:p>
            <a:pPr eaLnBrk="1" hangingPunct="1"/>
            <a:r>
              <a:rPr lang="da-DK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da-DK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 = </a:t>
            </a:r>
            <a:r>
              <a:rPr lang="da-DK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da-DK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i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baseline="300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log</a:t>
            </a:r>
            <a:r>
              <a:rPr lang="da-DK" baseline="30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da-DK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da-DK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 = </a:t>
            </a:r>
            <a:r>
              <a:rPr lang="da-DK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da-DK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baseline="30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1.58</a:t>
            </a:r>
            <a:r>
              <a:rPr lang="da-DK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852" name="Text Box 4"/>
          <p:cNvSpPr txBox="1">
            <a:spLocks noChangeArrowheads="1"/>
          </p:cNvSpPr>
          <p:nvPr/>
        </p:nvSpPr>
        <p:spPr bwMode="auto">
          <a:xfrm>
            <a:off x="1447800" y="4648200"/>
            <a:ext cx="6324600" cy="1323975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36538" indent="-236538">
              <a:spcBef>
                <a:spcPct val="50000"/>
              </a:spcBef>
              <a:defRPr/>
            </a:pPr>
            <a:r>
              <a:rPr lang="da-DK" sz="3200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da-DK" sz="32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sz="3200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3200" dirty="0">
                <a:latin typeface="Times New Roman" pitchFamily="18" charset="0"/>
                <a:cs typeface="Times New Roman" pitchFamily="18" charset="0"/>
              </a:rPr>
              <a:t>) ≤ </a:t>
            </a:r>
            <a:r>
              <a:rPr lang="da-DK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da-DK" sz="3200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da-DK" sz="32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sz="3200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3200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da-DK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da-DK" sz="3200" dirty="0">
                <a:latin typeface="Times New Roman" pitchFamily="18" charset="0"/>
                <a:cs typeface="Times New Roman" pitchFamily="18" charset="0"/>
              </a:rPr>
              <a:t>) + </a:t>
            </a:r>
            <a:r>
              <a:rPr lang="da-DK" sz="3200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 	</a:t>
            </a:r>
            <a:r>
              <a:rPr lang="en-US" sz="3200" dirty="0">
                <a:latin typeface="+mn-lt"/>
                <a:cs typeface="Times New Roman" pitchFamily="18" charset="0"/>
              </a:rPr>
              <a:t>for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≥ 2</a:t>
            </a:r>
          </a:p>
          <a:p>
            <a:pPr marL="236538" indent="-236538">
              <a:spcBef>
                <a:spcPct val="50000"/>
              </a:spcBef>
              <a:defRPr/>
            </a:pPr>
            <a:r>
              <a:rPr lang="da-DK" sz="3200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da-DK" sz="32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sz="3200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3200" dirty="0">
                <a:latin typeface="Times New Roman" pitchFamily="18" charset="0"/>
                <a:cs typeface="Times New Roman" pitchFamily="18" charset="0"/>
              </a:rPr>
              <a:t>) ≤ </a:t>
            </a:r>
            <a:r>
              <a:rPr lang="da-DK" sz="3200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da-DK" sz="3200" dirty="0"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da-DK" sz="3200" dirty="0">
                <a:latin typeface="+mn-lt"/>
                <a:cs typeface="Times New Roman" pitchFamily="18" charset="0"/>
              </a:rPr>
              <a:t>for</a:t>
            </a:r>
            <a:r>
              <a:rPr lang="da-DK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sz="3200" i="1" dirty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da-DK" sz="3200" dirty="0">
                <a:latin typeface="Times New Roman" pitchFamily="18" charset="0"/>
                <a:cs typeface="Times New Roman" pitchFamily="18" charset="0"/>
              </a:rPr>
              <a:t>= 1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667000" y="6354763"/>
            <a:ext cx="28733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 sz="1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16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934200" y="762000"/>
            <a:ext cx="18902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b="1" dirty="0" err="1">
                <a:solidFill>
                  <a:srgbClr val="0070C0"/>
                </a:solidFill>
              </a:rPr>
              <a:t>Karatsuba</a:t>
            </a:r>
            <a:r>
              <a:rPr lang="da-DK" b="1" dirty="0">
                <a:solidFill>
                  <a:srgbClr val="0070C0"/>
                </a:solidFill>
              </a:rPr>
              <a:t> 1960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8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88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88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88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2" grpId="0" animBg="1"/>
      <p:bldP spid="5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42210" y="104931"/>
            <a:ext cx="8229600" cy="1143000"/>
          </a:xfrm>
        </p:spPr>
        <p:txBody>
          <a:bodyPr/>
          <a:lstStyle/>
          <a:p>
            <a:pPr eaLnBrk="1" hangingPunct="1"/>
            <a:r>
              <a:rPr lang="da-DK" b="1" dirty="0" smtClean="0"/>
              <a:t>Multiplikation af lange heltal</a:t>
            </a:r>
            <a:endParaRPr lang="en-US" sz="2000" b="1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2927912"/>
              </p:ext>
            </p:extLst>
          </p:nvPr>
        </p:nvGraphicFramePr>
        <p:xfrm>
          <a:off x="533400" y="2057400"/>
          <a:ext cx="8153400" cy="378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49553"/>
                <a:gridCol w="3403847"/>
              </a:tblGrid>
              <a:tr h="1260000">
                <a:tc>
                  <a:txBody>
                    <a:bodyPr/>
                    <a:lstStyle/>
                    <a:p>
                      <a:pPr algn="l"/>
                      <a:r>
                        <a:rPr lang="da-DK" sz="2800" b="0" dirty="0" smtClean="0">
                          <a:solidFill>
                            <a:schemeClr val="tx1"/>
                          </a:solidFill>
                        </a:rPr>
                        <a:t>Del-og-kombiner </a:t>
                      </a:r>
                      <a:br>
                        <a:rPr lang="da-DK" sz="2800" b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da-DK" sz="2800" b="0" dirty="0" err="1" smtClean="0">
                          <a:solidFill>
                            <a:schemeClr val="tx1"/>
                          </a:solidFill>
                        </a:rPr>
                        <a:t>Karatsuba</a:t>
                      </a:r>
                      <a:r>
                        <a:rPr lang="da-DK" sz="2800" b="0" dirty="0" smtClean="0">
                          <a:solidFill>
                            <a:schemeClr val="tx1"/>
                          </a:solidFill>
                        </a:rPr>
                        <a:t> 1960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8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lang="da-DK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da-DK" sz="28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lang="da-DK" sz="2800" b="0" baseline="3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log</a:t>
                      </a:r>
                      <a:r>
                        <a:rPr lang="da-DK" sz="1600" b="0" baseline="2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da-DK" sz="2800" b="0" baseline="3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3</a:t>
                      </a:r>
                      <a:r>
                        <a:rPr lang="da-DK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US" sz="2800" b="0" i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260000">
                <a:tc>
                  <a:txBody>
                    <a:bodyPr/>
                    <a:lstStyle/>
                    <a:p>
                      <a:pPr algn="l"/>
                      <a:r>
                        <a:rPr lang="da-DK" sz="2800" b="0" dirty="0" err="1" smtClean="0">
                          <a:solidFill>
                            <a:schemeClr val="tx1"/>
                          </a:solidFill>
                        </a:rPr>
                        <a:t>Schönhage-Strassen</a:t>
                      </a:r>
                      <a:r>
                        <a:rPr lang="da-DK" sz="2800" b="0" dirty="0" smtClean="0">
                          <a:solidFill>
                            <a:schemeClr val="tx1"/>
                          </a:solidFill>
                        </a:rPr>
                        <a:t>, 1971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8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lang="da-DK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da-DK" sz="28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 </a:t>
                      </a:r>
                      <a:r>
                        <a:rPr lang="da-DK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∙ log </a:t>
                      </a:r>
                      <a:r>
                        <a:rPr lang="da-DK" sz="28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 </a:t>
                      </a:r>
                      <a:r>
                        <a:rPr lang="da-DK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∙ </a:t>
                      </a:r>
                      <a:r>
                        <a:rPr lang="da-DK" sz="28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loglog</a:t>
                      </a:r>
                      <a:r>
                        <a:rPr lang="da-DK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da-DK" sz="28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lang="da-DK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260000">
                <a:tc>
                  <a:txBody>
                    <a:bodyPr/>
                    <a:lstStyle/>
                    <a:p>
                      <a:pPr algn="l"/>
                      <a:r>
                        <a:rPr lang="da-DK" sz="2800" b="0" dirty="0" err="1" smtClean="0">
                          <a:solidFill>
                            <a:schemeClr val="tx1"/>
                          </a:solidFill>
                        </a:rPr>
                        <a:t>Fürer</a:t>
                      </a:r>
                      <a:r>
                        <a:rPr lang="da-DK" sz="2800" b="0" dirty="0" smtClean="0">
                          <a:solidFill>
                            <a:schemeClr val="tx1"/>
                          </a:solidFill>
                        </a:rPr>
                        <a:t>, 2007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8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lang="da-DK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da-DK" sz="28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 </a:t>
                      </a:r>
                      <a:r>
                        <a:rPr lang="da-DK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∙ log </a:t>
                      </a:r>
                      <a:r>
                        <a:rPr lang="da-DK" sz="28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 </a:t>
                      </a:r>
                      <a:r>
                        <a:rPr lang="da-DK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∙ 2</a:t>
                      </a:r>
                      <a:r>
                        <a:rPr lang="da-DK" sz="2800" b="0" i="1" baseline="3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lang="da-DK" sz="2800" b="0" baseline="3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(log* </a:t>
                      </a:r>
                      <a:r>
                        <a:rPr lang="da-DK" sz="2800" b="0" i="1" baseline="3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lang="da-DK" sz="2800" b="0" i="0" baseline="3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 </a:t>
                      </a:r>
                      <a:r>
                        <a:rPr lang="da-DK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US" sz="28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b="1" smtClean="0"/>
              <a:t>Matrix Multiplication</a:t>
            </a:r>
            <a:endParaRPr lang="en-US" b="1" smtClean="0"/>
          </a:p>
        </p:txBody>
      </p:sp>
      <p:sp>
        <p:nvSpPr>
          <p:cNvPr id="12292" name="Text Box 116"/>
          <p:cNvSpPr txBox="1">
            <a:spLocks noChangeArrowheads="1"/>
          </p:cNvSpPr>
          <p:nvPr/>
        </p:nvSpPr>
        <p:spPr bwMode="auto">
          <a:xfrm>
            <a:off x="2438400" y="4953000"/>
            <a:ext cx="403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a-DK" sz="4000" i="1" dirty="0" err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da-DK" sz="4000" i="1" baseline="-25000" dirty="0" err="1">
                <a:latin typeface="Times New Roman" pitchFamily="18" charset="0"/>
                <a:cs typeface="Times New Roman" pitchFamily="18" charset="0"/>
              </a:rPr>
              <a:t>ij</a:t>
            </a:r>
            <a:r>
              <a:rPr lang="da-DK" sz="4000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l-GR" sz="4400" dirty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da-DK" sz="4000" i="1" baseline="-25000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da-DK" sz="4000" baseline="-25000" dirty="0">
                <a:latin typeface="Times New Roman" pitchFamily="18" charset="0"/>
                <a:cs typeface="Times New Roman" pitchFamily="18" charset="0"/>
              </a:rPr>
              <a:t>=1..</a:t>
            </a:r>
            <a:r>
              <a:rPr lang="da-DK" sz="4000" i="1" baseline="-25000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da-DK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sz="4000" i="1" dirty="0" err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da-DK" sz="4000" i="1" baseline="-25000" dirty="0" err="1">
                <a:latin typeface="Times New Roman" pitchFamily="18" charset="0"/>
                <a:cs typeface="Times New Roman" pitchFamily="18" charset="0"/>
              </a:rPr>
              <a:t>ik</a:t>
            </a:r>
            <a:r>
              <a:rPr lang="en-US" sz="4000" i="1" dirty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da-DK" sz="4000" i="1" dirty="0" err="1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da-DK" sz="4000" i="1" baseline="-25000" dirty="0" err="1">
                <a:latin typeface="Times New Roman" pitchFamily="18" charset="0"/>
                <a:cs typeface="Times New Roman" pitchFamily="18" charset="0"/>
              </a:rPr>
              <a:t>kj</a:t>
            </a:r>
            <a:endParaRPr lang="el-GR" sz="4000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74008" y="2836334"/>
            <a:ext cx="381000" cy="304800"/>
          </a:xfrm>
          <a:prstGeom prst="rect">
            <a:avLst/>
          </a:prstGeom>
          <a:solidFill>
            <a:srgbClr val="FF0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630939" y="2836334"/>
            <a:ext cx="2218267" cy="304800"/>
          </a:xfrm>
          <a:prstGeom prst="rect">
            <a:avLst/>
          </a:prstGeom>
          <a:solidFill>
            <a:srgbClr val="FF0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060873" y="2319868"/>
            <a:ext cx="457200" cy="1676400"/>
          </a:xfrm>
          <a:prstGeom prst="rect">
            <a:avLst/>
          </a:prstGeom>
          <a:solidFill>
            <a:srgbClr val="FF0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921608" y="2286000"/>
          <a:ext cx="7460392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9" name="Equation" r:id="rId4" imgW="4000320" imgH="939600" progId="Equation.3">
                  <p:embed/>
                </p:oleObj>
              </mc:Choice>
              <mc:Fallback>
                <p:oleObj name="Equation" r:id="rId4" imgW="4000320" imgH="939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1608" y="2286000"/>
                        <a:ext cx="7460392" cy="175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 l="14375" t="13000" r="3750" b="12000"/>
          <a:stretch>
            <a:fillRect/>
          </a:stretch>
        </p:blipFill>
        <p:spPr bwMode="auto">
          <a:xfrm>
            <a:off x="1981200" y="2971800"/>
            <a:ext cx="5257800" cy="3010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b="1" smtClean="0"/>
              <a:t>Matrix Multiplication</a:t>
            </a:r>
            <a:endParaRPr lang="en-US" b="1" smtClean="0"/>
          </a:p>
        </p:txBody>
      </p:sp>
      <p:sp>
        <p:nvSpPr>
          <p:cNvPr id="12293" name="Text Box 117"/>
          <p:cNvSpPr txBox="1">
            <a:spLocks noChangeArrowheads="1"/>
          </p:cNvSpPr>
          <p:nvPr/>
        </p:nvSpPr>
        <p:spPr bwMode="auto">
          <a:xfrm>
            <a:off x="1219200" y="6126162"/>
            <a:ext cx="6858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a-DK" sz="3200" b="1" dirty="0">
                <a:solidFill>
                  <a:schemeClr val="accent2"/>
                </a:solidFill>
              </a:rPr>
              <a:t>Naive </a:t>
            </a:r>
            <a:r>
              <a:rPr lang="da-DK" sz="3200" b="1" dirty="0" err="1">
                <a:solidFill>
                  <a:schemeClr val="accent2"/>
                </a:solidFill>
              </a:rPr>
              <a:t>implementation</a:t>
            </a:r>
            <a:r>
              <a:rPr lang="da-DK" sz="3200" b="1" dirty="0">
                <a:solidFill>
                  <a:schemeClr val="accent2"/>
                </a:solidFill>
              </a:rPr>
              <a:t>: tid </a:t>
            </a:r>
            <a:r>
              <a:rPr lang="da-DK" sz="32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O(</a:t>
            </a:r>
            <a:r>
              <a:rPr lang="da-DK" sz="3200" i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npm</a:t>
            </a:r>
            <a:r>
              <a:rPr lang="da-DK" sz="32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32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12429" y="1764482"/>
            <a:ext cx="237339" cy="201728"/>
          </a:xfrm>
          <a:prstGeom prst="rect">
            <a:avLst/>
          </a:prstGeom>
          <a:solidFill>
            <a:srgbClr val="FF0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886200" y="1770090"/>
            <a:ext cx="1509010" cy="211110"/>
          </a:xfrm>
          <a:prstGeom prst="rect">
            <a:avLst/>
          </a:prstGeom>
          <a:solidFill>
            <a:srgbClr val="FF0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578840" y="1402459"/>
            <a:ext cx="288559" cy="1188341"/>
          </a:xfrm>
          <a:prstGeom prst="rect">
            <a:avLst/>
          </a:prstGeom>
          <a:solidFill>
            <a:srgbClr val="FF0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1905000" y="1371600"/>
          <a:ext cx="5334000" cy="12530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23" name="Equation" r:id="rId5" imgW="4000320" imgH="939600" progId="Equation.3">
                  <p:embed/>
                </p:oleObj>
              </mc:Choice>
              <mc:Fallback>
                <p:oleObj name="Equation" r:id="rId5" imgW="4000320" imgH="939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1371600"/>
                        <a:ext cx="5334000" cy="125306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da-DK" b="1" dirty="0" smtClean="0"/>
              <a:t>(Kvadratisk) Matrix Multiplikation</a:t>
            </a:r>
            <a:br>
              <a:rPr lang="da-DK" b="1" dirty="0" smtClean="0"/>
            </a:br>
            <a:r>
              <a:rPr lang="da-DK" sz="2000" b="1" dirty="0" smtClean="0"/>
              <a:t>[CLRS, kapitel 4.2]</a:t>
            </a:r>
            <a:endParaRPr lang="en-US" sz="2000" b="1" dirty="0" smtClean="0"/>
          </a:p>
        </p:txBody>
      </p:sp>
      <p:pic>
        <p:nvPicPr>
          <p:cNvPr id="13315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 l="15741" t="55560" r="18518" b="24237"/>
          <a:stretch>
            <a:fillRect/>
          </a:stretch>
        </p:blipFill>
        <p:spPr>
          <a:xfrm>
            <a:off x="990600" y="1295400"/>
            <a:ext cx="7315200" cy="1236663"/>
          </a:xfrm>
        </p:spPr>
      </p:pic>
      <p:pic>
        <p:nvPicPr>
          <p:cNvPr id="13316" name="Picture 5"/>
          <p:cNvPicPr>
            <a:picLocks noChangeAspect="1" noChangeArrowheads="1"/>
          </p:cNvPicPr>
          <p:nvPr/>
        </p:nvPicPr>
        <p:blipFill>
          <a:blip r:embed="rId4" cstate="print"/>
          <a:srcRect l="33333" t="8418" r="35802" b="56226"/>
          <a:stretch>
            <a:fillRect/>
          </a:stretch>
        </p:blipFill>
        <p:spPr bwMode="auto">
          <a:xfrm>
            <a:off x="304800" y="3581400"/>
            <a:ext cx="2971800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82" name="Text Box 6"/>
          <p:cNvSpPr txBox="1">
            <a:spLocks noChangeArrowheads="1"/>
          </p:cNvSpPr>
          <p:nvPr/>
        </p:nvSpPr>
        <p:spPr bwMode="auto">
          <a:xfrm>
            <a:off x="3962400" y="3048000"/>
            <a:ext cx="51816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36538" indent="-236538">
              <a:spcBef>
                <a:spcPct val="50000"/>
              </a:spcBef>
              <a:buFontTx/>
              <a:buChar char="•"/>
              <a:defRPr/>
            </a:pPr>
            <a:r>
              <a:rPr lang="da-DK" sz="2400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da-DK" sz="24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da-DK" sz="2400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da-DK" sz="2400" dirty="0">
                <a:latin typeface="Times New Roman" pitchFamily="18" charset="0"/>
                <a:cs typeface="Times New Roman" pitchFamily="18" charset="0"/>
              </a:rPr>
              <a:t>,...,</a:t>
            </a:r>
            <a:r>
              <a:rPr lang="da-DK" sz="2400" i="1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da-DK" sz="24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da-DK" sz="2400" i="1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da-DK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sz="2400" dirty="0"/>
              <a:t>er </a:t>
            </a:r>
            <a:r>
              <a:rPr lang="da-DK" sz="2400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2400" dirty="0">
                <a:latin typeface="Times New Roman" pitchFamily="18" charset="0"/>
                <a:cs typeface="Times New Roman" pitchFamily="18" charset="0"/>
              </a:rPr>
              <a:t>/2</a:t>
            </a:r>
            <a:r>
              <a:rPr lang="da-DK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sz="2400" dirty="0">
                <a:latin typeface="+mn-lt"/>
                <a:cs typeface="Times New Roman" pitchFamily="18" charset="0"/>
              </a:rPr>
              <a:t>x</a:t>
            </a:r>
            <a:r>
              <a:rPr lang="da-DK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sz="2400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2400" dirty="0">
                <a:latin typeface="Times New Roman" pitchFamily="18" charset="0"/>
                <a:cs typeface="Times New Roman" pitchFamily="18" charset="0"/>
              </a:rPr>
              <a:t>/2</a:t>
            </a:r>
            <a:r>
              <a:rPr lang="da-DK" sz="2400" i="1" dirty="0"/>
              <a:t>-</a:t>
            </a:r>
            <a:r>
              <a:rPr lang="da-DK" sz="2400" dirty="0"/>
              <a:t>matricer</a:t>
            </a:r>
          </a:p>
          <a:p>
            <a:pPr marL="236538" indent="-236538">
              <a:spcBef>
                <a:spcPct val="50000"/>
              </a:spcBef>
              <a:buFontTx/>
              <a:buChar char="•"/>
              <a:defRPr/>
            </a:pPr>
            <a:r>
              <a:rPr lang="da-DK" sz="2400" i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da-DK" sz="24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da-DK" sz="2400" i="1" dirty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da-DK" sz="24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da-DK" sz="2400" i="1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da-DK" sz="24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da-DK" sz="2400" i="1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da-DK" sz="2400" dirty="0"/>
              <a:t> kan beregnes med </a:t>
            </a:r>
            <a:r>
              <a:rPr lang="da-DK" sz="2400" dirty="0" smtClean="0"/>
              <a:t>             </a:t>
            </a:r>
            <a:r>
              <a:rPr lang="da-DK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da-DK" sz="2400" dirty="0" smtClean="0">
                <a:solidFill>
                  <a:srgbClr val="FF0000"/>
                </a:solidFill>
              </a:rPr>
              <a:t> </a:t>
            </a:r>
            <a:r>
              <a:rPr lang="da-DK" sz="2400" dirty="0" err="1">
                <a:solidFill>
                  <a:srgbClr val="FF0000"/>
                </a:solidFill>
              </a:rPr>
              <a:t>rekursive</a:t>
            </a:r>
            <a:r>
              <a:rPr lang="da-DK" sz="2400" dirty="0">
                <a:solidFill>
                  <a:srgbClr val="FF0000"/>
                </a:solidFill>
              </a:rPr>
              <a:t> </a:t>
            </a:r>
            <a:r>
              <a:rPr lang="da-DK" sz="2400" dirty="0" smtClean="0">
                <a:solidFill>
                  <a:srgbClr val="FF0000"/>
                </a:solidFill>
              </a:rPr>
              <a:t>multiplikationer</a:t>
            </a:r>
            <a:r>
              <a:rPr lang="da-DK" sz="2400" dirty="0" smtClean="0"/>
              <a:t> og           </a:t>
            </a:r>
            <a:r>
              <a:rPr lang="da-DK" sz="2400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da-DK" sz="2400" dirty="0" smtClean="0">
                <a:solidFill>
                  <a:srgbClr val="00CC00"/>
                </a:solidFill>
              </a:rPr>
              <a:t> matrix additioner </a:t>
            </a:r>
            <a:r>
              <a:rPr lang="da-DK" sz="2400" dirty="0" smtClean="0"/>
              <a:t>	            på </a:t>
            </a:r>
            <a:r>
              <a:rPr lang="da-DK" sz="2400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2400" dirty="0">
                <a:latin typeface="Times New Roman" pitchFamily="18" charset="0"/>
                <a:cs typeface="Times New Roman" pitchFamily="18" charset="0"/>
              </a:rPr>
              <a:t>/2 </a:t>
            </a:r>
            <a:r>
              <a:rPr lang="da-DK" sz="2400" dirty="0" smtClean="0">
                <a:latin typeface="+mj-lt"/>
                <a:cs typeface="Times New Roman" pitchFamily="18" charset="0"/>
              </a:rPr>
              <a:t>x </a:t>
            </a:r>
            <a:r>
              <a:rPr lang="da-DK" sz="24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2400" dirty="0" smtClean="0">
                <a:latin typeface="Times New Roman" pitchFamily="18" charset="0"/>
                <a:cs typeface="Times New Roman" pitchFamily="18" charset="0"/>
              </a:rPr>
              <a:t>/2 -</a:t>
            </a:r>
            <a:r>
              <a:rPr lang="da-DK" sz="2400" dirty="0" smtClean="0"/>
              <a:t>matricer</a:t>
            </a:r>
            <a:endParaRPr lang="da-DK" sz="2400" dirty="0"/>
          </a:p>
          <a:p>
            <a:pPr marL="236538" indent="-236538">
              <a:spcBef>
                <a:spcPct val="50000"/>
              </a:spcBef>
              <a:buFontTx/>
              <a:buChar char="•"/>
              <a:defRPr/>
            </a:pPr>
            <a:r>
              <a:rPr lang="da-DK" sz="2400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da-DK" sz="2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sz="2400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2400" dirty="0">
                <a:latin typeface="Times New Roman" pitchFamily="18" charset="0"/>
                <a:cs typeface="Times New Roman" pitchFamily="18" charset="0"/>
              </a:rPr>
              <a:t>) ≤ </a:t>
            </a:r>
            <a:r>
              <a:rPr lang="da-DK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da-DK" sz="2400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da-DK" sz="2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sz="2400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2400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da-DK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da-DK" sz="2400" dirty="0">
                <a:latin typeface="Times New Roman" pitchFamily="18" charset="0"/>
                <a:cs typeface="Times New Roman" pitchFamily="18" charset="0"/>
              </a:rPr>
              <a:t>) + </a:t>
            </a:r>
            <a:r>
              <a:rPr lang="da-DK" sz="2400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	</a:t>
            </a:r>
            <a:r>
              <a:rPr lang="en-US" sz="2400" dirty="0">
                <a:latin typeface="+mn-lt"/>
                <a:cs typeface="Times New Roman" pitchFamily="18" charset="0"/>
              </a:rPr>
              <a:t>for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≥ 2</a:t>
            </a:r>
          </a:p>
          <a:p>
            <a:pPr marL="236538" indent="-236538">
              <a:spcBef>
                <a:spcPct val="50000"/>
              </a:spcBef>
              <a:defRPr/>
            </a:pPr>
            <a:r>
              <a:rPr lang="da-DK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da-DK" sz="2400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da-DK" sz="2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sz="2400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2400" dirty="0">
                <a:latin typeface="Times New Roman" pitchFamily="18" charset="0"/>
                <a:cs typeface="Times New Roman" pitchFamily="18" charset="0"/>
              </a:rPr>
              <a:t>) ≤ </a:t>
            </a:r>
            <a:r>
              <a:rPr lang="da-DK" sz="2400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da-DK" sz="2400" dirty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da-DK" sz="2400" dirty="0">
                <a:latin typeface="+mn-lt"/>
                <a:cs typeface="Times New Roman" pitchFamily="18" charset="0"/>
              </a:rPr>
              <a:t>for</a:t>
            </a:r>
            <a:r>
              <a:rPr lang="da-DK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da-DK" sz="2400" i="1" dirty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da-DK" sz="2400" dirty="0">
                <a:latin typeface="Times New Roman" pitchFamily="18" charset="0"/>
                <a:cs typeface="Times New Roman" pitchFamily="18" charset="0"/>
              </a:rPr>
              <a:t>= 1</a:t>
            </a:r>
          </a:p>
          <a:p>
            <a:pPr marL="236538" indent="-236538">
              <a:spcBef>
                <a:spcPct val="50000"/>
              </a:spcBef>
              <a:buFontTx/>
              <a:buChar char="•"/>
              <a:defRPr/>
            </a:pPr>
            <a:r>
              <a:rPr lang="da-DK" sz="2400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da-DK" sz="2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sz="2400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2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 = </a:t>
            </a:r>
            <a:r>
              <a:rPr lang="da-DK" sz="2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O(</a:t>
            </a:r>
            <a:r>
              <a:rPr lang="da-DK" sz="2400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2400" baseline="30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log</a:t>
            </a:r>
            <a:r>
              <a:rPr lang="da-DK" baseline="20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da-DK" sz="2400" baseline="30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sz="2400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da-DK" sz="2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 = O(</a:t>
            </a:r>
            <a:r>
              <a:rPr lang="da-DK" sz="2400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2400" baseline="30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da-DK" sz="2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8" name="Line 7"/>
          <p:cNvSpPr>
            <a:spLocks noChangeShapeType="1"/>
          </p:cNvSpPr>
          <p:nvPr/>
        </p:nvSpPr>
        <p:spPr bwMode="auto">
          <a:xfrm>
            <a:off x="3886200" y="2895600"/>
            <a:ext cx="525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13319" name="Line 9"/>
          <p:cNvSpPr>
            <a:spLocks noChangeShapeType="1"/>
          </p:cNvSpPr>
          <p:nvPr/>
        </p:nvSpPr>
        <p:spPr bwMode="auto">
          <a:xfrm>
            <a:off x="3886200" y="2895600"/>
            <a:ext cx="0" cy="396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8" name="Oval 7"/>
          <p:cNvSpPr/>
          <p:nvPr/>
        </p:nvSpPr>
        <p:spPr>
          <a:xfrm>
            <a:off x="1905000" y="5262000"/>
            <a:ext cx="72000" cy="7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913467" y="4787866"/>
            <a:ext cx="72000" cy="7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930398" y="4309535"/>
            <a:ext cx="72000" cy="7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930401" y="3810000"/>
            <a:ext cx="72000" cy="7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895600" y="3818467"/>
            <a:ext cx="72000" cy="7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912531" y="4296798"/>
            <a:ext cx="72000" cy="7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954866" y="4796333"/>
            <a:ext cx="72000" cy="7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963330" y="5270464"/>
            <a:ext cx="72000" cy="7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201336" y="3453938"/>
            <a:ext cx="83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800" dirty="0" smtClean="0">
                <a:solidFill>
                  <a:srgbClr val="00CC00"/>
                </a:solidFill>
              </a:rPr>
              <a:t>+</a:t>
            </a:r>
            <a:endParaRPr lang="en-US" sz="4800" dirty="0">
              <a:solidFill>
                <a:srgbClr val="00CC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01333" y="3936539"/>
            <a:ext cx="83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800" dirty="0" smtClean="0">
                <a:solidFill>
                  <a:srgbClr val="00CC00"/>
                </a:solidFill>
              </a:rPr>
              <a:t>+</a:t>
            </a:r>
            <a:endParaRPr lang="en-US" sz="4800" dirty="0">
              <a:solidFill>
                <a:srgbClr val="00CC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01336" y="4427604"/>
            <a:ext cx="83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800" dirty="0" smtClean="0">
                <a:solidFill>
                  <a:srgbClr val="00CC00"/>
                </a:solidFill>
              </a:rPr>
              <a:t>+</a:t>
            </a:r>
            <a:endParaRPr lang="en-US" sz="4800" dirty="0">
              <a:solidFill>
                <a:srgbClr val="00CC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192863" y="4901738"/>
            <a:ext cx="83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800" dirty="0" smtClean="0">
                <a:solidFill>
                  <a:srgbClr val="00CC00"/>
                </a:solidFill>
              </a:rPr>
              <a:t>+</a:t>
            </a:r>
            <a:endParaRPr lang="en-US" sz="4800" dirty="0">
              <a:solidFill>
                <a:srgbClr val="00CC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57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57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57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da-DK" b="1" dirty="0" smtClean="0">
                <a:solidFill>
                  <a:srgbClr val="C00000"/>
                </a:solidFill>
              </a:rPr>
              <a:t>Algoritmer og Datastrukturer 2</a:t>
            </a:r>
            <a:endParaRPr lang="da-DK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3362717"/>
              </p:ext>
            </p:extLst>
          </p:nvPr>
        </p:nvGraphicFramePr>
        <p:xfrm>
          <a:off x="0" y="1246980"/>
          <a:ext cx="9144000" cy="46177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254644"/>
                <a:gridCol w="2841356"/>
                <a:gridCol w="3048000"/>
              </a:tblGrid>
              <a:tr h="6858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dirty="0" smtClean="0">
                          <a:solidFill>
                            <a:schemeClr val="bg1"/>
                          </a:solidFill>
                        </a:rPr>
                        <a:t>Algoritme Design Teknikker (2 uger)</a:t>
                      </a:r>
                      <a:endParaRPr lang="da-DK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>
                          <a:solidFill>
                            <a:schemeClr val="bg1"/>
                          </a:solidFill>
                        </a:rPr>
                        <a:t>Graf</a:t>
                      </a:r>
                      <a:r>
                        <a:rPr lang="da-DK" baseline="0" dirty="0" smtClean="0">
                          <a:solidFill>
                            <a:schemeClr val="bg1"/>
                          </a:solidFill>
                        </a:rPr>
                        <a:t>-algoritmer </a:t>
                      </a:r>
                      <a:br>
                        <a:rPr lang="da-DK" baseline="0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da-DK" baseline="0" dirty="0" smtClean="0">
                          <a:solidFill>
                            <a:schemeClr val="bg1"/>
                          </a:solidFill>
                        </a:rPr>
                        <a:t>(3 uge)</a:t>
                      </a:r>
                      <a:endParaRPr lang="da-DK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>
                          <a:solidFill>
                            <a:schemeClr val="bg1"/>
                          </a:solidFill>
                        </a:rPr>
                        <a:t>Streng-algoritmer</a:t>
                      </a:r>
                    </a:p>
                    <a:p>
                      <a:pPr algn="ctr"/>
                      <a:r>
                        <a:rPr lang="da-DK" dirty="0" smtClean="0">
                          <a:solidFill>
                            <a:schemeClr val="bg1"/>
                          </a:solidFill>
                        </a:rPr>
                        <a:t>(1 uge)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1062994">
                <a:tc>
                  <a:txBody>
                    <a:bodyPr/>
                    <a:lstStyle/>
                    <a:p>
                      <a:pPr marL="180000" indent="-177800" algn="ctr">
                        <a:buFont typeface="Arial" pitchFamily="34" charset="0"/>
                        <a:buNone/>
                      </a:pPr>
                      <a:r>
                        <a:rPr lang="da-DK" dirty="0" err="1" smtClean="0">
                          <a:solidFill>
                            <a:srgbClr val="C00000"/>
                          </a:solidFill>
                        </a:rPr>
                        <a:t>Del-og-kombiner</a:t>
                      </a:r>
                      <a:endParaRPr lang="da-DK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180000" indent="-177800" algn="ctr">
                        <a:buFont typeface="Arial" pitchFamily="34" charset="0"/>
                        <a:buNone/>
                      </a:pPr>
                      <a:endParaRPr lang="da-DK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180000" indent="-177800" algn="ctr">
                        <a:buFont typeface="Arial" pitchFamily="34" charset="0"/>
                        <a:buNone/>
                      </a:pPr>
                      <a:endParaRPr lang="da-DK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180000" indent="-177800" algn="ctr">
                        <a:buFont typeface="Arial" pitchFamily="34" charset="0"/>
                        <a:buNone/>
                      </a:pPr>
                      <a:endParaRPr lang="da-DK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180000" indent="-177800" algn="ctr">
                        <a:buFont typeface="Arial" pitchFamily="34" charset="0"/>
                        <a:buNone/>
                      </a:pPr>
                      <a:r>
                        <a:rPr lang="da-DK" dirty="0" smtClean="0">
                          <a:solidFill>
                            <a:srgbClr val="C00000"/>
                          </a:solidFill>
                        </a:rPr>
                        <a:t>Dynamisk programmering</a:t>
                      </a:r>
                    </a:p>
                    <a:p>
                      <a:pPr marL="180000" indent="-177800" algn="ctr">
                        <a:buFont typeface="Arial" pitchFamily="34" charset="0"/>
                        <a:buNone/>
                      </a:pPr>
                      <a:endParaRPr lang="da-DK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180000" indent="-177800" algn="ctr">
                        <a:buFont typeface="Arial" pitchFamily="34" charset="0"/>
                        <a:buNone/>
                      </a:pPr>
                      <a:endParaRPr lang="da-DK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180000" indent="-177800" algn="ctr">
                        <a:buFont typeface="Arial" pitchFamily="34" charset="0"/>
                        <a:buNone/>
                      </a:pPr>
                      <a:endParaRPr lang="da-DK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180000" indent="-177800" algn="ctr">
                        <a:buFont typeface="Arial" pitchFamily="34" charset="0"/>
                        <a:buNone/>
                      </a:pPr>
                      <a:endParaRPr lang="da-DK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180000" indent="-177800" algn="ctr">
                        <a:buFont typeface="Arial" pitchFamily="34" charset="0"/>
                        <a:buNone/>
                      </a:pPr>
                      <a:endParaRPr lang="da-DK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180000" indent="-177800" algn="ctr">
                        <a:buFont typeface="Arial" pitchFamily="34" charset="0"/>
                        <a:buNone/>
                      </a:pPr>
                      <a:endParaRPr lang="da-DK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180000" indent="-177800" algn="ctr">
                        <a:buFont typeface="Arial" pitchFamily="34" charset="0"/>
                        <a:buNone/>
                      </a:pPr>
                      <a:endParaRPr lang="da-DK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180000" indent="-177800" algn="ctr">
                        <a:buFont typeface="Arial" pitchFamily="34" charset="0"/>
                        <a:buNone/>
                      </a:pPr>
                      <a:endParaRPr lang="da-DK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180000" indent="-177800" algn="ctr">
                        <a:buFont typeface="Arial" pitchFamily="34" charset="0"/>
                        <a:buNone/>
                      </a:pPr>
                      <a:r>
                        <a:rPr lang="da-DK" dirty="0" smtClean="0">
                          <a:solidFill>
                            <a:srgbClr val="C00000"/>
                          </a:solidFill>
                        </a:rPr>
                        <a:t>Grådige algoritmer</a:t>
                      </a:r>
                      <a:endParaRPr lang="da-DK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0000" indent="-179388" algn="ctr">
                        <a:buFont typeface="Arial" pitchFamily="34" charset="0"/>
                        <a:buNone/>
                      </a:pPr>
                      <a:r>
                        <a:rPr lang="da-DK" dirty="0" smtClean="0">
                          <a:solidFill>
                            <a:srgbClr val="C00000"/>
                          </a:solidFill>
                        </a:rPr>
                        <a:t>Korteste veje</a:t>
                      </a:r>
                    </a:p>
                    <a:p>
                      <a:pPr marL="180000" indent="-179388" algn="ctr">
                        <a:buFont typeface="Arial" pitchFamily="34" charset="0"/>
                        <a:buNone/>
                      </a:pPr>
                      <a:endParaRPr lang="da-DK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180000" indent="-179388" algn="ctr">
                        <a:buFont typeface="Arial" pitchFamily="34" charset="0"/>
                        <a:buNone/>
                      </a:pPr>
                      <a:endParaRPr lang="da-DK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180000" indent="-179388" algn="ctr">
                        <a:buFont typeface="Arial" pitchFamily="34" charset="0"/>
                        <a:buNone/>
                      </a:pPr>
                      <a:endParaRPr lang="da-DK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180000" indent="-179388" algn="ctr">
                        <a:buFont typeface="Arial" pitchFamily="34" charset="0"/>
                        <a:buNone/>
                      </a:pPr>
                      <a:endParaRPr lang="da-DK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180000" indent="-179388" algn="ctr">
                        <a:buFont typeface="Arial" pitchFamily="34" charset="0"/>
                        <a:buNone/>
                      </a:pPr>
                      <a:endParaRPr lang="da-DK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180000" indent="-179388" algn="ctr">
                        <a:buFont typeface="Arial" pitchFamily="34" charset="0"/>
                        <a:buNone/>
                      </a:pPr>
                      <a:endParaRPr lang="da-DK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180000" indent="-179388" algn="ctr">
                        <a:buFont typeface="Arial" pitchFamily="34" charset="0"/>
                        <a:buNone/>
                      </a:pPr>
                      <a:endParaRPr lang="da-DK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180000" indent="-179388" algn="ctr">
                        <a:buFont typeface="Arial" pitchFamily="34" charset="0"/>
                        <a:buNone/>
                      </a:pPr>
                      <a:r>
                        <a:rPr lang="da-DK" dirty="0" smtClean="0">
                          <a:solidFill>
                            <a:srgbClr val="C00000"/>
                          </a:solidFill>
                        </a:rPr>
                        <a:t>Maksimale strømninger</a:t>
                      </a:r>
                      <a:endParaRPr lang="da-DK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0000" indent="-177800" algn="ctr">
                        <a:buFont typeface="Arial" pitchFamily="34" charset="0"/>
                        <a:buNone/>
                      </a:pPr>
                      <a:r>
                        <a:rPr lang="da-DK" b="0" dirty="0" smtClean="0">
                          <a:solidFill>
                            <a:srgbClr val="C00000"/>
                          </a:solidFill>
                        </a:rPr>
                        <a:t>Mønstergenkendelse</a:t>
                      </a:r>
                    </a:p>
                    <a:p>
                      <a:pPr marL="180000" indent="-177800" algn="ctr">
                        <a:buFont typeface="Arial" pitchFamily="34" charset="0"/>
                        <a:buNone/>
                      </a:pPr>
                      <a:endParaRPr lang="da-DK" b="0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180000" indent="-177800" algn="ctr">
                        <a:buFont typeface="Arial" pitchFamily="34" charset="0"/>
                        <a:buNone/>
                      </a:pPr>
                      <a:endParaRPr lang="da-DK" b="0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180000" indent="-177800" algn="ctr">
                        <a:buFont typeface="Arial" pitchFamily="34" charset="0"/>
                        <a:buNone/>
                      </a:pPr>
                      <a:endParaRPr lang="da-DK" b="0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180000" indent="-177800" algn="ctr">
                        <a:buFont typeface="Arial" pitchFamily="34" charset="0"/>
                        <a:buNone/>
                      </a:pPr>
                      <a:r>
                        <a:rPr lang="da-DK" b="0" dirty="0" err="1" smtClean="0">
                          <a:solidFill>
                            <a:srgbClr val="C00000"/>
                          </a:solidFill>
                        </a:rPr>
                        <a:t>Suffix-træer</a:t>
                      </a:r>
                      <a:r>
                        <a:rPr lang="da-DK" b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</a:p>
                    <a:p>
                      <a:pPr marL="180000" indent="-177800" algn="ctr">
                        <a:buFont typeface="Arial" pitchFamily="34" charset="0"/>
                        <a:buNone/>
                      </a:pPr>
                      <a:endParaRPr lang="da-DK" b="0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180000" indent="-177800" algn="ctr">
                        <a:buFont typeface="Arial" pitchFamily="34" charset="0"/>
                        <a:buNone/>
                      </a:pPr>
                      <a:endParaRPr lang="da-DK" b="0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180000" indent="-177800" algn="ctr">
                        <a:buFont typeface="Arial" pitchFamily="34" charset="0"/>
                        <a:buNone/>
                      </a:pPr>
                      <a:endParaRPr lang="da-DK" b="0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180000" indent="-177800" algn="ctr">
                        <a:buFont typeface="Arial" pitchFamily="34" charset="0"/>
                        <a:buNone/>
                      </a:pPr>
                      <a:endParaRPr lang="da-DK" b="0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180000" indent="-177800" algn="ctr">
                        <a:buFont typeface="Arial" pitchFamily="34" charset="0"/>
                        <a:buNone/>
                      </a:pPr>
                      <a:r>
                        <a:rPr lang="da-DK" b="0" dirty="0" err="1" smtClean="0">
                          <a:solidFill>
                            <a:srgbClr val="C00000"/>
                          </a:solidFill>
                        </a:rPr>
                        <a:t>Suffix</a:t>
                      </a:r>
                      <a:r>
                        <a:rPr lang="da-DK" b="0" dirty="0" smtClean="0">
                          <a:solidFill>
                            <a:srgbClr val="C00000"/>
                          </a:solidFill>
                        </a:rPr>
                        <a:t> arrays</a:t>
                      </a:r>
                      <a:endParaRPr lang="da-DK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3" cstate="print"/>
          <a:srcRect r="336"/>
          <a:stretch>
            <a:fillRect/>
          </a:stretch>
        </p:blipFill>
        <p:spPr bwMode="auto">
          <a:xfrm>
            <a:off x="6445250" y="2482338"/>
            <a:ext cx="2165350" cy="41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540000">
            <a:off x="6483649" y="3551020"/>
            <a:ext cx="1748411" cy="777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5" cstate="print"/>
          <a:srcRect b="-6857"/>
          <a:stretch>
            <a:fillRect/>
          </a:stretch>
        </p:blipFill>
        <p:spPr bwMode="auto">
          <a:xfrm rot="21540000">
            <a:off x="6401616" y="3449469"/>
            <a:ext cx="762053" cy="217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6" cstate="print"/>
          <a:srcRect l="15741" t="55560" r="18518" b="24237"/>
          <a:stretch>
            <a:fillRect/>
          </a:stretch>
        </p:blipFill>
        <p:spPr bwMode="auto">
          <a:xfrm rot="60000">
            <a:off x="688473" y="2559016"/>
            <a:ext cx="1909153" cy="32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7" cstate="print"/>
          <a:srcRect l="35398" t="53751" r="35398" b="6607"/>
          <a:stretch>
            <a:fillRect/>
          </a:stretch>
        </p:blipFill>
        <p:spPr bwMode="auto">
          <a:xfrm>
            <a:off x="3352800" y="2362200"/>
            <a:ext cx="220027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29000" y="4731264"/>
            <a:ext cx="2362200" cy="983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2000" y="3562263"/>
            <a:ext cx="1600200" cy="177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10" cstate="print"/>
          <a:srcRect l="23500" t="41333" r="17500" b="36000"/>
          <a:stretch>
            <a:fillRect/>
          </a:stretch>
        </p:blipFill>
        <p:spPr bwMode="auto">
          <a:xfrm>
            <a:off x="304800" y="6019800"/>
            <a:ext cx="2667000" cy="640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11" cstate="print"/>
          <a:srcRect l="34210" t="1884" r="34211"/>
          <a:stretch>
            <a:fillRect/>
          </a:stretch>
        </p:blipFill>
        <p:spPr bwMode="auto">
          <a:xfrm>
            <a:off x="6477000" y="4779918"/>
            <a:ext cx="1905000" cy="2078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/>
          <p:cNvPicPr>
            <a:picLocks noChangeAspect="1" noChangeArrowheads="1"/>
          </p:cNvPicPr>
          <p:nvPr/>
        </p:nvPicPr>
        <p:blipFill>
          <a:blip r:embed="rId3" cstate="print"/>
          <a:srcRect l="11250" t="32292" r="33749" b="6250"/>
          <a:stretch>
            <a:fillRect/>
          </a:stretch>
        </p:blipFill>
        <p:spPr bwMode="auto">
          <a:xfrm rot="-60000">
            <a:off x="990600" y="2013478"/>
            <a:ext cx="7162800" cy="480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Rectangle 34"/>
          <p:cNvSpPr/>
          <p:nvPr/>
        </p:nvSpPr>
        <p:spPr>
          <a:xfrm>
            <a:off x="685800" y="2438400"/>
            <a:ext cx="7848600" cy="91440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838200" y="3657600"/>
            <a:ext cx="7848600" cy="91440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990600" y="4842932"/>
            <a:ext cx="7848600" cy="91440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990600" y="6019800"/>
            <a:ext cx="7848600" cy="83820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339" name="Picture 4"/>
          <p:cNvPicPr>
            <a:picLocks noChangeAspect="1" noChangeArrowheads="1"/>
          </p:cNvPicPr>
          <p:nvPr/>
        </p:nvPicPr>
        <p:blipFill>
          <a:blip r:embed="rId3" cstate="print"/>
          <a:srcRect l="11848" t="3491" r="69365" b="70883"/>
          <a:stretch>
            <a:fillRect/>
          </a:stretch>
        </p:blipFill>
        <p:spPr bwMode="auto">
          <a:xfrm>
            <a:off x="4953000" y="3200400"/>
            <a:ext cx="3200400" cy="2620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4340" name="Picture 6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 cstate="print"/>
          <a:srcRect l="15741" t="55560" r="18518" b="24237"/>
          <a:stretch>
            <a:fillRect/>
          </a:stretch>
        </p:blipFill>
        <p:spPr>
          <a:xfrm rot="60000">
            <a:off x="1371600" y="914400"/>
            <a:ext cx="6324600" cy="1069975"/>
          </a:xfrm>
          <a:noFill/>
        </p:spPr>
      </p:pic>
      <p:sp>
        <p:nvSpPr>
          <p:cNvPr id="14341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  <a:noFill/>
        </p:spPr>
        <p:txBody>
          <a:bodyPr/>
          <a:lstStyle/>
          <a:p>
            <a:pPr eaLnBrk="1" hangingPunct="1"/>
            <a:r>
              <a:rPr lang="da-DK" b="1" smtClean="0"/>
              <a:t>Strassen’s Matrix Multiplikation</a:t>
            </a:r>
            <a:endParaRPr lang="en-US" b="1" smtClean="0"/>
          </a:p>
        </p:txBody>
      </p:sp>
      <p:sp>
        <p:nvSpPr>
          <p:cNvPr id="14342" name="Text Box 8"/>
          <p:cNvSpPr txBox="1">
            <a:spLocks noChangeArrowheads="1"/>
          </p:cNvSpPr>
          <p:nvPr/>
        </p:nvSpPr>
        <p:spPr bwMode="auto">
          <a:xfrm>
            <a:off x="8077200" y="762000"/>
            <a:ext cx="838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da-DK" sz="2000" b="1">
                <a:solidFill>
                  <a:schemeClr val="accent2"/>
                </a:solidFill>
              </a:rPr>
              <a:t>1969</a:t>
            </a:r>
            <a:endParaRPr lang="en-US" sz="2000" b="1">
              <a:solidFill>
                <a:schemeClr val="accent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5400000">
            <a:off x="5873234" y="4349234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smtClean="0">
                <a:solidFill>
                  <a:srgbClr val="FF0000"/>
                </a:solidFill>
              </a:rPr>
              <a:t>7 </a:t>
            </a:r>
            <a:r>
              <a:rPr lang="da-DK" dirty="0" err="1" smtClean="0">
                <a:solidFill>
                  <a:srgbClr val="FF0000"/>
                </a:solidFill>
              </a:rPr>
              <a:t>rekursive</a:t>
            </a:r>
            <a:r>
              <a:rPr lang="da-DK" dirty="0" smtClean="0">
                <a:solidFill>
                  <a:srgbClr val="FF0000"/>
                </a:solidFill>
              </a:rPr>
              <a:t> multiplikationer </a:t>
            </a:r>
            <a:endParaRPr lang="da-DK" dirty="0">
              <a:solidFill>
                <a:srgbClr val="FF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6366932" y="3352800"/>
            <a:ext cx="72000" cy="7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090800" y="3738000"/>
            <a:ext cx="72000" cy="7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120468" y="4102066"/>
            <a:ext cx="72000" cy="7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417734" y="4449201"/>
            <a:ext cx="72000" cy="7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099267" y="4847132"/>
            <a:ext cx="72000" cy="7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090800" y="5219668"/>
            <a:ext cx="72000" cy="7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061199" y="5575270"/>
            <a:ext cx="72000" cy="7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955799" y="2022271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dirty="0" smtClean="0">
                <a:solidFill>
                  <a:srgbClr val="00CC00"/>
                </a:solidFill>
              </a:rPr>
              <a:t>+</a:t>
            </a:r>
            <a:endParaRPr lang="en-US" sz="2800" dirty="0">
              <a:solidFill>
                <a:srgbClr val="00CC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87601" y="2025245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dirty="0" smtClean="0">
                <a:solidFill>
                  <a:srgbClr val="00CC00"/>
                </a:solidFill>
              </a:rPr>
              <a:t>+</a:t>
            </a:r>
            <a:endParaRPr lang="en-US" sz="2800" dirty="0">
              <a:solidFill>
                <a:srgbClr val="00CC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47329" y="3278313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dirty="0" smtClean="0">
                <a:solidFill>
                  <a:srgbClr val="00CC00"/>
                </a:solidFill>
              </a:rPr>
              <a:t>+</a:t>
            </a:r>
            <a:endParaRPr lang="en-US" sz="2800" dirty="0">
              <a:solidFill>
                <a:srgbClr val="00CC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38868" y="4436534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dirty="0" smtClean="0">
                <a:solidFill>
                  <a:srgbClr val="00CC00"/>
                </a:solidFill>
              </a:rPr>
              <a:t>+</a:t>
            </a:r>
            <a:endParaRPr lang="en-US" sz="2800" dirty="0">
              <a:solidFill>
                <a:srgbClr val="00CC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02466" y="5632046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dirty="0" smtClean="0">
                <a:solidFill>
                  <a:srgbClr val="00CC00"/>
                </a:solidFill>
              </a:rPr>
              <a:t>+</a:t>
            </a:r>
            <a:endParaRPr lang="en-US" sz="2800" dirty="0">
              <a:solidFill>
                <a:srgbClr val="00CC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315200" y="5291665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600" dirty="0" smtClean="0">
                <a:solidFill>
                  <a:srgbClr val="00CC00"/>
                </a:solidFill>
              </a:rPr>
              <a:t>+</a:t>
            </a:r>
            <a:endParaRPr lang="en-US" sz="3600" dirty="0">
              <a:solidFill>
                <a:srgbClr val="00CC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366002" y="4927599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600" dirty="0" smtClean="0">
                <a:solidFill>
                  <a:srgbClr val="00CC00"/>
                </a:solidFill>
              </a:rPr>
              <a:t>+</a:t>
            </a:r>
            <a:endParaRPr lang="en-US" sz="3600" dirty="0">
              <a:solidFill>
                <a:srgbClr val="00CC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357535" y="4555066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600" dirty="0" smtClean="0">
                <a:solidFill>
                  <a:srgbClr val="00CC00"/>
                </a:solidFill>
              </a:rPr>
              <a:t>+</a:t>
            </a:r>
            <a:endParaRPr lang="en-US" sz="3600" dirty="0">
              <a:solidFill>
                <a:srgbClr val="00CC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434668" y="4546599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600" dirty="0" smtClean="0">
                <a:solidFill>
                  <a:srgbClr val="00CC00"/>
                </a:solidFill>
              </a:rPr>
              <a:t>+</a:t>
            </a:r>
            <a:endParaRPr lang="en-US" sz="3600" dirty="0">
              <a:solidFill>
                <a:srgbClr val="00CC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443129" y="3810000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600" dirty="0" smtClean="0">
                <a:solidFill>
                  <a:srgbClr val="00CC00"/>
                </a:solidFill>
              </a:rPr>
              <a:t>+</a:t>
            </a:r>
            <a:endParaRPr lang="en-US" sz="3600" dirty="0">
              <a:solidFill>
                <a:srgbClr val="00CC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443123" y="3437467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600" dirty="0" smtClean="0">
                <a:solidFill>
                  <a:srgbClr val="00CC00"/>
                </a:solidFill>
              </a:rPr>
              <a:t>+</a:t>
            </a:r>
            <a:endParaRPr lang="en-US" sz="3600" dirty="0">
              <a:solidFill>
                <a:srgbClr val="00CC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629400" y="3048000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600" dirty="0" smtClean="0">
                <a:solidFill>
                  <a:srgbClr val="00CC00"/>
                </a:solidFill>
              </a:rPr>
              <a:t>–</a:t>
            </a:r>
            <a:endParaRPr lang="en-US" sz="3600" dirty="0">
              <a:solidFill>
                <a:srgbClr val="00CC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680202" y="4137335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600" dirty="0" smtClean="0">
                <a:solidFill>
                  <a:srgbClr val="00CC00"/>
                </a:solidFill>
              </a:rPr>
              <a:t>–</a:t>
            </a:r>
            <a:endParaRPr lang="en-US" sz="3600" dirty="0">
              <a:solidFill>
                <a:srgbClr val="00CC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434665" y="4876800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600" dirty="0" smtClean="0">
                <a:solidFill>
                  <a:srgbClr val="00CC00"/>
                </a:solidFill>
              </a:rPr>
              <a:t>–</a:t>
            </a:r>
            <a:endParaRPr lang="en-US" sz="3600" dirty="0">
              <a:solidFill>
                <a:srgbClr val="00CC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417734" y="5238000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600" dirty="0" smtClean="0">
                <a:solidFill>
                  <a:srgbClr val="00CC00"/>
                </a:solidFill>
              </a:rPr>
              <a:t>–</a:t>
            </a:r>
            <a:endParaRPr lang="en-US" sz="3600" dirty="0">
              <a:solidFill>
                <a:srgbClr val="00CC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938865" y="5606648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dirty="0" smtClean="0">
                <a:solidFill>
                  <a:srgbClr val="00CC00"/>
                </a:solidFill>
              </a:rPr>
              <a:t>–</a:t>
            </a:r>
            <a:endParaRPr lang="en-US" sz="2800" dirty="0">
              <a:solidFill>
                <a:srgbClr val="00CC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362200" y="5606648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dirty="0" smtClean="0">
                <a:solidFill>
                  <a:srgbClr val="00CC00"/>
                </a:solidFill>
              </a:rPr>
              <a:t>–</a:t>
            </a:r>
            <a:endParaRPr lang="en-US" sz="2800" dirty="0">
              <a:solidFill>
                <a:srgbClr val="00CC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810936" y="1998134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dirty="0" smtClean="0">
                <a:solidFill>
                  <a:srgbClr val="00CC00"/>
                </a:solidFill>
              </a:rPr>
              <a:t>–</a:t>
            </a:r>
            <a:endParaRPr lang="en-US" sz="2800" dirty="0">
              <a:solidFill>
                <a:srgbClr val="00CC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7848600" cy="4525963"/>
          </a:xfrm>
        </p:spPr>
        <p:txBody>
          <a:bodyPr/>
          <a:lstStyle/>
          <a:p>
            <a:pPr eaLnBrk="1" hangingPunct="1"/>
            <a:r>
              <a:rPr lang="da-DK" dirty="0" smtClean="0"/>
              <a:t>Bruger </a:t>
            </a:r>
            <a:r>
              <a:rPr lang="da-DK" dirty="0" smtClean="0">
                <a:solidFill>
                  <a:srgbClr val="00CC00"/>
                </a:solidFill>
              </a:rPr>
              <a:t>18 matrix additioner </a:t>
            </a:r>
            <a:r>
              <a:rPr lang="da-DK" dirty="0" smtClean="0"/>
              <a:t>(tid </a:t>
            </a:r>
            <a:r>
              <a:rPr lang="da-DK" i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da-DK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da-DK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da-DK" dirty="0" smtClean="0"/>
              <a:t>) og </a:t>
            </a:r>
            <a:r>
              <a:rPr lang="da-DK" dirty="0" smtClean="0">
                <a:solidFill>
                  <a:srgbClr val="FF0000"/>
                </a:solidFill>
              </a:rPr>
              <a:t>7 </a:t>
            </a:r>
            <a:r>
              <a:rPr lang="da-DK" dirty="0" err="1" smtClean="0">
                <a:solidFill>
                  <a:srgbClr val="FF0000"/>
                </a:solidFill>
              </a:rPr>
              <a:t>rekursive</a:t>
            </a:r>
            <a:r>
              <a:rPr lang="da-DK" dirty="0" smtClean="0">
                <a:solidFill>
                  <a:srgbClr val="FF0000"/>
                </a:solidFill>
              </a:rPr>
              <a:t> matrix multiplikationer</a:t>
            </a:r>
          </a:p>
          <a:p>
            <a:pPr eaLnBrk="1" hangingPunct="1"/>
            <a:endParaRPr lang="da-DK" dirty="0" smtClean="0">
              <a:solidFill>
                <a:schemeClr val="accent2"/>
              </a:solidFill>
            </a:endParaRPr>
          </a:p>
          <a:p>
            <a:pPr eaLnBrk="1" hangingPunct="1"/>
            <a:endParaRPr lang="da-DK" dirty="0" smtClean="0">
              <a:solidFill>
                <a:schemeClr val="accent2"/>
              </a:solidFill>
            </a:endParaRPr>
          </a:p>
          <a:p>
            <a:pPr eaLnBrk="1" hangingPunct="1"/>
            <a:endParaRPr lang="da-DK" dirty="0" smtClean="0">
              <a:solidFill>
                <a:schemeClr val="accent2"/>
              </a:solidFill>
            </a:endParaRPr>
          </a:p>
          <a:p>
            <a:pPr eaLnBrk="1" hangingPunct="1"/>
            <a:endParaRPr lang="da-DK" b="1" i="1" dirty="0" smtClean="0">
              <a:solidFill>
                <a:schemeClr val="accent2"/>
              </a:solidFill>
            </a:endParaRPr>
          </a:p>
          <a:p>
            <a:pPr eaLnBrk="1" hangingPunct="1"/>
            <a:r>
              <a:rPr lang="da-DK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da-DK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 = O(</a:t>
            </a:r>
            <a:r>
              <a:rPr lang="da-DK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baseline="30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log</a:t>
            </a:r>
            <a:r>
              <a:rPr lang="da-DK" sz="2400" baseline="20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da-DK" baseline="30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da-DK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 = </a:t>
            </a:r>
            <a:r>
              <a:rPr lang="da-DK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da-DK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baseline="30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2.81</a:t>
            </a:r>
            <a:r>
              <a:rPr lang="da-DK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dirty="0" smtClean="0"/>
          </a:p>
        </p:txBody>
      </p:sp>
      <p:sp>
        <p:nvSpPr>
          <p:cNvPr id="76805" name="Text Box 5"/>
          <p:cNvSpPr txBox="1">
            <a:spLocks noChangeArrowheads="1"/>
          </p:cNvSpPr>
          <p:nvPr/>
        </p:nvSpPr>
        <p:spPr bwMode="auto">
          <a:xfrm>
            <a:off x="1295400" y="2971800"/>
            <a:ext cx="6477000" cy="1323975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36538" indent="-236538">
              <a:spcBef>
                <a:spcPct val="50000"/>
              </a:spcBef>
              <a:defRPr/>
            </a:pPr>
            <a:r>
              <a:rPr lang="da-DK" sz="3200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da-DK" sz="32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sz="3200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3200" dirty="0">
                <a:latin typeface="Times New Roman" pitchFamily="18" charset="0"/>
                <a:cs typeface="Times New Roman" pitchFamily="18" charset="0"/>
              </a:rPr>
              <a:t>) ≤ </a:t>
            </a:r>
            <a:r>
              <a:rPr lang="da-DK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da-DK" sz="3200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da-DK" sz="32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sz="3200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3200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da-DK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da-DK" sz="3200" dirty="0">
                <a:latin typeface="Times New Roman" pitchFamily="18" charset="0"/>
                <a:cs typeface="Times New Roman" pitchFamily="18" charset="0"/>
              </a:rPr>
              <a:t>) + </a:t>
            </a:r>
            <a:r>
              <a:rPr lang="da-DK" sz="3200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2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 	</a:t>
            </a:r>
            <a:r>
              <a:rPr lang="en-US" sz="3200" dirty="0">
                <a:latin typeface="+mn-lt"/>
                <a:cs typeface="Times New Roman" pitchFamily="18" charset="0"/>
              </a:rPr>
              <a:t>for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≥ 2</a:t>
            </a:r>
          </a:p>
          <a:p>
            <a:pPr marL="236538" indent="-236538">
              <a:spcBef>
                <a:spcPct val="50000"/>
              </a:spcBef>
              <a:defRPr/>
            </a:pPr>
            <a:r>
              <a:rPr lang="da-DK" sz="3200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da-DK" sz="32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sz="3200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3200" dirty="0">
                <a:latin typeface="Times New Roman" pitchFamily="18" charset="0"/>
                <a:cs typeface="Times New Roman" pitchFamily="18" charset="0"/>
              </a:rPr>
              <a:t>) ≤ </a:t>
            </a:r>
            <a:r>
              <a:rPr lang="da-DK" sz="3200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da-DK" sz="3200" dirty="0"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da-DK" sz="3200" dirty="0">
                <a:latin typeface="+mn-lt"/>
                <a:cs typeface="Times New Roman" pitchFamily="18" charset="0"/>
              </a:rPr>
              <a:t>for</a:t>
            </a:r>
            <a:r>
              <a:rPr lang="da-DK" sz="32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da-DK" sz="3200" i="1" dirty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da-DK" sz="3200" dirty="0">
                <a:latin typeface="Times New Roman" pitchFamily="18" charset="0"/>
                <a:cs typeface="Times New Roman" pitchFamily="18" charset="0"/>
              </a:rPr>
              <a:t>= 1</a:t>
            </a:r>
          </a:p>
        </p:txBody>
      </p:sp>
      <p:sp>
        <p:nvSpPr>
          <p:cNvPr id="15364" name="Rectangle 6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da-DK" sz="4400" b="1">
                <a:solidFill>
                  <a:schemeClr val="tx2"/>
                </a:solidFill>
              </a:rPr>
              <a:t>Strassen’s Matrix Multiplikation</a:t>
            </a:r>
            <a:endParaRPr lang="en-US" sz="4400" b="1">
              <a:solidFill>
                <a:schemeClr val="tx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6211669"/>
            <a:ext cx="9144000" cy="70788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/>
              <a:t>Bedste</a:t>
            </a:r>
            <a:r>
              <a:rPr lang="en-US" sz="2000" dirty="0" smtClean="0"/>
              <a:t> </a:t>
            </a:r>
            <a:r>
              <a:rPr lang="en-US" sz="2000" dirty="0" err="1" smtClean="0"/>
              <a:t>resultat</a:t>
            </a:r>
            <a:r>
              <a:rPr lang="en-US" sz="2000" dirty="0" smtClean="0"/>
              <a:t> for </a:t>
            </a:r>
            <a:r>
              <a:rPr lang="en-US" sz="2000" dirty="0" err="1" smtClean="0"/>
              <a:t>matix</a:t>
            </a:r>
            <a:r>
              <a:rPr lang="en-US" sz="2000" dirty="0" smtClean="0"/>
              <a:t> </a:t>
            </a:r>
            <a:r>
              <a:rPr lang="en-US" sz="2000" dirty="0" err="1" smtClean="0"/>
              <a:t>multiplikation</a:t>
            </a:r>
            <a:r>
              <a:rPr lang="en-US" sz="2000" dirty="0"/>
              <a:t> </a:t>
            </a:r>
            <a:r>
              <a:rPr lang="en-US" sz="2000" dirty="0" smtClean="0"/>
              <a:t>O(</a:t>
            </a:r>
            <a:r>
              <a:rPr lang="en-US" sz="2000" i="1" dirty="0" smtClean="0"/>
              <a:t>n</a:t>
            </a:r>
            <a:r>
              <a:rPr lang="da-DK" sz="2000" baseline="30000" dirty="0" smtClean="0"/>
              <a:t>2.3727</a:t>
            </a:r>
            <a:r>
              <a:rPr lang="da-DK" sz="2000" dirty="0" smtClean="0"/>
              <a:t>):</a:t>
            </a:r>
            <a:r>
              <a:rPr lang="en-US" sz="2000" dirty="0"/>
              <a:t> </a:t>
            </a:r>
            <a:r>
              <a:rPr lang="da-DK" sz="2000" dirty="0" smtClean="0"/>
              <a:t>Virginia</a:t>
            </a:r>
            <a:r>
              <a:rPr lang="en-US" sz="2000" dirty="0" smtClean="0"/>
              <a:t> </a:t>
            </a:r>
            <a:r>
              <a:rPr lang="en-US" sz="2000" dirty="0" err="1"/>
              <a:t>Vassilevska</a:t>
            </a:r>
            <a:r>
              <a:rPr lang="en-US" sz="2000" dirty="0"/>
              <a:t> </a:t>
            </a:r>
            <a:r>
              <a:rPr lang="en-US" sz="2000" dirty="0" smtClean="0"/>
              <a:t>Williams, </a:t>
            </a:r>
            <a:r>
              <a:rPr lang="en-US" sz="2000" i="1" dirty="0" smtClean="0"/>
              <a:t>Multiplying </a:t>
            </a:r>
            <a:r>
              <a:rPr lang="en-US" sz="2000" i="1" dirty="0"/>
              <a:t>matrices faster than </a:t>
            </a:r>
            <a:r>
              <a:rPr lang="en-US" sz="2000" i="1" dirty="0" smtClean="0"/>
              <a:t>Coppersmith-</a:t>
            </a:r>
            <a:r>
              <a:rPr lang="en-US" sz="2000" i="1" dirty="0" err="1" smtClean="0"/>
              <a:t>Winograd</a:t>
            </a:r>
            <a:r>
              <a:rPr lang="en-US" sz="2000" dirty="0" smtClean="0"/>
              <a:t>, STOC 2012</a:t>
            </a:r>
            <a:endParaRPr lang="da-DK" sz="20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20"/>
          <p:cNvSpPr/>
          <p:nvPr/>
        </p:nvSpPr>
        <p:spPr>
          <a:xfrm>
            <a:off x="1012208" y="1616049"/>
            <a:ext cx="7315200" cy="4137619"/>
          </a:xfrm>
          <a:custGeom>
            <a:avLst/>
            <a:gdLst>
              <a:gd name="connsiteX0" fmla="*/ 1064525 w 7315200"/>
              <a:gd name="connsiteY0" fmla="*/ 259307 h 4135272"/>
              <a:gd name="connsiteX1" fmla="*/ 0 w 7315200"/>
              <a:gd name="connsiteY1" fmla="*/ 1009934 h 4135272"/>
              <a:gd name="connsiteX2" fmla="*/ 313898 w 7315200"/>
              <a:gd name="connsiteY2" fmla="*/ 2538483 h 4135272"/>
              <a:gd name="connsiteX3" fmla="*/ 777922 w 7315200"/>
              <a:gd name="connsiteY3" fmla="*/ 3070746 h 4135272"/>
              <a:gd name="connsiteX4" fmla="*/ 5049671 w 7315200"/>
              <a:gd name="connsiteY4" fmla="*/ 4135272 h 4135272"/>
              <a:gd name="connsiteX5" fmla="*/ 6332561 w 7315200"/>
              <a:gd name="connsiteY5" fmla="*/ 3138985 h 4135272"/>
              <a:gd name="connsiteX6" fmla="*/ 7315200 w 7315200"/>
              <a:gd name="connsiteY6" fmla="*/ 1992573 h 4135272"/>
              <a:gd name="connsiteX7" fmla="*/ 6264322 w 7315200"/>
              <a:gd name="connsiteY7" fmla="*/ 545910 h 4135272"/>
              <a:gd name="connsiteX8" fmla="*/ 1828800 w 7315200"/>
              <a:gd name="connsiteY8" fmla="*/ 0 h 4135272"/>
              <a:gd name="connsiteX9" fmla="*/ 1337480 w 7315200"/>
              <a:gd name="connsiteY9" fmla="*/ 122830 h 4135272"/>
              <a:gd name="connsiteX0" fmla="*/ 1064525 w 7315200"/>
              <a:gd name="connsiteY0" fmla="*/ 259307 h 4135272"/>
              <a:gd name="connsiteX1" fmla="*/ 0 w 7315200"/>
              <a:gd name="connsiteY1" fmla="*/ 1009934 h 4135272"/>
              <a:gd name="connsiteX2" fmla="*/ 313898 w 7315200"/>
              <a:gd name="connsiteY2" fmla="*/ 2538483 h 4135272"/>
              <a:gd name="connsiteX3" fmla="*/ 777922 w 7315200"/>
              <a:gd name="connsiteY3" fmla="*/ 3070746 h 4135272"/>
              <a:gd name="connsiteX4" fmla="*/ 5049671 w 7315200"/>
              <a:gd name="connsiteY4" fmla="*/ 4135272 h 4135272"/>
              <a:gd name="connsiteX5" fmla="*/ 6332561 w 7315200"/>
              <a:gd name="connsiteY5" fmla="*/ 3138985 h 4135272"/>
              <a:gd name="connsiteX6" fmla="*/ 7315200 w 7315200"/>
              <a:gd name="connsiteY6" fmla="*/ 1992573 h 4135272"/>
              <a:gd name="connsiteX7" fmla="*/ 6264322 w 7315200"/>
              <a:gd name="connsiteY7" fmla="*/ 545910 h 4135272"/>
              <a:gd name="connsiteX8" fmla="*/ 1828800 w 7315200"/>
              <a:gd name="connsiteY8" fmla="*/ 0 h 4135272"/>
              <a:gd name="connsiteX9" fmla="*/ 1042916 w 7315200"/>
              <a:gd name="connsiteY9" fmla="*/ 279779 h 4135272"/>
              <a:gd name="connsiteX0" fmla="*/ 1064525 w 7315200"/>
              <a:gd name="connsiteY0" fmla="*/ 0 h 3875965"/>
              <a:gd name="connsiteX1" fmla="*/ 0 w 7315200"/>
              <a:gd name="connsiteY1" fmla="*/ 750627 h 3875965"/>
              <a:gd name="connsiteX2" fmla="*/ 313898 w 7315200"/>
              <a:gd name="connsiteY2" fmla="*/ 2279176 h 3875965"/>
              <a:gd name="connsiteX3" fmla="*/ 777922 w 7315200"/>
              <a:gd name="connsiteY3" fmla="*/ 2811439 h 3875965"/>
              <a:gd name="connsiteX4" fmla="*/ 5049671 w 7315200"/>
              <a:gd name="connsiteY4" fmla="*/ 3875965 h 3875965"/>
              <a:gd name="connsiteX5" fmla="*/ 6332561 w 7315200"/>
              <a:gd name="connsiteY5" fmla="*/ 2879678 h 3875965"/>
              <a:gd name="connsiteX6" fmla="*/ 7315200 w 7315200"/>
              <a:gd name="connsiteY6" fmla="*/ 1733266 h 3875965"/>
              <a:gd name="connsiteX7" fmla="*/ 6264322 w 7315200"/>
              <a:gd name="connsiteY7" fmla="*/ 286603 h 3875965"/>
              <a:gd name="connsiteX8" fmla="*/ 1042916 w 7315200"/>
              <a:gd name="connsiteY8" fmla="*/ 20472 h 3875965"/>
              <a:gd name="connsiteX0" fmla="*/ 1064525 w 7315200"/>
              <a:gd name="connsiteY0" fmla="*/ 0 h 3875965"/>
              <a:gd name="connsiteX1" fmla="*/ 0 w 7315200"/>
              <a:gd name="connsiteY1" fmla="*/ 750627 h 3875965"/>
              <a:gd name="connsiteX2" fmla="*/ 313898 w 7315200"/>
              <a:gd name="connsiteY2" fmla="*/ 2279176 h 3875965"/>
              <a:gd name="connsiteX3" fmla="*/ 777922 w 7315200"/>
              <a:gd name="connsiteY3" fmla="*/ 2811439 h 3875965"/>
              <a:gd name="connsiteX4" fmla="*/ 5049671 w 7315200"/>
              <a:gd name="connsiteY4" fmla="*/ 3875965 h 3875965"/>
              <a:gd name="connsiteX5" fmla="*/ 6332561 w 7315200"/>
              <a:gd name="connsiteY5" fmla="*/ 2879678 h 3875965"/>
              <a:gd name="connsiteX6" fmla="*/ 7315200 w 7315200"/>
              <a:gd name="connsiteY6" fmla="*/ 1733266 h 3875965"/>
              <a:gd name="connsiteX7" fmla="*/ 6264322 w 7315200"/>
              <a:gd name="connsiteY7" fmla="*/ 286603 h 3875965"/>
              <a:gd name="connsiteX8" fmla="*/ 1042916 w 7315200"/>
              <a:gd name="connsiteY8" fmla="*/ 20472 h 3875965"/>
              <a:gd name="connsiteX0" fmla="*/ 1064525 w 7315200"/>
              <a:gd name="connsiteY0" fmla="*/ 232012 h 4107977"/>
              <a:gd name="connsiteX1" fmla="*/ 0 w 7315200"/>
              <a:gd name="connsiteY1" fmla="*/ 982639 h 4107977"/>
              <a:gd name="connsiteX2" fmla="*/ 313898 w 7315200"/>
              <a:gd name="connsiteY2" fmla="*/ 2511188 h 4107977"/>
              <a:gd name="connsiteX3" fmla="*/ 777922 w 7315200"/>
              <a:gd name="connsiteY3" fmla="*/ 3043451 h 4107977"/>
              <a:gd name="connsiteX4" fmla="*/ 5049671 w 7315200"/>
              <a:gd name="connsiteY4" fmla="*/ 4107977 h 4107977"/>
              <a:gd name="connsiteX5" fmla="*/ 6332561 w 7315200"/>
              <a:gd name="connsiteY5" fmla="*/ 3111690 h 4107977"/>
              <a:gd name="connsiteX6" fmla="*/ 7315200 w 7315200"/>
              <a:gd name="connsiteY6" fmla="*/ 1965278 h 4107977"/>
              <a:gd name="connsiteX7" fmla="*/ 6264322 w 7315200"/>
              <a:gd name="connsiteY7" fmla="*/ 518615 h 4107977"/>
              <a:gd name="connsiteX8" fmla="*/ 1050877 w 7315200"/>
              <a:gd name="connsiteY8" fmla="*/ 0 h 4107977"/>
              <a:gd name="connsiteX0" fmla="*/ 1064525 w 7315200"/>
              <a:gd name="connsiteY0" fmla="*/ 201304 h 4077269"/>
              <a:gd name="connsiteX1" fmla="*/ 0 w 7315200"/>
              <a:gd name="connsiteY1" fmla="*/ 951931 h 4077269"/>
              <a:gd name="connsiteX2" fmla="*/ 313898 w 7315200"/>
              <a:gd name="connsiteY2" fmla="*/ 2480480 h 4077269"/>
              <a:gd name="connsiteX3" fmla="*/ 777922 w 7315200"/>
              <a:gd name="connsiteY3" fmla="*/ 3012743 h 4077269"/>
              <a:gd name="connsiteX4" fmla="*/ 5049671 w 7315200"/>
              <a:gd name="connsiteY4" fmla="*/ 4077269 h 4077269"/>
              <a:gd name="connsiteX5" fmla="*/ 6332561 w 7315200"/>
              <a:gd name="connsiteY5" fmla="*/ 3080982 h 4077269"/>
              <a:gd name="connsiteX6" fmla="*/ 7315200 w 7315200"/>
              <a:gd name="connsiteY6" fmla="*/ 1934570 h 4077269"/>
              <a:gd name="connsiteX7" fmla="*/ 6264322 w 7315200"/>
              <a:gd name="connsiteY7" fmla="*/ 487907 h 4077269"/>
              <a:gd name="connsiteX8" fmla="*/ 1121392 w 7315200"/>
              <a:gd name="connsiteY8" fmla="*/ 0 h 4077269"/>
              <a:gd name="connsiteX0" fmla="*/ 1064525 w 7315200"/>
              <a:gd name="connsiteY0" fmla="*/ 245195 h 4121160"/>
              <a:gd name="connsiteX1" fmla="*/ 0 w 7315200"/>
              <a:gd name="connsiteY1" fmla="*/ 995822 h 4121160"/>
              <a:gd name="connsiteX2" fmla="*/ 313898 w 7315200"/>
              <a:gd name="connsiteY2" fmla="*/ 2524371 h 4121160"/>
              <a:gd name="connsiteX3" fmla="*/ 777922 w 7315200"/>
              <a:gd name="connsiteY3" fmla="*/ 3056634 h 4121160"/>
              <a:gd name="connsiteX4" fmla="*/ 5049671 w 7315200"/>
              <a:gd name="connsiteY4" fmla="*/ 4121160 h 4121160"/>
              <a:gd name="connsiteX5" fmla="*/ 6332561 w 7315200"/>
              <a:gd name="connsiteY5" fmla="*/ 3124873 h 4121160"/>
              <a:gd name="connsiteX6" fmla="*/ 7315200 w 7315200"/>
              <a:gd name="connsiteY6" fmla="*/ 1978461 h 4121160"/>
              <a:gd name="connsiteX7" fmla="*/ 6264322 w 7315200"/>
              <a:gd name="connsiteY7" fmla="*/ 531798 h 4121160"/>
              <a:gd name="connsiteX8" fmla="*/ 1099446 w 7315200"/>
              <a:gd name="connsiteY8" fmla="*/ 0 h 4121160"/>
              <a:gd name="connsiteX0" fmla="*/ 1064525 w 7315200"/>
              <a:gd name="connsiteY0" fmla="*/ 261654 h 4137619"/>
              <a:gd name="connsiteX1" fmla="*/ 1092131 w 7315200"/>
              <a:gd name="connsiteY1" fmla="*/ 0 h 4137619"/>
              <a:gd name="connsiteX2" fmla="*/ 0 w 7315200"/>
              <a:gd name="connsiteY2" fmla="*/ 1012281 h 4137619"/>
              <a:gd name="connsiteX3" fmla="*/ 313898 w 7315200"/>
              <a:gd name="connsiteY3" fmla="*/ 2540830 h 4137619"/>
              <a:gd name="connsiteX4" fmla="*/ 777922 w 7315200"/>
              <a:gd name="connsiteY4" fmla="*/ 3073093 h 4137619"/>
              <a:gd name="connsiteX5" fmla="*/ 5049671 w 7315200"/>
              <a:gd name="connsiteY5" fmla="*/ 4137619 h 4137619"/>
              <a:gd name="connsiteX6" fmla="*/ 6332561 w 7315200"/>
              <a:gd name="connsiteY6" fmla="*/ 3141332 h 4137619"/>
              <a:gd name="connsiteX7" fmla="*/ 7315200 w 7315200"/>
              <a:gd name="connsiteY7" fmla="*/ 1994920 h 4137619"/>
              <a:gd name="connsiteX8" fmla="*/ 6264322 w 7315200"/>
              <a:gd name="connsiteY8" fmla="*/ 548257 h 4137619"/>
              <a:gd name="connsiteX9" fmla="*/ 1099446 w 7315200"/>
              <a:gd name="connsiteY9" fmla="*/ 16459 h 4137619"/>
              <a:gd name="connsiteX0" fmla="*/ 1273792 w 7315200"/>
              <a:gd name="connsiteY0" fmla="*/ 1203351 h 4137619"/>
              <a:gd name="connsiteX1" fmla="*/ 1092131 w 7315200"/>
              <a:gd name="connsiteY1" fmla="*/ 0 h 4137619"/>
              <a:gd name="connsiteX2" fmla="*/ 0 w 7315200"/>
              <a:gd name="connsiteY2" fmla="*/ 1012281 h 4137619"/>
              <a:gd name="connsiteX3" fmla="*/ 313898 w 7315200"/>
              <a:gd name="connsiteY3" fmla="*/ 2540830 h 4137619"/>
              <a:gd name="connsiteX4" fmla="*/ 777922 w 7315200"/>
              <a:gd name="connsiteY4" fmla="*/ 3073093 h 4137619"/>
              <a:gd name="connsiteX5" fmla="*/ 5049671 w 7315200"/>
              <a:gd name="connsiteY5" fmla="*/ 4137619 h 4137619"/>
              <a:gd name="connsiteX6" fmla="*/ 6332561 w 7315200"/>
              <a:gd name="connsiteY6" fmla="*/ 3141332 h 4137619"/>
              <a:gd name="connsiteX7" fmla="*/ 7315200 w 7315200"/>
              <a:gd name="connsiteY7" fmla="*/ 1994920 h 4137619"/>
              <a:gd name="connsiteX8" fmla="*/ 6264322 w 7315200"/>
              <a:gd name="connsiteY8" fmla="*/ 548257 h 4137619"/>
              <a:gd name="connsiteX9" fmla="*/ 1099446 w 7315200"/>
              <a:gd name="connsiteY9" fmla="*/ 16459 h 4137619"/>
              <a:gd name="connsiteX0" fmla="*/ 1092131 w 7315200"/>
              <a:gd name="connsiteY0" fmla="*/ 0 h 4137619"/>
              <a:gd name="connsiteX1" fmla="*/ 0 w 7315200"/>
              <a:gd name="connsiteY1" fmla="*/ 1012281 h 4137619"/>
              <a:gd name="connsiteX2" fmla="*/ 313898 w 7315200"/>
              <a:gd name="connsiteY2" fmla="*/ 2540830 h 4137619"/>
              <a:gd name="connsiteX3" fmla="*/ 777922 w 7315200"/>
              <a:gd name="connsiteY3" fmla="*/ 3073093 h 4137619"/>
              <a:gd name="connsiteX4" fmla="*/ 5049671 w 7315200"/>
              <a:gd name="connsiteY4" fmla="*/ 4137619 h 4137619"/>
              <a:gd name="connsiteX5" fmla="*/ 6332561 w 7315200"/>
              <a:gd name="connsiteY5" fmla="*/ 3141332 h 4137619"/>
              <a:gd name="connsiteX6" fmla="*/ 7315200 w 7315200"/>
              <a:gd name="connsiteY6" fmla="*/ 1994920 h 4137619"/>
              <a:gd name="connsiteX7" fmla="*/ 6264322 w 7315200"/>
              <a:gd name="connsiteY7" fmla="*/ 548257 h 4137619"/>
              <a:gd name="connsiteX8" fmla="*/ 1099446 w 7315200"/>
              <a:gd name="connsiteY8" fmla="*/ 16459 h 4137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15200" h="4137619">
                <a:moveTo>
                  <a:pt x="1092131" y="0"/>
                </a:moveTo>
                <a:lnTo>
                  <a:pt x="0" y="1012281"/>
                </a:lnTo>
                <a:lnTo>
                  <a:pt x="313898" y="2540830"/>
                </a:lnTo>
                <a:lnTo>
                  <a:pt x="777922" y="3073093"/>
                </a:lnTo>
                <a:lnTo>
                  <a:pt x="5049671" y="4137619"/>
                </a:lnTo>
                <a:lnTo>
                  <a:pt x="6332561" y="3141332"/>
                </a:lnTo>
                <a:lnTo>
                  <a:pt x="7315200" y="1994920"/>
                </a:lnTo>
                <a:lnTo>
                  <a:pt x="6264322" y="548257"/>
                </a:lnTo>
                <a:lnTo>
                  <a:pt x="1099446" y="16459"/>
                </a:lnTo>
              </a:path>
            </a:pathLst>
          </a:custGeom>
          <a:solidFill>
            <a:srgbClr val="00FF00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2" name="Freeform 31"/>
          <p:cNvSpPr/>
          <p:nvPr/>
        </p:nvSpPr>
        <p:spPr>
          <a:xfrm>
            <a:off x="4157133" y="3920067"/>
            <a:ext cx="990600" cy="389466"/>
          </a:xfrm>
          <a:custGeom>
            <a:avLst/>
            <a:gdLst>
              <a:gd name="connsiteX0" fmla="*/ 0 w 990600"/>
              <a:gd name="connsiteY0" fmla="*/ 0 h 389466"/>
              <a:gd name="connsiteX1" fmla="*/ 990600 w 990600"/>
              <a:gd name="connsiteY1" fmla="*/ 389466 h 389466"/>
              <a:gd name="connsiteX2" fmla="*/ 990600 w 990600"/>
              <a:gd name="connsiteY2" fmla="*/ 389466 h 389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0600" h="389466">
                <a:moveTo>
                  <a:pt x="0" y="0"/>
                </a:moveTo>
                <a:lnTo>
                  <a:pt x="990600" y="389466"/>
                </a:lnTo>
                <a:lnTo>
                  <a:pt x="990600" y="389466"/>
                </a:lnTo>
              </a:path>
            </a:pathLst>
          </a:cu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3" name="Freeform 32"/>
          <p:cNvSpPr/>
          <p:nvPr/>
        </p:nvSpPr>
        <p:spPr>
          <a:xfrm flipV="1">
            <a:off x="4157132" y="2844801"/>
            <a:ext cx="1143000" cy="1066800"/>
          </a:xfrm>
          <a:custGeom>
            <a:avLst/>
            <a:gdLst>
              <a:gd name="connsiteX0" fmla="*/ 0 w 990600"/>
              <a:gd name="connsiteY0" fmla="*/ 0 h 389466"/>
              <a:gd name="connsiteX1" fmla="*/ 990600 w 990600"/>
              <a:gd name="connsiteY1" fmla="*/ 389466 h 389466"/>
              <a:gd name="connsiteX2" fmla="*/ 990600 w 990600"/>
              <a:gd name="connsiteY2" fmla="*/ 389466 h 389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0600" h="389466">
                <a:moveTo>
                  <a:pt x="0" y="0"/>
                </a:moveTo>
                <a:lnTo>
                  <a:pt x="990600" y="389466"/>
                </a:lnTo>
                <a:lnTo>
                  <a:pt x="990600" y="389466"/>
                </a:lnTo>
              </a:path>
            </a:pathLst>
          </a:cu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4" name="Freeform 33"/>
          <p:cNvSpPr/>
          <p:nvPr/>
        </p:nvSpPr>
        <p:spPr>
          <a:xfrm>
            <a:off x="3632199" y="2260599"/>
            <a:ext cx="1667934" cy="601133"/>
          </a:xfrm>
          <a:custGeom>
            <a:avLst/>
            <a:gdLst>
              <a:gd name="connsiteX0" fmla="*/ 0 w 990600"/>
              <a:gd name="connsiteY0" fmla="*/ 0 h 389466"/>
              <a:gd name="connsiteX1" fmla="*/ 990600 w 990600"/>
              <a:gd name="connsiteY1" fmla="*/ 389466 h 389466"/>
              <a:gd name="connsiteX2" fmla="*/ 990600 w 990600"/>
              <a:gd name="connsiteY2" fmla="*/ 389466 h 389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0600" h="389466">
                <a:moveTo>
                  <a:pt x="0" y="0"/>
                </a:moveTo>
                <a:lnTo>
                  <a:pt x="990600" y="389466"/>
                </a:lnTo>
                <a:lnTo>
                  <a:pt x="990600" y="389466"/>
                </a:lnTo>
              </a:path>
            </a:pathLst>
          </a:cu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5" name="Freeform 34"/>
          <p:cNvSpPr/>
          <p:nvPr/>
        </p:nvSpPr>
        <p:spPr>
          <a:xfrm flipV="1">
            <a:off x="3640667" y="2184400"/>
            <a:ext cx="2269065" cy="50800"/>
          </a:xfrm>
          <a:custGeom>
            <a:avLst/>
            <a:gdLst>
              <a:gd name="connsiteX0" fmla="*/ 0 w 990600"/>
              <a:gd name="connsiteY0" fmla="*/ 0 h 389466"/>
              <a:gd name="connsiteX1" fmla="*/ 990600 w 990600"/>
              <a:gd name="connsiteY1" fmla="*/ 389466 h 389466"/>
              <a:gd name="connsiteX2" fmla="*/ 990600 w 990600"/>
              <a:gd name="connsiteY2" fmla="*/ 389466 h 389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0600" h="389466">
                <a:moveTo>
                  <a:pt x="0" y="0"/>
                </a:moveTo>
                <a:lnTo>
                  <a:pt x="990600" y="389466"/>
                </a:lnTo>
                <a:lnTo>
                  <a:pt x="990600" y="389466"/>
                </a:lnTo>
              </a:path>
            </a:pathLst>
          </a:cu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6" name="Freeform 35"/>
          <p:cNvSpPr/>
          <p:nvPr/>
        </p:nvSpPr>
        <p:spPr>
          <a:xfrm>
            <a:off x="2091266" y="1634067"/>
            <a:ext cx="3826934" cy="541866"/>
          </a:xfrm>
          <a:custGeom>
            <a:avLst/>
            <a:gdLst>
              <a:gd name="connsiteX0" fmla="*/ 0 w 990600"/>
              <a:gd name="connsiteY0" fmla="*/ 0 h 389466"/>
              <a:gd name="connsiteX1" fmla="*/ 990600 w 990600"/>
              <a:gd name="connsiteY1" fmla="*/ 389466 h 389466"/>
              <a:gd name="connsiteX2" fmla="*/ 990600 w 990600"/>
              <a:gd name="connsiteY2" fmla="*/ 389466 h 389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0600" h="389466">
                <a:moveTo>
                  <a:pt x="0" y="0"/>
                </a:moveTo>
                <a:lnTo>
                  <a:pt x="990600" y="389466"/>
                </a:lnTo>
                <a:lnTo>
                  <a:pt x="990600" y="389466"/>
                </a:lnTo>
              </a:path>
            </a:pathLst>
          </a:cu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7" name="Freeform 36"/>
          <p:cNvSpPr/>
          <p:nvPr/>
        </p:nvSpPr>
        <p:spPr>
          <a:xfrm>
            <a:off x="2091268" y="1642532"/>
            <a:ext cx="5190066" cy="524936"/>
          </a:xfrm>
          <a:custGeom>
            <a:avLst/>
            <a:gdLst>
              <a:gd name="connsiteX0" fmla="*/ 0 w 990600"/>
              <a:gd name="connsiteY0" fmla="*/ 0 h 389466"/>
              <a:gd name="connsiteX1" fmla="*/ 990600 w 990600"/>
              <a:gd name="connsiteY1" fmla="*/ 389466 h 389466"/>
              <a:gd name="connsiteX2" fmla="*/ 990600 w 990600"/>
              <a:gd name="connsiteY2" fmla="*/ 389466 h 389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0600" h="389466">
                <a:moveTo>
                  <a:pt x="0" y="0"/>
                </a:moveTo>
                <a:lnTo>
                  <a:pt x="990600" y="389466"/>
                </a:lnTo>
                <a:lnTo>
                  <a:pt x="990600" y="389466"/>
                </a:lnTo>
              </a:path>
            </a:pathLst>
          </a:cu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8" name="Freeform 37"/>
          <p:cNvSpPr/>
          <p:nvPr/>
        </p:nvSpPr>
        <p:spPr>
          <a:xfrm flipV="1">
            <a:off x="3555999" y="4309533"/>
            <a:ext cx="1591734" cy="304802"/>
          </a:xfrm>
          <a:custGeom>
            <a:avLst/>
            <a:gdLst>
              <a:gd name="connsiteX0" fmla="*/ 0 w 990600"/>
              <a:gd name="connsiteY0" fmla="*/ 0 h 389466"/>
              <a:gd name="connsiteX1" fmla="*/ 990600 w 990600"/>
              <a:gd name="connsiteY1" fmla="*/ 389466 h 389466"/>
              <a:gd name="connsiteX2" fmla="*/ 990600 w 990600"/>
              <a:gd name="connsiteY2" fmla="*/ 389466 h 389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0600" h="389466">
                <a:moveTo>
                  <a:pt x="0" y="0"/>
                </a:moveTo>
                <a:lnTo>
                  <a:pt x="990600" y="389466"/>
                </a:lnTo>
                <a:lnTo>
                  <a:pt x="990600" y="389466"/>
                </a:lnTo>
              </a:path>
            </a:pathLst>
          </a:cu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9" name="Freeform 38"/>
          <p:cNvSpPr/>
          <p:nvPr/>
        </p:nvSpPr>
        <p:spPr>
          <a:xfrm>
            <a:off x="3539065" y="4605867"/>
            <a:ext cx="2523067" cy="1151466"/>
          </a:xfrm>
          <a:custGeom>
            <a:avLst/>
            <a:gdLst>
              <a:gd name="connsiteX0" fmla="*/ 0 w 990600"/>
              <a:gd name="connsiteY0" fmla="*/ 0 h 389466"/>
              <a:gd name="connsiteX1" fmla="*/ 990600 w 990600"/>
              <a:gd name="connsiteY1" fmla="*/ 389466 h 389466"/>
              <a:gd name="connsiteX2" fmla="*/ 990600 w 990600"/>
              <a:gd name="connsiteY2" fmla="*/ 389466 h 389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0600" h="389466">
                <a:moveTo>
                  <a:pt x="0" y="0"/>
                </a:moveTo>
                <a:lnTo>
                  <a:pt x="990600" y="389466"/>
                </a:lnTo>
                <a:lnTo>
                  <a:pt x="990600" y="389466"/>
                </a:lnTo>
              </a:path>
            </a:pathLst>
          </a:cu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1" name="Freeform 40"/>
          <p:cNvSpPr/>
          <p:nvPr/>
        </p:nvSpPr>
        <p:spPr>
          <a:xfrm>
            <a:off x="1794933" y="4682067"/>
            <a:ext cx="4267200" cy="1066800"/>
          </a:xfrm>
          <a:custGeom>
            <a:avLst/>
            <a:gdLst>
              <a:gd name="connsiteX0" fmla="*/ 0 w 990600"/>
              <a:gd name="connsiteY0" fmla="*/ 0 h 389466"/>
              <a:gd name="connsiteX1" fmla="*/ 990600 w 990600"/>
              <a:gd name="connsiteY1" fmla="*/ 389466 h 389466"/>
              <a:gd name="connsiteX2" fmla="*/ 990600 w 990600"/>
              <a:gd name="connsiteY2" fmla="*/ 389466 h 389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0600" h="389466">
                <a:moveTo>
                  <a:pt x="0" y="0"/>
                </a:moveTo>
                <a:lnTo>
                  <a:pt x="990600" y="389466"/>
                </a:lnTo>
                <a:lnTo>
                  <a:pt x="990600" y="389466"/>
                </a:lnTo>
              </a:path>
            </a:pathLst>
          </a:cu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5" name="Freeform 24"/>
          <p:cNvSpPr/>
          <p:nvPr/>
        </p:nvSpPr>
        <p:spPr>
          <a:xfrm>
            <a:off x="1012207" y="1616049"/>
            <a:ext cx="3144925" cy="3073093"/>
          </a:xfrm>
          <a:custGeom>
            <a:avLst/>
            <a:gdLst>
              <a:gd name="connsiteX0" fmla="*/ 1064525 w 7315200"/>
              <a:gd name="connsiteY0" fmla="*/ 259307 h 4135272"/>
              <a:gd name="connsiteX1" fmla="*/ 0 w 7315200"/>
              <a:gd name="connsiteY1" fmla="*/ 1009934 h 4135272"/>
              <a:gd name="connsiteX2" fmla="*/ 313898 w 7315200"/>
              <a:gd name="connsiteY2" fmla="*/ 2538483 h 4135272"/>
              <a:gd name="connsiteX3" fmla="*/ 777922 w 7315200"/>
              <a:gd name="connsiteY3" fmla="*/ 3070746 h 4135272"/>
              <a:gd name="connsiteX4" fmla="*/ 5049671 w 7315200"/>
              <a:gd name="connsiteY4" fmla="*/ 4135272 h 4135272"/>
              <a:gd name="connsiteX5" fmla="*/ 6332561 w 7315200"/>
              <a:gd name="connsiteY5" fmla="*/ 3138985 h 4135272"/>
              <a:gd name="connsiteX6" fmla="*/ 7315200 w 7315200"/>
              <a:gd name="connsiteY6" fmla="*/ 1992573 h 4135272"/>
              <a:gd name="connsiteX7" fmla="*/ 6264322 w 7315200"/>
              <a:gd name="connsiteY7" fmla="*/ 545910 h 4135272"/>
              <a:gd name="connsiteX8" fmla="*/ 1828800 w 7315200"/>
              <a:gd name="connsiteY8" fmla="*/ 0 h 4135272"/>
              <a:gd name="connsiteX9" fmla="*/ 1337480 w 7315200"/>
              <a:gd name="connsiteY9" fmla="*/ 122830 h 4135272"/>
              <a:gd name="connsiteX0" fmla="*/ 1064525 w 7315200"/>
              <a:gd name="connsiteY0" fmla="*/ 259307 h 4135272"/>
              <a:gd name="connsiteX1" fmla="*/ 0 w 7315200"/>
              <a:gd name="connsiteY1" fmla="*/ 1009934 h 4135272"/>
              <a:gd name="connsiteX2" fmla="*/ 313898 w 7315200"/>
              <a:gd name="connsiteY2" fmla="*/ 2538483 h 4135272"/>
              <a:gd name="connsiteX3" fmla="*/ 777922 w 7315200"/>
              <a:gd name="connsiteY3" fmla="*/ 3070746 h 4135272"/>
              <a:gd name="connsiteX4" fmla="*/ 5049671 w 7315200"/>
              <a:gd name="connsiteY4" fmla="*/ 4135272 h 4135272"/>
              <a:gd name="connsiteX5" fmla="*/ 6332561 w 7315200"/>
              <a:gd name="connsiteY5" fmla="*/ 3138985 h 4135272"/>
              <a:gd name="connsiteX6" fmla="*/ 7315200 w 7315200"/>
              <a:gd name="connsiteY6" fmla="*/ 1992573 h 4135272"/>
              <a:gd name="connsiteX7" fmla="*/ 6264322 w 7315200"/>
              <a:gd name="connsiteY7" fmla="*/ 545910 h 4135272"/>
              <a:gd name="connsiteX8" fmla="*/ 1828800 w 7315200"/>
              <a:gd name="connsiteY8" fmla="*/ 0 h 4135272"/>
              <a:gd name="connsiteX9" fmla="*/ 1042916 w 7315200"/>
              <a:gd name="connsiteY9" fmla="*/ 279779 h 4135272"/>
              <a:gd name="connsiteX0" fmla="*/ 1064525 w 7315200"/>
              <a:gd name="connsiteY0" fmla="*/ 0 h 3875965"/>
              <a:gd name="connsiteX1" fmla="*/ 0 w 7315200"/>
              <a:gd name="connsiteY1" fmla="*/ 750627 h 3875965"/>
              <a:gd name="connsiteX2" fmla="*/ 313898 w 7315200"/>
              <a:gd name="connsiteY2" fmla="*/ 2279176 h 3875965"/>
              <a:gd name="connsiteX3" fmla="*/ 777922 w 7315200"/>
              <a:gd name="connsiteY3" fmla="*/ 2811439 h 3875965"/>
              <a:gd name="connsiteX4" fmla="*/ 5049671 w 7315200"/>
              <a:gd name="connsiteY4" fmla="*/ 3875965 h 3875965"/>
              <a:gd name="connsiteX5" fmla="*/ 6332561 w 7315200"/>
              <a:gd name="connsiteY5" fmla="*/ 2879678 h 3875965"/>
              <a:gd name="connsiteX6" fmla="*/ 7315200 w 7315200"/>
              <a:gd name="connsiteY6" fmla="*/ 1733266 h 3875965"/>
              <a:gd name="connsiteX7" fmla="*/ 6264322 w 7315200"/>
              <a:gd name="connsiteY7" fmla="*/ 286603 h 3875965"/>
              <a:gd name="connsiteX8" fmla="*/ 1042916 w 7315200"/>
              <a:gd name="connsiteY8" fmla="*/ 20472 h 3875965"/>
              <a:gd name="connsiteX0" fmla="*/ 1064525 w 7315200"/>
              <a:gd name="connsiteY0" fmla="*/ 0 h 3875965"/>
              <a:gd name="connsiteX1" fmla="*/ 0 w 7315200"/>
              <a:gd name="connsiteY1" fmla="*/ 750627 h 3875965"/>
              <a:gd name="connsiteX2" fmla="*/ 313898 w 7315200"/>
              <a:gd name="connsiteY2" fmla="*/ 2279176 h 3875965"/>
              <a:gd name="connsiteX3" fmla="*/ 777922 w 7315200"/>
              <a:gd name="connsiteY3" fmla="*/ 2811439 h 3875965"/>
              <a:gd name="connsiteX4" fmla="*/ 5049671 w 7315200"/>
              <a:gd name="connsiteY4" fmla="*/ 3875965 h 3875965"/>
              <a:gd name="connsiteX5" fmla="*/ 6332561 w 7315200"/>
              <a:gd name="connsiteY5" fmla="*/ 2879678 h 3875965"/>
              <a:gd name="connsiteX6" fmla="*/ 7315200 w 7315200"/>
              <a:gd name="connsiteY6" fmla="*/ 1733266 h 3875965"/>
              <a:gd name="connsiteX7" fmla="*/ 6264322 w 7315200"/>
              <a:gd name="connsiteY7" fmla="*/ 286603 h 3875965"/>
              <a:gd name="connsiteX8" fmla="*/ 1042916 w 7315200"/>
              <a:gd name="connsiteY8" fmla="*/ 20472 h 3875965"/>
              <a:gd name="connsiteX0" fmla="*/ 1064525 w 7315200"/>
              <a:gd name="connsiteY0" fmla="*/ 232012 h 4107977"/>
              <a:gd name="connsiteX1" fmla="*/ 0 w 7315200"/>
              <a:gd name="connsiteY1" fmla="*/ 982639 h 4107977"/>
              <a:gd name="connsiteX2" fmla="*/ 313898 w 7315200"/>
              <a:gd name="connsiteY2" fmla="*/ 2511188 h 4107977"/>
              <a:gd name="connsiteX3" fmla="*/ 777922 w 7315200"/>
              <a:gd name="connsiteY3" fmla="*/ 3043451 h 4107977"/>
              <a:gd name="connsiteX4" fmla="*/ 5049671 w 7315200"/>
              <a:gd name="connsiteY4" fmla="*/ 4107977 h 4107977"/>
              <a:gd name="connsiteX5" fmla="*/ 6332561 w 7315200"/>
              <a:gd name="connsiteY5" fmla="*/ 3111690 h 4107977"/>
              <a:gd name="connsiteX6" fmla="*/ 7315200 w 7315200"/>
              <a:gd name="connsiteY6" fmla="*/ 1965278 h 4107977"/>
              <a:gd name="connsiteX7" fmla="*/ 6264322 w 7315200"/>
              <a:gd name="connsiteY7" fmla="*/ 518615 h 4107977"/>
              <a:gd name="connsiteX8" fmla="*/ 1050877 w 7315200"/>
              <a:gd name="connsiteY8" fmla="*/ 0 h 4107977"/>
              <a:gd name="connsiteX0" fmla="*/ 1064525 w 7315200"/>
              <a:gd name="connsiteY0" fmla="*/ 201304 h 4077269"/>
              <a:gd name="connsiteX1" fmla="*/ 0 w 7315200"/>
              <a:gd name="connsiteY1" fmla="*/ 951931 h 4077269"/>
              <a:gd name="connsiteX2" fmla="*/ 313898 w 7315200"/>
              <a:gd name="connsiteY2" fmla="*/ 2480480 h 4077269"/>
              <a:gd name="connsiteX3" fmla="*/ 777922 w 7315200"/>
              <a:gd name="connsiteY3" fmla="*/ 3012743 h 4077269"/>
              <a:gd name="connsiteX4" fmla="*/ 5049671 w 7315200"/>
              <a:gd name="connsiteY4" fmla="*/ 4077269 h 4077269"/>
              <a:gd name="connsiteX5" fmla="*/ 6332561 w 7315200"/>
              <a:gd name="connsiteY5" fmla="*/ 3080982 h 4077269"/>
              <a:gd name="connsiteX6" fmla="*/ 7315200 w 7315200"/>
              <a:gd name="connsiteY6" fmla="*/ 1934570 h 4077269"/>
              <a:gd name="connsiteX7" fmla="*/ 6264322 w 7315200"/>
              <a:gd name="connsiteY7" fmla="*/ 487907 h 4077269"/>
              <a:gd name="connsiteX8" fmla="*/ 1121392 w 7315200"/>
              <a:gd name="connsiteY8" fmla="*/ 0 h 4077269"/>
              <a:gd name="connsiteX0" fmla="*/ 1064525 w 7315200"/>
              <a:gd name="connsiteY0" fmla="*/ 245195 h 4121160"/>
              <a:gd name="connsiteX1" fmla="*/ 0 w 7315200"/>
              <a:gd name="connsiteY1" fmla="*/ 995822 h 4121160"/>
              <a:gd name="connsiteX2" fmla="*/ 313898 w 7315200"/>
              <a:gd name="connsiteY2" fmla="*/ 2524371 h 4121160"/>
              <a:gd name="connsiteX3" fmla="*/ 777922 w 7315200"/>
              <a:gd name="connsiteY3" fmla="*/ 3056634 h 4121160"/>
              <a:gd name="connsiteX4" fmla="*/ 5049671 w 7315200"/>
              <a:gd name="connsiteY4" fmla="*/ 4121160 h 4121160"/>
              <a:gd name="connsiteX5" fmla="*/ 6332561 w 7315200"/>
              <a:gd name="connsiteY5" fmla="*/ 3124873 h 4121160"/>
              <a:gd name="connsiteX6" fmla="*/ 7315200 w 7315200"/>
              <a:gd name="connsiteY6" fmla="*/ 1978461 h 4121160"/>
              <a:gd name="connsiteX7" fmla="*/ 6264322 w 7315200"/>
              <a:gd name="connsiteY7" fmla="*/ 531798 h 4121160"/>
              <a:gd name="connsiteX8" fmla="*/ 1099446 w 7315200"/>
              <a:gd name="connsiteY8" fmla="*/ 0 h 4121160"/>
              <a:gd name="connsiteX0" fmla="*/ 1064525 w 7315200"/>
              <a:gd name="connsiteY0" fmla="*/ 261654 h 4137619"/>
              <a:gd name="connsiteX1" fmla="*/ 1092131 w 7315200"/>
              <a:gd name="connsiteY1" fmla="*/ 0 h 4137619"/>
              <a:gd name="connsiteX2" fmla="*/ 0 w 7315200"/>
              <a:gd name="connsiteY2" fmla="*/ 1012281 h 4137619"/>
              <a:gd name="connsiteX3" fmla="*/ 313898 w 7315200"/>
              <a:gd name="connsiteY3" fmla="*/ 2540830 h 4137619"/>
              <a:gd name="connsiteX4" fmla="*/ 777922 w 7315200"/>
              <a:gd name="connsiteY4" fmla="*/ 3073093 h 4137619"/>
              <a:gd name="connsiteX5" fmla="*/ 5049671 w 7315200"/>
              <a:gd name="connsiteY5" fmla="*/ 4137619 h 4137619"/>
              <a:gd name="connsiteX6" fmla="*/ 6332561 w 7315200"/>
              <a:gd name="connsiteY6" fmla="*/ 3141332 h 4137619"/>
              <a:gd name="connsiteX7" fmla="*/ 7315200 w 7315200"/>
              <a:gd name="connsiteY7" fmla="*/ 1994920 h 4137619"/>
              <a:gd name="connsiteX8" fmla="*/ 6264322 w 7315200"/>
              <a:gd name="connsiteY8" fmla="*/ 548257 h 4137619"/>
              <a:gd name="connsiteX9" fmla="*/ 1099446 w 7315200"/>
              <a:gd name="connsiteY9" fmla="*/ 16459 h 4137619"/>
              <a:gd name="connsiteX0" fmla="*/ 1273792 w 7315200"/>
              <a:gd name="connsiteY0" fmla="*/ 1203351 h 4137619"/>
              <a:gd name="connsiteX1" fmla="*/ 1092131 w 7315200"/>
              <a:gd name="connsiteY1" fmla="*/ 0 h 4137619"/>
              <a:gd name="connsiteX2" fmla="*/ 0 w 7315200"/>
              <a:gd name="connsiteY2" fmla="*/ 1012281 h 4137619"/>
              <a:gd name="connsiteX3" fmla="*/ 313898 w 7315200"/>
              <a:gd name="connsiteY3" fmla="*/ 2540830 h 4137619"/>
              <a:gd name="connsiteX4" fmla="*/ 777922 w 7315200"/>
              <a:gd name="connsiteY4" fmla="*/ 3073093 h 4137619"/>
              <a:gd name="connsiteX5" fmla="*/ 5049671 w 7315200"/>
              <a:gd name="connsiteY5" fmla="*/ 4137619 h 4137619"/>
              <a:gd name="connsiteX6" fmla="*/ 6332561 w 7315200"/>
              <a:gd name="connsiteY6" fmla="*/ 3141332 h 4137619"/>
              <a:gd name="connsiteX7" fmla="*/ 7315200 w 7315200"/>
              <a:gd name="connsiteY7" fmla="*/ 1994920 h 4137619"/>
              <a:gd name="connsiteX8" fmla="*/ 6264322 w 7315200"/>
              <a:gd name="connsiteY8" fmla="*/ 548257 h 4137619"/>
              <a:gd name="connsiteX9" fmla="*/ 1099446 w 7315200"/>
              <a:gd name="connsiteY9" fmla="*/ 16459 h 4137619"/>
              <a:gd name="connsiteX0" fmla="*/ 1092131 w 7315200"/>
              <a:gd name="connsiteY0" fmla="*/ 0 h 4137619"/>
              <a:gd name="connsiteX1" fmla="*/ 0 w 7315200"/>
              <a:gd name="connsiteY1" fmla="*/ 1012281 h 4137619"/>
              <a:gd name="connsiteX2" fmla="*/ 313898 w 7315200"/>
              <a:gd name="connsiteY2" fmla="*/ 2540830 h 4137619"/>
              <a:gd name="connsiteX3" fmla="*/ 777922 w 7315200"/>
              <a:gd name="connsiteY3" fmla="*/ 3073093 h 4137619"/>
              <a:gd name="connsiteX4" fmla="*/ 5049671 w 7315200"/>
              <a:gd name="connsiteY4" fmla="*/ 4137619 h 4137619"/>
              <a:gd name="connsiteX5" fmla="*/ 6332561 w 7315200"/>
              <a:gd name="connsiteY5" fmla="*/ 3141332 h 4137619"/>
              <a:gd name="connsiteX6" fmla="*/ 7315200 w 7315200"/>
              <a:gd name="connsiteY6" fmla="*/ 1994920 h 4137619"/>
              <a:gd name="connsiteX7" fmla="*/ 6264322 w 7315200"/>
              <a:gd name="connsiteY7" fmla="*/ 548257 h 4137619"/>
              <a:gd name="connsiteX8" fmla="*/ 1099446 w 7315200"/>
              <a:gd name="connsiteY8" fmla="*/ 16459 h 4137619"/>
              <a:gd name="connsiteX0" fmla="*/ 1092131 w 7315200"/>
              <a:gd name="connsiteY0" fmla="*/ 0 h 4137619"/>
              <a:gd name="connsiteX1" fmla="*/ 0 w 7315200"/>
              <a:gd name="connsiteY1" fmla="*/ 1012281 h 4137619"/>
              <a:gd name="connsiteX2" fmla="*/ 313898 w 7315200"/>
              <a:gd name="connsiteY2" fmla="*/ 2540830 h 4137619"/>
              <a:gd name="connsiteX3" fmla="*/ 777922 w 7315200"/>
              <a:gd name="connsiteY3" fmla="*/ 3073093 h 4137619"/>
              <a:gd name="connsiteX4" fmla="*/ 5049671 w 7315200"/>
              <a:gd name="connsiteY4" fmla="*/ 4137619 h 4137619"/>
              <a:gd name="connsiteX5" fmla="*/ 4550392 w 7315200"/>
              <a:gd name="connsiteY5" fmla="*/ 1889151 h 4137619"/>
              <a:gd name="connsiteX6" fmla="*/ 7315200 w 7315200"/>
              <a:gd name="connsiteY6" fmla="*/ 1994920 h 4137619"/>
              <a:gd name="connsiteX7" fmla="*/ 6264322 w 7315200"/>
              <a:gd name="connsiteY7" fmla="*/ 548257 h 4137619"/>
              <a:gd name="connsiteX8" fmla="*/ 1099446 w 7315200"/>
              <a:gd name="connsiteY8" fmla="*/ 16459 h 4137619"/>
              <a:gd name="connsiteX0" fmla="*/ 1092131 w 7315200"/>
              <a:gd name="connsiteY0" fmla="*/ 0 h 3073093"/>
              <a:gd name="connsiteX1" fmla="*/ 0 w 7315200"/>
              <a:gd name="connsiteY1" fmla="*/ 1012281 h 3073093"/>
              <a:gd name="connsiteX2" fmla="*/ 313898 w 7315200"/>
              <a:gd name="connsiteY2" fmla="*/ 2540830 h 3073093"/>
              <a:gd name="connsiteX3" fmla="*/ 777922 w 7315200"/>
              <a:gd name="connsiteY3" fmla="*/ 3073093 h 3073093"/>
              <a:gd name="connsiteX4" fmla="*/ 2509671 w 7315200"/>
              <a:gd name="connsiteY4" fmla="*/ 2994619 h 3073093"/>
              <a:gd name="connsiteX5" fmla="*/ 4550392 w 7315200"/>
              <a:gd name="connsiteY5" fmla="*/ 1889151 h 3073093"/>
              <a:gd name="connsiteX6" fmla="*/ 7315200 w 7315200"/>
              <a:gd name="connsiteY6" fmla="*/ 1994920 h 3073093"/>
              <a:gd name="connsiteX7" fmla="*/ 6264322 w 7315200"/>
              <a:gd name="connsiteY7" fmla="*/ 548257 h 3073093"/>
              <a:gd name="connsiteX8" fmla="*/ 1099446 w 7315200"/>
              <a:gd name="connsiteY8" fmla="*/ 16459 h 3073093"/>
              <a:gd name="connsiteX0" fmla="*/ 1092131 w 7315200"/>
              <a:gd name="connsiteY0" fmla="*/ 0 h 3073093"/>
              <a:gd name="connsiteX1" fmla="*/ 0 w 7315200"/>
              <a:gd name="connsiteY1" fmla="*/ 1012281 h 3073093"/>
              <a:gd name="connsiteX2" fmla="*/ 313898 w 7315200"/>
              <a:gd name="connsiteY2" fmla="*/ 2540830 h 3073093"/>
              <a:gd name="connsiteX3" fmla="*/ 777922 w 7315200"/>
              <a:gd name="connsiteY3" fmla="*/ 3073093 h 3073093"/>
              <a:gd name="connsiteX4" fmla="*/ 2509671 w 7315200"/>
              <a:gd name="connsiteY4" fmla="*/ 2994619 h 3073093"/>
              <a:gd name="connsiteX5" fmla="*/ 3144925 w 7315200"/>
              <a:gd name="connsiteY5" fmla="*/ 2304018 h 3073093"/>
              <a:gd name="connsiteX6" fmla="*/ 7315200 w 7315200"/>
              <a:gd name="connsiteY6" fmla="*/ 1994920 h 3073093"/>
              <a:gd name="connsiteX7" fmla="*/ 6264322 w 7315200"/>
              <a:gd name="connsiteY7" fmla="*/ 548257 h 3073093"/>
              <a:gd name="connsiteX8" fmla="*/ 1099446 w 7315200"/>
              <a:gd name="connsiteY8" fmla="*/ 16459 h 3073093"/>
              <a:gd name="connsiteX0" fmla="*/ 1092131 w 6264322"/>
              <a:gd name="connsiteY0" fmla="*/ 0 h 3073093"/>
              <a:gd name="connsiteX1" fmla="*/ 0 w 6264322"/>
              <a:gd name="connsiteY1" fmla="*/ 1012281 h 3073093"/>
              <a:gd name="connsiteX2" fmla="*/ 313898 w 6264322"/>
              <a:gd name="connsiteY2" fmla="*/ 2540830 h 3073093"/>
              <a:gd name="connsiteX3" fmla="*/ 777922 w 6264322"/>
              <a:gd name="connsiteY3" fmla="*/ 3073093 h 3073093"/>
              <a:gd name="connsiteX4" fmla="*/ 2509671 w 6264322"/>
              <a:gd name="connsiteY4" fmla="*/ 2994619 h 3073093"/>
              <a:gd name="connsiteX5" fmla="*/ 3144925 w 6264322"/>
              <a:gd name="connsiteY5" fmla="*/ 2304018 h 3073093"/>
              <a:gd name="connsiteX6" fmla="*/ 2599266 w 6264322"/>
              <a:gd name="connsiteY6" fmla="*/ 631787 h 3073093"/>
              <a:gd name="connsiteX7" fmla="*/ 6264322 w 6264322"/>
              <a:gd name="connsiteY7" fmla="*/ 548257 h 3073093"/>
              <a:gd name="connsiteX8" fmla="*/ 1099446 w 6264322"/>
              <a:gd name="connsiteY8" fmla="*/ 16459 h 3073093"/>
              <a:gd name="connsiteX0" fmla="*/ 1092131 w 3144925"/>
              <a:gd name="connsiteY0" fmla="*/ 0 h 3073093"/>
              <a:gd name="connsiteX1" fmla="*/ 0 w 3144925"/>
              <a:gd name="connsiteY1" fmla="*/ 1012281 h 3073093"/>
              <a:gd name="connsiteX2" fmla="*/ 313898 w 3144925"/>
              <a:gd name="connsiteY2" fmla="*/ 2540830 h 3073093"/>
              <a:gd name="connsiteX3" fmla="*/ 777922 w 3144925"/>
              <a:gd name="connsiteY3" fmla="*/ 3073093 h 3073093"/>
              <a:gd name="connsiteX4" fmla="*/ 2509671 w 3144925"/>
              <a:gd name="connsiteY4" fmla="*/ 2994619 h 3073093"/>
              <a:gd name="connsiteX5" fmla="*/ 3144925 w 3144925"/>
              <a:gd name="connsiteY5" fmla="*/ 2304018 h 3073093"/>
              <a:gd name="connsiteX6" fmla="*/ 2599266 w 3144925"/>
              <a:gd name="connsiteY6" fmla="*/ 631787 h 3073093"/>
              <a:gd name="connsiteX7" fmla="*/ 1099446 w 3144925"/>
              <a:gd name="connsiteY7" fmla="*/ 16459 h 3073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44925" h="3073093">
                <a:moveTo>
                  <a:pt x="1092131" y="0"/>
                </a:moveTo>
                <a:lnTo>
                  <a:pt x="0" y="1012281"/>
                </a:lnTo>
                <a:lnTo>
                  <a:pt x="313898" y="2540830"/>
                </a:lnTo>
                <a:lnTo>
                  <a:pt x="777922" y="3073093"/>
                </a:lnTo>
                <a:lnTo>
                  <a:pt x="2509671" y="2994619"/>
                </a:lnTo>
                <a:lnTo>
                  <a:pt x="3144925" y="2304018"/>
                </a:lnTo>
                <a:lnTo>
                  <a:pt x="2599266" y="631787"/>
                </a:lnTo>
                <a:lnTo>
                  <a:pt x="1099446" y="16459"/>
                </a:lnTo>
              </a:path>
            </a:pathLst>
          </a:cu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6" name="Freeform 25"/>
          <p:cNvSpPr/>
          <p:nvPr/>
        </p:nvSpPr>
        <p:spPr>
          <a:xfrm>
            <a:off x="5142931" y="2164307"/>
            <a:ext cx="3184478" cy="3589362"/>
          </a:xfrm>
          <a:custGeom>
            <a:avLst/>
            <a:gdLst>
              <a:gd name="connsiteX0" fmla="*/ 1064525 w 7315200"/>
              <a:gd name="connsiteY0" fmla="*/ 259307 h 4135272"/>
              <a:gd name="connsiteX1" fmla="*/ 0 w 7315200"/>
              <a:gd name="connsiteY1" fmla="*/ 1009934 h 4135272"/>
              <a:gd name="connsiteX2" fmla="*/ 313898 w 7315200"/>
              <a:gd name="connsiteY2" fmla="*/ 2538483 h 4135272"/>
              <a:gd name="connsiteX3" fmla="*/ 777922 w 7315200"/>
              <a:gd name="connsiteY3" fmla="*/ 3070746 h 4135272"/>
              <a:gd name="connsiteX4" fmla="*/ 5049671 w 7315200"/>
              <a:gd name="connsiteY4" fmla="*/ 4135272 h 4135272"/>
              <a:gd name="connsiteX5" fmla="*/ 6332561 w 7315200"/>
              <a:gd name="connsiteY5" fmla="*/ 3138985 h 4135272"/>
              <a:gd name="connsiteX6" fmla="*/ 7315200 w 7315200"/>
              <a:gd name="connsiteY6" fmla="*/ 1992573 h 4135272"/>
              <a:gd name="connsiteX7" fmla="*/ 6264322 w 7315200"/>
              <a:gd name="connsiteY7" fmla="*/ 545910 h 4135272"/>
              <a:gd name="connsiteX8" fmla="*/ 1828800 w 7315200"/>
              <a:gd name="connsiteY8" fmla="*/ 0 h 4135272"/>
              <a:gd name="connsiteX9" fmla="*/ 1337480 w 7315200"/>
              <a:gd name="connsiteY9" fmla="*/ 122830 h 4135272"/>
              <a:gd name="connsiteX0" fmla="*/ 1064525 w 7315200"/>
              <a:gd name="connsiteY0" fmla="*/ 259307 h 4135272"/>
              <a:gd name="connsiteX1" fmla="*/ 0 w 7315200"/>
              <a:gd name="connsiteY1" fmla="*/ 1009934 h 4135272"/>
              <a:gd name="connsiteX2" fmla="*/ 313898 w 7315200"/>
              <a:gd name="connsiteY2" fmla="*/ 2538483 h 4135272"/>
              <a:gd name="connsiteX3" fmla="*/ 777922 w 7315200"/>
              <a:gd name="connsiteY3" fmla="*/ 3070746 h 4135272"/>
              <a:gd name="connsiteX4" fmla="*/ 5049671 w 7315200"/>
              <a:gd name="connsiteY4" fmla="*/ 4135272 h 4135272"/>
              <a:gd name="connsiteX5" fmla="*/ 6332561 w 7315200"/>
              <a:gd name="connsiteY5" fmla="*/ 3138985 h 4135272"/>
              <a:gd name="connsiteX6" fmla="*/ 7315200 w 7315200"/>
              <a:gd name="connsiteY6" fmla="*/ 1992573 h 4135272"/>
              <a:gd name="connsiteX7" fmla="*/ 6264322 w 7315200"/>
              <a:gd name="connsiteY7" fmla="*/ 545910 h 4135272"/>
              <a:gd name="connsiteX8" fmla="*/ 1828800 w 7315200"/>
              <a:gd name="connsiteY8" fmla="*/ 0 h 4135272"/>
              <a:gd name="connsiteX9" fmla="*/ 1042916 w 7315200"/>
              <a:gd name="connsiteY9" fmla="*/ 279779 h 4135272"/>
              <a:gd name="connsiteX0" fmla="*/ 1064525 w 7315200"/>
              <a:gd name="connsiteY0" fmla="*/ 0 h 3875965"/>
              <a:gd name="connsiteX1" fmla="*/ 0 w 7315200"/>
              <a:gd name="connsiteY1" fmla="*/ 750627 h 3875965"/>
              <a:gd name="connsiteX2" fmla="*/ 313898 w 7315200"/>
              <a:gd name="connsiteY2" fmla="*/ 2279176 h 3875965"/>
              <a:gd name="connsiteX3" fmla="*/ 777922 w 7315200"/>
              <a:gd name="connsiteY3" fmla="*/ 2811439 h 3875965"/>
              <a:gd name="connsiteX4" fmla="*/ 5049671 w 7315200"/>
              <a:gd name="connsiteY4" fmla="*/ 3875965 h 3875965"/>
              <a:gd name="connsiteX5" fmla="*/ 6332561 w 7315200"/>
              <a:gd name="connsiteY5" fmla="*/ 2879678 h 3875965"/>
              <a:gd name="connsiteX6" fmla="*/ 7315200 w 7315200"/>
              <a:gd name="connsiteY6" fmla="*/ 1733266 h 3875965"/>
              <a:gd name="connsiteX7" fmla="*/ 6264322 w 7315200"/>
              <a:gd name="connsiteY7" fmla="*/ 286603 h 3875965"/>
              <a:gd name="connsiteX8" fmla="*/ 1042916 w 7315200"/>
              <a:gd name="connsiteY8" fmla="*/ 20472 h 3875965"/>
              <a:gd name="connsiteX0" fmla="*/ 1064525 w 7315200"/>
              <a:gd name="connsiteY0" fmla="*/ 0 h 3875965"/>
              <a:gd name="connsiteX1" fmla="*/ 0 w 7315200"/>
              <a:gd name="connsiteY1" fmla="*/ 750627 h 3875965"/>
              <a:gd name="connsiteX2" fmla="*/ 313898 w 7315200"/>
              <a:gd name="connsiteY2" fmla="*/ 2279176 h 3875965"/>
              <a:gd name="connsiteX3" fmla="*/ 777922 w 7315200"/>
              <a:gd name="connsiteY3" fmla="*/ 2811439 h 3875965"/>
              <a:gd name="connsiteX4" fmla="*/ 5049671 w 7315200"/>
              <a:gd name="connsiteY4" fmla="*/ 3875965 h 3875965"/>
              <a:gd name="connsiteX5" fmla="*/ 6332561 w 7315200"/>
              <a:gd name="connsiteY5" fmla="*/ 2879678 h 3875965"/>
              <a:gd name="connsiteX6" fmla="*/ 7315200 w 7315200"/>
              <a:gd name="connsiteY6" fmla="*/ 1733266 h 3875965"/>
              <a:gd name="connsiteX7" fmla="*/ 6264322 w 7315200"/>
              <a:gd name="connsiteY7" fmla="*/ 286603 h 3875965"/>
              <a:gd name="connsiteX8" fmla="*/ 1042916 w 7315200"/>
              <a:gd name="connsiteY8" fmla="*/ 20472 h 3875965"/>
              <a:gd name="connsiteX0" fmla="*/ 1064525 w 7315200"/>
              <a:gd name="connsiteY0" fmla="*/ 232012 h 4107977"/>
              <a:gd name="connsiteX1" fmla="*/ 0 w 7315200"/>
              <a:gd name="connsiteY1" fmla="*/ 982639 h 4107977"/>
              <a:gd name="connsiteX2" fmla="*/ 313898 w 7315200"/>
              <a:gd name="connsiteY2" fmla="*/ 2511188 h 4107977"/>
              <a:gd name="connsiteX3" fmla="*/ 777922 w 7315200"/>
              <a:gd name="connsiteY3" fmla="*/ 3043451 h 4107977"/>
              <a:gd name="connsiteX4" fmla="*/ 5049671 w 7315200"/>
              <a:gd name="connsiteY4" fmla="*/ 4107977 h 4107977"/>
              <a:gd name="connsiteX5" fmla="*/ 6332561 w 7315200"/>
              <a:gd name="connsiteY5" fmla="*/ 3111690 h 4107977"/>
              <a:gd name="connsiteX6" fmla="*/ 7315200 w 7315200"/>
              <a:gd name="connsiteY6" fmla="*/ 1965278 h 4107977"/>
              <a:gd name="connsiteX7" fmla="*/ 6264322 w 7315200"/>
              <a:gd name="connsiteY7" fmla="*/ 518615 h 4107977"/>
              <a:gd name="connsiteX8" fmla="*/ 1050877 w 7315200"/>
              <a:gd name="connsiteY8" fmla="*/ 0 h 4107977"/>
              <a:gd name="connsiteX0" fmla="*/ 1064525 w 7315200"/>
              <a:gd name="connsiteY0" fmla="*/ 201304 h 4077269"/>
              <a:gd name="connsiteX1" fmla="*/ 0 w 7315200"/>
              <a:gd name="connsiteY1" fmla="*/ 951931 h 4077269"/>
              <a:gd name="connsiteX2" fmla="*/ 313898 w 7315200"/>
              <a:gd name="connsiteY2" fmla="*/ 2480480 h 4077269"/>
              <a:gd name="connsiteX3" fmla="*/ 777922 w 7315200"/>
              <a:gd name="connsiteY3" fmla="*/ 3012743 h 4077269"/>
              <a:gd name="connsiteX4" fmla="*/ 5049671 w 7315200"/>
              <a:gd name="connsiteY4" fmla="*/ 4077269 h 4077269"/>
              <a:gd name="connsiteX5" fmla="*/ 6332561 w 7315200"/>
              <a:gd name="connsiteY5" fmla="*/ 3080982 h 4077269"/>
              <a:gd name="connsiteX6" fmla="*/ 7315200 w 7315200"/>
              <a:gd name="connsiteY6" fmla="*/ 1934570 h 4077269"/>
              <a:gd name="connsiteX7" fmla="*/ 6264322 w 7315200"/>
              <a:gd name="connsiteY7" fmla="*/ 487907 h 4077269"/>
              <a:gd name="connsiteX8" fmla="*/ 1121392 w 7315200"/>
              <a:gd name="connsiteY8" fmla="*/ 0 h 4077269"/>
              <a:gd name="connsiteX0" fmla="*/ 1064525 w 7315200"/>
              <a:gd name="connsiteY0" fmla="*/ 245195 h 4121160"/>
              <a:gd name="connsiteX1" fmla="*/ 0 w 7315200"/>
              <a:gd name="connsiteY1" fmla="*/ 995822 h 4121160"/>
              <a:gd name="connsiteX2" fmla="*/ 313898 w 7315200"/>
              <a:gd name="connsiteY2" fmla="*/ 2524371 h 4121160"/>
              <a:gd name="connsiteX3" fmla="*/ 777922 w 7315200"/>
              <a:gd name="connsiteY3" fmla="*/ 3056634 h 4121160"/>
              <a:gd name="connsiteX4" fmla="*/ 5049671 w 7315200"/>
              <a:gd name="connsiteY4" fmla="*/ 4121160 h 4121160"/>
              <a:gd name="connsiteX5" fmla="*/ 6332561 w 7315200"/>
              <a:gd name="connsiteY5" fmla="*/ 3124873 h 4121160"/>
              <a:gd name="connsiteX6" fmla="*/ 7315200 w 7315200"/>
              <a:gd name="connsiteY6" fmla="*/ 1978461 h 4121160"/>
              <a:gd name="connsiteX7" fmla="*/ 6264322 w 7315200"/>
              <a:gd name="connsiteY7" fmla="*/ 531798 h 4121160"/>
              <a:gd name="connsiteX8" fmla="*/ 1099446 w 7315200"/>
              <a:gd name="connsiteY8" fmla="*/ 0 h 4121160"/>
              <a:gd name="connsiteX0" fmla="*/ 1064525 w 7315200"/>
              <a:gd name="connsiteY0" fmla="*/ 261654 h 4137619"/>
              <a:gd name="connsiteX1" fmla="*/ 1092131 w 7315200"/>
              <a:gd name="connsiteY1" fmla="*/ 0 h 4137619"/>
              <a:gd name="connsiteX2" fmla="*/ 0 w 7315200"/>
              <a:gd name="connsiteY2" fmla="*/ 1012281 h 4137619"/>
              <a:gd name="connsiteX3" fmla="*/ 313898 w 7315200"/>
              <a:gd name="connsiteY3" fmla="*/ 2540830 h 4137619"/>
              <a:gd name="connsiteX4" fmla="*/ 777922 w 7315200"/>
              <a:gd name="connsiteY4" fmla="*/ 3073093 h 4137619"/>
              <a:gd name="connsiteX5" fmla="*/ 5049671 w 7315200"/>
              <a:gd name="connsiteY5" fmla="*/ 4137619 h 4137619"/>
              <a:gd name="connsiteX6" fmla="*/ 6332561 w 7315200"/>
              <a:gd name="connsiteY6" fmla="*/ 3141332 h 4137619"/>
              <a:gd name="connsiteX7" fmla="*/ 7315200 w 7315200"/>
              <a:gd name="connsiteY7" fmla="*/ 1994920 h 4137619"/>
              <a:gd name="connsiteX8" fmla="*/ 6264322 w 7315200"/>
              <a:gd name="connsiteY8" fmla="*/ 548257 h 4137619"/>
              <a:gd name="connsiteX9" fmla="*/ 1099446 w 7315200"/>
              <a:gd name="connsiteY9" fmla="*/ 16459 h 4137619"/>
              <a:gd name="connsiteX0" fmla="*/ 1273792 w 7315200"/>
              <a:gd name="connsiteY0" fmla="*/ 1203351 h 4137619"/>
              <a:gd name="connsiteX1" fmla="*/ 1092131 w 7315200"/>
              <a:gd name="connsiteY1" fmla="*/ 0 h 4137619"/>
              <a:gd name="connsiteX2" fmla="*/ 0 w 7315200"/>
              <a:gd name="connsiteY2" fmla="*/ 1012281 h 4137619"/>
              <a:gd name="connsiteX3" fmla="*/ 313898 w 7315200"/>
              <a:gd name="connsiteY3" fmla="*/ 2540830 h 4137619"/>
              <a:gd name="connsiteX4" fmla="*/ 777922 w 7315200"/>
              <a:gd name="connsiteY4" fmla="*/ 3073093 h 4137619"/>
              <a:gd name="connsiteX5" fmla="*/ 5049671 w 7315200"/>
              <a:gd name="connsiteY5" fmla="*/ 4137619 h 4137619"/>
              <a:gd name="connsiteX6" fmla="*/ 6332561 w 7315200"/>
              <a:gd name="connsiteY6" fmla="*/ 3141332 h 4137619"/>
              <a:gd name="connsiteX7" fmla="*/ 7315200 w 7315200"/>
              <a:gd name="connsiteY7" fmla="*/ 1994920 h 4137619"/>
              <a:gd name="connsiteX8" fmla="*/ 6264322 w 7315200"/>
              <a:gd name="connsiteY8" fmla="*/ 548257 h 4137619"/>
              <a:gd name="connsiteX9" fmla="*/ 1099446 w 7315200"/>
              <a:gd name="connsiteY9" fmla="*/ 16459 h 4137619"/>
              <a:gd name="connsiteX0" fmla="*/ 1092131 w 7315200"/>
              <a:gd name="connsiteY0" fmla="*/ 0 h 4137619"/>
              <a:gd name="connsiteX1" fmla="*/ 0 w 7315200"/>
              <a:gd name="connsiteY1" fmla="*/ 1012281 h 4137619"/>
              <a:gd name="connsiteX2" fmla="*/ 313898 w 7315200"/>
              <a:gd name="connsiteY2" fmla="*/ 2540830 h 4137619"/>
              <a:gd name="connsiteX3" fmla="*/ 777922 w 7315200"/>
              <a:gd name="connsiteY3" fmla="*/ 3073093 h 4137619"/>
              <a:gd name="connsiteX4" fmla="*/ 5049671 w 7315200"/>
              <a:gd name="connsiteY4" fmla="*/ 4137619 h 4137619"/>
              <a:gd name="connsiteX5" fmla="*/ 6332561 w 7315200"/>
              <a:gd name="connsiteY5" fmla="*/ 3141332 h 4137619"/>
              <a:gd name="connsiteX6" fmla="*/ 7315200 w 7315200"/>
              <a:gd name="connsiteY6" fmla="*/ 1994920 h 4137619"/>
              <a:gd name="connsiteX7" fmla="*/ 6264322 w 7315200"/>
              <a:gd name="connsiteY7" fmla="*/ 548257 h 4137619"/>
              <a:gd name="connsiteX8" fmla="*/ 1099446 w 7315200"/>
              <a:gd name="connsiteY8" fmla="*/ 16459 h 4137619"/>
              <a:gd name="connsiteX0" fmla="*/ 778233 w 7001302"/>
              <a:gd name="connsiteY0" fmla="*/ 0 h 4137619"/>
              <a:gd name="connsiteX1" fmla="*/ 3398294 w 7001302"/>
              <a:gd name="connsiteY1" fmla="*/ 1584351 h 4137619"/>
              <a:gd name="connsiteX2" fmla="*/ 0 w 7001302"/>
              <a:gd name="connsiteY2" fmla="*/ 2540830 h 4137619"/>
              <a:gd name="connsiteX3" fmla="*/ 464024 w 7001302"/>
              <a:gd name="connsiteY3" fmla="*/ 3073093 h 4137619"/>
              <a:gd name="connsiteX4" fmla="*/ 4735773 w 7001302"/>
              <a:gd name="connsiteY4" fmla="*/ 4137619 h 4137619"/>
              <a:gd name="connsiteX5" fmla="*/ 6018663 w 7001302"/>
              <a:gd name="connsiteY5" fmla="*/ 3141332 h 4137619"/>
              <a:gd name="connsiteX6" fmla="*/ 7001302 w 7001302"/>
              <a:gd name="connsiteY6" fmla="*/ 1994920 h 4137619"/>
              <a:gd name="connsiteX7" fmla="*/ 5950424 w 7001302"/>
              <a:gd name="connsiteY7" fmla="*/ 548257 h 4137619"/>
              <a:gd name="connsiteX8" fmla="*/ 785548 w 7001302"/>
              <a:gd name="connsiteY8" fmla="*/ 16459 h 4137619"/>
              <a:gd name="connsiteX0" fmla="*/ 778233 w 7001302"/>
              <a:gd name="connsiteY0" fmla="*/ 0 h 4137619"/>
              <a:gd name="connsiteX1" fmla="*/ 3398294 w 7001302"/>
              <a:gd name="connsiteY1" fmla="*/ 1584351 h 4137619"/>
              <a:gd name="connsiteX2" fmla="*/ 0 w 7001302"/>
              <a:gd name="connsiteY2" fmla="*/ 2540830 h 4137619"/>
              <a:gd name="connsiteX3" fmla="*/ 464024 w 7001302"/>
              <a:gd name="connsiteY3" fmla="*/ 3073093 h 4137619"/>
              <a:gd name="connsiteX4" fmla="*/ 4735773 w 7001302"/>
              <a:gd name="connsiteY4" fmla="*/ 4137619 h 4137619"/>
              <a:gd name="connsiteX5" fmla="*/ 6018663 w 7001302"/>
              <a:gd name="connsiteY5" fmla="*/ 3141332 h 4137619"/>
              <a:gd name="connsiteX6" fmla="*/ 7001302 w 7001302"/>
              <a:gd name="connsiteY6" fmla="*/ 1994920 h 4137619"/>
              <a:gd name="connsiteX7" fmla="*/ 5950424 w 7001302"/>
              <a:gd name="connsiteY7" fmla="*/ 548257 h 4137619"/>
              <a:gd name="connsiteX8" fmla="*/ 4561681 w 7001302"/>
              <a:gd name="connsiteY8" fmla="*/ 566792 h 4137619"/>
              <a:gd name="connsiteX0" fmla="*/ 778233 w 7001302"/>
              <a:gd name="connsiteY0" fmla="*/ 0 h 4137619"/>
              <a:gd name="connsiteX1" fmla="*/ 3398294 w 7001302"/>
              <a:gd name="connsiteY1" fmla="*/ 1584351 h 4137619"/>
              <a:gd name="connsiteX2" fmla="*/ 0 w 7001302"/>
              <a:gd name="connsiteY2" fmla="*/ 2540830 h 4137619"/>
              <a:gd name="connsiteX3" fmla="*/ 3816824 w 7001302"/>
              <a:gd name="connsiteY3" fmla="*/ 2692093 h 4137619"/>
              <a:gd name="connsiteX4" fmla="*/ 4735773 w 7001302"/>
              <a:gd name="connsiteY4" fmla="*/ 4137619 h 4137619"/>
              <a:gd name="connsiteX5" fmla="*/ 6018663 w 7001302"/>
              <a:gd name="connsiteY5" fmla="*/ 3141332 h 4137619"/>
              <a:gd name="connsiteX6" fmla="*/ 7001302 w 7001302"/>
              <a:gd name="connsiteY6" fmla="*/ 1994920 h 4137619"/>
              <a:gd name="connsiteX7" fmla="*/ 5950424 w 7001302"/>
              <a:gd name="connsiteY7" fmla="*/ 548257 h 4137619"/>
              <a:gd name="connsiteX8" fmla="*/ 4561681 w 7001302"/>
              <a:gd name="connsiteY8" fmla="*/ 566792 h 4137619"/>
              <a:gd name="connsiteX0" fmla="*/ 0 w 6223069"/>
              <a:gd name="connsiteY0" fmla="*/ 0 h 4137619"/>
              <a:gd name="connsiteX1" fmla="*/ 2620061 w 6223069"/>
              <a:gd name="connsiteY1" fmla="*/ 1584351 h 4137619"/>
              <a:gd name="connsiteX2" fmla="*/ 3184167 w 6223069"/>
              <a:gd name="connsiteY2" fmla="*/ 1220030 h 4137619"/>
              <a:gd name="connsiteX3" fmla="*/ 3038591 w 6223069"/>
              <a:gd name="connsiteY3" fmla="*/ 2692093 h 4137619"/>
              <a:gd name="connsiteX4" fmla="*/ 3957540 w 6223069"/>
              <a:gd name="connsiteY4" fmla="*/ 4137619 h 4137619"/>
              <a:gd name="connsiteX5" fmla="*/ 5240430 w 6223069"/>
              <a:gd name="connsiteY5" fmla="*/ 3141332 h 4137619"/>
              <a:gd name="connsiteX6" fmla="*/ 6223069 w 6223069"/>
              <a:gd name="connsiteY6" fmla="*/ 1994920 h 4137619"/>
              <a:gd name="connsiteX7" fmla="*/ 5172191 w 6223069"/>
              <a:gd name="connsiteY7" fmla="*/ 548257 h 4137619"/>
              <a:gd name="connsiteX8" fmla="*/ 3783448 w 6223069"/>
              <a:gd name="connsiteY8" fmla="*/ 566792 h 4137619"/>
              <a:gd name="connsiteX0" fmla="*/ 0 w 6223069"/>
              <a:gd name="connsiteY0" fmla="*/ 0 h 4137619"/>
              <a:gd name="connsiteX1" fmla="*/ 3796928 w 6223069"/>
              <a:gd name="connsiteY1" fmla="*/ 568351 h 4137619"/>
              <a:gd name="connsiteX2" fmla="*/ 3184167 w 6223069"/>
              <a:gd name="connsiteY2" fmla="*/ 1220030 h 4137619"/>
              <a:gd name="connsiteX3" fmla="*/ 3038591 w 6223069"/>
              <a:gd name="connsiteY3" fmla="*/ 2692093 h 4137619"/>
              <a:gd name="connsiteX4" fmla="*/ 3957540 w 6223069"/>
              <a:gd name="connsiteY4" fmla="*/ 4137619 h 4137619"/>
              <a:gd name="connsiteX5" fmla="*/ 5240430 w 6223069"/>
              <a:gd name="connsiteY5" fmla="*/ 3141332 h 4137619"/>
              <a:gd name="connsiteX6" fmla="*/ 6223069 w 6223069"/>
              <a:gd name="connsiteY6" fmla="*/ 1994920 h 4137619"/>
              <a:gd name="connsiteX7" fmla="*/ 5172191 w 6223069"/>
              <a:gd name="connsiteY7" fmla="*/ 548257 h 4137619"/>
              <a:gd name="connsiteX8" fmla="*/ 3783448 w 6223069"/>
              <a:gd name="connsiteY8" fmla="*/ 566792 h 4137619"/>
              <a:gd name="connsiteX0" fmla="*/ 758337 w 3184478"/>
              <a:gd name="connsiteY0" fmla="*/ 20094 h 3589362"/>
              <a:gd name="connsiteX1" fmla="*/ 145576 w 3184478"/>
              <a:gd name="connsiteY1" fmla="*/ 671773 h 3589362"/>
              <a:gd name="connsiteX2" fmla="*/ 0 w 3184478"/>
              <a:gd name="connsiteY2" fmla="*/ 2143836 h 3589362"/>
              <a:gd name="connsiteX3" fmla="*/ 918949 w 3184478"/>
              <a:gd name="connsiteY3" fmla="*/ 3589362 h 3589362"/>
              <a:gd name="connsiteX4" fmla="*/ 2201839 w 3184478"/>
              <a:gd name="connsiteY4" fmla="*/ 2593075 h 3589362"/>
              <a:gd name="connsiteX5" fmla="*/ 3184478 w 3184478"/>
              <a:gd name="connsiteY5" fmla="*/ 1446663 h 3589362"/>
              <a:gd name="connsiteX6" fmla="*/ 2133600 w 3184478"/>
              <a:gd name="connsiteY6" fmla="*/ 0 h 3589362"/>
              <a:gd name="connsiteX7" fmla="*/ 744857 w 3184478"/>
              <a:gd name="connsiteY7" fmla="*/ 18535 h 3589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84478" h="3589362">
                <a:moveTo>
                  <a:pt x="758337" y="20094"/>
                </a:moveTo>
                <a:lnTo>
                  <a:pt x="145576" y="671773"/>
                </a:lnTo>
                <a:lnTo>
                  <a:pt x="0" y="2143836"/>
                </a:lnTo>
                <a:lnTo>
                  <a:pt x="918949" y="3589362"/>
                </a:lnTo>
                <a:lnTo>
                  <a:pt x="2201839" y="2593075"/>
                </a:lnTo>
                <a:lnTo>
                  <a:pt x="3184478" y="1446663"/>
                </a:lnTo>
                <a:lnTo>
                  <a:pt x="2133600" y="0"/>
                </a:lnTo>
                <a:lnTo>
                  <a:pt x="744857" y="18535"/>
                </a:lnTo>
              </a:path>
            </a:pathLst>
          </a:cu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 smtClean="0"/>
              <a:t>Konveks Hylster</a:t>
            </a:r>
            <a:endParaRPr lang="da-DK" b="1" dirty="0"/>
          </a:p>
        </p:txBody>
      </p:sp>
      <p:sp>
        <p:nvSpPr>
          <p:cNvPr id="4" name="Oval 3"/>
          <p:cNvSpPr/>
          <p:nvPr/>
        </p:nvSpPr>
        <p:spPr>
          <a:xfrm>
            <a:off x="2057400" y="16002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Oval 4"/>
          <p:cNvSpPr/>
          <p:nvPr/>
        </p:nvSpPr>
        <p:spPr>
          <a:xfrm>
            <a:off x="1295400" y="41148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Oval 5"/>
          <p:cNvSpPr/>
          <p:nvPr/>
        </p:nvSpPr>
        <p:spPr>
          <a:xfrm>
            <a:off x="3581400" y="22098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Oval 6"/>
          <p:cNvSpPr/>
          <p:nvPr/>
        </p:nvSpPr>
        <p:spPr>
          <a:xfrm>
            <a:off x="990600" y="25908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Oval 7"/>
          <p:cNvSpPr/>
          <p:nvPr/>
        </p:nvSpPr>
        <p:spPr>
          <a:xfrm>
            <a:off x="5257800" y="28194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Oval 8"/>
          <p:cNvSpPr/>
          <p:nvPr/>
        </p:nvSpPr>
        <p:spPr>
          <a:xfrm>
            <a:off x="3200400" y="29718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Oval 9"/>
          <p:cNvSpPr/>
          <p:nvPr/>
        </p:nvSpPr>
        <p:spPr>
          <a:xfrm>
            <a:off x="1752600" y="46482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Oval 10"/>
          <p:cNvSpPr/>
          <p:nvPr/>
        </p:nvSpPr>
        <p:spPr>
          <a:xfrm>
            <a:off x="3505200" y="45720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" name="Oval 11"/>
          <p:cNvSpPr/>
          <p:nvPr/>
        </p:nvSpPr>
        <p:spPr>
          <a:xfrm>
            <a:off x="5867400" y="21336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3" name="Oval 12"/>
          <p:cNvSpPr/>
          <p:nvPr/>
        </p:nvSpPr>
        <p:spPr>
          <a:xfrm>
            <a:off x="4114800" y="38862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4" name="Oval 13"/>
          <p:cNvSpPr/>
          <p:nvPr/>
        </p:nvSpPr>
        <p:spPr>
          <a:xfrm>
            <a:off x="7239000" y="21336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5" name="Oval 14"/>
          <p:cNvSpPr/>
          <p:nvPr/>
        </p:nvSpPr>
        <p:spPr>
          <a:xfrm>
            <a:off x="2514600" y="35052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6" name="Oval 15"/>
          <p:cNvSpPr/>
          <p:nvPr/>
        </p:nvSpPr>
        <p:spPr>
          <a:xfrm>
            <a:off x="6553200" y="36576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7" name="Oval 16"/>
          <p:cNvSpPr/>
          <p:nvPr/>
        </p:nvSpPr>
        <p:spPr>
          <a:xfrm>
            <a:off x="5105400" y="42672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8" name="Oval 17"/>
          <p:cNvSpPr/>
          <p:nvPr/>
        </p:nvSpPr>
        <p:spPr>
          <a:xfrm>
            <a:off x="8305800" y="35814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9" name="Oval 18"/>
          <p:cNvSpPr/>
          <p:nvPr/>
        </p:nvSpPr>
        <p:spPr>
          <a:xfrm>
            <a:off x="7315200" y="47244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0" name="Oval 19"/>
          <p:cNvSpPr/>
          <p:nvPr/>
        </p:nvSpPr>
        <p:spPr>
          <a:xfrm>
            <a:off x="6019800" y="57150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23" name="Straight Connector 22"/>
          <p:cNvCxnSpPr/>
          <p:nvPr/>
        </p:nvCxnSpPr>
        <p:spPr>
          <a:xfrm rot="5400000">
            <a:off x="2057400" y="3733800"/>
            <a:ext cx="5029200" cy="0"/>
          </a:xfrm>
          <a:prstGeom prst="line">
            <a:avLst/>
          </a:prstGeom>
          <a:ln w="158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 Box 4"/>
          <p:cNvSpPr txBox="1">
            <a:spLocks noChangeArrowheads="1"/>
          </p:cNvSpPr>
          <p:nvPr/>
        </p:nvSpPr>
        <p:spPr bwMode="auto">
          <a:xfrm>
            <a:off x="228600" y="5943600"/>
            <a:ext cx="4191000" cy="83099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36538" indent="-236538">
              <a:spcBef>
                <a:spcPts val="0"/>
              </a:spcBef>
              <a:defRPr/>
            </a:pPr>
            <a:r>
              <a:rPr lang="da-DK" sz="24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da-DK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sz="24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2400" dirty="0" smtClean="0">
                <a:latin typeface="Times New Roman" pitchFamily="18" charset="0"/>
                <a:cs typeface="Times New Roman" pitchFamily="18" charset="0"/>
              </a:rPr>
              <a:t>) ≤ </a:t>
            </a:r>
            <a:r>
              <a:rPr lang="da-DK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da-DK" sz="24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da-DK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sz="24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24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da-DK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da-DK" sz="2400" dirty="0" smtClean="0">
                <a:latin typeface="Times New Roman" pitchFamily="18" charset="0"/>
                <a:cs typeface="Times New Roman" pitchFamily="18" charset="0"/>
              </a:rPr>
              <a:t>) + </a:t>
            </a:r>
            <a:r>
              <a:rPr lang="da-DK" sz="2400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dirty="0" smtClean="0">
                <a:latin typeface="+mn-lt"/>
                <a:cs typeface="Times New Roman" pitchFamily="18" charset="0"/>
              </a:rPr>
              <a:t>for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≥ 2</a:t>
            </a:r>
          </a:p>
          <a:p>
            <a:pPr marL="236538" indent="-236538">
              <a:spcBef>
                <a:spcPts val="0"/>
              </a:spcBef>
              <a:defRPr/>
            </a:pPr>
            <a:r>
              <a:rPr lang="da-DK" sz="24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da-DK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sz="24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2400" dirty="0" smtClean="0">
                <a:latin typeface="Times New Roman" pitchFamily="18" charset="0"/>
                <a:cs typeface="Times New Roman" pitchFamily="18" charset="0"/>
              </a:rPr>
              <a:t>) ≤ </a:t>
            </a:r>
            <a:r>
              <a:rPr lang="da-DK" sz="2400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da-DK" sz="2400" dirty="0" smtClean="0">
                <a:latin typeface="Times New Roman" pitchFamily="18" charset="0"/>
                <a:cs typeface="Times New Roman" pitchFamily="18" charset="0"/>
              </a:rPr>
              <a:t>		  </a:t>
            </a:r>
            <a:r>
              <a:rPr lang="da-DK" sz="2400" dirty="0" smtClean="0">
                <a:latin typeface="+mn-lt"/>
                <a:cs typeface="Times New Roman" pitchFamily="18" charset="0"/>
              </a:rPr>
              <a:t>for</a:t>
            </a:r>
            <a:r>
              <a:rPr lang="da-DK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sz="2400" i="1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da-DK" sz="2400" dirty="0" smtClean="0">
                <a:latin typeface="Times New Roman" pitchFamily="18" charset="0"/>
                <a:cs typeface="Times New Roman" pitchFamily="18" charset="0"/>
              </a:rPr>
              <a:t>= 1</a:t>
            </a:r>
            <a:endParaRPr lang="da-DK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 Box 4"/>
          <p:cNvSpPr txBox="1">
            <a:spLocks noChangeArrowheads="1"/>
          </p:cNvSpPr>
          <p:nvPr/>
        </p:nvSpPr>
        <p:spPr bwMode="auto">
          <a:xfrm>
            <a:off x="5562600" y="6172200"/>
            <a:ext cx="2362200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36538" indent="-236538">
              <a:spcBef>
                <a:spcPts val="0"/>
              </a:spcBef>
              <a:defRPr/>
            </a:pPr>
            <a:r>
              <a:rPr lang="da-DK" sz="24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da-DK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sz="24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2400" dirty="0" smtClean="0">
                <a:latin typeface="Times New Roman" pitchFamily="18" charset="0"/>
                <a:cs typeface="Times New Roman" pitchFamily="18" charset="0"/>
              </a:rPr>
              <a:t>) = O(</a:t>
            </a:r>
            <a:r>
              <a:rPr lang="da-DK" sz="2400" i="1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2400" dirty="0" err="1" smtClean="0">
                <a:latin typeface="Times New Roman" pitchFamily="18" charset="0"/>
                <a:cs typeface="Times New Roman" pitchFamily="18" charset="0"/>
              </a:rPr>
              <a:t>·log</a:t>
            </a:r>
            <a:r>
              <a:rPr lang="da-DK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sz="24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da-DK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1" grpId="2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7" grpId="1" animBg="1"/>
      <p:bldP spid="38" grpId="0" animBg="1"/>
      <p:bldP spid="39" grpId="0" animBg="1"/>
      <p:bldP spid="41" grpId="0" animBg="1"/>
      <p:bldP spid="41" grpId="1" animBg="1"/>
      <p:bldP spid="25" grpId="0" animBg="1"/>
      <p:bldP spid="26" grpId="0" animBg="1"/>
      <p:bldP spid="43" grpId="0"/>
      <p:bldP spid="4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/>
          <p:cNvSpPr/>
          <p:nvPr/>
        </p:nvSpPr>
        <p:spPr>
          <a:xfrm>
            <a:off x="6324600" y="4495800"/>
            <a:ext cx="10668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 smtClean="0"/>
              <a:t>Silhuet </a:t>
            </a:r>
            <a:br>
              <a:rPr lang="da-DK" b="1" dirty="0" smtClean="0"/>
            </a:br>
            <a:r>
              <a:rPr lang="da-DK" sz="2800" b="1" dirty="0" smtClean="0"/>
              <a:t>(afleveringsopgave)</a:t>
            </a:r>
            <a:endParaRPr lang="da-DK" sz="2800" b="1" dirty="0"/>
          </a:p>
        </p:txBody>
      </p:sp>
      <p:grpSp>
        <p:nvGrpSpPr>
          <p:cNvPr id="41" name="Group 40"/>
          <p:cNvGrpSpPr/>
          <p:nvPr/>
        </p:nvGrpSpPr>
        <p:grpSpPr>
          <a:xfrm>
            <a:off x="762000" y="2438400"/>
            <a:ext cx="7620000" cy="2514600"/>
            <a:chOff x="762000" y="2438400"/>
            <a:chExt cx="7620000" cy="2514600"/>
          </a:xfrm>
        </p:grpSpPr>
        <p:sp>
          <p:nvSpPr>
            <p:cNvPr id="15" name="Rectangle 14"/>
            <p:cNvSpPr/>
            <p:nvPr/>
          </p:nvSpPr>
          <p:spPr>
            <a:xfrm>
              <a:off x="2819400" y="2819400"/>
              <a:ext cx="1905000" cy="2133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143000" y="3810000"/>
              <a:ext cx="1524000" cy="1143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5" name="Rectangle 4"/>
            <p:cNvSpPr/>
            <p:nvPr/>
          </p:nvSpPr>
          <p:spPr>
            <a:xfrm>
              <a:off x="3352800" y="4343400"/>
              <a:ext cx="24384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6" name="Rectangle 5"/>
            <p:cNvSpPr/>
            <p:nvPr/>
          </p:nvSpPr>
          <p:spPr>
            <a:xfrm>
              <a:off x="762000" y="3352800"/>
              <a:ext cx="914400" cy="1600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562600" y="2667000"/>
              <a:ext cx="457200" cy="2286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981200" y="2514600"/>
              <a:ext cx="609600" cy="2438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057400" y="4114800"/>
              <a:ext cx="838200" cy="838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477000" y="3124200"/>
              <a:ext cx="762000" cy="1828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124200" y="2438400"/>
              <a:ext cx="609600" cy="2514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362200" y="3048000"/>
              <a:ext cx="1676400" cy="1905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334000" y="3276600"/>
              <a:ext cx="838200" cy="1676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876800" y="3657600"/>
              <a:ext cx="1828800" cy="1295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495800" y="4038600"/>
              <a:ext cx="38862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934200" y="3505200"/>
              <a:ext cx="762000" cy="1447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981200" y="2438400"/>
            <a:ext cx="6400800" cy="2514600"/>
            <a:chOff x="1981200" y="5181600"/>
            <a:chExt cx="6400800" cy="2514600"/>
          </a:xfrm>
        </p:grpSpPr>
        <p:sp>
          <p:nvSpPr>
            <p:cNvPr id="29" name="Rectangle 28"/>
            <p:cNvSpPr/>
            <p:nvPr/>
          </p:nvSpPr>
          <p:spPr>
            <a:xfrm>
              <a:off x="3352800" y="7086600"/>
              <a:ext cx="2438400" cy="609600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5562600" y="5410200"/>
              <a:ext cx="457200" cy="2286000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981200" y="5257800"/>
              <a:ext cx="609600" cy="2438400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3124200" y="5181600"/>
              <a:ext cx="609600" cy="2514600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2362200" y="5791200"/>
              <a:ext cx="1676400" cy="1905000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495800" y="6781800"/>
              <a:ext cx="3886200" cy="914400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762000" y="2819400"/>
            <a:ext cx="6934200" cy="2133600"/>
            <a:chOff x="762000" y="5562600"/>
            <a:chExt cx="6934200" cy="2133600"/>
          </a:xfrm>
        </p:grpSpPr>
        <p:sp>
          <p:nvSpPr>
            <p:cNvPr id="27" name="Rectangle 26"/>
            <p:cNvSpPr/>
            <p:nvPr/>
          </p:nvSpPr>
          <p:spPr>
            <a:xfrm>
              <a:off x="2819400" y="5562600"/>
              <a:ext cx="1905000" cy="21336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143000" y="6553200"/>
              <a:ext cx="1524000" cy="11430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62000" y="6096000"/>
              <a:ext cx="914400" cy="16002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057400" y="6858000"/>
              <a:ext cx="838200" cy="8382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6477000" y="5867400"/>
              <a:ext cx="762000" cy="18288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5334000" y="6019800"/>
              <a:ext cx="838200" cy="16764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4876800" y="6400800"/>
              <a:ext cx="1828800" cy="12954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6934200" y="6248400"/>
              <a:ext cx="762000" cy="14478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sp>
        <p:nvSpPr>
          <p:cNvPr id="44" name="Freeform 43"/>
          <p:cNvSpPr/>
          <p:nvPr/>
        </p:nvSpPr>
        <p:spPr>
          <a:xfrm>
            <a:off x="761999" y="2819400"/>
            <a:ext cx="6942667" cy="2142067"/>
          </a:xfrm>
          <a:custGeom>
            <a:avLst/>
            <a:gdLst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31334 w 7958667"/>
              <a:gd name="connsiteY3" fmla="*/ 1363133 h 2523067"/>
              <a:gd name="connsiteX4" fmla="*/ 1227667 w 7958667"/>
              <a:gd name="connsiteY4" fmla="*/ 1354667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1133 h 2523067"/>
              <a:gd name="connsiteX8" fmla="*/ 2065867 w 7958667"/>
              <a:gd name="connsiteY8" fmla="*/ 618067 h 2523067"/>
              <a:gd name="connsiteX9" fmla="*/ 2074334 w 7958667"/>
              <a:gd name="connsiteY9" fmla="*/ 389467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29733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27134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31334 w 7958667"/>
              <a:gd name="connsiteY3" fmla="*/ 1363133 h 2523067"/>
              <a:gd name="connsiteX4" fmla="*/ 1227667 w 7958667"/>
              <a:gd name="connsiteY4" fmla="*/ 1354667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1133 h 2523067"/>
              <a:gd name="connsiteX8" fmla="*/ 2065867 w 7958667"/>
              <a:gd name="connsiteY8" fmla="*/ 609600 h 2523067"/>
              <a:gd name="connsiteX9" fmla="*/ 2074334 w 7958667"/>
              <a:gd name="connsiteY9" fmla="*/ 389467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29733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27134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31334 w 7958667"/>
              <a:gd name="connsiteY3" fmla="*/ 1363133 h 2523067"/>
              <a:gd name="connsiteX4" fmla="*/ 1227667 w 7958667"/>
              <a:gd name="connsiteY4" fmla="*/ 1354667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1133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29733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27134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31334 w 7958667"/>
              <a:gd name="connsiteY3" fmla="*/ 1363133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1133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29733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27134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31334 w 7958667"/>
              <a:gd name="connsiteY3" fmla="*/ 1363133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1133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29733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27134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1133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29733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27134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1133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29733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27134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1133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29733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27134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29733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27134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29733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18667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38200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18667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38200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18667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38200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18667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38200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18667 w 7958667"/>
              <a:gd name="connsiteY24" fmla="*/ 838200 h 2523067"/>
              <a:gd name="connsiteX25" fmla="*/ 5418667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38200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18667 w 7958667"/>
              <a:gd name="connsiteY24" fmla="*/ 838200 h 2523067"/>
              <a:gd name="connsiteX25" fmla="*/ 5418667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38200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18667 w 7958667"/>
              <a:gd name="connsiteY24" fmla="*/ 838200 h 2523067"/>
              <a:gd name="connsiteX25" fmla="*/ 5418667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0267 w 7958667"/>
              <a:gd name="connsiteY12" fmla="*/ 0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38200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18667 w 7958667"/>
              <a:gd name="connsiteY24" fmla="*/ 838200 h 2523067"/>
              <a:gd name="connsiteX25" fmla="*/ 5418667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0267 w 7958667"/>
              <a:gd name="connsiteY12" fmla="*/ 0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38200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66267 w 7958667"/>
              <a:gd name="connsiteY23" fmla="*/ 838200 h 2523067"/>
              <a:gd name="connsiteX24" fmla="*/ 5418667 w 7958667"/>
              <a:gd name="connsiteY24" fmla="*/ 838200 h 2523067"/>
              <a:gd name="connsiteX25" fmla="*/ 5418667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0267 w 7958667"/>
              <a:gd name="connsiteY12" fmla="*/ 0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38200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66267 w 7958667"/>
              <a:gd name="connsiteY23" fmla="*/ 838200 h 2523067"/>
              <a:gd name="connsiteX24" fmla="*/ 5418667 w 7958667"/>
              <a:gd name="connsiteY24" fmla="*/ 838200 h 2523067"/>
              <a:gd name="connsiteX25" fmla="*/ 5418667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28467 w 7958667"/>
              <a:gd name="connsiteY32" fmla="*/ 1600200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0267 w 7958667"/>
              <a:gd name="connsiteY12" fmla="*/ 0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38200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66267 w 7958667"/>
              <a:gd name="connsiteY23" fmla="*/ 838200 h 2523067"/>
              <a:gd name="connsiteX24" fmla="*/ 5418667 w 7958667"/>
              <a:gd name="connsiteY24" fmla="*/ 838200 h 2523067"/>
              <a:gd name="connsiteX25" fmla="*/ 5418667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0200 h 2523067"/>
              <a:gd name="connsiteX32" fmla="*/ 7628467 w 7958667"/>
              <a:gd name="connsiteY32" fmla="*/ 1600200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636934"/>
              <a:gd name="connsiteY0" fmla="*/ 2523067 h 2523067"/>
              <a:gd name="connsiteX1" fmla="*/ 8467 w 7636934"/>
              <a:gd name="connsiteY1" fmla="*/ 914400 h 2523067"/>
              <a:gd name="connsiteX2" fmla="*/ 931334 w 7636934"/>
              <a:gd name="connsiteY2" fmla="*/ 914400 h 2523067"/>
              <a:gd name="connsiteX3" fmla="*/ 922867 w 7636934"/>
              <a:gd name="connsiteY3" fmla="*/ 1371600 h 2523067"/>
              <a:gd name="connsiteX4" fmla="*/ 1227667 w 7636934"/>
              <a:gd name="connsiteY4" fmla="*/ 1371600 h 2523067"/>
              <a:gd name="connsiteX5" fmla="*/ 1236134 w 7636934"/>
              <a:gd name="connsiteY5" fmla="*/ 84667 h 2523067"/>
              <a:gd name="connsiteX6" fmla="*/ 1845734 w 7636934"/>
              <a:gd name="connsiteY6" fmla="*/ 84667 h 2523067"/>
              <a:gd name="connsiteX7" fmla="*/ 1837267 w 7636934"/>
              <a:gd name="connsiteY7" fmla="*/ 609600 h 2523067"/>
              <a:gd name="connsiteX8" fmla="*/ 2065867 w 7636934"/>
              <a:gd name="connsiteY8" fmla="*/ 609600 h 2523067"/>
              <a:gd name="connsiteX9" fmla="*/ 2065867 w 7636934"/>
              <a:gd name="connsiteY9" fmla="*/ 381000 h 2523067"/>
              <a:gd name="connsiteX10" fmla="*/ 2379134 w 7636934"/>
              <a:gd name="connsiteY10" fmla="*/ 381000 h 2523067"/>
              <a:gd name="connsiteX11" fmla="*/ 2370667 w 7636934"/>
              <a:gd name="connsiteY11" fmla="*/ 0 h 2523067"/>
              <a:gd name="connsiteX12" fmla="*/ 2980267 w 7636934"/>
              <a:gd name="connsiteY12" fmla="*/ 0 h 2523067"/>
              <a:gd name="connsiteX13" fmla="*/ 2988734 w 7636934"/>
              <a:gd name="connsiteY13" fmla="*/ 389467 h 2523067"/>
              <a:gd name="connsiteX14" fmla="*/ 3970867 w 7636934"/>
              <a:gd name="connsiteY14" fmla="*/ 389467 h 2523067"/>
              <a:gd name="connsiteX15" fmla="*/ 3979334 w 7636934"/>
              <a:gd name="connsiteY15" fmla="*/ 1600200 h 2523067"/>
              <a:gd name="connsiteX16" fmla="*/ 4131734 w 7636934"/>
              <a:gd name="connsiteY16" fmla="*/ 1600200 h 2523067"/>
              <a:gd name="connsiteX17" fmla="*/ 4123267 w 7636934"/>
              <a:gd name="connsiteY17" fmla="*/ 1227667 h 2523067"/>
              <a:gd name="connsiteX18" fmla="*/ 4588934 w 7636934"/>
              <a:gd name="connsiteY18" fmla="*/ 1227667 h 2523067"/>
              <a:gd name="connsiteX19" fmla="*/ 4588934 w 7636934"/>
              <a:gd name="connsiteY19" fmla="*/ 838200 h 2523067"/>
              <a:gd name="connsiteX20" fmla="*/ 4809067 w 7636934"/>
              <a:gd name="connsiteY20" fmla="*/ 838200 h 2523067"/>
              <a:gd name="connsiteX21" fmla="*/ 4817534 w 7636934"/>
              <a:gd name="connsiteY21" fmla="*/ 228600 h 2523067"/>
              <a:gd name="connsiteX22" fmla="*/ 5266267 w 7636934"/>
              <a:gd name="connsiteY22" fmla="*/ 237067 h 2523067"/>
              <a:gd name="connsiteX23" fmla="*/ 5266267 w 7636934"/>
              <a:gd name="connsiteY23" fmla="*/ 838200 h 2523067"/>
              <a:gd name="connsiteX24" fmla="*/ 5418667 w 7636934"/>
              <a:gd name="connsiteY24" fmla="*/ 838200 h 2523067"/>
              <a:gd name="connsiteX25" fmla="*/ 5418667 w 7636934"/>
              <a:gd name="connsiteY25" fmla="*/ 1219200 h 2523067"/>
              <a:gd name="connsiteX26" fmla="*/ 5723467 w 7636934"/>
              <a:gd name="connsiteY26" fmla="*/ 1219200 h 2523067"/>
              <a:gd name="connsiteX27" fmla="*/ 5723467 w 7636934"/>
              <a:gd name="connsiteY27" fmla="*/ 685800 h 2523067"/>
              <a:gd name="connsiteX28" fmla="*/ 6493934 w 7636934"/>
              <a:gd name="connsiteY28" fmla="*/ 694267 h 2523067"/>
              <a:gd name="connsiteX29" fmla="*/ 6502400 w 7636934"/>
              <a:gd name="connsiteY29" fmla="*/ 1066800 h 2523067"/>
              <a:gd name="connsiteX30" fmla="*/ 6942667 w 7636934"/>
              <a:gd name="connsiteY30" fmla="*/ 1066800 h 2523067"/>
              <a:gd name="connsiteX31" fmla="*/ 6942667 w 7636934"/>
              <a:gd name="connsiteY31" fmla="*/ 1600200 h 2523067"/>
              <a:gd name="connsiteX32" fmla="*/ 7628467 w 7636934"/>
              <a:gd name="connsiteY32" fmla="*/ 1600200 h 2523067"/>
              <a:gd name="connsiteX33" fmla="*/ 7636934 w 7636934"/>
              <a:gd name="connsiteY33" fmla="*/ 2514600 h 2523067"/>
              <a:gd name="connsiteX0" fmla="*/ 0 w 7636934"/>
              <a:gd name="connsiteY0" fmla="*/ 2523067 h 2523067"/>
              <a:gd name="connsiteX1" fmla="*/ 8467 w 7636934"/>
              <a:gd name="connsiteY1" fmla="*/ 914400 h 2523067"/>
              <a:gd name="connsiteX2" fmla="*/ 931334 w 7636934"/>
              <a:gd name="connsiteY2" fmla="*/ 914400 h 2523067"/>
              <a:gd name="connsiteX3" fmla="*/ 922867 w 7636934"/>
              <a:gd name="connsiteY3" fmla="*/ 1371600 h 2523067"/>
              <a:gd name="connsiteX4" fmla="*/ 1236134 w 7636934"/>
              <a:gd name="connsiteY4" fmla="*/ 84667 h 2523067"/>
              <a:gd name="connsiteX5" fmla="*/ 1845734 w 7636934"/>
              <a:gd name="connsiteY5" fmla="*/ 84667 h 2523067"/>
              <a:gd name="connsiteX6" fmla="*/ 1837267 w 7636934"/>
              <a:gd name="connsiteY6" fmla="*/ 609600 h 2523067"/>
              <a:gd name="connsiteX7" fmla="*/ 2065867 w 7636934"/>
              <a:gd name="connsiteY7" fmla="*/ 609600 h 2523067"/>
              <a:gd name="connsiteX8" fmla="*/ 2065867 w 7636934"/>
              <a:gd name="connsiteY8" fmla="*/ 381000 h 2523067"/>
              <a:gd name="connsiteX9" fmla="*/ 2379134 w 7636934"/>
              <a:gd name="connsiteY9" fmla="*/ 381000 h 2523067"/>
              <a:gd name="connsiteX10" fmla="*/ 2370667 w 7636934"/>
              <a:gd name="connsiteY10" fmla="*/ 0 h 2523067"/>
              <a:gd name="connsiteX11" fmla="*/ 2980267 w 7636934"/>
              <a:gd name="connsiteY11" fmla="*/ 0 h 2523067"/>
              <a:gd name="connsiteX12" fmla="*/ 2988734 w 7636934"/>
              <a:gd name="connsiteY12" fmla="*/ 389467 h 2523067"/>
              <a:gd name="connsiteX13" fmla="*/ 3970867 w 7636934"/>
              <a:gd name="connsiteY13" fmla="*/ 389467 h 2523067"/>
              <a:gd name="connsiteX14" fmla="*/ 3979334 w 7636934"/>
              <a:gd name="connsiteY14" fmla="*/ 1600200 h 2523067"/>
              <a:gd name="connsiteX15" fmla="*/ 4131734 w 7636934"/>
              <a:gd name="connsiteY15" fmla="*/ 1600200 h 2523067"/>
              <a:gd name="connsiteX16" fmla="*/ 4123267 w 7636934"/>
              <a:gd name="connsiteY16" fmla="*/ 1227667 h 2523067"/>
              <a:gd name="connsiteX17" fmla="*/ 4588934 w 7636934"/>
              <a:gd name="connsiteY17" fmla="*/ 1227667 h 2523067"/>
              <a:gd name="connsiteX18" fmla="*/ 4588934 w 7636934"/>
              <a:gd name="connsiteY18" fmla="*/ 838200 h 2523067"/>
              <a:gd name="connsiteX19" fmla="*/ 4809067 w 7636934"/>
              <a:gd name="connsiteY19" fmla="*/ 838200 h 2523067"/>
              <a:gd name="connsiteX20" fmla="*/ 4817534 w 7636934"/>
              <a:gd name="connsiteY20" fmla="*/ 228600 h 2523067"/>
              <a:gd name="connsiteX21" fmla="*/ 5266267 w 7636934"/>
              <a:gd name="connsiteY21" fmla="*/ 237067 h 2523067"/>
              <a:gd name="connsiteX22" fmla="*/ 5266267 w 7636934"/>
              <a:gd name="connsiteY22" fmla="*/ 838200 h 2523067"/>
              <a:gd name="connsiteX23" fmla="*/ 5418667 w 7636934"/>
              <a:gd name="connsiteY23" fmla="*/ 838200 h 2523067"/>
              <a:gd name="connsiteX24" fmla="*/ 5418667 w 7636934"/>
              <a:gd name="connsiteY24" fmla="*/ 1219200 h 2523067"/>
              <a:gd name="connsiteX25" fmla="*/ 5723467 w 7636934"/>
              <a:gd name="connsiteY25" fmla="*/ 1219200 h 2523067"/>
              <a:gd name="connsiteX26" fmla="*/ 5723467 w 7636934"/>
              <a:gd name="connsiteY26" fmla="*/ 685800 h 2523067"/>
              <a:gd name="connsiteX27" fmla="*/ 6493934 w 7636934"/>
              <a:gd name="connsiteY27" fmla="*/ 694267 h 2523067"/>
              <a:gd name="connsiteX28" fmla="*/ 6502400 w 7636934"/>
              <a:gd name="connsiteY28" fmla="*/ 1066800 h 2523067"/>
              <a:gd name="connsiteX29" fmla="*/ 6942667 w 7636934"/>
              <a:gd name="connsiteY29" fmla="*/ 1066800 h 2523067"/>
              <a:gd name="connsiteX30" fmla="*/ 6942667 w 7636934"/>
              <a:gd name="connsiteY30" fmla="*/ 1600200 h 2523067"/>
              <a:gd name="connsiteX31" fmla="*/ 7628467 w 7636934"/>
              <a:gd name="connsiteY31" fmla="*/ 1600200 h 2523067"/>
              <a:gd name="connsiteX32" fmla="*/ 7636934 w 7636934"/>
              <a:gd name="connsiteY32" fmla="*/ 2514600 h 2523067"/>
              <a:gd name="connsiteX0" fmla="*/ 0 w 7636934"/>
              <a:gd name="connsiteY0" fmla="*/ 2523067 h 2523067"/>
              <a:gd name="connsiteX1" fmla="*/ 8467 w 7636934"/>
              <a:gd name="connsiteY1" fmla="*/ 914400 h 2523067"/>
              <a:gd name="connsiteX2" fmla="*/ 931334 w 7636934"/>
              <a:gd name="connsiteY2" fmla="*/ 914400 h 2523067"/>
              <a:gd name="connsiteX3" fmla="*/ 922867 w 7636934"/>
              <a:gd name="connsiteY3" fmla="*/ 1371600 h 2523067"/>
              <a:gd name="connsiteX4" fmla="*/ 1845734 w 7636934"/>
              <a:gd name="connsiteY4" fmla="*/ 84667 h 2523067"/>
              <a:gd name="connsiteX5" fmla="*/ 1837267 w 7636934"/>
              <a:gd name="connsiteY5" fmla="*/ 609600 h 2523067"/>
              <a:gd name="connsiteX6" fmla="*/ 2065867 w 7636934"/>
              <a:gd name="connsiteY6" fmla="*/ 609600 h 2523067"/>
              <a:gd name="connsiteX7" fmla="*/ 2065867 w 7636934"/>
              <a:gd name="connsiteY7" fmla="*/ 381000 h 2523067"/>
              <a:gd name="connsiteX8" fmla="*/ 2379134 w 7636934"/>
              <a:gd name="connsiteY8" fmla="*/ 381000 h 2523067"/>
              <a:gd name="connsiteX9" fmla="*/ 2370667 w 7636934"/>
              <a:gd name="connsiteY9" fmla="*/ 0 h 2523067"/>
              <a:gd name="connsiteX10" fmla="*/ 2980267 w 7636934"/>
              <a:gd name="connsiteY10" fmla="*/ 0 h 2523067"/>
              <a:gd name="connsiteX11" fmla="*/ 2988734 w 7636934"/>
              <a:gd name="connsiteY11" fmla="*/ 389467 h 2523067"/>
              <a:gd name="connsiteX12" fmla="*/ 3970867 w 7636934"/>
              <a:gd name="connsiteY12" fmla="*/ 389467 h 2523067"/>
              <a:gd name="connsiteX13" fmla="*/ 3979334 w 7636934"/>
              <a:gd name="connsiteY13" fmla="*/ 1600200 h 2523067"/>
              <a:gd name="connsiteX14" fmla="*/ 4131734 w 7636934"/>
              <a:gd name="connsiteY14" fmla="*/ 1600200 h 2523067"/>
              <a:gd name="connsiteX15" fmla="*/ 4123267 w 7636934"/>
              <a:gd name="connsiteY15" fmla="*/ 1227667 h 2523067"/>
              <a:gd name="connsiteX16" fmla="*/ 4588934 w 7636934"/>
              <a:gd name="connsiteY16" fmla="*/ 1227667 h 2523067"/>
              <a:gd name="connsiteX17" fmla="*/ 4588934 w 7636934"/>
              <a:gd name="connsiteY17" fmla="*/ 838200 h 2523067"/>
              <a:gd name="connsiteX18" fmla="*/ 4809067 w 7636934"/>
              <a:gd name="connsiteY18" fmla="*/ 838200 h 2523067"/>
              <a:gd name="connsiteX19" fmla="*/ 4817534 w 7636934"/>
              <a:gd name="connsiteY19" fmla="*/ 228600 h 2523067"/>
              <a:gd name="connsiteX20" fmla="*/ 5266267 w 7636934"/>
              <a:gd name="connsiteY20" fmla="*/ 237067 h 2523067"/>
              <a:gd name="connsiteX21" fmla="*/ 5266267 w 7636934"/>
              <a:gd name="connsiteY21" fmla="*/ 838200 h 2523067"/>
              <a:gd name="connsiteX22" fmla="*/ 5418667 w 7636934"/>
              <a:gd name="connsiteY22" fmla="*/ 838200 h 2523067"/>
              <a:gd name="connsiteX23" fmla="*/ 5418667 w 7636934"/>
              <a:gd name="connsiteY23" fmla="*/ 1219200 h 2523067"/>
              <a:gd name="connsiteX24" fmla="*/ 5723467 w 7636934"/>
              <a:gd name="connsiteY24" fmla="*/ 1219200 h 2523067"/>
              <a:gd name="connsiteX25" fmla="*/ 5723467 w 7636934"/>
              <a:gd name="connsiteY25" fmla="*/ 685800 h 2523067"/>
              <a:gd name="connsiteX26" fmla="*/ 6493934 w 7636934"/>
              <a:gd name="connsiteY26" fmla="*/ 694267 h 2523067"/>
              <a:gd name="connsiteX27" fmla="*/ 6502400 w 7636934"/>
              <a:gd name="connsiteY27" fmla="*/ 1066800 h 2523067"/>
              <a:gd name="connsiteX28" fmla="*/ 6942667 w 7636934"/>
              <a:gd name="connsiteY28" fmla="*/ 1066800 h 2523067"/>
              <a:gd name="connsiteX29" fmla="*/ 6942667 w 7636934"/>
              <a:gd name="connsiteY29" fmla="*/ 1600200 h 2523067"/>
              <a:gd name="connsiteX30" fmla="*/ 7628467 w 7636934"/>
              <a:gd name="connsiteY30" fmla="*/ 1600200 h 2523067"/>
              <a:gd name="connsiteX31" fmla="*/ 7636934 w 7636934"/>
              <a:gd name="connsiteY31" fmla="*/ 2514600 h 2523067"/>
              <a:gd name="connsiteX0" fmla="*/ 0 w 7636934"/>
              <a:gd name="connsiteY0" fmla="*/ 2523067 h 2523067"/>
              <a:gd name="connsiteX1" fmla="*/ 8467 w 7636934"/>
              <a:gd name="connsiteY1" fmla="*/ 914400 h 2523067"/>
              <a:gd name="connsiteX2" fmla="*/ 931334 w 7636934"/>
              <a:gd name="connsiteY2" fmla="*/ 914400 h 2523067"/>
              <a:gd name="connsiteX3" fmla="*/ 922867 w 7636934"/>
              <a:gd name="connsiteY3" fmla="*/ 1371600 h 2523067"/>
              <a:gd name="connsiteX4" fmla="*/ 1845734 w 7636934"/>
              <a:gd name="connsiteY4" fmla="*/ 84667 h 2523067"/>
              <a:gd name="connsiteX5" fmla="*/ 1837267 w 7636934"/>
              <a:gd name="connsiteY5" fmla="*/ 609600 h 2523067"/>
              <a:gd name="connsiteX6" fmla="*/ 2057400 w 7636934"/>
              <a:gd name="connsiteY6" fmla="*/ 1684867 h 2523067"/>
              <a:gd name="connsiteX7" fmla="*/ 2065867 w 7636934"/>
              <a:gd name="connsiteY7" fmla="*/ 381000 h 2523067"/>
              <a:gd name="connsiteX8" fmla="*/ 2379134 w 7636934"/>
              <a:gd name="connsiteY8" fmla="*/ 381000 h 2523067"/>
              <a:gd name="connsiteX9" fmla="*/ 2370667 w 7636934"/>
              <a:gd name="connsiteY9" fmla="*/ 0 h 2523067"/>
              <a:gd name="connsiteX10" fmla="*/ 2980267 w 7636934"/>
              <a:gd name="connsiteY10" fmla="*/ 0 h 2523067"/>
              <a:gd name="connsiteX11" fmla="*/ 2988734 w 7636934"/>
              <a:gd name="connsiteY11" fmla="*/ 389467 h 2523067"/>
              <a:gd name="connsiteX12" fmla="*/ 3970867 w 7636934"/>
              <a:gd name="connsiteY12" fmla="*/ 389467 h 2523067"/>
              <a:gd name="connsiteX13" fmla="*/ 3979334 w 7636934"/>
              <a:gd name="connsiteY13" fmla="*/ 1600200 h 2523067"/>
              <a:gd name="connsiteX14" fmla="*/ 4131734 w 7636934"/>
              <a:gd name="connsiteY14" fmla="*/ 1600200 h 2523067"/>
              <a:gd name="connsiteX15" fmla="*/ 4123267 w 7636934"/>
              <a:gd name="connsiteY15" fmla="*/ 1227667 h 2523067"/>
              <a:gd name="connsiteX16" fmla="*/ 4588934 w 7636934"/>
              <a:gd name="connsiteY16" fmla="*/ 1227667 h 2523067"/>
              <a:gd name="connsiteX17" fmla="*/ 4588934 w 7636934"/>
              <a:gd name="connsiteY17" fmla="*/ 838200 h 2523067"/>
              <a:gd name="connsiteX18" fmla="*/ 4809067 w 7636934"/>
              <a:gd name="connsiteY18" fmla="*/ 838200 h 2523067"/>
              <a:gd name="connsiteX19" fmla="*/ 4817534 w 7636934"/>
              <a:gd name="connsiteY19" fmla="*/ 228600 h 2523067"/>
              <a:gd name="connsiteX20" fmla="*/ 5266267 w 7636934"/>
              <a:gd name="connsiteY20" fmla="*/ 237067 h 2523067"/>
              <a:gd name="connsiteX21" fmla="*/ 5266267 w 7636934"/>
              <a:gd name="connsiteY21" fmla="*/ 838200 h 2523067"/>
              <a:gd name="connsiteX22" fmla="*/ 5418667 w 7636934"/>
              <a:gd name="connsiteY22" fmla="*/ 838200 h 2523067"/>
              <a:gd name="connsiteX23" fmla="*/ 5418667 w 7636934"/>
              <a:gd name="connsiteY23" fmla="*/ 1219200 h 2523067"/>
              <a:gd name="connsiteX24" fmla="*/ 5723467 w 7636934"/>
              <a:gd name="connsiteY24" fmla="*/ 1219200 h 2523067"/>
              <a:gd name="connsiteX25" fmla="*/ 5723467 w 7636934"/>
              <a:gd name="connsiteY25" fmla="*/ 685800 h 2523067"/>
              <a:gd name="connsiteX26" fmla="*/ 6493934 w 7636934"/>
              <a:gd name="connsiteY26" fmla="*/ 694267 h 2523067"/>
              <a:gd name="connsiteX27" fmla="*/ 6502400 w 7636934"/>
              <a:gd name="connsiteY27" fmla="*/ 1066800 h 2523067"/>
              <a:gd name="connsiteX28" fmla="*/ 6942667 w 7636934"/>
              <a:gd name="connsiteY28" fmla="*/ 1066800 h 2523067"/>
              <a:gd name="connsiteX29" fmla="*/ 6942667 w 7636934"/>
              <a:gd name="connsiteY29" fmla="*/ 1600200 h 2523067"/>
              <a:gd name="connsiteX30" fmla="*/ 7628467 w 7636934"/>
              <a:gd name="connsiteY30" fmla="*/ 1600200 h 2523067"/>
              <a:gd name="connsiteX31" fmla="*/ 7636934 w 7636934"/>
              <a:gd name="connsiteY31" fmla="*/ 2514600 h 2523067"/>
              <a:gd name="connsiteX0" fmla="*/ 0 w 7636934"/>
              <a:gd name="connsiteY0" fmla="*/ 2523067 h 2523067"/>
              <a:gd name="connsiteX1" fmla="*/ 8467 w 7636934"/>
              <a:gd name="connsiteY1" fmla="*/ 914400 h 2523067"/>
              <a:gd name="connsiteX2" fmla="*/ 931334 w 7636934"/>
              <a:gd name="connsiteY2" fmla="*/ 914400 h 2523067"/>
              <a:gd name="connsiteX3" fmla="*/ 922867 w 7636934"/>
              <a:gd name="connsiteY3" fmla="*/ 1371600 h 2523067"/>
              <a:gd name="connsiteX4" fmla="*/ 1845734 w 7636934"/>
              <a:gd name="connsiteY4" fmla="*/ 84667 h 2523067"/>
              <a:gd name="connsiteX5" fmla="*/ 1905000 w 7636934"/>
              <a:gd name="connsiteY5" fmla="*/ 1684867 h 2523067"/>
              <a:gd name="connsiteX6" fmla="*/ 2057400 w 7636934"/>
              <a:gd name="connsiteY6" fmla="*/ 1684867 h 2523067"/>
              <a:gd name="connsiteX7" fmla="*/ 2065867 w 7636934"/>
              <a:gd name="connsiteY7" fmla="*/ 381000 h 2523067"/>
              <a:gd name="connsiteX8" fmla="*/ 2379134 w 7636934"/>
              <a:gd name="connsiteY8" fmla="*/ 381000 h 2523067"/>
              <a:gd name="connsiteX9" fmla="*/ 2370667 w 7636934"/>
              <a:gd name="connsiteY9" fmla="*/ 0 h 2523067"/>
              <a:gd name="connsiteX10" fmla="*/ 2980267 w 7636934"/>
              <a:gd name="connsiteY10" fmla="*/ 0 h 2523067"/>
              <a:gd name="connsiteX11" fmla="*/ 2988734 w 7636934"/>
              <a:gd name="connsiteY11" fmla="*/ 389467 h 2523067"/>
              <a:gd name="connsiteX12" fmla="*/ 3970867 w 7636934"/>
              <a:gd name="connsiteY12" fmla="*/ 389467 h 2523067"/>
              <a:gd name="connsiteX13" fmla="*/ 3979334 w 7636934"/>
              <a:gd name="connsiteY13" fmla="*/ 1600200 h 2523067"/>
              <a:gd name="connsiteX14" fmla="*/ 4131734 w 7636934"/>
              <a:gd name="connsiteY14" fmla="*/ 1600200 h 2523067"/>
              <a:gd name="connsiteX15" fmla="*/ 4123267 w 7636934"/>
              <a:gd name="connsiteY15" fmla="*/ 1227667 h 2523067"/>
              <a:gd name="connsiteX16" fmla="*/ 4588934 w 7636934"/>
              <a:gd name="connsiteY16" fmla="*/ 1227667 h 2523067"/>
              <a:gd name="connsiteX17" fmla="*/ 4588934 w 7636934"/>
              <a:gd name="connsiteY17" fmla="*/ 838200 h 2523067"/>
              <a:gd name="connsiteX18" fmla="*/ 4809067 w 7636934"/>
              <a:gd name="connsiteY18" fmla="*/ 838200 h 2523067"/>
              <a:gd name="connsiteX19" fmla="*/ 4817534 w 7636934"/>
              <a:gd name="connsiteY19" fmla="*/ 228600 h 2523067"/>
              <a:gd name="connsiteX20" fmla="*/ 5266267 w 7636934"/>
              <a:gd name="connsiteY20" fmla="*/ 237067 h 2523067"/>
              <a:gd name="connsiteX21" fmla="*/ 5266267 w 7636934"/>
              <a:gd name="connsiteY21" fmla="*/ 838200 h 2523067"/>
              <a:gd name="connsiteX22" fmla="*/ 5418667 w 7636934"/>
              <a:gd name="connsiteY22" fmla="*/ 838200 h 2523067"/>
              <a:gd name="connsiteX23" fmla="*/ 5418667 w 7636934"/>
              <a:gd name="connsiteY23" fmla="*/ 1219200 h 2523067"/>
              <a:gd name="connsiteX24" fmla="*/ 5723467 w 7636934"/>
              <a:gd name="connsiteY24" fmla="*/ 1219200 h 2523067"/>
              <a:gd name="connsiteX25" fmla="*/ 5723467 w 7636934"/>
              <a:gd name="connsiteY25" fmla="*/ 685800 h 2523067"/>
              <a:gd name="connsiteX26" fmla="*/ 6493934 w 7636934"/>
              <a:gd name="connsiteY26" fmla="*/ 694267 h 2523067"/>
              <a:gd name="connsiteX27" fmla="*/ 6502400 w 7636934"/>
              <a:gd name="connsiteY27" fmla="*/ 1066800 h 2523067"/>
              <a:gd name="connsiteX28" fmla="*/ 6942667 w 7636934"/>
              <a:gd name="connsiteY28" fmla="*/ 1066800 h 2523067"/>
              <a:gd name="connsiteX29" fmla="*/ 6942667 w 7636934"/>
              <a:gd name="connsiteY29" fmla="*/ 1600200 h 2523067"/>
              <a:gd name="connsiteX30" fmla="*/ 7628467 w 7636934"/>
              <a:gd name="connsiteY30" fmla="*/ 1600200 h 2523067"/>
              <a:gd name="connsiteX31" fmla="*/ 7636934 w 7636934"/>
              <a:gd name="connsiteY31" fmla="*/ 2514600 h 2523067"/>
              <a:gd name="connsiteX0" fmla="*/ 0 w 7636934"/>
              <a:gd name="connsiteY0" fmla="*/ 2523067 h 2523067"/>
              <a:gd name="connsiteX1" fmla="*/ 8467 w 7636934"/>
              <a:gd name="connsiteY1" fmla="*/ 914400 h 2523067"/>
              <a:gd name="connsiteX2" fmla="*/ 931334 w 7636934"/>
              <a:gd name="connsiteY2" fmla="*/ 914400 h 2523067"/>
              <a:gd name="connsiteX3" fmla="*/ 922867 w 7636934"/>
              <a:gd name="connsiteY3" fmla="*/ 1371600 h 2523067"/>
              <a:gd name="connsiteX4" fmla="*/ 1905000 w 7636934"/>
              <a:gd name="connsiteY4" fmla="*/ 1380067 h 2523067"/>
              <a:gd name="connsiteX5" fmla="*/ 1905000 w 7636934"/>
              <a:gd name="connsiteY5" fmla="*/ 1684867 h 2523067"/>
              <a:gd name="connsiteX6" fmla="*/ 2057400 w 7636934"/>
              <a:gd name="connsiteY6" fmla="*/ 1684867 h 2523067"/>
              <a:gd name="connsiteX7" fmla="*/ 2065867 w 7636934"/>
              <a:gd name="connsiteY7" fmla="*/ 381000 h 2523067"/>
              <a:gd name="connsiteX8" fmla="*/ 2379134 w 7636934"/>
              <a:gd name="connsiteY8" fmla="*/ 381000 h 2523067"/>
              <a:gd name="connsiteX9" fmla="*/ 2370667 w 7636934"/>
              <a:gd name="connsiteY9" fmla="*/ 0 h 2523067"/>
              <a:gd name="connsiteX10" fmla="*/ 2980267 w 7636934"/>
              <a:gd name="connsiteY10" fmla="*/ 0 h 2523067"/>
              <a:gd name="connsiteX11" fmla="*/ 2988734 w 7636934"/>
              <a:gd name="connsiteY11" fmla="*/ 389467 h 2523067"/>
              <a:gd name="connsiteX12" fmla="*/ 3970867 w 7636934"/>
              <a:gd name="connsiteY12" fmla="*/ 389467 h 2523067"/>
              <a:gd name="connsiteX13" fmla="*/ 3979334 w 7636934"/>
              <a:gd name="connsiteY13" fmla="*/ 1600200 h 2523067"/>
              <a:gd name="connsiteX14" fmla="*/ 4131734 w 7636934"/>
              <a:gd name="connsiteY14" fmla="*/ 1600200 h 2523067"/>
              <a:gd name="connsiteX15" fmla="*/ 4123267 w 7636934"/>
              <a:gd name="connsiteY15" fmla="*/ 1227667 h 2523067"/>
              <a:gd name="connsiteX16" fmla="*/ 4588934 w 7636934"/>
              <a:gd name="connsiteY16" fmla="*/ 1227667 h 2523067"/>
              <a:gd name="connsiteX17" fmla="*/ 4588934 w 7636934"/>
              <a:gd name="connsiteY17" fmla="*/ 838200 h 2523067"/>
              <a:gd name="connsiteX18" fmla="*/ 4809067 w 7636934"/>
              <a:gd name="connsiteY18" fmla="*/ 838200 h 2523067"/>
              <a:gd name="connsiteX19" fmla="*/ 4817534 w 7636934"/>
              <a:gd name="connsiteY19" fmla="*/ 228600 h 2523067"/>
              <a:gd name="connsiteX20" fmla="*/ 5266267 w 7636934"/>
              <a:gd name="connsiteY20" fmla="*/ 237067 h 2523067"/>
              <a:gd name="connsiteX21" fmla="*/ 5266267 w 7636934"/>
              <a:gd name="connsiteY21" fmla="*/ 838200 h 2523067"/>
              <a:gd name="connsiteX22" fmla="*/ 5418667 w 7636934"/>
              <a:gd name="connsiteY22" fmla="*/ 838200 h 2523067"/>
              <a:gd name="connsiteX23" fmla="*/ 5418667 w 7636934"/>
              <a:gd name="connsiteY23" fmla="*/ 1219200 h 2523067"/>
              <a:gd name="connsiteX24" fmla="*/ 5723467 w 7636934"/>
              <a:gd name="connsiteY24" fmla="*/ 1219200 h 2523067"/>
              <a:gd name="connsiteX25" fmla="*/ 5723467 w 7636934"/>
              <a:gd name="connsiteY25" fmla="*/ 685800 h 2523067"/>
              <a:gd name="connsiteX26" fmla="*/ 6493934 w 7636934"/>
              <a:gd name="connsiteY26" fmla="*/ 694267 h 2523067"/>
              <a:gd name="connsiteX27" fmla="*/ 6502400 w 7636934"/>
              <a:gd name="connsiteY27" fmla="*/ 1066800 h 2523067"/>
              <a:gd name="connsiteX28" fmla="*/ 6942667 w 7636934"/>
              <a:gd name="connsiteY28" fmla="*/ 1066800 h 2523067"/>
              <a:gd name="connsiteX29" fmla="*/ 6942667 w 7636934"/>
              <a:gd name="connsiteY29" fmla="*/ 1600200 h 2523067"/>
              <a:gd name="connsiteX30" fmla="*/ 7628467 w 7636934"/>
              <a:gd name="connsiteY30" fmla="*/ 1600200 h 2523067"/>
              <a:gd name="connsiteX31" fmla="*/ 7636934 w 7636934"/>
              <a:gd name="connsiteY31" fmla="*/ 2514600 h 2523067"/>
              <a:gd name="connsiteX0" fmla="*/ 0 w 7636934"/>
              <a:gd name="connsiteY0" fmla="*/ 2523067 h 2523067"/>
              <a:gd name="connsiteX1" fmla="*/ 8467 w 7636934"/>
              <a:gd name="connsiteY1" fmla="*/ 914400 h 2523067"/>
              <a:gd name="connsiteX2" fmla="*/ 931334 w 7636934"/>
              <a:gd name="connsiteY2" fmla="*/ 914400 h 2523067"/>
              <a:gd name="connsiteX3" fmla="*/ 922867 w 7636934"/>
              <a:gd name="connsiteY3" fmla="*/ 1371600 h 2523067"/>
              <a:gd name="connsiteX4" fmla="*/ 1905000 w 7636934"/>
              <a:gd name="connsiteY4" fmla="*/ 1380067 h 2523067"/>
              <a:gd name="connsiteX5" fmla="*/ 1905000 w 7636934"/>
              <a:gd name="connsiteY5" fmla="*/ 1684867 h 2523067"/>
              <a:gd name="connsiteX6" fmla="*/ 2057400 w 7636934"/>
              <a:gd name="connsiteY6" fmla="*/ 1684867 h 2523067"/>
              <a:gd name="connsiteX7" fmla="*/ 2065867 w 7636934"/>
              <a:gd name="connsiteY7" fmla="*/ 381000 h 2523067"/>
              <a:gd name="connsiteX8" fmla="*/ 2379134 w 7636934"/>
              <a:gd name="connsiteY8" fmla="*/ 381000 h 2523067"/>
              <a:gd name="connsiteX9" fmla="*/ 2980267 w 7636934"/>
              <a:gd name="connsiteY9" fmla="*/ 0 h 2523067"/>
              <a:gd name="connsiteX10" fmla="*/ 2988734 w 7636934"/>
              <a:gd name="connsiteY10" fmla="*/ 389467 h 2523067"/>
              <a:gd name="connsiteX11" fmla="*/ 3970867 w 7636934"/>
              <a:gd name="connsiteY11" fmla="*/ 389467 h 2523067"/>
              <a:gd name="connsiteX12" fmla="*/ 3979334 w 7636934"/>
              <a:gd name="connsiteY12" fmla="*/ 1600200 h 2523067"/>
              <a:gd name="connsiteX13" fmla="*/ 4131734 w 7636934"/>
              <a:gd name="connsiteY13" fmla="*/ 1600200 h 2523067"/>
              <a:gd name="connsiteX14" fmla="*/ 4123267 w 7636934"/>
              <a:gd name="connsiteY14" fmla="*/ 1227667 h 2523067"/>
              <a:gd name="connsiteX15" fmla="*/ 4588934 w 7636934"/>
              <a:gd name="connsiteY15" fmla="*/ 1227667 h 2523067"/>
              <a:gd name="connsiteX16" fmla="*/ 4588934 w 7636934"/>
              <a:gd name="connsiteY16" fmla="*/ 838200 h 2523067"/>
              <a:gd name="connsiteX17" fmla="*/ 4809067 w 7636934"/>
              <a:gd name="connsiteY17" fmla="*/ 838200 h 2523067"/>
              <a:gd name="connsiteX18" fmla="*/ 4817534 w 7636934"/>
              <a:gd name="connsiteY18" fmla="*/ 228600 h 2523067"/>
              <a:gd name="connsiteX19" fmla="*/ 5266267 w 7636934"/>
              <a:gd name="connsiteY19" fmla="*/ 237067 h 2523067"/>
              <a:gd name="connsiteX20" fmla="*/ 5266267 w 7636934"/>
              <a:gd name="connsiteY20" fmla="*/ 838200 h 2523067"/>
              <a:gd name="connsiteX21" fmla="*/ 5418667 w 7636934"/>
              <a:gd name="connsiteY21" fmla="*/ 838200 h 2523067"/>
              <a:gd name="connsiteX22" fmla="*/ 5418667 w 7636934"/>
              <a:gd name="connsiteY22" fmla="*/ 1219200 h 2523067"/>
              <a:gd name="connsiteX23" fmla="*/ 5723467 w 7636934"/>
              <a:gd name="connsiteY23" fmla="*/ 1219200 h 2523067"/>
              <a:gd name="connsiteX24" fmla="*/ 5723467 w 7636934"/>
              <a:gd name="connsiteY24" fmla="*/ 685800 h 2523067"/>
              <a:gd name="connsiteX25" fmla="*/ 6493934 w 7636934"/>
              <a:gd name="connsiteY25" fmla="*/ 694267 h 2523067"/>
              <a:gd name="connsiteX26" fmla="*/ 6502400 w 7636934"/>
              <a:gd name="connsiteY26" fmla="*/ 1066800 h 2523067"/>
              <a:gd name="connsiteX27" fmla="*/ 6942667 w 7636934"/>
              <a:gd name="connsiteY27" fmla="*/ 1066800 h 2523067"/>
              <a:gd name="connsiteX28" fmla="*/ 6942667 w 7636934"/>
              <a:gd name="connsiteY28" fmla="*/ 1600200 h 2523067"/>
              <a:gd name="connsiteX29" fmla="*/ 7628467 w 7636934"/>
              <a:gd name="connsiteY29" fmla="*/ 1600200 h 2523067"/>
              <a:gd name="connsiteX30" fmla="*/ 7636934 w 7636934"/>
              <a:gd name="connsiteY30" fmla="*/ 2514600 h 2523067"/>
              <a:gd name="connsiteX0" fmla="*/ 0 w 7636934"/>
              <a:gd name="connsiteY0" fmla="*/ 2523067 h 2523067"/>
              <a:gd name="connsiteX1" fmla="*/ 8467 w 7636934"/>
              <a:gd name="connsiteY1" fmla="*/ 914400 h 2523067"/>
              <a:gd name="connsiteX2" fmla="*/ 931334 w 7636934"/>
              <a:gd name="connsiteY2" fmla="*/ 914400 h 2523067"/>
              <a:gd name="connsiteX3" fmla="*/ 922867 w 7636934"/>
              <a:gd name="connsiteY3" fmla="*/ 1371600 h 2523067"/>
              <a:gd name="connsiteX4" fmla="*/ 1905000 w 7636934"/>
              <a:gd name="connsiteY4" fmla="*/ 1380067 h 2523067"/>
              <a:gd name="connsiteX5" fmla="*/ 1905000 w 7636934"/>
              <a:gd name="connsiteY5" fmla="*/ 1684867 h 2523067"/>
              <a:gd name="connsiteX6" fmla="*/ 2057400 w 7636934"/>
              <a:gd name="connsiteY6" fmla="*/ 1684867 h 2523067"/>
              <a:gd name="connsiteX7" fmla="*/ 2065867 w 7636934"/>
              <a:gd name="connsiteY7" fmla="*/ 381000 h 2523067"/>
              <a:gd name="connsiteX8" fmla="*/ 2980267 w 7636934"/>
              <a:gd name="connsiteY8" fmla="*/ 0 h 2523067"/>
              <a:gd name="connsiteX9" fmla="*/ 2988734 w 7636934"/>
              <a:gd name="connsiteY9" fmla="*/ 389467 h 2523067"/>
              <a:gd name="connsiteX10" fmla="*/ 3970867 w 7636934"/>
              <a:gd name="connsiteY10" fmla="*/ 389467 h 2523067"/>
              <a:gd name="connsiteX11" fmla="*/ 3979334 w 7636934"/>
              <a:gd name="connsiteY11" fmla="*/ 1600200 h 2523067"/>
              <a:gd name="connsiteX12" fmla="*/ 4131734 w 7636934"/>
              <a:gd name="connsiteY12" fmla="*/ 1600200 h 2523067"/>
              <a:gd name="connsiteX13" fmla="*/ 4123267 w 7636934"/>
              <a:gd name="connsiteY13" fmla="*/ 1227667 h 2523067"/>
              <a:gd name="connsiteX14" fmla="*/ 4588934 w 7636934"/>
              <a:gd name="connsiteY14" fmla="*/ 1227667 h 2523067"/>
              <a:gd name="connsiteX15" fmla="*/ 4588934 w 7636934"/>
              <a:gd name="connsiteY15" fmla="*/ 838200 h 2523067"/>
              <a:gd name="connsiteX16" fmla="*/ 4809067 w 7636934"/>
              <a:gd name="connsiteY16" fmla="*/ 838200 h 2523067"/>
              <a:gd name="connsiteX17" fmla="*/ 4817534 w 7636934"/>
              <a:gd name="connsiteY17" fmla="*/ 228600 h 2523067"/>
              <a:gd name="connsiteX18" fmla="*/ 5266267 w 7636934"/>
              <a:gd name="connsiteY18" fmla="*/ 237067 h 2523067"/>
              <a:gd name="connsiteX19" fmla="*/ 5266267 w 7636934"/>
              <a:gd name="connsiteY19" fmla="*/ 838200 h 2523067"/>
              <a:gd name="connsiteX20" fmla="*/ 5418667 w 7636934"/>
              <a:gd name="connsiteY20" fmla="*/ 838200 h 2523067"/>
              <a:gd name="connsiteX21" fmla="*/ 5418667 w 7636934"/>
              <a:gd name="connsiteY21" fmla="*/ 1219200 h 2523067"/>
              <a:gd name="connsiteX22" fmla="*/ 5723467 w 7636934"/>
              <a:gd name="connsiteY22" fmla="*/ 1219200 h 2523067"/>
              <a:gd name="connsiteX23" fmla="*/ 5723467 w 7636934"/>
              <a:gd name="connsiteY23" fmla="*/ 685800 h 2523067"/>
              <a:gd name="connsiteX24" fmla="*/ 6493934 w 7636934"/>
              <a:gd name="connsiteY24" fmla="*/ 694267 h 2523067"/>
              <a:gd name="connsiteX25" fmla="*/ 6502400 w 7636934"/>
              <a:gd name="connsiteY25" fmla="*/ 1066800 h 2523067"/>
              <a:gd name="connsiteX26" fmla="*/ 6942667 w 7636934"/>
              <a:gd name="connsiteY26" fmla="*/ 1066800 h 2523067"/>
              <a:gd name="connsiteX27" fmla="*/ 6942667 w 7636934"/>
              <a:gd name="connsiteY27" fmla="*/ 1600200 h 2523067"/>
              <a:gd name="connsiteX28" fmla="*/ 7628467 w 7636934"/>
              <a:gd name="connsiteY28" fmla="*/ 1600200 h 2523067"/>
              <a:gd name="connsiteX29" fmla="*/ 7636934 w 7636934"/>
              <a:gd name="connsiteY29" fmla="*/ 2514600 h 2523067"/>
              <a:gd name="connsiteX0" fmla="*/ 0 w 7636934"/>
              <a:gd name="connsiteY0" fmla="*/ 2294467 h 2294467"/>
              <a:gd name="connsiteX1" fmla="*/ 8467 w 7636934"/>
              <a:gd name="connsiteY1" fmla="*/ 685800 h 2294467"/>
              <a:gd name="connsiteX2" fmla="*/ 931334 w 7636934"/>
              <a:gd name="connsiteY2" fmla="*/ 685800 h 2294467"/>
              <a:gd name="connsiteX3" fmla="*/ 922867 w 7636934"/>
              <a:gd name="connsiteY3" fmla="*/ 1143000 h 2294467"/>
              <a:gd name="connsiteX4" fmla="*/ 1905000 w 7636934"/>
              <a:gd name="connsiteY4" fmla="*/ 1151467 h 2294467"/>
              <a:gd name="connsiteX5" fmla="*/ 1905000 w 7636934"/>
              <a:gd name="connsiteY5" fmla="*/ 1456267 h 2294467"/>
              <a:gd name="connsiteX6" fmla="*/ 2057400 w 7636934"/>
              <a:gd name="connsiteY6" fmla="*/ 1456267 h 2294467"/>
              <a:gd name="connsiteX7" fmla="*/ 2065867 w 7636934"/>
              <a:gd name="connsiteY7" fmla="*/ 152400 h 2294467"/>
              <a:gd name="connsiteX8" fmla="*/ 2988734 w 7636934"/>
              <a:gd name="connsiteY8" fmla="*/ 160867 h 2294467"/>
              <a:gd name="connsiteX9" fmla="*/ 3970867 w 7636934"/>
              <a:gd name="connsiteY9" fmla="*/ 160867 h 2294467"/>
              <a:gd name="connsiteX10" fmla="*/ 3979334 w 7636934"/>
              <a:gd name="connsiteY10" fmla="*/ 1371600 h 2294467"/>
              <a:gd name="connsiteX11" fmla="*/ 4131734 w 7636934"/>
              <a:gd name="connsiteY11" fmla="*/ 1371600 h 2294467"/>
              <a:gd name="connsiteX12" fmla="*/ 4123267 w 7636934"/>
              <a:gd name="connsiteY12" fmla="*/ 999067 h 2294467"/>
              <a:gd name="connsiteX13" fmla="*/ 4588934 w 7636934"/>
              <a:gd name="connsiteY13" fmla="*/ 999067 h 2294467"/>
              <a:gd name="connsiteX14" fmla="*/ 4588934 w 7636934"/>
              <a:gd name="connsiteY14" fmla="*/ 609600 h 2294467"/>
              <a:gd name="connsiteX15" fmla="*/ 4809067 w 7636934"/>
              <a:gd name="connsiteY15" fmla="*/ 609600 h 2294467"/>
              <a:gd name="connsiteX16" fmla="*/ 4817534 w 7636934"/>
              <a:gd name="connsiteY16" fmla="*/ 0 h 2294467"/>
              <a:gd name="connsiteX17" fmla="*/ 5266267 w 7636934"/>
              <a:gd name="connsiteY17" fmla="*/ 8467 h 2294467"/>
              <a:gd name="connsiteX18" fmla="*/ 5266267 w 7636934"/>
              <a:gd name="connsiteY18" fmla="*/ 609600 h 2294467"/>
              <a:gd name="connsiteX19" fmla="*/ 5418667 w 7636934"/>
              <a:gd name="connsiteY19" fmla="*/ 609600 h 2294467"/>
              <a:gd name="connsiteX20" fmla="*/ 5418667 w 7636934"/>
              <a:gd name="connsiteY20" fmla="*/ 990600 h 2294467"/>
              <a:gd name="connsiteX21" fmla="*/ 5723467 w 7636934"/>
              <a:gd name="connsiteY21" fmla="*/ 990600 h 2294467"/>
              <a:gd name="connsiteX22" fmla="*/ 5723467 w 7636934"/>
              <a:gd name="connsiteY22" fmla="*/ 457200 h 2294467"/>
              <a:gd name="connsiteX23" fmla="*/ 6493934 w 7636934"/>
              <a:gd name="connsiteY23" fmla="*/ 465667 h 2294467"/>
              <a:gd name="connsiteX24" fmla="*/ 6502400 w 7636934"/>
              <a:gd name="connsiteY24" fmla="*/ 838200 h 2294467"/>
              <a:gd name="connsiteX25" fmla="*/ 6942667 w 7636934"/>
              <a:gd name="connsiteY25" fmla="*/ 838200 h 2294467"/>
              <a:gd name="connsiteX26" fmla="*/ 6942667 w 7636934"/>
              <a:gd name="connsiteY26" fmla="*/ 1371600 h 2294467"/>
              <a:gd name="connsiteX27" fmla="*/ 7628467 w 7636934"/>
              <a:gd name="connsiteY27" fmla="*/ 1371600 h 2294467"/>
              <a:gd name="connsiteX28" fmla="*/ 7636934 w 7636934"/>
              <a:gd name="connsiteY28" fmla="*/ 2286000 h 2294467"/>
              <a:gd name="connsiteX0" fmla="*/ 0 w 7636934"/>
              <a:gd name="connsiteY0" fmla="*/ 2294467 h 2294467"/>
              <a:gd name="connsiteX1" fmla="*/ 8467 w 7636934"/>
              <a:gd name="connsiteY1" fmla="*/ 685800 h 2294467"/>
              <a:gd name="connsiteX2" fmla="*/ 931334 w 7636934"/>
              <a:gd name="connsiteY2" fmla="*/ 685800 h 2294467"/>
              <a:gd name="connsiteX3" fmla="*/ 922867 w 7636934"/>
              <a:gd name="connsiteY3" fmla="*/ 1143000 h 2294467"/>
              <a:gd name="connsiteX4" fmla="*/ 1905000 w 7636934"/>
              <a:gd name="connsiteY4" fmla="*/ 1151467 h 2294467"/>
              <a:gd name="connsiteX5" fmla="*/ 1905000 w 7636934"/>
              <a:gd name="connsiteY5" fmla="*/ 1456267 h 2294467"/>
              <a:gd name="connsiteX6" fmla="*/ 2057400 w 7636934"/>
              <a:gd name="connsiteY6" fmla="*/ 1456267 h 2294467"/>
              <a:gd name="connsiteX7" fmla="*/ 2065867 w 7636934"/>
              <a:gd name="connsiteY7" fmla="*/ 152400 h 2294467"/>
              <a:gd name="connsiteX8" fmla="*/ 3970867 w 7636934"/>
              <a:gd name="connsiteY8" fmla="*/ 160867 h 2294467"/>
              <a:gd name="connsiteX9" fmla="*/ 3979334 w 7636934"/>
              <a:gd name="connsiteY9" fmla="*/ 1371600 h 2294467"/>
              <a:gd name="connsiteX10" fmla="*/ 4131734 w 7636934"/>
              <a:gd name="connsiteY10" fmla="*/ 1371600 h 2294467"/>
              <a:gd name="connsiteX11" fmla="*/ 4123267 w 7636934"/>
              <a:gd name="connsiteY11" fmla="*/ 999067 h 2294467"/>
              <a:gd name="connsiteX12" fmla="*/ 4588934 w 7636934"/>
              <a:gd name="connsiteY12" fmla="*/ 999067 h 2294467"/>
              <a:gd name="connsiteX13" fmla="*/ 4588934 w 7636934"/>
              <a:gd name="connsiteY13" fmla="*/ 609600 h 2294467"/>
              <a:gd name="connsiteX14" fmla="*/ 4809067 w 7636934"/>
              <a:gd name="connsiteY14" fmla="*/ 609600 h 2294467"/>
              <a:gd name="connsiteX15" fmla="*/ 4817534 w 7636934"/>
              <a:gd name="connsiteY15" fmla="*/ 0 h 2294467"/>
              <a:gd name="connsiteX16" fmla="*/ 5266267 w 7636934"/>
              <a:gd name="connsiteY16" fmla="*/ 8467 h 2294467"/>
              <a:gd name="connsiteX17" fmla="*/ 5266267 w 7636934"/>
              <a:gd name="connsiteY17" fmla="*/ 609600 h 2294467"/>
              <a:gd name="connsiteX18" fmla="*/ 5418667 w 7636934"/>
              <a:gd name="connsiteY18" fmla="*/ 609600 h 2294467"/>
              <a:gd name="connsiteX19" fmla="*/ 5418667 w 7636934"/>
              <a:gd name="connsiteY19" fmla="*/ 990600 h 2294467"/>
              <a:gd name="connsiteX20" fmla="*/ 5723467 w 7636934"/>
              <a:gd name="connsiteY20" fmla="*/ 990600 h 2294467"/>
              <a:gd name="connsiteX21" fmla="*/ 5723467 w 7636934"/>
              <a:gd name="connsiteY21" fmla="*/ 457200 h 2294467"/>
              <a:gd name="connsiteX22" fmla="*/ 6493934 w 7636934"/>
              <a:gd name="connsiteY22" fmla="*/ 465667 h 2294467"/>
              <a:gd name="connsiteX23" fmla="*/ 6502400 w 7636934"/>
              <a:gd name="connsiteY23" fmla="*/ 838200 h 2294467"/>
              <a:gd name="connsiteX24" fmla="*/ 6942667 w 7636934"/>
              <a:gd name="connsiteY24" fmla="*/ 838200 h 2294467"/>
              <a:gd name="connsiteX25" fmla="*/ 6942667 w 7636934"/>
              <a:gd name="connsiteY25" fmla="*/ 1371600 h 2294467"/>
              <a:gd name="connsiteX26" fmla="*/ 7628467 w 7636934"/>
              <a:gd name="connsiteY26" fmla="*/ 1371600 h 2294467"/>
              <a:gd name="connsiteX27" fmla="*/ 7636934 w 7636934"/>
              <a:gd name="connsiteY27" fmla="*/ 2286000 h 2294467"/>
              <a:gd name="connsiteX0" fmla="*/ 0 w 7636934"/>
              <a:gd name="connsiteY0" fmla="*/ 2294467 h 2294467"/>
              <a:gd name="connsiteX1" fmla="*/ 8467 w 7636934"/>
              <a:gd name="connsiteY1" fmla="*/ 685800 h 2294467"/>
              <a:gd name="connsiteX2" fmla="*/ 931334 w 7636934"/>
              <a:gd name="connsiteY2" fmla="*/ 685800 h 2294467"/>
              <a:gd name="connsiteX3" fmla="*/ 922867 w 7636934"/>
              <a:gd name="connsiteY3" fmla="*/ 1143000 h 2294467"/>
              <a:gd name="connsiteX4" fmla="*/ 1905000 w 7636934"/>
              <a:gd name="connsiteY4" fmla="*/ 1151467 h 2294467"/>
              <a:gd name="connsiteX5" fmla="*/ 1905000 w 7636934"/>
              <a:gd name="connsiteY5" fmla="*/ 1456267 h 2294467"/>
              <a:gd name="connsiteX6" fmla="*/ 2057400 w 7636934"/>
              <a:gd name="connsiteY6" fmla="*/ 1456267 h 2294467"/>
              <a:gd name="connsiteX7" fmla="*/ 2065867 w 7636934"/>
              <a:gd name="connsiteY7" fmla="*/ 152400 h 2294467"/>
              <a:gd name="connsiteX8" fmla="*/ 3970867 w 7636934"/>
              <a:gd name="connsiteY8" fmla="*/ 160867 h 2294467"/>
              <a:gd name="connsiteX9" fmla="*/ 3962400 w 7636934"/>
              <a:gd name="connsiteY9" fmla="*/ 2294467 h 2294467"/>
              <a:gd name="connsiteX10" fmla="*/ 4131734 w 7636934"/>
              <a:gd name="connsiteY10" fmla="*/ 1371600 h 2294467"/>
              <a:gd name="connsiteX11" fmla="*/ 4123267 w 7636934"/>
              <a:gd name="connsiteY11" fmla="*/ 999067 h 2294467"/>
              <a:gd name="connsiteX12" fmla="*/ 4588934 w 7636934"/>
              <a:gd name="connsiteY12" fmla="*/ 999067 h 2294467"/>
              <a:gd name="connsiteX13" fmla="*/ 4588934 w 7636934"/>
              <a:gd name="connsiteY13" fmla="*/ 609600 h 2294467"/>
              <a:gd name="connsiteX14" fmla="*/ 4809067 w 7636934"/>
              <a:gd name="connsiteY14" fmla="*/ 609600 h 2294467"/>
              <a:gd name="connsiteX15" fmla="*/ 4817534 w 7636934"/>
              <a:gd name="connsiteY15" fmla="*/ 0 h 2294467"/>
              <a:gd name="connsiteX16" fmla="*/ 5266267 w 7636934"/>
              <a:gd name="connsiteY16" fmla="*/ 8467 h 2294467"/>
              <a:gd name="connsiteX17" fmla="*/ 5266267 w 7636934"/>
              <a:gd name="connsiteY17" fmla="*/ 609600 h 2294467"/>
              <a:gd name="connsiteX18" fmla="*/ 5418667 w 7636934"/>
              <a:gd name="connsiteY18" fmla="*/ 609600 h 2294467"/>
              <a:gd name="connsiteX19" fmla="*/ 5418667 w 7636934"/>
              <a:gd name="connsiteY19" fmla="*/ 990600 h 2294467"/>
              <a:gd name="connsiteX20" fmla="*/ 5723467 w 7636934"/>
              <a:gd name="connsiteY20" fmla="*/ 990600 h 2294467"/>
              <a:gd name="connsiteX21" fmla="*/ 5723467 w 7636934"/>
              <a:gd name="connsiteY21" fmla="*/ 457200 h 2294467"/>
              <a:gd name="connsiteX22" fmla="*/ 6493934 w 7636934"/>
              <a:gd name="connsiteY22" fmla="*/ 465667 h 2294467"/>
              <a:gd name="connsiteX23" fmla="*/ 6502400 w 7636934"/>
              <a:gd name="connsiteY23" fmla="*/ 838200 h 2294467"/>
              <a:gd name="connsiteX24" fmla="*/ 6942667 w 7636934"/>
              <a:gd name="connsiteY24" fmla="*/ 838200 h 2294467"/>
              <a:gd name="connsiteX25" fmla="*/ 6942667 w 7636934"/>
              <a:gd name="connsiteY25" fmla="*/ 1371600 h 2294467"/>
              <a:gd name="connsiteX26" fmla="*/ 7628467 w 7636934"/>
              <a:gd name="connsiteY26" fmla="*/ 1371600 h 2294467"/>
              <a:gd name="connsiteX27" fmla="*/ 7636934 w 7636934"/>
              <a:gd name="connsiteY27" fmla="*/ 2286000 h 2294467"/>
              <a:gd name="connsiteX0" fmla="*/ 0 w 7636934"/>
              <a:gd name="connsiteY0" fmla="*/ 2294467 h 2294467"/>
              <a:gd name="connsiteX1" fmla="*/ 8467 w 7636934"/>
              <a:gd name="connsiteY1" fmla="*/ 685800 h 2294467"/>
              <a:gd name="connsiteX2" fmla="*/ 931334 w 7636934"/>
              <a:gd name="connsiteY2" fmla="*/ 685800 h 2294467"/>
              <a:gd name="connsiteX3" fmla="*/ 922867 w 7636934"/>
              <a:gd name="connsiteY3" fmla="*/ 1143000 h 2294467"/>
              <a:gd name="connsiteX4" fmla="*/ 1905000 w 7636934"/>
              <a:gd name="connsiteY4" fmla="*/ 1151467 h 2294467"/>
              <a:gd name="connsiteX5" fmla="*/ 1905000 w 7636934"/>
              <a:gd name="connsiteY5" fmla="*/ 1456267 h 2294467"/>
              <a:gd name="connsiteX6" fmla="*/ 2057400 w 7636934"/>
              <a:gd name="connsiteY6" fmla="*/ 1456267 h 2294467"/>
              <a:gd name="connsiteX7" fmla="*/ 2065867 w 7636934"/>
              <a:gd name="connsiteY7" fmla="*/ 152400 h 2294467"/>
              <a:gd name="connsiteX8" fmla="*/ 3970867 w 7636934"/>
              <a:gd name="connsiteY8" fmla="*/ 160867 h 2294467"/>
              <a:gd name="connsiteX9" fmla="*/ 3962400 w 7636934"/>
              <a:gd name="connsiteY9" fmla="*/ 2294467 h 2294467"/>
              <a:gd name="connsiteX10" fmla="*/ 4114800 w 7636934"/>
              <a:gd name="connsiteY10" fmla="*/ 2294467 h 2294467"/>
              <a:gd name="connsiteX11" fmla="*/ 4123267 w 7636934"/>
              <a:gd name="connsiteY11" fmla="*/ 999067 h 2294467"/>
              <a:gd name="connsiteX12" fmla="*/ 4588934 w 7636934"/>
              <a:gd name="connsiteY12" fmla="*/ 999067 h 2294467"/>
              <a:gd name="connsiteX13" fmla="*/ 4588934 w 7636934"/>
              <a:gd name="connsiteY13" fmla="*/ 609600 h 2294467"/>
              <a:gd name="connsiteX14" fmla="*/ 4809067 w 7636934"/>
              <a:gd name="connsiteY14" fmla="*/ 609600 h 2294467"/>
              <a:gd name="connsiteX15" fmla="*/ 4817534 w 7636934"/>
              <a:gd name="connsiteY15" fmla="*/ 0 h 2294467"/>
              <a:gd name="connsiteX16" fmla="*/ 5266267 w 7636934"/>
              <a:gd name="connsiteY16" fmla="*/ 8467 h 2294467"/>
              <a:gd name="connsiteX17" fmla="*/ 5266267 w 7636934"/>
              <a:gd name="connsiteY17" fmla="*/ 609600 h 2294467"/>
              <a:gd name="connsiteX18" fmla="*/ 5418667 w 7636934"/>
              <a:gd name="connsiteY18" fmla="*/ 609600 h 2294467"/>
              <a:gd name="connsiteX19" fmla="*/ 5418667 w 7636934"/>
              <a:gd name="connsiteY19" fmla="*/ 990600 h 2294467"/>
              <a:gd name="connsiteX20" fmla="*/ 5723467 w 7636934"/>
              <a:gd name="connsiteY20" fmla="*/ 990600 h 2294467"/>
              <a:gd name="connsiteX21" fmla="*/ 5723467 w 7636934"/>
              <a:gd name="connsiteY21" fmla="*/ 457200 h 2294467"/>
              <a:gd name="connsiteX22" fmla="*/ 6493934 w 7636934"/>
              <a:gd name="connsiteY22" fmla="*/ 465667 h 2294467"/>
              <a:gd name="connsiteX23" fmla="*/ 6502400 w 7636934"/>
              <a:gd name="connsiteY23" fmla="*/ 838200 h 2294467"/>
              <a:gd name="connsiteX24" fmla="*/ 6942667 w 7636934"/>
              <a:gd name="connsiteY24" fmla="*/ 838200 h 2294467"/>
              <a:gd name="connsiteX25" fmla="*/ 6942667 w 7636934"/>
              <a:gd name="connsiteY25" fmla="*/ 1371600 h 2294467"/>
              <a:gd name="connsiteX26" fmla="*/ 7628467 w 7636934"/>
              <a:gd name="connsiteY26" fmla="*/ 1371600 h 2294467"/>
              <a:gd name="connsiteX27" fmla="*/ 7636934 w 7636934"/>
              <a:gd name="connsiteY27" fmla="*/ 2286000 h 2294467"/>
              <a:gd name="connsiteX0" fmla="*/ 0 w 7636934"/>
              <a:gd name="connsiteY0" fmla="*/ 2286000 h 2286000"/>
              <a:gd name="connsiteX1" fmla="*/ 8467 w 7636934"/>
              <a:gd name="connsiteY1" fmla="*/ 677333 h 2286000"/>
              <a:gd name="connsiteX2" fmla="*/ 931334 w 7636934"/>
              <a:gd name="connsiteY2" fmla="*/ 677333 h 2286000"/>
              <a:gd name="connsiteX3" fmla="*/ 922867 w 7636934"/>
              <a:gd name="connsiteY3" fmla="*/ 1134533 h 2286000"/>
              <a:gd name="connsiteX4" fmla="*/ 1905000 w 7636934"/>
              <a:gd name="connsiteY4" fmla="*/ 1143000 h 2286000"/>
              <a:gd name="connsiteX5" fmla="*/ 1905000 w 7636934"/>
              <a:gd name="connsiteY5" fmla="*/ 1447800 h 2286000"/>
              <a:gd name="connsiteX6" fmla="*/ 2057400 w 7636934"/>
              <a:gd name="connsiteY6" fmla="*/ 1447800 h 2286000"/>
              <a:gd name="connsiteX7" fmla="*/ 2065867 w 7636934"/>
              <a:gd name="connsiteY7" fmla="*/ 143933 h 2286000"/>
              <a:gd name="connsiteX8" fmla="*/ 3970867 w 7636934"/>
              <a:gd name="connsiteY8" fmla="*/ 152400 h 2286000"/>
              <a:gd name="connsiteX9" fmla="*/ 3962400 w 7636934"/>
              <a:gd name="connsiteY9" fmla="*/ 2286000 h 2286000"/>
              <a:gd name="connsiteX10" fmla="*/ 4114800 w 7636934"/>
              <a:gd name="connsiteY10" fmla="*/ 2286000 h 2286000"/>
              <a:gd name="connsiteX11" fmla="*/ 4123267 w 7636934"/>
              <a:gd name="connsiteY11" fmla="*/ 990600 h 2286000"/>
              <a:gd name="connsiteX12" fmla="*/ 4588934 w 7636934"/>
              <a:gd name="connsiteY12" fmla="*/ 990600 h 2286000"/>
              <a:gd name="connsiteX13" fmla="*/ 4588934 w 7636934"/>
              <a:gd name="connsiteY13" fmla="*/ 601133 h 2286000"/>
              <a:gd name="connsiteX14" fmla="*/ 4809067 w 7636934"/>
              <a:gd name="connsiteY14" fmla="*/ 601133 h 2286000"/>
              <a:gd name="connsiteX15" fmla="*/ 5266267 w 7636934"/>
              <a:gd name="connsiteY15" fmla="*/ 0 h 2286000"/>
              <a:gd name="connsiteX16" fmla="*/ 5266267 w 7636934"/>
              <a:gd name="connsiteY16" fmla="*/ 601133 h 2286000"/>
              <a:gd name="connsiteX17" fmla="*/ 5418667 w 7636934"/>
              <a:gd name="connsiteY17" fmla="*/ 601133 h 2286000"/>
              <a:gd name="connsiteX18" fmla="*/ 5418667 w 7636934"/>
              <a:gd name="connsiteY18" fmla="*/ 982133 h 2286000"/>
              <a:gd name="connsiteX19" fmla="*/ 5723467 w 7636934"/>
              <a:gd name="connsiteY19" fmla="*/ 982133 h 2286000"/>
              <a:gd name="connsiteX20" fmla="*/ 5723467 w 7636934"/>
              <a:gd name="connsiteY20" fmla="*/ 448733 h 2286000"/>
              <a:gd name="connsiteX21" fmla="*/ 6493934 w 7636934"/>
              <a:gd name="connsiteY21" fmla="*/ 457200 h 2286000"/>
              <a:gd name="connsiteX22" fmla="*/ 6502400 w 7636934"/>
              <a:gd name="connsiteY22" fmla="*/ 829733 h 2286000"/>
              <a:gd name="connsiteX23" fmla="*/ 6942667 w 7636934"/>
              <a:gd name="connsiteY23" fmla="*/ 829733 h 2286000"/>
              <a:gd name="connsiteX24" fmla="*/ 6942667 w 7636934"/>
              <a:gd name="connsiteY24" fmla="*/ 1363133 h 2286000"/>
              <a:gd name="connsiteX25" fmla="*/ 7628467 w 7636934"/>
              <a:gd name="connsiteY25" fmla="*/ 1363133 h 2286000"/>
              <a:gd name="connsiteX26" fmla="*/ 7636934 w 7636934"/>
              <a:gd name="connsiteY26" fmla="*/ 2277533 h 2286000"/>
              <a:gd name="connsiteX0" fmla="*/ 0 w 7636934"/>
              <a:gd name="connsiteY0" fmla="*/ 2286000 h 2286000"/>
              <a:gd name="connsiteX1" fmla="*/ 8467 w 7636934"/>
              <a:gd name="connsiteY1" fmla="*/ 677333 h 2286000"/>
              <a:gd name="connsiteX2" fmla="*/ 931334 w 7636934"/>
              <a:gd name="connsiteY2" fmla="*/ 677333 h 2286000"/>
              <a:gd name="connsiteX3" fmla="*/ 922867 w 7636934"/>
              <a:gd name="connsiteY3" fmla="*/ 1134533 h 2286000"/>
              <a:gd name="connsiteX4" fmla="*/ 1905000 w 7636934"/>
              <a:gd name="connsiteY4" fmla="*/ 1143000 h 2286000"/>
              <a:gd name="connsiteX5" fmla="*/ 1905000 w 7636934"/>
              <a:gd name="connsiteY5" fmla="*/ 1447800 h 2286000"/>
              <a:gd name="connsiteX6" fmla="*/ 2057400 w 7636934"/>
              <a:gd name="connsiteY6" fmla="*/ 1447800 h 2286000"/>
              <a:gd name="connsiteX7" fmla="*/ 2065867 w 7636934"/>
              <a:gd name="connsiteY7" fmla="*/ 143933 h 2286000"/>
              <a:gd name="connsiteX8" fmla="*/ 3970867 w 7636934"/>
              <a:gd name="connsiteY8" fmla="*/ 152400 h 2286000"/>
              <a:gd name="connsiteX9" fmla="*/ 3962400 w 7636934"/>
              <a:gd name="connsiteY9" fmla="*/ 2286000 h 2286000"/>
              <a:gd name="connsiteX10" fmla="*/ 4114800 w 7636934"/>
              <a:gd name="connsiteY10" fmla="*/ 2286000 h 2286000"/>
              <a:gd name="connsiteX11" fmla="*/ 4123267 w 7636934"/>
              <a:gd name="connsiteY11" fmla="*/ 990600 h 2286000"/>
              <a:gd name="connsiteX12" fmla="*/ 4588934 w 7636934"/>
              <a:gd name="connsiteY12" fmla="*/ 990600 h 2286000"/>
              <a:gd name="connsiteX13" fmla="*/ 4588934 w 7636934"/>
              <a:gd name="connsiteY13" fmla="*/ 601133 h 2286000"/>
              <a:gd name="connsiteX14" fmla="*/ 5266267 w 7636934"/>
              <a:gd name="connsiteY14" fmla="*/ 0 h 2286000"/>
              <a:gd name="connsiteX15" fmla="*/ 5266267 w 7636934"/>
              <a:gd name="connsiteY15" fmla="*/ 601133 h 2286000"/>
              <a:gd name="connsiteX16" fmla="*/ 5418667 w 7636934"/>
              <a:gd name="connsiteY16" fmla="*/ 601133 h 2286000"/>
              <a:gd name="connsiteX17" fmla="*/ 5418667 w 7636934"/>
              <a:gd name="connsiteY17" fmla="*/ 982133 h 2286000"/>
              <a:gd name="connsiteX18" fmla="*/ 5723467 w 7636934"/>
              <a:gd name="connsiteY18" fmla="*/ 982133 h 2286000"/>
              <a:gd name="connsiteX19" fmla="*/ 5723467 w 7636934"/>
              <a:gd name="connsiteY19" fmla="*/ 448733 h 2286000"/>
              <a:gd name="connsiteX20" fmla="*/ 6493934 w 7636934"/>
              <a:gd name="connsiteY20" fmla="*/ 457200 h 2286000"/>
              <a:gd name="connsiteX21" fmla="*/ 6502400 w 7636934"/>
              <a:gd name="connsiteY21" fmla="*/ 829733 h 2286000"/>
              <a:gd name="connsiteX22" fmla="*/ 6942667 w 7636934"/>
              <a:gd name="connsiteY22" fmla="*/ 829733 h 2286000"/>
              <a:gd name="connsiteX23" fmla="*/ 6942667 w 7636934"/>
              <a:gd name="connsiteY23" fmla="*/ 1363133 h 2286000"/>
              <a:gd name="connsiteX24" fmla="*/ 7628467 w 7636934"/>
              <a:gd name="connsiteY24" fmla="*/ 1363133 h 2286000"/>
              <a:gd name="connsiteX25" fmla="*/ 7636934 w 7636934"/>
              <a:gd name="connsiteY25" fmla="*/ 2277533 h 2286000"/>
              <a:gd name="connsiteX0" fmla="*/ 0 w 7636934"/>
              <a:gd name="connsiteY0" fmla="*/ 2286000 h 2286000"/>
              <a:gd name="connsiteX1" fmla="*/ 8467 w 7636934"/>
              <a:gd name="connsiteY1" fmla="*/ 677333 h 2286000"/>
              <a:gd name="connsiteX2" fmla="*/ 931334 w 7636934"/>
              <a:gd name="connsiteY2" fmla="*/ 677333 h 2286000"/>
              <a:gd name="connsiteX3" fmla="*/ 922867 w 7636934"/>
              <a:gd name="connsiteY3" fmla="*/ 1134533 h 2286000"/>
              <a:gd name="connsiteX4" fmla="*/ 1905000 w 7636934"/>
              <a:gd name="connsiteY4" fmla="*/ 1143000 h 2286000"/>
              <a:gd name="connsiteX5" fmla="*/ 1905000 w 7636934"/>
              <a:gd name="connsiteY5" fmla="*/ 1447800 h 2286000"/>
              <a:gd name="connsiteX6" fmla="*/ 2057400 w 7636934"/>
              <a:gd name="connsiteY6" fmla="*/ 1447800 h 2286000"/>
              <a:gd name="connsiteX7" fmla="*/ 2065867 w 7636934"/>
              <a:gd name="connsiteY7" fmla="*/ 143933 h 2286000"/>
              <a:gd name="connsiteX8" fmla="*/ 3970867 w 7636934"/>
              <a:gd name="connsiteY8" fmla="*/ 152400 h 2286000"/>
              <a:gd name="connsiteX9" fmla="*/ 3962400 w 7636934"/>
              <a:gd name="connsiteY9" fmla="*/ 2286000 h 2286000"/>
              <a:gd name="connsiteX10" fmla="*/ 4114800 w 7636934"/>
              <a:gd name="connsiteY10" fmla="*/ 2286000 h 2286000"/>
              <a:gd name="connsiteX11" fmla="*/ 4123267 w 7636934"/>
              <a:gd name="connsiteY11" fmla="*/ 990600 h 2286000"/>
              <a:gd name="connsiteX12" fmla="*/ 4588934 w 7636934"/>
              <a:gd name="connsiteY12" fmla="*/ 990600 h 2286000"/>
              <a:gd name="connsiteX13" fmla="*/ 4588934 w 7636934"/>
              <a:gd name="connsiteY13" fmla="*/ 601133 h 2286000"/>
              <a:gd name="connsiteX14" fmla="*/ 5266267 w 7636934"/>
              <a:gd name="connsiteY14" fmla="*/ 0 h 2286000"/>
              <a:gd name="connsiteX15" fmla="*/ 5418667 w 7636934"/>
              <a:gd name="connsiteY15" fmla="*/ 601133 h 2286000"/>
              <a:gd name="connsiteX16" fmla="*/ 5418667 w 7636934"/>
              <a:gd name="connsiteY16" fmla="*/ 982133 h 2286000"/>
              <a:gd name="connsiteX17" fmla="*/ 5723467 w 7636934"/>
              <a:gd name="connsiteY17" fmla="*/ 982133 h 2286000"/>
              <a:gd name="connsiteX18" fmla="*/ 5723467 w 7636934"/>
              <a:gd name="connsiteY18" fmla="*/ 448733 h 2286000"/>
              <a:gd name="connsiteX19" fmla="*/ 6493934 w 7636934"/>
              <a:gd name="connsiteY19" fmla="*/ 457200 h 2286000"/>
              <a:gd name="connsiteX20" fmla="*/ 6502400 w 7636934"/>
              <a:gd name="connsiteY20" fmla="*/ 829733 h 2286000"/>
              <a:gd name="connsiteX21" fmla="*/ 6942667 w 7636934"/>
              <a:gd name="connsiteY21" fmla="*/ 829733 h 2286000"/>
              <a:gd name="connsiteX22" fmla="*/ 6942667 w 7636934"/>
              <a:gd name="connsiteY22" fmla="*/ 1363133 h 2286000"/>
              <a:gd name="connsiteX23" fmla="*/ 7628467 w 7636934"/>
              <a:gd name="connsiteY23" fmla="*/ 1363133 h 2286000"/>
              <a:gd name="connsiteX24" fmla="*/ 7636934 w 7636934"/>
              <a:gd name="connsiteY24" fmla="*/ 2277533 h 2286000"/>
              <a:gd name="connsiteX0" fmla="*/ 0 w 7636934"/>
              <a:gd name="connsiteY0" fmla="*/ 2142067 h 2142067"/>
              <a:gd name="connsiteX1" fmla="*/ 8467 w 7636934"/>
              <a:gd name="connsiteY1" fmla="*/ 533400 h 2142067"/>
              <a:gd name="connsiteX2" fmla="*/ 931334 w 7636934"/>
              <a:gd name="connsiteY2" fmla="*/ 533400 h 2142067"/>
              <a:gd name="connsiteX3" fmla="*/ 922867 w 7636934"/>
              <a:gd name="connsiteY3" fmla="*/ 990600 h 2142067"/>
              <a:gd name="connsiteX4" fmla="*/ 1905000 w 7636934"/>
              <a:gd name="connsiteY4" fmla="*/ 999067 h 2142067"/>
              <a:gd name="connsiteX5" fmla="*/ 1905000 w 7636934"/>
              <a:gd name="connsiteY5" fmla="*/ 1303867 h 2142067"/>
              <a:gd name="connsiteX6" fmla="*/ 2057400 w 7636934"/>
              <a:gd name="connsiteY6" fmla="*/ 1303867 h 2142067"/>
              <a:gd name="connsiteX7" fmla="*/ 2065867 w 7636934"/>
              <a:gd name="connsiteY7" fmla="*/ 0 h 2142067"/>
              <a:gd name="connsiteX8" fmla="*/ 3970867 w 7636934"/>
              <a:gd name="connsiteY8" fmla="*/ 8467 h 2142067"/>
              <a:gd name="connsiteX9" fmla="*/ 3962400 w 7636934"/>
              <a:gd name="connsiteY9" fmla="*/ 2142067 h 2142067"/>
              <a:gd name="connsiteX10" fmla="*/ 4114800 w 7636934"/>
              <a:gd name="connsiteY10" fmla="*/ 2142067 h 2142067"/>
              <a:gd name="connsiteX11" fmla="*/ 4123267 w 7636934"/>
              <a:gd name="connsiteY11" fmla="*/ 846667 h 2142067"/>
              <a:gd name="connsiteX12" fmla="*/ 4588934 w 7636934"/>
              <a:gd name="connsiteY12" fmla="*/ 846667 h 2142067"/>
              <a:gd name="connsiteX13" fmla="*/ 4588934 w 7636934"/>
              <a:gd name="connsiteY13" fmla="*/ 457200 h 2142067"/>
              <a:gd name="connsiteX14" fmla="*/ 5418667 w 7636934"/>
              <a:gd name="connsiteY14" fmla="*/ 457200 h 2142067"/>
              <a:gd name="connsiteX15" fmla="*/ 5418667 w 7636934"/>
              <a:gd name="connsiteY15" fmla="*/ 838200 h 2142067"/>
              <a:gd name="connsiteX16" fmla="*/ 5723467 w 7636934"/>
              <a:gd name="connsiteY16" fmla="*/ 838200 h 2142067"/>
              <a:gd name="connsiteX17" fmla="*/ 5723467 w 7636934"/>
              <a:gd name="connsiteY17" fmla="*/ 304800 h 2142067"/>
              <a:gd name="connsiteX18" fmla="*/ 6493934 w 7636934"/>
              <a:gd name="connsiteY18" fmla="*/ 313267 h 2142067"/>
              <a:gd name="connsiteX19" fmla="*/ 6502400 w 7636934"/>
              <a:gd name="connsiteY19" fmla="*/ 685800 h 2142067"/>
              <a:gd name="connsiteX20" fmla="*/ 6942667 w 7636934"/>
              <a:gd name="connsiteY20" fmla="*/ 685800 h 2142067"/>
              <a:gd name="connsiteX21" fmla="*/ 6942667 w 7636934"/>
              <a:gd name="connsiteY21" fmla="*/ 1219200 h 2142067"/>
              <a:gd name="connsiteX22" fmla="*/ 7628467 w 7636934"/>
              <a:gd name="connsiteY22" fmla="*/ 1219200 h 2142067"/>
              <a:gd name="connsiteX23" fmla="*/ 7636934 w 7636934"/>
              <a:gd name="connsiteY23" fmla="*/ 2133600 h 2142067"/>
              <a:gd name="connsiteX0" fmla="*/ 0 w 7636934"/>
              <a:gd name="connsiteY0" fmla="*/ 2142067 h 2142067"/>
              <a:gd name="connsiteX1" fmla="*/ 8467 w 7636934"/>
              <a:gd name="connsiteY1" fmla="*/ 533400 h 2142067"/>
              <a:gd name="connsiteX2" fmla="*/ 931334 w 7636934"/>
              <a:gd name="connsiteY2" fmla="*/ 533400 h 2142067"/>
              <a:gd name="connsiteX3" fmla="*/ 922867 w 7636934"/>
              <a:gd name="connsiteY3" fmla="*/ 990600 h 2142067"/>
              <a:gd name="connsiteX4" fmla="*/ 1905000 w 7636934"/>
              <a:gd name="connsiteY4" fmla="*/ 999067 h 2142067"/>
              <a:gd name="connsiteX5" fmla="*/ 1905000 w 7636934"/>
              <a:gd name="connsiteY5" fmla="*/ 1303867 h 2142067"/>
              <a:gd name="connsiteX6" fmla="*/ 2057400 w 7636934"/>
              <a:gd name="connsiteY6" fmla="*/ 1303867 h 2142067"/>
              <a:gd name="connsiteX7" fmla="*/ 2065867 w 7636934"/>
              <a:gd name="connsiteY7" fmla="*/ 0 h 2142067"/>
              <a:gd name="connsiteX8" fmla="*/ 3970867 w 7636934"/>
              <a:gd name="connsiteY8" fmla="*/ 8467 h 2142067"/>
              <a:gd name="connsiteX9" fmla="*/ 3962400 w 7636934"/>
              <a:gd name="connsiteY9" fmla="*/ 2142067 h 2142067"/>
              <a:gd name="connsiteX10" fmla="*/ 4114800 w 7636934"/>
              <a:gd name="connsiteY10" fmla="*/ 2142067 h 2142067"/>
              <a:gd name="connsiteX11" fmla="*/ 4123267 w 7636934"/>
              <a:gd name="connsiteY11" fmla="*/ 846667 h 2142067"/>
              <a:gd name="connsiteX12" fmla="*/ 4588934 w 7636934"/>
              <a:gd name="connsiteY12" fmla="*/ 846667 h 2142067"/>
              <a:gd name="connsiteX13" fmla="*/ 4588934 w 7636934"/>
              <a:gd name="connsiteY13" fmla="*/ 457200 h 2142067"/>
              <a:gd name="connsiteX14" fmla="*/ 5418667 w 7636934"/>
              <a:gd name="connsiteY14" fmla="*/ 457200 h 2142067"/>
              <a:gd name="connsiteX15" fmla="*/ 5418667 w 7636934"/>
              <a:gd name="connsiteY15" fmla="*/ 838200 h 2142067"/>
              <a:gd name="connsiteX16" fmla="*/ 5723467 w 7636934"/>
              <a:gd name="connsiteY16" fmla="*/ 838200 h 2142067"/>
              <a:gd name="connsiteX17" fmla="*/ 5723467 w 7636934"/>
              <a:gd name="connsiteY17" fmla="*/ 304800 h 2142067"/>
              <a:gd name="connsiteX18" fmla="*/ 6493934 w 7636934"/>
              <a:gd name="connsiteY18" fmla="*/ 313267 h 2142067"/>
              <a:gd name="connsiteX19" fmla="*/ 6502400 w 7636934"/>
              <a:gd name="connsiteY19" fmla="*/ 685800 h 2142067"/>
              <a:gd name="connsiteX20" fmla="*/ 6942667 w 7636934"/>
              <a:gd name="connsiteY20" fmla="*/ 685800 h 2142067"/>
              <a:gd name="connsiteX21" fmla="*/ 6942667 w 7636934"/>
              <a:gd name="connsiteY21" fmla="*/ 1219200 h 2142067"/>
              <a:gd name="connsiteX22" fmla="*/ 7636934 w 7636934"/>
              <a:gd name="connsiteY22" fmla="*/ 2133600 h 2142067"/>
              <a:gd name="connsiteX0" fmla="*/ 0 w 6942667"/>
              <a:gd name="connsiteY0" fmla="*/ 2142067 h 2142067"/>
              <a:gd name="connsiteX1" fmla="*/ 8467 w 6942667"/>
              <a:gd name="connsiteY1" fmla="*/ 533400 h 2142067"/>
              <a:gd name="connsiteX2" fmla="*/ 931334 w 6942667"/>
              <a:gd name="connsiteY2" fmla="*/ 533400 h 2142067"/>
              <a:gd name="connsiteX3" fmla="*/ 922867 w 6942667"/>
              <a:gd name="connsiteY3" fmla="*/ 990600 h 2142067"/>
              <a:gd name="connsiteX4" fmla="*/ 1905000 w 6942667"/>
              <a:gd name="connsiteY4" fmla="*/ 999067 h 2142067"/>
              <a:gd name="connsiteX5" fmla="*/ 1905000 w 6942667"/>
              <a:gd name="connsiteY5" fmla="*/ 1303867 h 2142067"/>
              <a:gd name="connsiteX6" fmla="*/ 2057400 w 6942667"/>
              <a:gd name="connsiteY6" fmla="*/ 1303867 h 2142067"/>
              <a:gd name="connsiteX7" fmla="*/ 2065867 w 6942667"/>
              <a:gd name="connsiteY7" fmla="*/ 0 h 2142067"/>
              <a:gd name="connsiteX8" fmla="*/ 3970867 w 6942667"/>
              <a:gd name="connsiteY8" fmla="*/ 8467 h 2142067"/>
              <a:gd name="connsiteX9" fmla="*/ 3962400 w 6942667"/>
              <a:gd name="connsiteY9" fmla="*/ 2142067 h 2142067"/>
              <a:gd name="connsiteX10" fmla="*/ 4114800 w 6942667"/>
              <a:gd name="connsiteY10" fmla="*/ 2142067 h 2142067"/>
              <a:gd name="connsiteX11" fmla="*/ 4123267 w 6942667"/>
              <a:gd name="connsiteY11" fmla="*/ 846667 h 2142067"/>
              <a:gd name="connsiteX12" fmla="*/ 4588934 w 6942667"/>
              <a:gd name="connsiteY12" fmla="*/ 846667 h 2142067"/>
              <a:gd name="connsiteX13" fmla="*/ 4588934 w 6942667"/>
              <a:gd name="connsiteY13" fmla="*/ 457200 h 2142067"/>
              <a:gd name="connsiteX14" fmla="*/ 5418667 w 6942667"/>
              <a:gd name="connsiteY14" fmla="*/ 457200 h 2142067"/>
              <a:gd name="connsiteX15" fmla="*/ 5418667 w 6942667"/>
              <a:gd name="connsiteY15" fmla="*/ 838200 h 2142067"/>
              <a:gd name="connsiteX16" fmla="*/ 5723467 w 6942667"/>
              <a:gd name="connsiteY16" fmla="*/ 838200 h 2142067"/>
              <a:gd name="connsiteX17" fmla="*/ 5723467 w 6942667"/>
              <a:gd name="connsiteY17" fmla="*/ 304800 h 2142067"/>
              <a:gd name="connsiteX18" fmla="*/ 6493934 w 6942667"/>
              <a:gd name="connsiteY18" fmla="*/ 313267 h 2142067"/>
              <a:gd name="connsiteX19" fmla="*/ 6502400 w 6942667"/>
              <a:gd name="connsiteY19" fmla="*/ 685800 h 2142067"/>
              <a:gd name="connsiteX20" fmla="*/ 6942667 w 6942667"/>
              <a:gd name="connsiteY20" fmla="*/ 685800 h 2142067"/>
              <a:gd name="connsiteX21" fmla="*/ 6942667 w 6942667"/>
              <a:gd name="connsiteY21" fmla="*/ 1219200 h 2142067"/>
              <a:gd name="connsiteX0" fmla="*/ 0 w 6942667"/>
              <a:gd name="connsiteY0" fmla="*/ 2142067 h 2142067"/>
              <a:gd name="connsiteX1" fmla="*/ 8467 w 6942667"/>
              <a:gd name="connsiteY1" fmla="*/ 533400 h 2142067"/>
              <a:gd name="connsiteX2" fmla="*/ 931334 w 6942667"/>
              <a:gd name="connsiteY2" fmla="*/ 533400 h 2142067"/>
              <a:gd name="connsiteX3" fmla="*/ 922867 w 6942667"/>
              <a:gd name="connsiteY3" fmla="*/ 990600 h 2142067"/>
              <a:gd name="connsiteX4" fmla="*/ 1905000 w 6942667"/>
              <a:gd name="connsiteY4" fmla="*/ 999067 h 2142067"/>
              <a:gd name="connsiteX5" fmla="*/ 1905000 w 6942667"/>
              <a:gd name="connsiteY5" fmla="*/ 1303867 h 2142067"/>
              <a:gd name="connsiteX6" fmla="*/ 2057400 w 6942667"/>
              <a:gd name="connsiteY6" fmla="*/ 1303867 h 2142067"/>
              <a:gd name="connsiteX7" fmla="*/ 2065867 w 6942667"/>
              <a:gd name="connsiteY7" fmla="*/ 0 h 2142067"/>
              <a:gd name="connsiteX8" fmla="*/ 3970867 w 6942667"/>
              <a:gd name="connsiteY8" fmla="*/ 8467 h 2142067"/>
              <a:gd name="connsiteX9" fmla="*/ 3962400 w 6942667"/>
              <a:gd name="connsiteY9" fmla="*/ 2142067 h 2142067"/>
              <a:gd name="connsiteX10" fmla="*/ 4114800 w 6942667"/>
              <a:gd name="connsiteY10" fmla="*/ 2142067 h 2142067"/>
              <a:gd name="connsiteX11" fmla="*/ 4123267 w 6942667"/>
              <a:gd name="connsiteY11" fmla="*/ 846667 h 2142067"/>
              <a:gd name="connsiteX12" fmla="*/ 4588934 w 6942667"/>
              <a:gd name="connsiteY12" fmla="*/ 846667 h 2142067"/>
              <a:gd name="connsiteX13" fmla="*/ 4588934 w 6942667"/>
              <a:gd name="connsiteY13" fmla="*/ 457200 h 2142067"/>
              <a:gd name="connsiteX14" fmla="*/ 5418667 w 6942667"/>
              <a:gd name="connsiteY14" fmla="*/ 457200 h 2142067"/>
              <a:gd name="connsiteX15" fmla="*/ 5418667 w 6942667"/>
              <a:gd name="connsiteY15" fmla="*/ 838200 h 2142067"/>
              <a:gd name="connsiteX16" fmla="*/ 5723467 w 6942667"/>
              <a:gd name="connsiteY16" fmla="*/ 838200 h 2142067"/>
              <a:gd name="connsiteX17" fmla="*/ 5723467 w 6942667"/>
              <a:gd name="connsiteY17" fmla="*/ 304800 h 2142067"/>
              <a:gd name="connsiteX18" fmla="*/ 6493934 w 6942667"/>
              <a:gd name="connsiteY18" fmla="*/ 313267 h 2142067"/>
              <a:gd name="connsiteX19" fmla="*/ 6502400 w 6942667"/>
              <a:gd name="connsiteY19" fmla="*/ 685800 h 2142067"/>
              <a:gd name="connsiteX20" fmla="*/ 6942667 w 6942667"/>
              <a:gd name="connsiteY20" fmla="*/ 685800 h 2142067"/>
              <a:gd name="connsiteX21" fmla="*/ 6934201 w 6942667"/>
              <a:gd name="connsiteY21" fmla="*/ 2142066 h 2142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942667" h="2142067">
                <a:moveTo>
                  <a:pt x="0" y="2142067"/>
                </a:moveTo>
                <a:cubicBezTo>
                  <a:pt x="2822" y="1605845"/>
                  <a:pt x="5645" y="1069622"/>
                  <a:pt x="8467" y="533400"/>
                </a:cubicBezTo>
                <a:lnTo>
                  <a:pt x="931334" y="533400"/>
                </a:lnTo>
                <a:lnTo>
                  <a:pt x="922867" y="990600"/>
                </a:lnTo>
                <a:lnTo>
                  <a:pt x="1905000" y="999067"/>
                </a:lnTo>
                <a:lnTo>
                  <a:pt x="1905000" y="1303867"/>
                </a:lnTo>
                <a:lnTo>
                  <a:pt x="2057400" y="1303867"/>
                </a:lnTo>
                <a:cubicBezTo>
                  <a:pt x="2060222" y="869245"/>
                  <a:pt x="2063045" y="434622"/>
                  <a:pt x="2065867" y="0"/>
                </a:cubicBezTo>
                <a:lnTo>
                  <a:pt x="3970867" y="8467"/>
                </a:lnTo>
                <a:cubicBezTo>
                  <a:pt x="3973689" y="412045"/>
                  <a:pt x="3959578" y="1738489"/>
                  <a:pt x="3962400" y="2142067"/>
                </a:cubicBezTo>
                <a:lnTo>
                  <a:pt x="4114800" y="2142067"/>
                </a:lnTo>
                <a:cubicBezTo>
                  <a:pt x="4117622" y="1710267"/>
                  <a:pt x="4120445" y="1278467"/>
                  <a:pt x="4123267" y="846667"/>
                </a:cubicBezTo>
                <a:lnTo>
                  <a:pt x="4588934" y="846667"/>
                </a:lnTo>
                <a:lnTo>
                  <a:pt x="4588934" y="457200"/>
                </a:lnTo>
                <a:lnTo>
                  <a:pt x="5418667" y="457200"/>
                </a:lnTo>
                <a:lnTo>
                  <a:pt x="5418667" y="838200"/>
                </a:lnTo>
                <a:lnTo>
                  <a:pt x="5723467" y="838200"/>
                </a:lnTo>
                <a:lnTo>
                  <a:pt x="5723467" y="304800"/>
                </a:lnTo>
                <a:lnTo>
                  <a:pt x="6493934" y="313267"/>
                </a:lnTo>
                <a:lnTo>
                  <a:pt x="6502400" y="685800"/>
                </a:lnTo>
                <a:lnTo>
                  <a:pt x="6942667" y="685800"/>
                </a:lnTo>
                <a:lnTo>
                  <a:pt x="6934201" y="2142066"/>
                </a:lnTo>
              </a:path>
            </a:pathLst>
          </a:cu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5" name="Freeform 44"/>
          <p:cNvSpPr/>
          <p:nvPr/>
        </p:nvSpPr>
        <p:spPr>
          <a:xfrm>
            <a:off x="1981200" y="2438400"/>
            <a:ext cx="6417734" cy="2514600"/>
          </a:xfrm>
          <a:custGeom>
            <a:avLst/>
            <a:gdLst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31334 w 7958667"/>
              <a:gd name="connsiteY3" fmla="*/ 1363133 h 2523067"/>
              <a:gd name="connsiteX4" fmla="*/ 1227667 w 7958667"/>
              <a:gd name="connsiteY4" fmla="*/ 1354667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1133 h 2523067"/>
              <a:gd name="connsiteX8" fmla="*/ 2065867 w 7958667"/>
              <a:gd name="connsiteY8" fmla="*/ 618067 h 2523067"/>
              <a:gd name="connsiteX9" fmla="*/ 2074334 w 7958667"/>
              <a:gd name="connsiteY9" fmla="*/ 389467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29733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27134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31334 w 7958667"/>
              <a:gd name="connsiteY3" fmla="*/ 1363133 h 2523067"/>
              <a:gd name="connsiteX4" fmla="*/ 1227667 w 7958667"/>
              <a:gd name="connsiteY4" fmla="*/ 1354667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1133 h 2523067"/>
              <a:gd name="connsiteX8" fmla="*/ 2065867 w 7958667"/>
              <a:gd name="connsiteY8" fmla="*/ 609600 h 2523067"/>
              <a:gd name="connsiteX9" fmla="*/ 2074334 w 7958667"/>
              <a:gd name="connsiteY9" fmla="*/ 389467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29733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27134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31334 w 7958667"/>
              <a:gd name="connsiteY3" fmla="*/ 1363133 h 2523067"/>
              <a:gd name="connsiteX4" fmla="*/ 1227667 w 7958667"/>
              <a:gd name="connsiteY4" fmla="*/ 1354667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1133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29733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27134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31334 w 7958667"/>
              <a:gd name="connsiteY3" fmla="*/ 1363133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1133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29733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27134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31334 w 7958667"/>
              <a:gd name="connsiteY3" fmla="*/ 1363133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1133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29733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27134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1133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29733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27134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1133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29733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27134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1133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29733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27134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29733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27134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29733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18667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38200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18667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38200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18667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38200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18667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38200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18667 w 7958667"/>
              <a:gd name="connsiteY24" fmla="*/ 838200 h 2523067"/>
              <a:gd name="connsiteX25" fmla="*/ 5418667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38200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18667 w 7958667"/>
              <a:gd name="connsiteY24" fmla="*/ 838200 h 2523067"/>
              <a:gd name="connsiteX25" fmla="*/ 5418667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38200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18667 w 7958667"/>
              <a:gd name="connsiteY24" fmla="*/ 838200 h 2523067"/>
              <a:gd name="connsiteX25" fmla="*/ 5418667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0267 w 7958667"/>
              <a:gd name="connsiteY12" fmla="*/ 0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38200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18667 w 7958667"/>
              <a:gd name="connsiteY24" fmla="*/ 838200 h 2523067"/>
              <a:gd name="connsiteX25" fmla="*/ 5418667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0267 w 7958667"/>
              <a:gd name="connsiteY12" fmla="*/ 0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38200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66267 w 7958667"/>
              <a:gd name="connsiteY23" fmla="*/ 838200 h 2523067"/>
              <a:gd name="connsiteX24" fmla="*/ 5418667 w 7958667"/>
              <a:gd name="connsiteY24" fmla="*/ 838200 h 2523067"/>
              <a:gd name="connsiteX25" fmla="*/ 5418667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0267 w 7958667"/>
              <a:gd name="connsiteY12" fmla="*/ 0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38200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66267 w 7958667"/>
              <a:gd name="connsiteY23" fmla="*/ 838200 h 2523067"/>
              <a:gd name="connsiteX24" fmla="*/ 5418667 w 7958667"/>
              <a:gd name="connsiteY24" fmla="*/ 838200 h 2523067"/>
              <a:gd name="connsiteX25" fmla="*/ 5418667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28467 w 7958667"/>
              <a:gd name="connsiteY32" fmla="*/ 1600200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0267 w 7958667"/>
              <a:gd name="connsiteY12" fmla="*/ 0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38200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66267 w 7958667"/>
              <a:gd name="connsiteY23" fmla="*/ 838200 h 2523067"/>
              <a:gd name="connsiteX24" fmla="*/ 5418667 w 7958667"/>
              <a:gd name="connsiteY24" fmla="*/ 838200 h 2523067"/>
              <a:gd name="connsiteX25" fmla="*/ 5418667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0200 h 2523067"/>
              <a:gd name="connsiteX32" fmla="*/ 7628467 w 7958667"/>
              <a:gd name="connsiteY32" fmla="*/ 1600200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636934"/>
              <a:gd name="connsiteY0" fmla="*/ 2523067 h 2523067"/>
              <a:gd name="connsiteX1" fmla="*/ 8467 w 7636934"/>
              <a:gd name="connsiteY1" fmla="*/ 914400 h 2523067"/>
              <a:gd name="connsiteX2" fmla="*/ 931334 w 7636934"/>
              <a:gd name="connsiteY2" fmla="*/ 914400 h 2523067"/>
              <a:gd name="connsiteX3" fmla="*/ 922867 w 7636934"/>
              <a:gd name="connsiteY3" fmla="*/ 1371600 h 2523067"/>
              <a:gd name="connsiteX4" fmla="*/ 1227667 w 7636934"/>
              <a:gd name="connsiteY4" fmla="*/ 1371600 h 2523067"/>
              <a:gd name="connsiteX5" fmla="*/ 1236134 w 7636934"/>
              <a:gd name="connsiteY5" fmla="*/ 84667 h 2523067"/>
              <a:gd name="connsiteX6" fmla="*/ 1845734 w 7636934"/>
              <a:gd name="connsiteY6" fmla="*/ 84667 h 2523067"/>
              <a:gd name="connsiteX7" fmla="*/ 1837267 w 7636934"/>
              <a:gd name="connsiteY7" fmla="*/ 609600 h 2523067"/>
              <a:gd name="connsiteX8" fmla="*/ 2065867 w 7636934"/>
              <a:gd name="connsiteY8" fmla="*/ 609600 h 2523067"/>
              <a:gd name="connsiteX9" fmla="*/ 2065867 w 7636934"/>
              <a:gd name="connsiteY9" fmla="*/ 381000 h 2523067"/>
              <a:gd name="connsiteX10" fmla="*/ 2379134 w 7636934"/>
              <a:gd name="connsiteY10" fmla="*/ 381000 h 2523067"/>
              <a:gd name="connsiteX11" fmla="*/ 2370667 w 7636934"/>
              <a:gd name="connsiteY11" fmla="*/ 0 h 2523067"/>
              <a:gd name="connsiteX12" fmla="*/ 2980267 w 7636934"/>
              <a:gd name="connsiteY12" fmla="*/ 0 h 2523067"/>
              <a:gd name="connsiteX13" fmla="*/ 2988734 w 7636934"/>
              <a:gd name="connsiteY13" fmla="*/ 389467 h 2523067"/>
              <a:gd name="connsiteX14" fmla="*/ 3970867 w 7636934"/>
              <a:gd name="connsiteY14" fmla="*/ 389467 h 2523067"/>
              <a:gd name="connsiteX15" fmla="*/ 3979334 w 7636934"/>
              <a:gd name="connsiteY15" fmla="*/ 1600200 h 2523067"/>
              <a:gd name="connsiteX16" fmla="*/ 4131734 w 7636934"/>
              <a:gd name="connsiteY16" fmla="*/ 1600200 h 2523067"/>
              <a:gd name="connsiteX17" fmla="*/ 4123267 w 7636934"/>
              <a:gd name="connsiteY17" fmla="*/ 1227667 h 2523067"/>
              <a:gd name="connsiteX18" fmla="*/ 4588934 w 7636934"/>
              <a:gd name="connsiteY18" fmla="*/ 1227667 h 2523067"/>
              <a:gd name="connsiteX19" fmla="*/ 4588934 w 7636934"/>
              <a:gd name="connsiteY19" fmla="*/ 838200 h 2523067"/>
              <a:gd name="connsiteX20" fmla="*/ 4809067 w 7636934"/>
              <a:gd name="connsiteY20" fmla="*/ 838200 h 2523067"/>
              <a:gd name="connsiteX21" fmla="*/ 4817534 w 7636934"/>
              <a:gd name="connsiteY21" fmla="*/ 228600 h 2523067"/>
              <a:gd name="connsiteX22" fmla="*/ 5266267 w 7636934"/>
              <a:gd name="connsiteY22" fmla="*/ 237067 h 2523067"/>
              <a:gd name="connsiteX23" fmla="*/ 5266267 w 7636934"/>
              <a:gd name="connsiteY23" fmla="*/ 838200 h 2523067"/>
              <a:gd name="connsiteX24" fmla="*/ 5418667 w 7636934"/>
              <a:gd name="connsiteY24" fmla="*/ 838200 h 2523067"/>
              <a:gd name="connsiteX25" fmla="*/ 5418667 w 7636934"/>
              <a:gd name="connsiteY25" fmla="*/ 1219200 h 2523067"/>
              <a:gd name="connsiteX26" fmla="*/ 5723467 w 7636934"/>
              <a:gd name="connsiteY26" fmla="*/ 1219200 h 2523067"/>
              <a:gd name="connsiteX27" fmla="*/ 5723467 w 7636934"/>
              <a:gd name="connsiteY27" fmla="*/ 685800 h 2523067"/>
              <a:gd name="connsiteX28" fmla="*/ 6493934 w 7636934"/>
              <a:gd name="connsiteY28" fmla="*/ 694267 h 2523067"/>
              <a:gd name="connsiteX29" fmla="*/ 6502400 w 7636934"/>
              <a:gd name="connsiteY29" fmla="*/ 1066800 h 2523067"/>
              <a:gd name="connsiteX30" fmla="*/ 6942667 w 7636934"/>
              <a:gd name="connsiteY30" fmla="*/ 1066800 h 2523067"/>
              <a:gd name="connsiteX31" fmla="*/ 6942667 w 7636934"/>
              <a:gd name="connsiteY31" fmla="*/ 1600200 h 2523067"/>
              <a:gd name="connsiteX32" fmla="*/ 7628467 w 7636934"/>
              <a:gd name="connsiteY32" fmla="*/ 1600200 h 2523067"/>
              <a:gd name="connsiteX33" fmla="*/ 7636934 w 7636934"/>
              <a:gd name="connsiteY33" fmla="*/ 2514600 h 2523067"/>
              <a:gd name="connsiteX0" fmla="*/ 0 w 7636934"/>
              <a:gd name="connsiteY0" fmla="*/ 2523067 h 2523067"/>
              <a:gd name="connsiteX1" fmla="*/ 931334 w 7636934"/>
              <a:gd name="connsiteY1" fmla="*/ 914400 h 2523067"/>
              <a:gd name="connsiteX2" fmla="*/ 922867 w 7636934"/>
              <a:gd name="connsiteY2" fmla="*/ 1371600 h 2523067"/>
              <a:gd name="connsiteX3" fmla="*/ 1227667 w 7636934"/>
              <a:gd name="connsiteY3" fmla="*/ 1371600 h 2523067"/>
              <a:gd name="connsiteX4" fmla="*/ 1236134 w 7636934"/>
              <a:gd name="connsiteY4" fmla="*/ 84667 h 2523067"/>
              <a:gd name="connsiteX5" fmla="*/ 1845734 w 7636934"/>
              <a:gd name="connsiteY5" fmla="*/ 84667 h 2523067"/>
              <a:gd name="connsiteX6" fmla="*/ 1837267 w 7636934"/>
              <a:gd name="connsiteY6" fmla="*/ 609600 h 2523067"/>
              <a:gd name="connsiteX7" fmla="*/ 2065867 w 7636934"/>
              <a:gd name="connsiteY7" fmla="*/ 609600 h 2523067"/>
              <a:gd name="connsiteX8" fmla="*/ 2065867 w 7636934"/>
              <a:gd name="connsiteY8" fmla="*/ 381000 h 2523067"/>
              <a:gd name="connsiteX9" fmla="*/ 2379134 w 7636934"/>
              <a:gd name="connsiteY9" fmla="*/ 381000 h 2523067"/>
              <a:gd name="connsiteX10" fmla="*/ 2370667 w 7636934"/>
              <a:gd name="connsiteY10" fmla="*/ 0 h 2523067"/>
              <a:gd name="connsiteX11" fmla="*/ 2980267 w 7636934"/>
              <a:gd name="connsiteY11" fmla="*/ 0 h 2523067"/>
              <a:gd name="connsiteX12" fmla="*/ 2988734 w 7636934"/>
              <a:gd name="connsiteY12" fmla="*/ 389467 h 2523067"/>
              <a:gd name="connsiteX13" fmla="*/ 3970867 w 7636934"/>
              <a:gd name="connsiteY13" fmla="*/ 389467 h 2523067"/>
              <a:gd name="connsiteX14" fmla="*/ 3979334 w 7636934"/>
              <a:gd name="connsiteY14" fmla="*/ 1600200 h 2523067"/>
              <a:gd name="connsiteX15" fmla="*/ 4131734 w 7636934"/>
              <a:gd name="connsiteY15" fmla="*/ 1600200 h 2523067"/>
              <a:gd name="connsiteX16" fmla="*/ 4123267 w 7636934"/>
              <a:gd name="connsiteY16" fmla="*/ 1227667 h 2523067"/>
              <a:gd name="connsiteX17" fmla="*/ 4588934 w 7636934"/>
              <a:gd name="connsiteY17" fmla="*/ 1227667 h 2523067"/>
              <a:gd name="connsiteX18" fmla="*/ 4588934 w 7636934"/>
              <a:gd name="connsiteY18" fmla="*/ 838200 h 2523067"/>
              <a:gd name="connsiteX19" fmla="*/ 4809067 w 7636934"/>
              <a:gd name="connsiteY19" fmla="*/ 838200 h 2523067"/>
              <a:gd name="connsiteX20" fmla="*/ 4817534 w 7636934"/>
              <a:gd name="connsiteY20" fmla="*/ 228600 h 2523067"/>
              <a:gd name="connsiteX21" fmla="*/ 5266267 w 7636934"/>
              <a:gd name="connsiteY21" fmla="*/ 237067 h 2523067"/>
              <a:gd name="connsiteX22" fmla="*/ 5266267 w 7636934"/>
              <a:gd name="connsiteY22" fmla="*/ 838200 h 2523067"/>
              <a:gd name="connsiteX23" fmla="*/ 5418667 w 7636934"/>
              <a:gd name="connsiteY23" fmla="*/ 838200 h 2523067"/>
              <a:gd name="connsiteX24" fmla="*/ 5418667 w 7636934"/>
              <a:gd name="connsiteY24" fmla="*/ 1219200 h 2523067"/>
              <a:gd name="connsiteX25" fmla="*/ 5723467 w 7636934"/>
              <a:gd name="connsiteY25" fmla="*/ 1219200 h 2523067"/>
              <a:gd name="connsiteX26" fmla="*/ 5723467 w 7636934"/>
              <a:gd name="connsiteY26" fmla="*/ 685800 h 2523067"/>
              <a:gd name="connsiteX27" fmla="*/ 6493934 w 7636934"/>
              <a:gd name="connsiteY27" fmla="*/ 694267 h 2523067"/>
              <a:gd name="connsiteX28" fmla="*/ 6502400 w 7636934"/>
              <a:gd name="connsiteY28" fmla="*/ 1066800 h 2523067"/>
              <a:gd name="connsiteX29" fmla="*/ 6942667 w 7636934"/>
              <a:gd name="connsiteY29" fmla="*/ 1066800 h 2523067"/>
              <a:gd name="connsiteX30" fmla="*/ 6942667 w 7636934"/>
              <a:gd name="connsiteY30" fmla="*/ 1600200 h 2523067"/>
              <a:gd name="connsiteX31" fmla="*/ 7628467 w 7636934"/>
              <a:gd name="connsiteY31" fmla="*/ 1600200 h 2523067"/>
              <a:gd name="connsiteX32" fmla="*/ 7636934 w 7636934"/>
              <a:gd name="connsiteY32" fmla="*/ 2514600 h 2523067"/>
              <a:gd name="connsiteX0" fmla="*/ 8467 w 6714067"/>
              <a:gd name="connsiteY0" fmla="*/ 914400 h 2514600"/>
              <a:gd name="connsiteX1" fmla="*/ 0 w 6714067"/>
              <a:gd name="connsiteY1" fmla="*/ 1371600 h 2514600"/>
              <a:gd name="connsiteX2" fmla="*/ 304800 w 6714067"/>
              <a:gd name="connsiteY2" fmla="*/ 1371600 h 2514600"/>
              <a:gd name="connsiteX3" fmla="*/ 313267 w 6714067"/>
              <a:gd name="connsiteY3" fmla="*/ 84667 h 2514600"/>
              <a:gd name="connsiteX4" fmla="*/ 922867 w 6714067"/>
              <a:gd name="connsiteY4" fmla="*/ 84667 h 2514600"/>
              <a:gd name="connsiteX5" fmla="*/ 914400 w 6714067"/>
              <a:gd name="connsiteY5" fmla="*/ 609600 h 2514600"/>
              <a:gd name="connsiteX6" fmla="*/ 1143000 w 6714067"/>
              <a:gd name="connsiteY6" fmla="*/ 609600 h 2514600"/>
              <a:gd name="connsiteX7" fmla="*/ 1143000 w 6714067"/>
              <a:gd name="connsiteY7" fmla="*/ 381000 h 2514600"/>
              <a:gd name="connsiteX8" fmla="*/ 1456267 w 6714067"/>
              <a:gd name="connsiteY8" fmla="*/ 381000 h 2514600"/>
              <a:gd name="connsiteX9" fmla="*/ 1447800 w 6714067"/>
              <a:gd name="connsiteY9" fmla="*/ 0 h 2514600"/>
              <a:gd name="connsiteX10" fmla="*/ 2057400 w 6714067"/>
              <a:gd name="connsiteY10" fmla="*/ 0 h 2514600"/>
              <a:gd name="connsiteX11" fmla="*/ 2065867 w 6714067"/>
              <a:gd name="connsiteY11" fmla="*/ 389467 h 2514600"/>
              <a:gd name="connsiteX12" fmla="*/ 3048000 w 6714067"/>
              <a:gd name="connsiteY12" fmla="*/ 389467 h 2514600"/>
              <a:gd name="connsiteX13" fmla="*/ 3056467 w 6714067"/>
              <a:gd name="connsiteY13" fmla="*/ 1600200 h 2514600"/>
              <a:gd name="connsiteX14" fmla="*/ 3208867 w 6714067"/>
              <a:gd name="connsiteY14" fmla="*/ 1600200 h 2514600"/>
              <a:gd name="connsiteX15" fmla="*/ 3200400 w 6714067"/>
              <a:gd name="connsiteY15" fmla="*/ 1227667 h 2514600"/>
              <a:gd name="connsiteX16" fmla="*/ 3666067 w 6714067"/>
              <a:gd name="connsiteY16" fmla="*/ 1227667 h 2514600"/>
              <a:gd name="connsiteX17" fmla="*/ 3666067 w 6714067"/>
              <a:gd name="connsiteY17" fmla="*/ 838200 h 2514600"/>
              <a:gd name="connsiteX18" fmla="*/ 3886200 w 6714067"/>
              <a:gd name="connsiteY18" fmla="*/ 838200 h 2514600"/>
              <a:gd name="connsiteX19" fmla="*/ 3894667 w 6714067"/>
              <a:gd name="connsiteY19" fmla="*/ 228600 h 2514600"/>
              <a:gd name="connsiteX20" fmla="*/ 4343400 w 6714067"/>
              <a:gd name="connsiteY20" fmla="*/ 237067 h 2514600"/>
              <a:gd name="connsiteX21" fmla="*/ 4343400 w 6714067"/>
              <a:gd name="connsiteY21" fmla="*/ 838200 h 2514600"/>
              <a:gd name="connsiteX22" fmla="*/ 4495800 w 6714067"/>
              <a:gd name="connsiteY22" fmla="*/ 838200 h 2514600"/>
              <a:gd name="connsiteX23" fmla="*/ 4495800 w 6714067"/>
              <a:gd name="connsiteY23" fmla="*/ 1219200 h 2514600"/>
              <a:gd name="connsiteX24" fmla="*/ 4800600 w 6714067"/>
              <a:gd name="connsiteY24" fmla="*/ 1219200 h 2514600"/>
              <a:gd name="connsiteX25" fmla="*/ 4800600 w 6714067"/>
              <a:gd name="connsiteY25" fmla="*/ 685800 h 2514600"/>
              <a:gd name="connsiteX26" fmla="*/ 5571067 w 6714067"/>
              <a:gd name="connsiteY26" fmla="*/ 694267 h 2514600"/>
              <a:gd name="connsiteX27" fmla="*/ 5579533 w 6714067"/>
              <a:gd name="connsiteY27" fmla="*/ 1066800 h 2514600"/>
              <a:gd name="connsiteX28" fmla="*/ 6019800 w 6714067"/>
              <a:gd name="connsiteY28" fmla="*/ 1066800 h 2514600"/>
              <a:gd name="connsiteX29" fmla="*/ 6019800 w 6714067"/>
              <a:gd name="connsiteY29" fmla="*/ 1600200 h 2514600"/>
              <a:gd name="connsiteX30" fmla="*/ 6705600 w 6714067"/>
              <a:gd name="connsiteY30" fmla="*/ 1600200 h 2514600"/>
              <a:gd name="connsiteX31" fmla="*/ 6714067 w 6714067"/>
              <a:gd name="connsiteY31" fmla="*/ 2514600 h 2514600"/>
              <a:gd name="connsiteX0" fmla="*/ 0 w 6714067"/>
              <a:gd name="connsiteY0" fmla="*/ 1371600 h 2514600"/>
              <a:gd name="connsiteX1" fmla="*/ 304800 w 6714067"/>
              <a:gd name="connsiteY1" fmla="*/ 1371600 h 2514600"/>
              <a:gd name="connsiteX2" fmla="*/ 313267 w 6714067"/>
              <a:gd name="connsiteY2" fmla="*/ 84667 h 2514600"/>
              <a:gd name="connsiteX3" fmla="*/ 922867 w 6714067"/>
              <a:gd name="connsiteY3" fmla="*/ 84667 h 2514600"/>
              <a:gd name="connsiteX4" fmla="*/ 914400 w 6714067"/>
              <a:gd name="connsiteY4" fmla="*/ 609600 h 2514600"/>
              <a:gd name="connsiteX5" fmla="*/ 1143000 w 6714067"/>
              <a:gd name="connsiteY5" fmla="*/ 609600 h 2514600"/>
              <a:gd name="connsiteX6" fmla="*/ 1143000 w 6714067"/>
              <a:gd name="connsiteY6" fmla="*/ 381000 h 2514600"/>
              <a:gd name="connsiteX7" fmla="*/ 1456267 w 6714067"/>
              <a:gd name="connsiteY7" fmla="*/ 381000 h 2514600"/>
              <a:gd name="connsiteX8" fmla="*/ 1447800 w 6714067"/>
              <a:gd name="connsiteY8" fmla="*/ 0 h 2514600"/>
              <a:gd name="connsiteX9" fmla="*/ 2057400 w 6714067"/>
              <a:gd name="connsiteY9" fmla="*/ 0 h 2514600"/>
              <a:gd name="connsiteX10" fmla="*/ 2065867 w 6714067"/>
              <a:gd name="connsiteY10" fmla="*/ 389467 h 2514600"/>
              <a:gd name="connsiteX11" fmla="*/ 3048000 w 6714067"/>
              <a:gd name="connsiteY11" fmla="*/ 389467 h 2514600"/>
              <a:gd name="connsiteX12" fmla="*/ 3056467 w 6714067"/>
              <a:gd name="connsiteY12" fmla="*/ 1600200 h 2514600"/>
              <a:gd name="connsiteX13" fmla="*/ 3208867 w 6714067"/>
              <a:gd name="connsiteY13" fmla="*/ 1600200 h 2514600"/>
              <a:gd name="connsiteX14" fmla="*/ 3200400 w 6714067"/>
              <a:gd name="connsiteY14" fmla="*/ 1227667 h 2514600"/>
              <a:gd name="connsiteX15" fmla="*/ 3666067 w 6714067"/>
              <a:gd name="connsiteY15" fmla="*/ 1227667 h 2514600"/>
              <a:gd name="connsiteX16" fmla="*/ 3666067 w 6714067"/>
              <a:gd name="connsiteY16" fmla="*/ 838200 h 2514600"/>
              <a:gd name="connsiteX17" fmla="*/ 3886200 w 6714067"/>
              <a:gd name="connsiteY17" fmla="*/ 838200 h 2514600"/>
              <a:gd name="connsiteX18" fmla="*/ 3894667 w 6714067"/>
              <a:gd name="connsiteY18" fmla="*/ 228600 h 2514600"/>
              <a:gd name="connsiteX19" fmla="*/ 4343400 w 6714067"/>
              <a:gd name="connsiteY19" fmla="*/ 237067 h 2514600"/>
              <a:gd name="connsiteX20" fmla="*/ 4343400 w 6714067"/>
              <a:gd name="connsiteY20" fmla="*/ 838200 h 2514600"/>
              <a:gd name="connsiteX21" fmla="*/ 4495800 w 6714067"/>
              <a:gd name="connsiteY21" fmla="*/ 838200 h 2514600"/>
              <a:gd name="connsiteX22" fmla="*/ 4495800 w 6714067"/>
              <a:gd name="connsiteY22" fmla="*/ 1219200 h 2514600"/>
              <a:gd name="connsiteX23" fmla="*/ 4800600 w 6714067"/>
              <a:gd name="connsiteY23" fmla="*/ 1219200 h 2514600"/>
              <a:gd name="connsiteX24" fmla="*/ 4800600 w 6714067"/>
              <a:gd name="connsiteY24" fmla="*/ 685800 h 2514600"/>
              <a:gd name="connsiteX25" fmla="*/ 5571067 w 6714067"/>
              <a:gd name="connsiteY25" fmla="*/ 694267 h 2514600"/>
              <a:gd name="connsiteX26" fmla="*/ 5579533 w 6714067"/>
              <a:gd name="connsiteY26" fmla="*/ 1066800 h 2514600"/>
              <a:gd name="connsiteX27" fmla="*/ 6019800 w 6714067"/>
              <a:gd name="connsiteY27" fmla="*/ 1066800 h 2514600"/>
              <a:gd name="connsiteX28" fmla="*/ 6019800 w 6714067"/>
              <a:gd name="connsiteY28" fmla="*/ 1600200 h 2514600"/>
              <a:gd name="connsiteX29" fmla="*/ 6705600 w 6714067"/>
              <a:gd name="connsiteY29" fmla="*/ 1600200 h 2514600"/>
              <a:gd name="connsiteX30" fmla="*/ 6714067 w 6714067"/>
              <a:gd name="connsiteY30" fmla="*/ 2514600 h 2514600"/>
              <a:gd name="connsiteX0" fmla="*/ 0 w 6409267"/>
              <a:gd name="connsiteY0" fmla="*/ 1371600 h 2514600"/>
              <a:gd name="connsiteX1" fmla="*/ 8467 w 6409267"/>
              <a:gd name="connsiteY1" fmla="*/ 84667 h 2514600"/>
              <a:gd name="connsiteX2" fmla="*/ 618067 w 6409267"/>
              <a:gd name="connsiteY2" fmla="*/ 84667 h 2514600"/>
              <a:gd name="connsiteX3" fmla="*/ 609600 w 6409267"/>
              <a:gd name="connsiteY3" fmla="*/ 609600 h 2514600"/>
              <a:gd name="connsiteX4" fmla="*/ 838200 w 6409267"/>
              <a:gd name="connsiteY4" fmla="*/ 609600 h 2514600"/>
              <a:gd name="connsiteX5" fmla="*/ 838200 w 6409267"/>
              <a:gd name="connsiteY5" fmla="*/ 381000 h 2514600"/>
              <a:gd name="connsiteX6" fmla="*/ 1151467 w 6409267"/>
              <a:gd name="connsiteY6" fmla="*/ 381000 h 2514600"/>
              <a:gd name="connsiteX7" fmla="*/ 1143000 w 6409267"/>
              <a:gd name="connsiteY7" fmla="*/ 0 h 2514600"/>
              <a:gd name="connsiteX8" fmla="*/ 1752600 w 6409267"/>
              <a:gd name="connsiteY8" fmla="*/ 0 h 2514600"/>
              <a:gd name="connsiteX9" fmla="*/ 1761067 w 6409267"/>
              <a:gd name="connsiteY9" fmla="*/ 389467 h 2514600"/>
              <a:gd name="connsiteX10" fmla="*/ 2743200 w 6409267"/>
              <a:gd name="connsiteY10" fmla="*/ 389467 h 2514600"/>
              <a:gd name="connsiteX11" fmla="*/ 2751667 w 6409267"/>
              <a:gd name="connsiteY11" fmla="*/ 1600200 h 2514600"/>
              <a:gd name="connsiteX12" fmla="*/ 2904067 w 6409267"/>
              <a:gd name="connsiteY12" fmla="*/ 1600200 h 2514600"/>
              <a:gd name="connsiteX13" fmla="*/ 2895600 w 6409267"/>
              <a:gd name="connsiteY13" fmla="*/ 1227667 h 2514600"/>
              <a:gd name="connsiteX14" fmla="*/ 3361267 w 6409267"/>
              <a:gd name="connsiteY14" fmla="*/ 1227667 h 2514600"/>
              <a:gd name="connsiteX15" fmla="*/ 3361267 w 6409267"/>
              <a:gd name="connsiteY15" fmla="*/ 838200 h 2514600"/>
              <a:gd name="connsiteX16" fmla="*/ 3581400 w 6409267"/>
              <a:gd name="connsiteY16" fmla="*/ 838200 h 2514600"/>
              <a:gd name="connsiteX17" fmla="*/ 3589867 w 6409267"/>
              <a:gd name="connsiteY17" fmla="*/ 228600 h 2514600"/>
              <a:gd name="connsiteX18" fmla="*/ 4038600 w 6409267"/>
              <a:gd name="connsiteY18" fmla="*/ 237067 h 2514600"/>
              <a:gd name="connsiteX19" fmla="*/ 4038600 w 6409267"/>
              <a:gd name="connsiteY19" fmla="*/ 838200 h 2514600"/>
              <a:gd name="connsiteX20" fmla="*/ 4191000 w 6409267"/>
              <a:gd name="connsiteY20" fmla="*/ 838200 h 2514600"/>
              <a:gd name="connsiteX21" fmla="*/ 4191000 w 6409267"/>
              <a:gd name="connsiteY21" fmla="*/ 1219200 h 2514600"/>
              <a:gd name="connsiteX22" fmla="*/ 4495800 w 6409267"/>
              <a:gd name="connsiteY22" fmla="*/ 1219200 h 2514600"/>
              <a:gd name="connsiteX23" fmla="*/ 4495800 w 6409267"/>
              <a:gd name="connsiteY23" fmla="*/ 685800 h 2514600"/>
              <a:gd name="connsiteX24" fmla="*/ 5266267 w 6409267"/>
              <a:gd name="connsiteY24" fmla="*/ 694267 h 2514600"/>
              <a:gd name="connsiteX25" fmla="*/ 5274733 w 6409267"/>
              <a:gd name="connsiteY25" fmla="*/ 1066800 h 2514600"/>
              <a:gd name="connsiteX26" fmla="*/ 5715000 w 6409267"/>
              <a:gd name="connsiteY26" fmla="*/ 1066800 h 2514600"/>
              <a:gd name="connsiteX27" fmla="*/ 5715000 w 6409267"/>
              <a:gd name="connsiteY27" fmla="*/ 1600200 h 2514600"/>
              <a:gd name="connsiteX28" fmla="*/ 6400800 w 6409267"/>
              <a:gd name="connsiteY28" fmla="*/ 1600200 h 2514600"/>
              <a:gd name="connsiteX29" fmla="*/ 6409267 w 6409267"/>
              <a:gd name="connsiteY29" fmla="*/ 2514600 h 2514600"/>
              <a:gd name="connsiteX0" fmla="*/ 0 w 6417734"/>
              <a:gd name="connsiteY0" fmla="*/ 2514600 h 2514600"/>
              <a:gd name="connsiteX1" fmla="*/ 16934 w 6417734"/>
              <a:gd name="connsiteY1" fmla="*/ 84667 h 2514600"/>
              <a:gd name="connsiteX2" fmla="*/ 626534 w 6417734"/>
              <a:gd name="connsiteY2" fmla="*/ 84667 h 2514600"/>
              <a:gd name="connsiteX3" fmla="*/ 618067 w 6417734"/>
              <a:gd name="connsiteY3" fmla="*/ 609600 h 2514600"/>
              <a:gd name="connsiteX4" fmla="*/ 846667 w 6417734"/>
              <a:gd name="connsiteY4" fmla="*/ 609600 h 2514600"/>
              <a:gd name="connsiteX5" fmla="*/ 846667 w 6417734"/>
              <a:gd name="connsiteY5" fmla="*/ 381000 h 2514600"/>
              <a:gd name="connsiteX6" fmla="*/ 1159934 w 6417734"/>
              <a:gd name="connsiteY6" fmla="*/ 381000 h 2514600"/>
              <a:gd name="connsiteX7" fmla="*/ 1151467 w 6417734"/>
              <a:gd name="connsiteY7" fmla="*/ 0 h 2514600"/>
              <a:gd name="connsiteX8" fmla="*/ 1761067 w 6417734"/>
              <a:gd name="connsiteY8" fmla="*/ 0 h 2514600"/>
              <a:gd name="connsiteX9" fmla="*/ 1769534 w 6417734"/>
              <a:gd name="connsiteY9" fmla="*/ 389467 h 2514600"/>
              <a:gd name="connsiteX10" fmla="*/ 2751667 w 6417734"/>
              <a:gd name="connsiteY10" fmla="*/ 389467 h 2514600"/>
              <a:gd name="connsiteX11" fmla="*/ 2760134 w 6417734"/>
              <a:gd name="connsiteY11" fmla="*/ 1600200 h 2514600"/>
              <a:gd name="connsiteX12" fmla="*/ 2912534 w 6417734"/>
              <a:gd name="connsiteY12" fmla="*/ 1600200 h 2514600"/>
              <a:gd name="connsiteX13" fmla="*/ 2904067 w 6417734"/>
              <a:gd name="connsiteY13" fmla="*/ 1227667 h 2514600"/>
              <a:gd name="connsiteX14" fmla="*/ 3369734 w 6417734"/>
              <a:gd name="connsiteY14" fmla="*/ 1227667 h 2514600"/>
              <a:gd name="connsiteX15" fmla="*/ 3369734 w 6417734"/>
              <a:gd name="connsiteY15" fmla="*/ 838200 h 2514600"/>
              <a:gd name="connsiteX16" fmla="*/ 3589867 w 6417734"/>
              <a:gd name="connsiteY16" fmla="*/ 838200 h 2514600"/>
              <a:gd name="connsiteX17" fmla="*/ 3598334 w 6417734"/>
              <a:gd name="connsiteY17" fmla="*/ 228600 h 2514600"/>
              <a:gd name="connsiteX18" fmla="*/ 4047067 w 6417734"/>
              <a:gd name="connsiteY18" fmla="*/ 237067 h 2514600"/>
              <a:gd name="connsiteX19" fmla="*/ 4047067 w 6417734"/>
              <a:gd name="connsiteY19" fmla="*/ 838200 h 2514600"/>
              <a:gd name="connsiteX20" fmla="*/ 4199467 w 6417734"/>
              <a:gd name="connsiteY20" fmla="*/ 838200 h 2514600"/>
              <a:gd name="connsiteX21" fmla="*/ 4199467 w 6417734"/>
              <a:gd name="connsiteY21" fmla="*/ 1219200 h 2514600"/>
              <a:gd name="connsiteX22" fmla="*/ 4504267 w 6417734"/>
              <a:gd name="connsiteY22" fmla="*/ 1219200 h 2514600"/>
              <a:gd name="connsiteX23" fmla="*/ 4504267 w 6417734"/>
              <a:gd name="connsiteY23" fmla="*/ 685800 h 2514600"/>
              <a:gd name="connsiteX24" fmla="*/ 5274734 w 6417734"/>
              <a:gd name="connsiteY24" fmla="*/ 694267 h 2514600"/>
              <a:gd name="connsiteX25" fmla="*/ 5283200 w 6417734"/>
              <a:gd name="connsiteY25" fmla="*/ 1066800 h 2514600"/>
              <a:gd name="connsiteX26" fmla="*/ 5723467 w 6417734"/>
              <a:gd name="connsiteY26" fmla="*/ 1066800 h 2514600"/>
              <a:gd name="connsiteX27" fmla="*/ 5723467 w 6417734"/>
              <a:gd name="connsiteY27" fmla="*/ 1600200 h 2514600"/>
              <a:gd name="connsiteX28" fmla="*/ 6409267 w 6417734"/>
              <a:gd name="connsiteY28" fmla="*/ 1600200 h 2514600"/>
              <a:gd name="connsiteX29" fmla="*/ 6417734 w 6417734"/>
              <a:gd name="connsiteY29" fmla="*/ 2514600 h 2514600"/>
              <a:gd name="connsiteX0" fmla="*/ 0 w 6417734"/>
              <a:gd name="connsiteY0" fmla="*/ 2514600 h 2514600"/>
              <a:gd name="connsiteX1" fmla="*/ 16934 w 6417734"/>
              <a:gd name="connsiteY1" fmla="*/ 84667 h 2514600"/>
              <a:gd name="connsiteX2" fmla="*/ 626534 w 6417734"/>
              <a:gd name="connsiteY2" fmla="*/ 84667 h 2514600"/>
              <a:gd name="connsiteX3" fmla="*/ 618067 w 6417734"/>
              <a:gd name="connsiteY3" fmla="*/ 609600 h 2514600"/>
              <a:gd name="connsiteX4" fmla="*/ 846667 w 6417734"/>
              <a:gd name="connsiteY4" fmla="*/ 609600 h 2514600"/>
              <a:gd name="connsiteX5" fmla="*/ 1159934 w 6417734"/>
              <a:gd name="connsiteY5" fmla="*/ 381000 h 2514600"/>
              <a:gd name="connsiteX6" fmla="*/ 1151467 w 6417734"/>
              <a:gd name="connsiteY6" fmla="*/ 0 h 2514600"/>
              <a:gd name="connsiteX7" fmla="*/ 1761067 w 6417734"/>
              <a:gd name="connsiteY7" fmla="*/ 0 h 2514600"/>
              <a:gd name="connsiteX8" fmla="*/ 1769534 w 6417734"/>
              <a:gd name="connsiteY8" fmla="*/ 389467 h 2514600"/>
              <a:gd name="connsiteX9" fmla="*/ 2751667 w 6417734"/>
              <a:gd name="connsiteY9" fmla="*/ 389467 h 2514600"/>
              <a:gd name="connsiteX10" fmla="*/ 2760134 w 6417734"/>
              <a:gd name="connsiteY10" fmla="*/ 1600200 h 2514600"/>
              <a:gd name="connsiteX11" fmla="*/ 2912534 w 6417734"/>
              <a:gd name="connsiteY11" fmla="*/ 1600200 h 2514600"/>
              <a:gd name="connsiteX12" fmla="*/ 2904067 w 6417734"/>
              <a:gd name="connsiteY12" fmla="*/ 1227667 h 2514600"/>
              <a:gd name="connsiteX13" fmla="*/ 3369734 w 6417734"/>
              <a:gd name="connsiteY13" fmla="*/ 1227667 h 2514600"/>
              <a:gd name="connsiteX14" fmla="*/ 3369734 w 6417734"/>
              <a:gd name="connsiteY14" fmla="*/ 838200 h 2514600"/>
              <a:gd name="connsiteX15" fmla="*/ 3589867 w 6417734"/>
              <a:gd name="connsiteY15" fmla="*/ 838200 h 2514600"/>
              <a:gd name="connsiteX16" fmla="*/ 3598334 w 6417734"/>
              <a:gd name="connsiteY16" fmla="*/ 228600 h 2514600"/>
              <a:gd name="connsiteX17" fmla="*/ 4047067 w 6417734"/>
              <a:gd name="connsiteY17" fmla="*/ 237067 h 2514600"/>
              <a:gd name="connsiteX18" fmla="*/ 4047067 w 6417734"/>
              <a:gd name="connsiteY18" fmla="*/ 838200 h 2514600"/>
              <a:gd name="connsiteX19" fmla="*/ 4199467 w 6417734"/>
              <a:gd name="connsiteY19" fmla="*/ 838200 h 2514600"/>
              <a:gd name="connsiteX20" fmla="*/ 4199467 w 6417734"/>
              <a:gd name="connsiteY20" fmla="*/ 1219200 h 2514600"/>
              <a:gd name="connsiteX21" fmla="*/ 4504267 w 6417734"/>
              <a:gd name="connsiteY21" fmla="*/ 1219200 h 2514600"/>
              <a:gd name="connsiteX22" fmla="*/ 4504267 w 6417734"/>
              <a:gd name="connsiteY22" fmla="*/ 685800 h 2514600"/>
              <a:gd name="connsiteX23" fmla="*/ 5274734 w 6417734"/>
              <a:gd name="connsiteY23" fmla="*/ 694267 h 2514600"/>
              <a:gd name="connsiteX24" fmla="*/ 5283200 w 6417734"/>
              <a:gd name="connsiteY24" fmla="*/ 1066800 h 2514600"/>
              <a:gd name="connsiteX25" fmla="*/ 5723467 w 6417734"/>
              <a:gd name="connsiteY25" fmla="*/ 1066800 h 2514600"/>
              <a:gd name="connsiteX26" fmla="*/ 5723467 w 6417734"/>
              <a:gd name="connsiteY26" fmla="*/ 1600200 h 2514600"/>
              <a:gd name="connsiteX27" fmla="*/ 6409267 w 6417734"/>
              <a:gd name="connsiteY27" fmla="*/ 1600200 h 2514600"/>
              <a:gd name="connsiteX28" fmla="*/ 6417734 w 6417734"/>
              <a:gd name="connsiteY28" fmla="*/ 2514600 h 2514600"/>
              <a:gd name="connsiteX0" fmla="*/ 0 w 6417734"/>
              <a:gd name="connsiteY0" fmla="*/ 2514600 h 2514600"/>
              <a:gd name="connsiteX1" fmla="*/ 16934 w 6417734"/>
              <a:gd name="connsiteY1" fmla="*/ 84667 h 2514600"/>
              <a:gd name="connsiteX2" fmla="*/ 626534 w 6417734"/>
              <a:gd name="connsiteY2" fmla="*/ 84667 h 2514600"/>
              <a:gd name="connsiteX3" fmla="*/ 618067 w 6417734"/>
              <a:gd name="connsiteY3" fmla="*/ 609600 h 2514600"/>
              <a:gd name="connsiteX4" fmla="*/ 1159934 w 6417734"/>
              <a:gd name="connsiteY4" fmla="*/ 381000 h 2514600"/>
              <a:gd name="connsiteX5" fmla="*/ 1151467 w 6417734"/>
              <a:gd name="connsiteY5" fmla="*/ 0 h 2514600"/>
              <a:gd name="connsiteX6" fmla="*/ 1761067 w 6417734"/>
              <a:gd name="connsiteY6" fmla="*/ 0 h 2514600"/>
              <a:gd name="connsiteX7" fmla="*/ 1769534 w 6417734"/>
              <a:gd name="connsiteY7" fmla="*/ 389467 h 2514600"/>
              <a:gd name="connsiteX8" fmla="*/ 2751667 w 6417734"/>
              <a:gd name="connsiteY8" fmla="*/ 389467 h 2514600"/>
              <a:gd name="connsiteX9" fmla="*/ 2760134 w 6417734"/>
              <a:gd name="connsiteY9" fmla="*/ 1600200 h 2514600"/>
              <a:gd name="connsiteX10" fmla="*/ 2912534 w 6417734"/>
              <a:gd name="connsiteY10" fmla="*/ 1600200 h 2514600"/>
              <a:gd name="connsiteX11" fmla="*/ 2904067 w 6417734"/>
              <a:gd name="connsiteY11" fmla="*/ 1227667 h 2514600"/>
              <a:gd name="connsiteX12" fmla="*/ 3369734 w 6417734"/>
              <a:gd name="connsiteY12" fmla="*/ 1227667 h 2514600"/>
              <a:gd name="connsiteX13" fmla="*/ 3369734 w 6417734"/>
              <a:gd name="connsiteY13" fmla="*/ 838200 h 2514600"/>
              <a:gd name="connsiteX14" fmla="*/ 3589867 w 6417734"/>
              <a:gd name="connsiteY14" fmla="*/ 838200 h 2514600"/>
              <a:gd name="connsiteX15" fmla="*/ 3598334 w 6417734"/>
              <a:gd name="connsiteY15" fmla="*/ 228600 h 2514600"/>
              <a:gd name="connsiteX16" fmla="*/ 4047067 w 6417734"/>
              <a:gd name="connsiteY16" fmla="*/ 237067 h 2514600"/>
              <a:gd name="connsiteX17" fmla="*/ 4047067 w 6417734"/>
              <a:gd name="connsiteY17" fmla="*/ 838200 h 2514600"/>
              <a:gd name="connsiteX18" fmla="*/ 4199467 w 6417734"/>
              <a:gd name="connsiteY18" fmla="*/ 838200 h 2514600"/>
              <a:gd name="connsiteX19" fmla="*/ 4199467 w 6417734"/>
              <a:gd name="connsiteY19" fmla="*/ 1219200 h 2514600"/>
              <a:gd name="connsiteX20" fmla="*/ 4504267 w 6417734"/>
              <a:gd name="connsiteY20" fmla="*/ 1219200 h 2514600"/>
              <a:gd name="connsiteX21" fmla="*/ 4504267 w 6417734"/>
              <a:gd name="connsiteY21" fmla="*/ 685800 h 2514600"/>
              <a:gd name="connsiteX22" fmla="*/ 5274734 w 6417734"/>
              <a:gd name="connsiteY22" fmla="*/ 694267 h 2514600"/>
              <a:gd name="connsiteX23" fmla="*/ 5283200 w 6417734"/>
              <a:gd name="connsiteY23" fmla="*/ 1066800 h 2514600"/>
              <a:gd name="connsiteX24" fmla="*/ 5723467 w 6417734"/>
              <a:gd name="connsiteY24" fmla="*/ 1066800 h 2514600"/>
              <a:gd name="connsiteX25" fmla="*/ 5723467 w 6417734"/>
              <a:gd name="connsiteY25" fmla="*/ 1600200 h 2514600"/>
              <a:gd name="connsiteX26" fmla="*/ 6409267 w 6417734"/>
              <a:gd name="connsiteY26" fmla="*/ 1600200 h 2514600"/>
              <a:gd name="connsiteX27" fmla="*/ 6417734 w 6417734"/>
              <a:gd name="connsiteY27" fmla="*/ 2514600 h 2514600"/>
              <a:gd name="connsiteX0" fmla="*/ 0 w 6417734"/>
              <a:gd name="connsiteY0" fmla="*/ 2514600 h 2514600"/>
              <a:gd name="connsiteX1" fmla="*/ 16934 w 6417734"/>
              <a:gd name="connsiteY1" fmla="*/ 84667 h 2514600"/>
              <a:gd name="connsiteX2" fmla="*/ 626534 w 6417734"/>
              <a:gd name="connsiteY2" fmla="*/ 84667 h 2514600"/>
              <a:gd name="connsiteX3" fmla="*/ 618067 w 6417734"/>
              <a:gd name="connsiteY3" fmla="*/ 609600 h 2514600"/>
              <a:gd name="connsiteX4" fmla="*/ 1143000 w 6417734"/>
              <a:gd name="connsiteY4" fmla="*/ 609600 h 2514600"/>
              <a:gd name="connsiteX5" fmla="*/ 1151467 w 6417734"/>
              <a:gd name="connsiteY5" fmla="*/ 0 h 2514600"/>
              <a:gd name="connsiteX6" fmla="*/ 1761067 w 6417734"/>
              <a:gd name="connsiteY6" fmla="*/ 0 h 2514600"/>
              <a:gd name="connsiteX7" fmla="*/ 1769534 w 6417734"/>
              <a:gd name="connsiteY7" fmla="*/ 389467 h 2514600"/>
              <a:gd name="connsiteX8" fmla="*/ 2751667 w 6417734"/>
              <a:gd name="connsiteY8" fmla="*/ 389467 h 2514600"/>
              <a:gd name="connsiteX9" fmla="*/ 2760134 w 6417734"/>
              <a:gd name="connsiteY9" fmla="*/ 1600200 h 2514600"/>
              <a:gd name="connsiteX10" fmla="*/ 2912534 w 6417734"/>
              <a:gd name="connsiteY10" fmla="*/ 1600200 h 2514600"/>
              <a:gd name="connsiteX11" fmla="*/ 2904067 w 6417734"/>
              <a:gd name="connsiteY11" fmla="*/ 1227667 h 2514600"/>
              <a:gd name="connsiteX12" fmla="*/ 3369734 w 6417734"/>
              <a:gd name="connsiteY12" fmla="*/ 1227667 h 2514600"/>
              <a:gd name="connsiteX13" fmla="*/ 3369734 w 6417734"/>
              <a:gd name="connsiteY13" fmla="*/ 838200 h 2514600"/>
              <a:gd name="connsiteX14" fmla="*/ 3589867 w 6417734"/>
              <a:gd name="connsiteY14" fmla="*/ 838200 h 2514600"/>
              <a:gd name="connsiteX15" fmla="*/ 3598334 w 6417734"/>
              <a:gd name="connsiteY15" fmla="*/ 228600 h 2514600"/>
              <a:gd name="connsiteX16" fmla="*/ 4047067 w 6417734"/>
              <a:gd name="connsiteY16" fmla="*/ 237067 h 2514600"/>
              <a:gd name="connsiteX17" fmla="*/ 4047067 w 6417734"/>
              <a:gd name="connsiteY17" fmla="*/ 838200 h 2514600"/>
              <a:gd name="connsiteX18" fmla="*/ 4199467 w 6417734"/>
              <a:gd name="connsiteY18" fmla="*/ 838200 h 2514600"/>
              <a:gd name="connsiteX19" fmla="*/ 4199467 w 6417734"/>
              <a:gd name="connsiteY19" fmla="*/ 1219200 h 2514600"/>
              <a:gd name="connsiteX20" fmla="*/ 4504267 w 6417734"/>
              <a:gd name="connsiteY20" fmla="*/ 1219200 h 2514600"/>
              <a:gd name="connsiteX21" fmla="*/ 4504267 w 6417734"/>
              <a:gd name="connsiteY21" fmla="*/ 685800 h 2514600"/>
              <a:gd name="connsiteX22" fmla="*/ 5274734 w 6417734"/>
              <a:gd name="connsiteY22" fmla="*/ 694267 h 2514600"/>
              <a:gd name="connsiteX23" fmla="*/ 5283200 w 6417734"/>
              <a:gd name="connsiteY23" fmla="*/ 1066800 h 2514600"/>
              <a:gd name="connsiteX24" fmla="*/ 5723467 w 6417734"/>
              <a:gd name="connsiteY24" fmla="*/ 1066800 h 2514600"/>
              <a:gd name="connsiteX25" fmla="*/ 5723467 w 6417734"/>
              <a:gd name="connsiteY25" fmla="*/ 1600200 h 2514600"/>
              <a:gd name="connsiteX26" fmla="*/ 6409267 w 6417734"/>
              <a:gd name="connsiteY26" fmla="*/ 1600200 h 2514600"/>
              <a:gd name="connsiteX27" fmla="*/ 6417734 w 6417734"/>
              <a:gd name="connsiteY27" fmla="*/ 2514600 h 2514600"/>
              <a:gd name="connsiteX0" fmla="*/ 0 w 6417734"/>
              <a:gd name="connsiteY0" fmla="*/ 2514600 h 2514600"/>
              <a:gd name="connsiteX1" fmla="*/ 16934 w 6417734"/>
              <a:gd name="connsiteY1" fmla="*/ 84667 h 2514600"/>
              <a:gd name="connsiteX2" fmla="*/ 626534 w 6417734"/>
              <a:gd name="connsiteY2" fmla="*/ 84667 h 2514600"/>
              <a:gd name="connsiteX3" fmla="*/ 618067 w 6417734"/>
              <a:gd name="connsiteY3" fmla="*/ 609600 h 2514600"/>
              <a:gd name="connsiteX4" fmla="*/ 1143000 w 6417734"/>
              <a:gd name="connsiteY4" fmla="*/ 609600 h 2514600"/>
              <a:gd name="connsiteX5" fmla="*/ 1151467 w 6417734"/>
              <a:gd name="connsiteY5" fmla="*/ 0 h 2514600"/>
              <a:gd name="connsiteX6" fmla="*/ 1761067 w 6417734"/>
              <a:gd name="connsiteY6" fmla="*/ 0 h 2514600"/>
              <a:gd name="connsiteX7" fmla="*/ 1752600 w 6417734"/>
              <a:gd name="connsiteY7" fmla="*/ 609600 h 2514600"/>
              <a:gd name="connsiteX8" fmla="*/ 2751667 w 6417734"/>
              <a:gd name="connsiteY8" fmla="*/ 389467 h 2514600"/>
              <a:gd name="connsiteX9" fmla="*/ 2760134 w 6417734"/>
              <a:gd name="connsiteY9" fmla="*/ 1600200 h 2514600"/>
              <a:gd name="connsiteX10" fmla="*/ 2912534 w 6417734"/>
              <a:gd name="connsiteY10" fmla="*/ 1600200 h 2514600"/>
              <a:gd name="connsiteX11" fmla="*/ 2904067 w 6417734"/>
              <a:gd name="connsiteY11" fmla="*/ 1227667 h 2514600"/>
              <a:gd name="connsiteX12" fmla="*/ 3369734 w 6417734"/>
              <a:gd name="connsiteY12" fmla="*/ 1227667 h 2514600"/>
              <a:gd name="connsiteX13" fmla="*/ 3369734 w 6417734"/>
              <a:gd name="connsiteY13" fmla="*/ 838200 h 2514600"/>
              <a:gd name="connsiteX14" fmla="*/ 3589867 w 6417734"/>
              <a:gd name="connsiteY14" fmla="*/ 838200 h 2514600"/>
              <a:gd name="connsiteX15" fmla="*/ 3598334 w 6417734"/>
              <a:gd name="connsiteY15" fmla="*/ 228600 h 2514600"/>
              <a:gd name="connsiteX16" fmla="*/ 4047067 w 6417734"/>
              <a:gd name="connsiteY16" fmla="*/ 237067 h 2514600"/>
              <a:gd name="connsiteX17" fmla="*/ 4047067 w 6417734"/>
              <a:gd name="connsiteY17" fmla="*/ 838200 h 2514600"/>
              <a:gd name="connsiteX18" fmla="*/ 4199467 w 6417734"/>
              <a:gd name="connsiteY18" fmla="*/ 838200 h 2514600"/>
              <a:gd name="connsiteX19" fmla="*/ 4199467 w 6417734"/>
              <a:gd name="connsiteY19" fmla="*/ 1219200 h 2514600"/>
              <a:gd name="connsiteX20" fmla="*/ 4504267 w 6417734"/>
              <a:gd name="connsiteY20" fmla="*/ 1219200 h 2514600"/>
              <a:gd name="connsiteX21" fmla="*/ 4504267 w 6417734"/>
              <a:gd name="connsiteY21" fmla="*/ 685800 h 2514600"/>
              <a:gd name="connsiteX22" fmla="*/ 5274734 w 6417734"/>
              <a:gd name="connsiteY22" fmla="*/ 694267 h 2514600"/>
              <a:gd name="connsiteX23" fmla="*/ 5283200 w 6417734"/>
              <a:gd name="connsiteY23" fmla="*/ 1066800 h 2514600"/>
              <a:gd name="connsiteX24" fmla="*/ 5723467 w 6417734"/>
              <a:gd name="connsiteY24" fmla="*/ 1066800 h 2514600"/>
              <a:gd name="connsiteX25" fmla="*/ 5723467 w 6417734"/>
              <a:gd name="connsiteY25" fmla="*/ 1600200 h 2514600"/>
              <a:gd name="connsiteX26" fmla="*/ 6409267 w 6417734"/>
              <a:gd name="connsiteY26" fmla="*/ 1600200 h 2514600"/>
              <a:gd name="connsiteX27" fmla="*/ 6417734 w 6417734"/>
              <a:gd name="connsiteY27" fmla="*/ 2514600 h 2514600"/>
              <a:gd name="connsiteX0" fmla="*/ 0 w 6417734"/>
              <a:gd name="connsiteY0" fmla="*/ 2514600 h 2514600"/>
              <a:gd name="connsiteX1" fmla="*/ 16934 w 6417734"/>
              <a:gd name="connsiteY1" fmla="*/ 84667 h 2514600"/>
              <a:gd name="connsiteX2" fmla="*/ 626534 w 6417734"/>
              <a:gd name="connsiteY2" fmla="*/ 84667 h 2514600"/>
              <a:gd name="connsiteX3" fmla="*/ 618067 w 6417734"/>
              <a:gd name="connsiteY3" fmla="*/ 609600 h 2514600"/>
              <a:gd name="connsiteX4" fmla="*/ 1143000 w 6417734"/>
              <a:gd name="connsiteY4" fmla="*/ 609600 h 2514600"/>
              <a:gd name="connsiteX5" fmla="*/ 1151467 w 6417734"/>
              <a:gd name="connsiteY5" fmla="*/ 0 h 2514600"/>
              <a:gd name="connsiteX6" fmla="*/ 1761067 w 6417734"/>
              <a:gd name="connsiteY6" fmla="*/ 0 h 2514600"/>
              <a:gd name="connsiteX7" fmla="*/ 1752600 w 6417734"/>
              <a:gd name="connsiteY7" fmla="*/ 609600 h 2514600"/>
              <a:gd name="connsiteX8" fmla="*/ 2743200 w 6417734"/>
              <a:gd name="connsiteY8" fmla="*/ 533400 h 2514600"/>
              <a:gd name="connsiteX9" fmla="*/ 2760134 w 6417734"/>
              <a:gd name="connsiteY9" fmla="*/ 1600200 h 2514600"/>
              <a:gd name="connsiteX10" fmla="*/ 2912534 w 6417734"/>
              <a:gd name="connsiteY10" fmla="*/ 1600200 h 2514600"/>
              <a:gd name="connsiteX11" fmla="*/ 2904067 w 6417734"/>
              <a:gd name="connsiteY11" fmla="*/ 1227667 h 2514600"/>
              <a:gd name="connsiteX12" fmla="*/ 3369734 w 6417734"/>
              <a:gd name="connsiteY12" fmla="*/ 1227667 h 2514600"/>
              <a:gd name="connsiteX13" fmla="*/ 3369734 w 6417734"/>
              <a:gd name="connsiteY13" fmla="*/ 838200 h 2514600"/>
              <a:gd name="connsiteX14" fmla="*/ 3589867 w 6417734"/>
              <a:gd name="connsiteY14" fmla="*/ 838200 h 2514600"/>
              <a:gd name="connsiteX15" fmla="*/ 3598334 w 6417734"/>
              <a:gd name="connsiteY15" fmla="*/ 228600 h 2514600"/>
              <a:gd name="connsiteX16" fmla="*/ 4047067 w 6417734"/>
              <a:gd name="connsiteY16" fmla="*/ 237067 h 2514600"/>
              <a:gd name="connsiteX17" fmla="*/ 4047067 w 6417734"/>
              <a:gd name="connsiteY17" fmla="*/ 838200 h 2514600"/>
              <a:gd name="connsiteX18" fmla="*/ 4199467 w 6417734"/>
              <a:gd name="connsiteY18" fmla="*/ 838200 h 2514600"/>
              <a:gd name="connsiteX19" fmla="*/ 4199467 w 6417734"/>
              <a:gd name="connsiteY19" fmla="*/ 1219200 h 2514600"/>
              <a:gd name="connsiteX20" fmla="*/ 4504267 w 6417734"/>
              <a:gd name="connsiteY20" fmla="*/ 1219200 h 2514600"/>
              <a:gd name="connsiteX21" fmla="*/ 4504267 w 6417734"/>
              <a:gd name="connsiteY21" fmla="*/ 685800 h 2514600"/>
              <a:gd name="connsiteX22" fmla="*/ 5274734 w 6417734"/>
              <a:gd name="connsiteY22" fmla="*/ 694267 h 2514600"/>
              <a:gd name="connsiteX23" fmla="*/ 5283200 w 6417734"/>
              <a:gd name="connsiteY23" fmla="*/ 1066800 h 2514600"/>
              <a:gd name="connsiteX24" fmla="*/ 5723467 w 6417734"/>
              <a:gd name="connsiteY24" fmla="*/ 1066800 h 2514600"/>
              <a:gd name="connsiteX25" fmla="*/ 5723467 w 6417734"/>
              <a:gd name="connsiteY25" fmla="*/ 1600200 h 2514600"/>
              <a:gd name="connsiteX26" fmla="*/ 6409267 w 6417734"/>
              <a:gd name="connsiteY26" fmla="*/ 1600200 h 2514600"/>
              <a:gd name="connsiteX27" fmla="*/ 6417734 w 6417734"/>
              <a:gd name="connsiteY27" fmla="*/ 2514600 h 2514600"/>
              <a:gd name="connsiteX0" fmla="*/ 0 w 6417734"/>
              <a:gd name="connsiteY0" fmla="*/ 2514600 h 2514600"/>
              <a:gd name="connsiteX1" fmla="*/ 16934 w 6417734"/>
              <a:gd name="connsiteY1" fmla="*/ 84667 h 2514600"/>
              <a:gd name="connsiteX2" fmla="*/ 626534 w 6417734"/>
              <a:gd name="connsiteY2" fmla="*/ 84667 h 2514600"/>
              <a:gd name="connsiteX3" fmla="*/ 618067 w 6417734"/>
              <a:gd name="connsiteY3" fmla="*/ 609600 h 2514600"/>
              <a:gd name="connsiteX4" fmla="*/ 1143000 w 6417734"/>
              <a:gd name="connsiteY4" fmla="*/ 609600 h 2514600"/>
              <a:gd name="connsiteX5" fmla="*/ 1151467 w 6417734"/>
              <a:gd name="connsiteY5" fmla="*/ 0 h 2514600"/>
              <a:gd name="connsiteX6" fmla="*/ 1761067 w 6417734"/>
              <a:gd name="connsiteY6" fmla="*/ 0 h 2514600"/>
              <a:gd name="connsiteX7" fmla="*/ 1752600 w 6417734"/>
              <a:gd name="connsiteY7" fmla="*/ 609600 h 2514600"/>
              <a:gd name="connsiteX8" fmla="*/ 2252133 w 6417734"/>
              <a:gd name="connsiteY8" fmla="*/ 584200 h 2514600"/>
              <a:gd name="connsiteX9" fmla="*/ 2743200 w 6417734"/>
              <a:gd name="connsiteY9" fmla="*/ 533400 h 2514600"/>
              <a:gd name="connsiteX10" fmla="*/ 2760134 w 6417734"/>
              <a:gd name="connsiteY10" fmla="*/ 1600200 h 2514600"/>
              <a:gd name="connsiteX11" fmla="*/ 2912534 w 6417734"/>
              <a:gd name="connsiteY11" fmla="*/ 1600200 h 2514600"/>
              <a:gd name="connsiteX12" fmla="*/ 2904067 w 6417734"/>
              <a:gd name="connsiteY12" fmla="*/ 1227667 h 2514600"/>
              <a:gd name="connsiteX13" fmla="*/ 3369734 w 6417734"/>
              <a:gd name="connsiteY13" fmla="*/ 1227667 h 2514600"/>
              <a:gd name="connsiteX14" fmla="*/ 3369734 w 6417734"/>
              <a:gd name="connsiteY14" fmla="*/ 838200 h 2514600"/>
              <a:gd name="connsiteX15" fmla="*/ 3589867 w 6417734"/>
              <a:gd name="connsiteY15" fmla="*/ 838200 h 2514600"/>
              <a:gd name="connsiteX16" fmla="*/ 3598334 w 6417734"/>
              <a:gd name="connsiteY16" fmla="*/ 228600 h 2514600"/>
              <a:gd name="connsiteX17" fmla="*/ 4047067 w 6417734"/>
              <a:gd name="connsiteY17" fmla="*/ 237067 h 2514600"/>
              <a:gd name="connsiteX18" fmla="*/ 4047067 w 6417734"/>
              <a:gd name="connsiteY18" fmla="*/ 838200 h 2514600"/>
              <a:gd name="connsiteX19" fmla="*/ 4199467 w 6417734"/>
              <a:gd name="connsiteY19" fmla="*/ 838200 h 2514600"/>
              <a:gd name="connsiteX20" fmla="*/ 4199467 w 6417734"/>
              <a:gd name="connsiteY20" fmla="*/ 1219200 h 2514600"/>
              <a:gd name="connsiteX21" fmla="*/ 4504267 w 6417734"/>
              <a:gd name="connsiteY21" fmla="*/ 1219200 h 2514600"/>
              <a:gd name="connsiteX22" fmla="*/ 4504267 w 6417734"/>
              <a:gd name="connsiteY22" fmla="*/ 685800 h 2514600"/>
              <a:gd name="connsiteX23" fmla="*/ 5274734 w 6417734"/>
              <a:gd name="connsiteY23" fmla="*/ 694267 h 2514600"/>
              <a:gd name="connsiteX24" fmla="*/ 5283200 w 6417734"/>
              <a:gd name="connsiteY24" fmla="*/ 1066800 h 2514600"/>
              <a:gd name="connsiteX25" fmla="*/ 5723467 w 6417734"/>
              <a:gd name="connsiteY25" fmla="*/ 1066800 h 2514600"/>
              <a:gd name="connsiteX26" fmla="*/ 5723467 w 6417734"/>
              <a:gd name="connsiteY26" fmla="*/ 1600200 h 2514600"/>
              <a:gd name="connsiteX27" fmla="*/ 6409267 w 6417734"/>
              <a:gd name="connsiteY27" fmla="*/ 1600200 h 2514600"/>
              <a:gd name="connsiteX28" fmla="*/ 6417734 w 6417734"/>
              <a:gd name="connsiteY28" fmla="*/ 2514600 h 2514600"/>
              <a:gd name="connsiteX0" fmla="*/ 0 w 6417734"/>
              <a:gd name="connsiteY0" fmla="*/ 2514600 h 2514600"/>
              <a:gd name="connsiteX1" fmla="*/ 16934 w 6417734"/>
              <a:gd name="connsiteY1" fmla="*/ 84667 h 2514600"/>
              <a:gd name="connsiteX2" fmla="*/ 626534 w 6417734"/>
              <a:gd name="connsiteY2" fmla="*/ 84667 h 2514600"/>
              <a:gd name="connsiteX3" fmla="*/ 618067 w 6417734"/>
              <a:gd name="connsiteY3" fmla="*/ 609600 h 2514600"/>
              <a:gd name="connsiteX4" fmla="*/ 1143000 w 6417734"/>
              <a:gd name="connsiteY4" fmla="*/ 609600 h 2514600"/>
              <a:gd name="connsiteX5" fmla="*/ 1151467 w 6417734"/>
              <a:gd name="connsiteY5" fmla="*/ 0 h 2514600"/>
              <a:gd name="connsiteX6" fmla="*/ 1761067 w 6417734"/>
              <a:gd name="connsiteY6" fmla="*/ 0 h 2514600"/>
              <a:gd name="connsiteX7" fmla="*/ 1752600 w 6417734"/>
              <a:gd name="connsiteY7" fmla="*/ 609600 h 2514600"/>
              <a:gd name="connsiteX8" fmla="*/ 2133600 w 6417734"/>
              <a:gd name="connsiteY8" fmla="*/ 609600 h 2514600"/>
              <a:gd name="connsiteX9" fmla="*/ 2743200 w 6417734"/>
              <a:gd name="connsiteY9" fmla="*/ 533400 h 2514600"/>
              <a:gd name="connsiteX10" fmla="*/ 2760134 w 6417734"/>
              <a:gd name="connsiteY10" fmla="*/ 1600200 h 2514600"/>
              <a:gd name="connsiteX11" fmla="*/ 2912534 w 6417734"/>
              <a:gd name="connsiteY11" fmla="*/ 1600200 h 2514600"/>
              <a:gd name="connsiteX12" fmla="*/ 2904067 w 6417734"/>
              <a:gd name="connsiteY12" fmla="*/ 1227667 h 2514600"/>
              <a:gd name="connsiteX13" fmla="*/ 3369734 w 6417734"/>
              <a:gd name="connsiteY13" fmla="*/ 1227667 h 2514600"/>
              <a:gd name="connsiteX14" fmla="*/ 3369734 w 6417734"/>
              <a:gd name="connsiteY14" fmla="*/ 838200 h 2514600"/>
              <a:gd name="connsiteX15" fmla="*/ 3589867 w 6417734"/>
              <a:gd name="connsiteY15" fmla="*/ 838200 h 2514600"/>
              <a:gd name="connsiteX16" fmla="*/ 3598334 w 6417734"/>
              <a:gd name="connsiteY16" fmla="*/ 228600 h 2514600"/>
              <a:gd name="connsiteX17" fmla="*/ 4047067 w 6417734"/>
              <a:gd name="connsiteY17" fmla="*/ 237067 h 2514600"/>
              <a:gd name="connsiteX18" fmla="*/ 4047067 w 6417734"/>
              <a:gd name="connsiteY18" fmla="*/ 838200 h 2514600"/>
              <a:gd name="connsiteX19" fmla="*/ 4199467 w 6417734"/>
              <a:gd name="connsiteY19" fmla="*/ 838200 h 2514600"/>
              <a:gd name="connsiteX20" fmla="*/ 4199467 w 6417734"/>
              <a:gd name="connsiteY20" fmla="*/ 1219200 h 2514600"/>
              <a:gd name="connsiteX21" fmla="*/ 4504267 w 6417734"/>
              <a:gd name="connsiteY21" fmla="*/ 1219200 h 2514600"/>
              <a:gd name="connsiteX22" fmla="*/ 4504267 w 6417734"/>
              <a:gd name="connsiteY22" fmla="*/ 685800 h 2514600"/>
              <a:gd name="connsiteX23" fmla="*/ 5274734 w 6417734"/>
              <a:gd name="connsiteY23" fmla="*/ 694267 h 2514600"/>
              <a:gd name="connsiteX24" fmla="*/ 5283200 w 6417734"/>
              <a:gd name="connsiteY24" fmla="*/ 1066800 h 2514600"/>
              <a:gd name="connsiteX25" fmla="*/ 5723467 w 6417734"/>
              <a:gd name="connsiteY25" fmla="*/ 1066800 h 2514600"/>
              <a:gd name="connsiteX26" fmla="*/ 5723467 w 6417734"/>
              <a:gd name="connsiteY26" fmla="*/ 1600200 h 2514600"/>
              <a:gd name="connsiteX27" fmla="*/ 6409267 w 6417734"/>
              <a:gd name="connsiteY27" fmla="*/ 1600200 h 2514600"/>
              <a:gd name="connsiteX28" fmla="*/ 6417734 w 6417734"/>
              <a:gd name="connsiteY28" fmla="*/ 2514600 h 2514600"/>
              <a:gd name="connsiteX0" fmla="*/ 0 w 6417734"/>
              <a:gd name="connsiteY0" fmla="*/ 2514600 h 2514600"/>
              <a:gd name="connsiteX1" fmla="*/ 16934 w 6417734"/>
              <a:gd name="connsiteY1" fmla="*/ 84667 h 2514600"/>
              <a:gd name="connsiteX2" fmla="*/ 626534 w 6417734"/>
              <a:gd name="connsiteY2" fmla="*/ 84667 h 2514600"/>
              <a:gd name="connsiteX3" fmla="*/ 618067 w 6417734"/>
              <a:gd name="connsiteY3" fmla="*/ 609600 h 2514600"/>
              <a:gd name="connsiteX4" fmla="*/ 1143000 w 6417734"/>
              <a:gd name="connsiteY4" fmla="*/ 609600 h 2514600"/>
              <a:gd name="connsiteX5" fmla="*/ 1151467 w 6417734"/>
              <a:gd name="connsiteY5" fmla="*/ 0 h 2514600"/>
              <a:gd name="connsiteX6" fmla="*/ 1761067 w 6417734"/>
              <a:gd name="connsiteY6" fmla="*/ 0 h 2514600"/>
              <a:gd name="connsiteX7" fmla="*/ 1752600 w 6417734"/>
              <a:gd name="connsiteY7" fmla="*/ 609600 h 2514600"/>
              <a:gd name="connsiteX8" fmla="*/ 2057400 w 6417734"/>
              <a:gd name="connsiteY8" fmla="*/ 609600 h 2514600"/>
              <a:gd name="connsiteX9" fmla="*/ 2743200 w 6417734"/>
              <a:gd name="connsiteY9" fmla="*/ 533400 h 2514600"/>
              <a:gd name="connsiteX10" fmla="*/ 2760134 w 6417734"/>
              <a:gd name="connsiteY10" fmla="*/ 1600200 h 2514600"/>
              <a:gd name="connsiteX11" fmla="*/ 2912534 w 6417734"/>
              <a:gd name="connsiteY11" fmla="*/ 1600200 h 2514600"/>
              <a:gd name="connsiteX12" fmla="*/ 2904067 w 6417734"/>
              <a:gd name="connsiteY12" fmla="*/ 1227667 h 2514600"/>
              <a:gd name="connsiteX13" fmla="*/ 3369734 w 6417734"/>
              <a:gd name="connsiteY13" fmla="*/ 1227667 h 2514600"/>
              <a:gd name="connsiteX14" fmla="*/ 3369734 w 6417734"/>
              <a:gd name="connsiteY14" fmla="*/ 838200 h 2514600"/>
              <a:gd name="connsiteX15" fmla="*/ 3589867 w 6417734"/>
              <a:gd name="connsiteY15" fmla="*/ 838200 h 2514600"/>
              <a:gd name="connsiteX16" fmla="*/ 3598334 w 6417734"/>
              <a:gd name="connsiteY16" fmla="*/ 228600 h 2514600"/>
              <a:gd name="connsiteX17" fmla="*/ 4047067 w 6417734"/>
              <a:gd name="connsiteY17" fmla="*/ 237067 h 2514600"/>
              <a:gd name="connsiteX18" fmla="*/ 4047067 w 6417734"/>
              <a:gd name="connsiteY18" fmla="*/ 838200 h 2514600"/>
              <a:gd name="connsiteX19" fmla="*/ 4199467 w 6417734"/>
              <a:gd name="connsiteY19" fmla="*/ 838200 h 2514600"/>
              <a:gd name="connsiteX20" fmla="*/ 4199467 w 6417734"/>
              <a:gd name="connsiteY20" fmla="*/ 1219200 h 2514600"/>
              <a:gd name="connsiteX21" fmla="*/ 4504267 w 6417734"/>
              <a:gd name="connsiteY21" fmla="*/ 1219200 h 2514600"/>
              <a:gd name="connsiteX22" fmla="*/ 4504267 w 6417734"/>
              <a:gd name="connsiteY22" fmla="*/ 685800 h 2514600"/>
              <a:gd name="connsiteX23" fmla="*/ 5274734 w 6417734"/>
              <a:gd name="connsiteY23" fmla="*/ 694267 h 2514600"/>
              <a:gd name="connsiteX24" fmla="*/ 5283200 w 6417734"/>
              <a:gd name="connsiteY24" fmla="*/ 1066800 h 2514600"/>
              <a:gd name="connsiteX25" fmla="*/ 5723467 w 6417734"/>
              <a:gd name="connsiteY25" fmla="*/ 1066800 h 2514600"/>
              <a:gd name="connsiteX26" fmla="*/ 5723467 w 6417734"/>
              <a:gd name="connsiteY26" fmla="*/ 1600200 h 2514600"/>
              <a:gd name="connsiteX27" fmla="*/ 6409267 w 6417734"/>
              <a:gd name="connsiteY27" fmla="*/ 1600200 h 2514600"/>
              <a:gd name="connsiteX28" fmla="*/ 6417734 w 6417734"/>
              <a:gd name="connsiteY28" fmla="*/ 2514600 h 2514600"/>
              <a:gd name="connsiteX0" fmla="*/ 0 w 6417734"/>
              <a:gd name="connsiteY0" fmla="*/ 2514600 h 2514600"/>
              <a:gd name="connsiteX1" fmla="*/ 16934 w 6417734"/>
              <a:gd name="connsiteY1" fmla="*/ 84667 h 2514600"/>
              <a:gd name="connsiteX2" fmla="*/ 626534 w 6417734"/>
              <a:gd name="connsiteY2" fmla="*/ 84667 h 2514600"/>
              <a:gd name="connsiteX3" fmla="*/ 618067 w 6417734"/>
              <a:gd name="connsiteY3" fmla="*/ 609600 h 2514600"/>
              <a:gd name="connsiteX4" fmla="*/ 1143000 w 6417734"/>
              <a:gd name="connsiteY4" fmla="*/ 609600 h 2514600"/>
              <a:gd name="connsiteX5" fmla="*/ 1151467 w 6417734"/>
              <a:gd name="connsiteY5" fmla="*/ 0 h 2514600"/>
              <a:gd name="connsiteX6" fmla="*/ 1761067 w 6417734"/>
              <a:gd name="connsiteY6" fmla="*/ 0 h 2514600"/>
              <a:gd name="connsiteX7" fmla="*/ 1752600 w 6417734"/>
              <a:gd name="connsiteY7" fmla="*/ 609600 h 2514600"/>
              <a:gd name="connsiteX8" fmla="*/ 2057400 w 6417734"/>
              <a:gd name="connsiteY8" fmla="*/ 609600 h 2514600"/>
              <a:gd name="connsiteX9" fmla="*/ 2421467 w 6417734"/>
              <a:gd name="connsiteY9" fmla="*/ 584200 h 2514600"/>
              <a:gd name="connsiteX10" fmla="*/ 2743200 w 6417734"/>
              <a:gd name="connsiteY10" fmla="*/ 533400 h 2514600"/>
              <a:gd name="connsiteX11" fmla="*/ 2760134 w 6417734"/>
              <a:gd name="connsiteY11" fmla="*/ 1600200 h 2514600"/>
              <a:gd name="connsiteX12" fmla="*/ 2912534 w 6417734"/>
              <a:gd name="connsiteY12" fmla="*/ 1600200 h 2514600"/>
              <a:gd name="connsiteX13" fmla="*/ 2904067 w 6417734"/>
              <a:gd name="connsiteY13" fmla="*/ 1227667 h 2514600"/>
              <a:gd name="connsiteX14" fmla="*/ 3369734 w 6417734"/>
              <a:gd name="connsiteY14" fmla="*/ 1227667 h 2514600"/>
              <a:gd name="connsiteX15" fmla="*/ 3369734 w 6417734"/>
              <a:gd name="connsiteY15" fmla="*/ 838200 h 2514600"/>
              <a:gd name="connsiteX16" fmla="*/ 3589867 w 6417734"/>
              <a:gd name="connsiteY16" fmla="*/ 838200 h 2514600"/>
              <a:gd name="connsiteX17" fmla="*/ 3598334 w 6417734"/>
              <a:gd name="connsiteY17" fmla="*/ 228600 h 2514600"/>
              <a:gd name="connsiteX18" fmla="*/ 4047067 w 6417734"/>
              <a:gd name="connsiteY18" fmla="*/ 237067 h 2514600"/>
              <a:gd name="connsiteX19" fmla="*/ 4047067 w 6417734"/>
              <a:gd name="connsiteY19" fmla="*/ 838200 h 2514600"/>
              <a:gd name="connsiteX20" fmla="*/ 4199467 w 6417734"/>
              <a:gd name="connsiteY20" fmla="*/ 838200 h 2514600"/>
              <a:gd name="connsiteX21" fmla="*/ 4199467 w 6417734"/>
              <a:gd name="connsiteY21" fmla="*/ 1219200 h 2514600"/>
              <a:gd name="connsiteX22" fmla="*/ 4504267 w 6417734"/>
              <a:gd name="connsiteY22" fmla="*/ 1219200 h 2514600"/>
              <a:gd name="connsiteX23" fmla="*/ 4504267 w 6417734"/>
              <a:gd name="connsiteY23" fmla="*/ 685800 h 2514600"/>
              <a:gd name="connsiteX24" fmla="*/ 5274734 w 6417734"/>
              <a:gd name="connsiteY24" fmla="*/ 694267 h 2514600"/>
              <a:gd name="connsiteX25" fmla="*/ 5283200 w 6417734"/>
              <a:gd name="connsiteY25" fmla="*/ 1066800 h 2514600"/>
              <a:gd name="connsiteX26" fmla="*/ 5723467 w 6417734"/>
              <a:gd name="connsiteY26" fmla="*/ 1066800 h 2514600"/>
              <a:gd name="connsiteX27" fmla="*/ 5723467 w 6417734"/>
              <a:gd name="connsiteY27" fmla="*/ 1600200 h 2514600"/>
              <a:gd name="connsiteX28" fmla="*/ 6409267 w 6417734"/>
              <a:gd name="connsiteY28" fmla="*/ 1600200 h 2514600"/>
              <a:gd name="connsiteX29" fmla="*/ 6417734 w 6417734"/>
              <a:gd name="connsiteY29" fmla="*/ 2514600 h 2514600"/>
              <a:gd name="connsiteX0" fmla="*/ 0 w 6417734"/>
              <a:gd name="connsiteY0" fmla="*/ 2514600 h 2514600"/>
              <a:gd name="connsiteX1" fmla="*/ 16934 w 6417734"/>
              <a:gd name="connsiteY1" fmla="*/ 84667 h 2514600"/>
              <a:gd name="connsiteX2" fmla="*/ 626534 w 6417734"/>
              <a:gd name="connsiteY2" fmla="*/ 84667 h 2514600"/>
              <a:gd name="connsiteX3" fmla="*/ 618067 w 6417734"/>
              <a:gd name="connsiteY3" fmla="*/ 609600 h 2514600"/>
              <a:gd name="connsiteX4" fmla="*/ 1143000 w 6417734"/>
              <a:gd name="connsiteY4" fmla="*/ 609600 h 2514600"/>
              <a:gd name="connsiteX5" fmla="*/ 1151467 w 6417734"/>
              <a:gd name="connsiteY5" fmla="*/ 0 h 2514600"/>
              <a:gd name="connsiteX6" fmla="*/ 1761067 w 6417734"/>
              <a:gd name="connsiteY6" fmla="*/ 0 h 2514600"/>
              <a:gd name="connsiteX7" fmla="*/ 1752600 w 6417734"/>
              <a:gd name="connsiteY7" fmla="*/ 609600 h 2514600"/>
              <a:gd name="connsiteX8" fmla="*/ 2057400 w 6417734"/>
              <a:gd name="connsiteY8" fmla="*/ 609600 h 2514600"/>
              <a:gd name="connsiteX9" fmla="*/ 2057400 w 6417734"/>
              <a:gd name="connsiteY9" fmla="*/ 1905000 h 2514600"/>
              <a:gd name="connsiteX10" fmla="*/ 2743200 w 6417734"/>
              <a:gd name="connsiteY10" fmla="*/ 533400 h 2514600"/>
              <a:gd name="connsiteX11" fmla="*/ 2760134 w 6417734"/>
              <a:gd name="connsiteY11" fmla="*/ 1600200 h 2514600"/>
              <a:gd name="connsiteX12" fmla="*/ 2912534 w 6417734"/>
              <a:gd name="connsiteY12" fmla="*/ 1600200 h 2514600"/>
              <a:gd name="connsiteX13" fmla="*/ 2904067 w 6417734"/>
              <a:gd name="connsiteY13" fmla="*/ 1227667 h 2514600"/>
              <a:gd name="connsiteX14" fmla="*/ 3369734 w 6417734"/>
              <a:gd name="connsiteY14" fmla="*/ 1227667 h 2514600"/>
              <a:gd name="connsiteX15" fmla="*/ 3369734 w 6417734"/>
              <a:gd name="connsiteY15" fmla="*/ 838200 h 2514600"/>
              <a:gd name="connsiteX16" fmla="*/ 3589867 w 6417734"/>
              <a:gd name="connsiteY16" fmla="*/ 838200 h 2514600"/>
              <a:gd name="connsiteX17" fmla="*/ 3598334 w 6417734"/>
              <a:gd name="connsiteY17" fmla="*/ 228600 h 2514600"/>
              <a:gd name="connsiteX18" fmla="*/ 4047067 w 6417734"/>
              <a:gd name="connsiteY18" fmla="*/ 237067 h 2514600"/>
              <a:gd name="connsiteX19" fmla="*/ 4047067 w 6417734"/>
              <a:gd name="connsiteY19" fmla="*/ 838200 h 2514600"/>
              <a:gd name="connsiteX20" fmla="*/ 4199467 w 6417734"/>
              <a:gd name="connsiteY20" fmla="*/ 838200 h 2514600"/>
              <a:gd name="connsiteX21" fmla="*/ 4199467 w 6417734"/>
              <a:gd name="connsiteY21" fmla="*/ 1219200 h 2514600"/>
              <a:gd name="connsiteX22" fmla="*/ 4504267 w 6417734"/>
              <a:gd name="connsiteY22" fmla="*/ 1219200 h 2514600"/>
              <a:gd name="connsiteX23" fmla="*/ 4504267 w 6417734"/>
              <a:gd name="connsiteY23" fmla="*/ 685800 h 2514600"/>
              <a:gd name="connsiteX24" fmla="*/ 5274734 w 6417734"/>
              <a:gd name="connsiteY24" fmla="*/ 694267 h 2514600"/>
              <a:gd name="connsiteX25" fmla="*/ 5283200 w 6417734"/>
              <a:gd name="connsiteY25" fmla="*/ 1066800 h 2514600"/>
              <a:gd name="connsiteX26" fmla="*/ 5723467 w 6417734"/>
              <a:gd name="connsiteY26" fmla="*/ 1066800 h 2514600"/>
              <a:gd name="connsiteX27" fmla="*/ 5723467 w 6417734"/>
              <a:gd name="connsiteY27" fmla="*/ 1600200 h 2514600"/>
              <a:gd name="connsiteX28" fmla="*/ 6409267 w 6417734"/>
              <a:gd name="connsiteY28" fmla="*/ 1600200 h 2514600"/>
              <a:gd name="connsiteX29" fmla="*/ 6417734 w 6417734"/>
              <a:gd name="connsiteY29" fmla="*/ 2514600 h 2514600"/>
              <a:gd name="connsiteX0" fmla="*/ 0 w 6417734"/>
              <a:gd name="connsiteY0" fmla="*/ 2514600 h 2514600"/>
              <a:gd name="connsiteX1" fmla="*/ 16934 w 6417734"/>
              <a:gd name="connsiteY1" fmla="*/ 84667 h 2514600"/>
              <a:gd name="connsiteX2" fmla="*/ 626534 w 6417734"/>
              <a:gd name="connsiteY2" fmla="*/ 84667 h 2514600"/>
              <a:gd name="connsiteX3" fmla="*/ 618067 w 6417734"/>
              <a:gd name="connsiteY3" fmla="*/ 609600 h 2514600"/>
              <a:gd name="connsiteX4" fmla="*/ 1143000 w 6417734"/>
              <a:gd name="connsiteY4" fmla="*/ 609600 h 2514600"/>
              <a:gd name="connsiteX5" fmla="*/ 1151467 w 6417734"/>
              <a:gd name="connsiteY5" fmla="*/ 0 h 2514600"/>
              <a:gd name="connsiteX6" fmla="*/ 1761067 w 6417734"/>
              <a:gd name="connsiteY6" fmla="*/ 0 h 2514600"/>
              <a:gd name="connsiteX7" fmla="*/ 1752600 w 6417734"/>
              <a:gd name="connsiteY7" fmla="*/ 609600 h 2514600"/>
              <a:gd name="connsiteX8" fmla="*/ 2057400 w 6417734"/>
              <a:gd name="connsiteY8" fmla="*/ 609600 h 2514600"/>
              <a:gd name="connsiteX9" fmla="*/ 2057400 w 6417734"/>
              <a:gd name="connsiteY9" fmla="*/ 1905000 h 2514600"/>
              <a:gd name="connsiteX10" fmla="*/ 2514600 w 6417734"/>
              <a:gd name="connsiteY10" fmla="*/ 152400 h 2514600"/>
              <a:gd name="connsiteX11" fmla="*/ 2760134 w 6417734"/>
              <a:gd name="connsiteY11" fmla="*/ 1600200 h 2514600"/>
              <a:gd name="connsiteX12" fmla="*/ 2912534 w 6417734"/>
              <a:gd name="connsiteY12" fmla="*/ 1600200 h 2514600"/>
              <a:gd name="connsiteX13" fmla="*/ 2904067 w 6417734"/>
              <a:gd name="connsiteY13" fmla="*/ 1227667 h 2514600"/>
              <a:gd name="connsiteX14" fmla="*/ 3369734 w 6417734"/>
              <a:gd name="connsiteY14" fmla="*/ 1227667 h 2514600"/>
              <a:gd name="connsiteX15" fmla="*/ 3369734 w 6417734"/>
              <a:gd name="connsiteY15" fmla="*/ 838200 h 2514600"/>
              <a:gd name="connsiteX16" fmla="*/ 3589867 w 6417734"/>
              <a:gd name="connsiteY16" fmla="*/ 838200 h 2514600"/>
              <a:gd name="connsiteX17" fmla="*/ 3598334 w 6417734"/>
              <a:gd name="connsiteY17" fmla="*/ 228600 h 2514600"/>
              <a:gd name="connsiteX18" fmla="*/ 4047067 w 6417734"/>
              <a:gd name="connsiteY18" fmla="*/ 237067 h 2514600"/>
              <a:gd name="connsiteX19" fmla="*/ 4047067 w 6417734"/>
              <a:gd name="connsiteY19" fmla="*/ 838200 h 2514600"/>
              <a:gd name="connsiteX20" fmla="*/ 4199467 w 6417734"/>
              <a:gd name="connsiteY20" fmla="*/ 838200 h 2514600"/>
              <a:gd name="connsiteX21" fmla="*/ 4199467 w 6417734"/>
              <a:gd name="connsiteY21" fmla="*/ 1219200 h 2514600"/>
              <a:gd name="connsiteX22" fmla="*/ 4504267 w 6417734"/>
              <a:gd name="connsiteY22" fmla="*/ 1219200 h 2514600"/>
              <a:gd name="connsiteX23" fmla="*/ 4504267 w 6417734"/>
              <a:gd name="connsiteY23" fmla="*/ 685800 h 2514600"/>
              <a:gd name="connsiteX24" fmla="*/ 5274734 w 6417734"/>
              <a:gd name="connsiteY24" fmla="*/ 694267 h 2514600"/>
              <a:gd name="connsiteX25" fmla="*/ 5283200 w 6417734"/>
              <a:gd name="connsiteY25" fmla="*/ 1066800 h 2514600"/>
              <a:gd name="connsiteX26" fmla="*/ 5723467 w 6417734"/>
              <a:gd name="connsiteY26" fmla="*/ 1066800 h 2514600"/>
              <a:gd name="connsiteX27" fmla="*/ 5723467 w 6417734"/>
              <a:gd name="connsiteY27" fmla="*/ 1600200 h 2514600"/>
              <a:gd name="connsiteX28" fmla="*/ 6409267 w 6417734"/>
              <a:gd name="connsiteY28" fmla="*/ 1600200 h 2514600"/>
              <a:gd name="connsiteX29" fmla="*/ 6417734 w 6417734"/>
              <a:gd name="connsiteY29" fmla="*/ 2514600 h 2514600"/>
              <a:gd name="connsiteX0" fmla="*/ 0 w 6417734"/>
              <a:gd name="connsiteY0" fmla="*/ 2514600 h 2514600"/>
              <a:gd name="connsiteX1" fmla="*/ 16934 w 6417734"/>
              <a:gd name="connsiteY1" fmla="*/ 84667 h 2514600"/>
              <a:gd name="connsiteX2" fmla="*/ 626534 w 6417734"/>
              <a:gd name="connsiteY2" fmla="*/ 84667 h 2514600"/>
              <a:gd name="connsiteX3" fmla="*/ 618067 w 6417734"/>
              <a:gd name="connsiteY3" fmla="*/ 609600 h 2514600"/>
              <a:gd name="connsiteX4" fmla="*/ 1143000 w 6417734"/>
              <a:gd name="connsiteY4" fmla="*/ 609600 h 2514600"/>
              <a:gd name="connsiteX5" fmla="*/ 1151467 w 6417734"/>
              <a:gd name="connsiteY5" fmla="*/ 0 h 2514600"/>
              <a:gd name="connsiteX6" fmla="*/ 1761067 w 6417734"/>
              <a:gd name="connsiteY6" fmla="*/ 0 h 2514600"/>
              <a:gd name="connsiteX7" fmla="*/ 1752600 w 6417734"/>
              <a:gd name="connsiteY7" fmla="*/ 609600 h 2514600"/>
              <a:gd name="connsiteX8" fmla="*/ 2057400 w 6417734"/>
              <a:gd name="connsiteY8" fmla="*/ 609600 h 2514600"/>
              <a:gd name="connsiteX9" fmla="*/ 2057400 w 6417734"/>
              <a:gd name="connsiteY9" fmla="*/ 1905000 h 2514600"/>
              <a:gd name="connsiteX10" fmla="*/ 2760134 w 6417734"/>
              <a:gd name="connsiteY10" fmla="*/ 1600200 h 2514600"/>
              <a:gd name="connsiteX11" fmla="*/ 2912534 w 6417734"/>
              <a:gd name="connsiteY11" fmla="*/ 1600200 h 2514600"/>
              <a:gd name="connsiteX12" fmla="*/ 2904067 w 6417734"/>
              <a:gd name="connsiteY12" fmla="*/ 1227667 h 2514600"/>
              <a:gd name="connsiteX13" fmla="*/ 3369734 w 6417734"/>
              <a:gd name="connsiteY13" fmla="*/ 1227667 h 2514600"/>
              <a:gd name="connsiteX14" fmla="*/ 3369734 w 6417734"/>
              <a:gd name="connsiteY14" fmla="*/ 838200 h 2514600"/>
              <a:gd name="connsiteX15" fmla="*/ 3589867 w 6417734"/>
              <a:gd name="connsiteY15" fmla="*/ 838200 h 2514600"/>
              <a:gd name="connsiteX16" fmla="*/ 3598334 w 6417734"/>
              <a:gd name="connsiteY16" fmla="*/ 228600 h 2514600"/>
              <a:gd name="connsiteX17" fmla="*/ 4047067 w 6417734"/>
              <a:gd name="connsiteY17" fmla="*/ 237067 h 2514600"/>
              <a:gd name="connsiteX18" fmla="*/ 4047067 w 6417734"/>
              <a:gd name="connsiteY18" fmla="*/ 838200 h 2514600"/>
              <a:gd name="connsiteX19" fmla="*/ 4199467 w 6417734"/>
              <a:gd name="connsiteY19" fmla="*/ 838200 h 2514600"/>
              <a:gd name="connsiteX20" fmla="*/ 4199467 w 6417734"/>
              <a:gd name="connsiteY20" fmla="*/ 1219200 h 2514600"/>
              <a:gd name="connsiteX21" fmla="*/ 4504267 w 6417734"/>
              <a:gd name="connsiteY21" fmla="*/ 1219200 h 2514600"/>
              <a:gd name="connsiteX22" fmla="*/ 4504267 w 6417734"/>
              <a:gd name="connsiteY22" fmla="*/ 685800 h 2514600"/>
              <a:gd name="connsiteX23" fmla="*/ 5274734 w 6417734"/>
              <a:gd name="connsiteY23" fmla="*/ 694267 h 2514600"/>
              <a:gd name="connsiteX24" fmla="*/ 5283200 w 6417734"/>
              <a:gd name="connsiteY24" fmla="*/ 1066800 h 2514600"/>
              <a:gd name="connsiteX25" fmla="*/ 5723467 w 6417734"/>
              <a:gd name="connsiteY25" fmla="*/ 1066800 h 2514600"/>
              <a:gd name="connsiteX26" fmla="*/ 5723467 w 6417734"/>
              <a:gd name="connsiteY26" fmla="*/ 1600200 h 2514600"/>
              <a:gd name="connsiteX27" fmla="*/ 6409267 w 6417734"/>
              <a:gd name="connsiteY27" fmla="*/ 1600200 h 2514600"/>
              <a:gd name="connsiteX28" fmla="*/ 6417734 w 6417734"/>
              <a:gd name="connsiteY28" fmla="*/ 2514600 h 2514600"/>
              <a:gd name="connsiteX0" fmla="*/ 0 w 6417734"/>
              <a:gd name="connsiteY0" fmla="*/ 2514600 h 2514600"/>
              <a:gd name="connsiteX1" fmla="*/ 16934 w 6417734"/>
              <a:gd name="connsiteY1" fmla="*/ 84667 h 2514600"/>
              <a:gd name="connsiteX2" fmla="*/ 626534 w 6417734"/>
              <a:gd name="connsiteY2" fmla="*/ 84667 h 2514600"/>
              <a:gd name="connsiteX3" fmla="*/ 618067 w 6417734"/>
              <a:gd name="connsiteY3" fmla="*/ 609600 h 2514600"/>
              <a:gd name="connsiteX4" fmla="*/ 1143000 w 6417734"/>
              <a:gd name="connsiteY4" fmla="*/ 609600 h 2514600"/>
              <a:gd name="connsiteX5" fmla="*/ 1151467 w 6417734"/>
              <a:gd name="connsiteY5" fmla="*/ 0 h 2514600"/>
              <a:gd name="connsiteX6" fmla="*/ 1761067 w 6417734"/>
              <a:gd name="connsiteY6" fmla="*/ 0 h 2514600"/>
              <a:gd name="connsiteX7" fmla="*/ 1752600 w 6417734"/>
              <a:gd name="connsiteY7" fmla="*/ 609600 h 2514600"/>
              <a:gd name="connsiteX8" fmla="*/ 2057400 w 6417734"/>
              <a:gd name="connsiteY8" fmla="*/ 609600 h 2514600"/>
              <a:gd name="connsiteX9" fmla="*/ 2057400 w 6417734"/>
              <a:gd name="connsiteY9" fmla="*/ 1905000 h 2514600"/>
              <a:gd name="connsiteX10" fmla="*/ 2514600 w 6417734"/>
              <a:gd name="connsiteY10" fmla="*/ 1905000 h 2514600"/>
              <a:gd name="connsiteX11" fmla="*/ 2912534 w 6417734"/>
              <a:gd name="connsiteY11" fmla="*/ 1600200 h 2514600"/>
              <a:gd name="connsiteX12" fmla="*/ 2904067 w 6417734"/>
              <a:gd name="connsiteY12" fmla="*/ 1227667 h 2514600"/>
              <a:gd name="connsiteX13" fmla="*/ 3369734 w 6417734"/>
              <a:gd name="connsiteY13" fmla="*/ 1227667 h 2514600"/>
              <a:gd name="connsiteX14" fmla="*/ 3369734 w 6417734"/>
              <a:gd name="connsiteY14" fmla="*/ 838200 h 2514600"/>
              <a:gd name="connsiteX15" fmla="*/ 3589867 w 6417734"/>
              <a:gd name="connsiteY15" fmla="*/ 838200 h 2514600"/>
              <a:gd name="connsiteX16" fmla="*/ 3598334 w 6417734"/>
              <a:gd name="connsiteY16" fmla="*/ 228600 h 2514600"/>
              <a:gd name="connsiteX17" fmla="*/ 4047067 w 6417734"/>
              <a:gd name="connsiteY17" fmla="*/ 237067 h 2514600"/>
              <a:gd name="connsiteX18" fmla="*/ 4047067 w 6417734"/>
              <a:gd name="connsiteY18" fmla="*/ 838200 h 2514600"/>
              <a:gd name="connsiteX19" fmla="*/ 4199467 w 6417734"/>
              <a:gd name="connsiteY19" fmla="*/ 838200 h 2514600"/>
              <a:gd name="connsiteX20" fmla="*/ 4199467 w 6417734"/>
              <a:gd name="connsiteY20" fmla="*/ 1219200 h 2514600"/>
              <a:gd name="connsiteX21" fmla="*/ 4504267 w 6417734"/>
              <a:gd name="connsiteY21" fmla="*/ 1219200 h 2514600"/>
              <a:gd name="connsiteX22" fmla="*/ 4504267 w 6417734"/>
              <a:gd name="connsiteY22" fmla="*/ 685800 h 2514600"/>
              <a:gd name="connsiteX23" fmla="*/ 5274734 w 6417734"/>
              <a:gd name="connsiteY23" fmla="*/ 694267 h 2514600"/>
              <a:gd name="connsiteX24" fmla="*/ 5283200 w 6417734"/>
              <a:gd name="connsiteY24" fmla="*/ 1066800 h 2514600"/>
              <a:gd name="connsiteX25" fmla="*/ 5723467 w 6417734"/>
              <a:gd name="connsiteY25" fmla="*/ 1066800 h 2514600"/>
              <a:gd name="connsiteX26" fmla="*/ 5723467 w 6417734"/>
              <a:gd name="connsiteY26" fmla="*/ 1600200 h 2514600"/>
              <a:gd name="connsiteX27" fmla="*/ 6409267 w 6417734"/>
              <a:gd name="connsiteY27" fmla="*/ 1600200 h 2514600"/>
              <a:gd name="connsiteX28" fmla="*/ 6417734 w 6417734"/>
              <a:gd name="connsiteY28" fmla="*/ 2514600 h 2514600"/>
              <a:gd name="connsiteX0" fmla="*/ 0 w 6417734"/>
              <a:gd name="connsiteY0" fmla="*/ 2514600 h 2514600"/>
              <a:gd name="connsiteX1" fmla="*/ 16934 w 6417734"/>
              <a:gd name="connsiteY1" fmla="*/ 84667 h 2514600"/>
              <a:gd name="connsiteX2" fmla="*/ 626534 w 6417734"/>
              <a:gd name="connsiteY2" fmla="*/ 84667 h 2514600"/>
              <a:gd name="connsiteX3" fmla="*/ 618067 w 6417734"/>
              <a:gd name="connsiteY3" fmla="*/ 609600 h 2514600"/>
              <a:gd name="connsiteX4" fmla="*/ 1143000 w 6417734"/>
              <a:gd name="connsiteY4" fmla="*/ 609600 h 2514600"/>
              <a:gd name="connsiteX5" fmla="*/ 1151467 w 6417734"/>
              <a:gd name="connsiteY5" fmla="*/ 0 h 2514600"/>
              <a:gd name="connsiteX6" fmla="*/ 1761067 w 6417734"/>
              <a:gd name="connsiteY6" fmla="*/ 0 h 2514600"/>
              <a:gd name="connsiteX7" fmla="*/ 1752600 w 6417734"/>
              <a:gd name="connsiteY7" fmla="*/ 609600 h 2514600"/>
              <a:gd name="connsiteX8" fmla="*/ 2057400 w 6417734"/>
              <a:gd name="connsiteY8" fmla="*/ 609600 h 2514600"/>
              <a:gd name="connsiteX9" fmla="*/ 2057400 w 6417734"/>
              <a:gd name="connsiteY9" fmla="*/ 1905000 h 2514600"/>
              <a:gd name="connsiteX10" fmla="*/ 2514600 w 6417734"/>
              <a:gd name="connsiteY10" fmla="*/ 1905000 h 2514600"/>
              <a:gd name="connsiteX11" fmla="*/ 2794000 w 6417734"/>
              <a:gd name="connsiteY11" fmla="*/ 1693333 h 2514600"/>
              <a:gd name="connsiteX12" fmla="*/ 2912534 w 6417734"/>
              <a:gd name="connsiteY12" fmla="*/ 1600200 h 2514600"/>
              <a:gd name="connsiteX13" fmla="*/ 2904067 w 6417734"/>
              <a:gd name="connsiteY13" fmla="*/ 1227667 h 2514600"/>
              <a:gd name="connsiteX14" fmla="*/ 3369734 w 6417734"/>
              <a:gd name="connsiteY14" fmla="*/ 1227667 h 2514600"/>
              <a:gd name="connsiteX15" fmla="*/ 3369734 w 6417734"/>
              <a:gd name="connsiteY15" fmla="*/ 838200 h 2514600"/>
              <a:gd name="connsiteX16" fmla="*/ 3589867 w 6417734"/>
              <a:gd name="connsiteY16" fmla="*/ 838200 h 2514600"/>
              <a:gd name="connsiteX17" fmla="*/ 3598334 w 6417734"/>
              <a:gd name="connsiteY17" fmla="*/ 228600 h 2514600"/>
              <a:gd name="connsiteX18" fmla="*/ 4047067 w 6417734"/>
              <a:gd name="connsiteY18" fmla="*/ 237067 h 2514600"/>
              <a:gd name="connsiteX19" fmla="*/ 4047067 w 6417734"/>
              <a:gd name="connsiteY19" fmla="*/ 838200 h 2514600"/>
              <a:gd name="connsiteX20" fmla="*/ 4199467 w 6417734"/>
              <a:gd name="connsiteY20" fmla="*/ 838200 h 2514600"/>
              <a:gd name="connsiteX21" fmla="*/ 4199467 w 6417734"/>
              <a:gd name="connsiteY21" fmla="*/ 1219200 h 2514600"/>
              <a:gd name="connsiteX22" fmla="*/ 4504267 w 6417734"/>
              <a:gd name="connsiteY22" fmla="*/ 1219200 h 2514600"/>
              <a:gd name="connsiteX23" fmla="*/ 4504267 w 6417734"/>
              <a:gd name="connsiteY23" fmla="*/ 685800 h 2514600"/>
              <a:gd name="connsiteX24" fmla="*/ 5274734 w 6417734"/>
              <a:gd name="connsiteY24" fmla="*/ 694267 h 2514600"/>
              <a:gd name="connsiteX25" fmla="*/ 5283200 w 6417734"/>
              <a:gd name="connsiteY25" fmla="*/ 1066800 h 2514600"/>
              <a:gd name="connsiteX26" fmla="*/ 5723467 w 6417734"/>
              <a:gd name="connsiteY26" fmla="*/ 1066800 h 2514600"/>
              <a:gd name="connsiteX27" fmla="*/ 5723467 w 6417734"/>
              <a:gd name="connsiteY27" fmla="*/ 1600200 h 2514600"/>
              <a:gd name="connsiteX28" fmla="*/ 6409267 w 6417734"/>
              <a:gd name="connsiteY28" fmla="*/ 1600200 h 2514600"/>
              <a:gd name="connsiteX29" fmla="*/ 6417734 w 6417734"/>
              <a:gd name="connsiteY29" fmla="*/ 2514600 h 2514600"/>
              <a:gd name="connsiteX0" fmla="*/ 0 w 6417734"/>
              <a:gd name="connsiteY0" fmla="*/ 2514600 h 2514600"/>
              <a:gd name="connsiteX1" fmla="*/ 16934 w 6417734"/>
              <a:gd name="connsiteY1" fmla="*/ 84667 h 2514600"/>
              <a:gd name="connsiteX2" fmla="*/ 626534 w 6417734"/>
              <a:gd name="connsiteY2" fmla="*/ 84667 h 2514600"/>
              <a:gd name="connsiteX3" fmla="*/ 618067 w 6417734"/>
              <a:gd name="connsiteY3" fmla="*/ 609600 h 2514600"/>
              <a:gd name="connsiteX4" fmla="*/ 1143000 w 6417734"/>
              <a:gd name="connsiteY4" fmla="*/ 609600 h 2514600"/>
              <a:gd name="connsiteX5" fmla="*/ 1151467 w 6417734"/>
              <a:gd name="connsiteY5" fmla="*/ 0 h 2514600"/>
              <a:gd name="connsiteX6" fmla="*/ 1761067 w 6417734"/>
              <a:gd name="connsiteY6" fmla="*/ 0 h 2514600"/>
              <a:gd name="connsiteX7" fmla="*/ 1752600 w 6417734"/>
              <a:gd name="connsiteY7" fmla="*/ 609600 h 2514600"/>
              <a:gd name="connsiteX8" fmla="*/ 2057400 w 6417734"/>
              <a:gd name="connsiteY8" fmla="*/ 609600 h 2514600"/>
              <a:gd name="connsiteX9" fmla="*/ 2057400 w 6417734"/>
              <a:gd name="connsiteY9" fmla="*/ 1905000 h 2514600"/>
              <a:gd name="connsiteX10" fmla="*/ 2514600 w 6417734"/>
              <a:gd name="connsiteY10" fmla="*/ 1905000 h 2514600"/>
              <a:gd name="connsiteX11" fmla="*/ 2514600 w 6417734"/>
              <a:gd name="connsiteY11" fmla="*/ 1600200 h 2514600"/>
              <a:gd name="connsiteX12" fmla="*/ 2912534 w 6417734"/>
              <a:gd name="connsiteY12" fmla="*/ 1600200 h 2514600"/>
              <a:gd name="connsiteX13" fmla="*/ 2904067 w 6417734"/>
              <a:gd name="connsiteY13" fmla="*/ 1227667 h 2514600"/>
              <a:gd name="connsiteX14" fmla="*/ 3369734 w 6417734"/>
              <a:gd name="connsiteY14" fmla="*/ 1227667 h 2514600"/>
              <a:gd name="connsiteX15" fmla="*/ 3369734 w 6417734"/>
              <a:gd name="connsiteY15" fmla="*/ 838200 h 2514600"/>
              <a:gd name="connsiteX16" fmla="*/ 3589867 w 6417734"/>
              <a:gd name="connsiteY16" fmla="*/ 838200 h 2514600"/>
              <a:gd name="connsiteX17" fmla="*/ 3598334 w 6417734"/>
              <a:gd name="connsiteY17" fmla="*/ 228600 h 2514600"/>
              <a:gd name="connsiteX18" fmla="*/ 4047067 w 6417734"/>
              <a:gd name="connsiteY18" fmla="*/ 237067 h 2514600"/>
              <a:gd name="connsiteX19" fmla="*/ 4047067 w 6417734"/>
              <a:gd name="connsiteY19" fmla="*/ 838200 h 2514600"/>
              <a:gd name="connsiteX20" fmla="*/ 4199467 w 6417734"/>
              <a:gd name="connsiteY20" fmla="*/ 838200 h 2514600"/>
              <a:gd name="connsiteX21" fmla="*/ 4199467 w 6417734"/>
              <a:gd name="connsiteY21" fmla="*/ 1219200 h 2514600"/>
              <a:gd name="connsiteX22" fmla="*/ 4504267 w 6417734"/>
              <a:gd name="connsiteY22" fmla="*/ 1219200 h 2514600"/>
              <a:gd name="connsiteX23" fmla="*/ 4504267 w 6417734"/>
              <a:gd name="connsiteY23" fmla="*/ 685800 h 2514600"/>
              <a:gd name="connsiteX24" fmla="*/ 5274734 w 6417734"/>
              <a:gd name="connsiteY24" fmla="*/ 694267 h 2514600"/>
              <a:gd name="connsiteX25" fmla="*/ 5283200 w 6417734"/>
              <a:gd name="connsiteY25" fmla="*/ 1066800 h 2514600"/>
              <a:gd name="connsiteX26" fmla="*/ 5723467 w 6417734"/>
              <a:gd name="connsiteY26" fmla="*/ 1066800 h 2514600"/>
              <a:gd name="connsiteX27" fmla="*/ 5723467 w 6417734"/>
              <a:gd name="connsiteY27" fmla="*/ 1600200 h 2514600"/>
              <a:gd name="connsiteX28" fmla="*/ 6409267 w 6417734"/>
              <a:gd name="connsiteY28" fmla="*/ 1600200 h 2514600"/>
              <a:gd name="connsiteX29" fmla="*/ 6417734 w 6417734"/>
              <a:gd name="connsiteY29" fmla="*/ 2514600 h 2514600"/>
              <a:gd name="connsiteX0" fmla="*/ 0 w 6417734"/>
              <a:gd name="connsiteY0" fmla="*/ 2514600 h 2514600"/>
              <a:gd name="connsiteX1" fmla="*/ 16934 w 6417734"/>
              <a:gd name="connsiteY1" fmla="*/ 84667 h 2514600"/>
              <a:gd name="connsiteX2" fmla="*/ 626534 w 6417734"/>
              <a:gd name="connsiteY2" fmla="*/ 84667 h 2514600"/>
              <a:gd name="connsiteX3" fmla="*/ 618067 w 6417734"/>
              <a:gd name="connsiteY3" fmla="*/ 609600 h 2514600"/>
              <a:gd name="connsiteX4" fmla="*/ 1143000 w 6417734"/>
              <a:gd name="connsiteY4" fmla="*/ 609600 h 2514600"/>
              <a:gd name="connsiteX5" fmla="*/ 1151467 w 6417734"/>
              <a:gd name="connsiteY5" fmla="*/ 0 h 2514600"/>
              <a:gd name="connsiteX6" fmla="*/ 1761067 w 6417734"/>
              <a:gd name="connsiteY6" fmla="*/ 0 h 2514600"/>
              <a:gd name="connsiteX7" fmla="*/ 1752600 w 6417734"/>
              <a:gd name="connsiteY7" fmla="*/ 609600 h 2514600"/>
              <a:gd name="connsiteX8" fmla="*/ 2057400 w 6417734"/>
              <a:gd name="connsiteY8" fmla="*/ 609600 h 2514600"/>
              <a:gd name="connsiteX9" fmla="*/ 2057400 w 6417734"/>
              <a:gd name="connsiteY9" fmla="*/ 1905000 h 2514600"/>
              <a:gd name="connsiteX10" fmla="*/ 2514600 w 6417734"/>
              <a:gd name="connsiteY10" fmla="*/ 1905000 h 2514600"/>
              <a:gd name="connsiteX11" fmla="*/ 2514600 w 6417734"/>
              <a:gd name="connsiteY11" fmla="*/ 1600200 h 2514600"/>
              <a:gd name="connsiteX12" fmla="*/ 2912534 w 6417734"/>
              <a:gd name="connsiteY12" fmla="*/ 1600200 h 2514600"/>
              <a:gd name="connsiteX13" fmla="*/ 3429000 w 6417734"/>
              <a:gd name="connsiteY13" fmla="*/ 1524000 h 2514600"/>
              <a:gd name="connsiteX14" fmla="*/ 3369734 w 6417734"/>
              <a:gd name="connsiteY14" fmla="*/ 1227667 h 2514600"/>
              <a:gd name="connsiteX15" fmla="*/ 3369734 w 6417734"/>
              <a:gd name="connsiteY15" fmla="*/ 838200 h 2514600"/>
              <a:gd name="connsiteX16" fmla="*/ 3589867 w 6417734"/>
              <a:gd name="connsiteY16" fmla="*/ 838200 h 2514600"/>
              <a:gd name="connsiteX17" fmla="*/ 3598334 w 6417734"/>
              <a:gd name="connsiteY17" fmla="*/ 228600 h 2514600"/>
              <a:gd name="connsiteX18" fmla="*/ 4047067 w 6417734"/>
              <a:gd name="connsiteY18" fmla="*/ 237067 h 2514600"/>
              <a:gd name="connsiteX19" fmla="*/ 4047067 w 6417734"/>
              <a:gd name="connsiteY19" fmla="*/ 838200 h 2514600"/>
              <a:gd name="connsiteX20" fmla="*/ 4199467 w 6417734"/>
              <a:gd name="connsiteY20" fmla="*/ 838200 h 2514600"/>
              <a:gd name="connsiteX21" fmla="*/ 4199467 w 6417734"/>
              <a:gd name="connsiteY21" fmla="*/ 1219200 h 2514600"/>
              <a:gd name="connsiteX22" fmla="*/ 4504267 w 6417734"/>
              <a:gd name="connsiteY22" fmla="*/ 1219200 h 2514600"/>
              <a:gd name="connsiteX23" fmla="*/ 4504267 w 6417734"/>
              <a:gd name="connsiteY23" fmla="*/ 685800 h 2514600"/>
              <a:gd name="connsiteX24" fmla="*/ 5274734 w 6417734"/>
              <a:gd name="connsiteY24" fmla="*/ 694267 h 2514600"/>
              <a:gd name="connsiteX25" fmla="*/ 5283200 w 6417734"/>
              <a:gd name="connsiteY25" fmla="*/ 1066800 h 2514600"/>
              <a:gd name="connsiteX26" fmla="*/ 5723467 w 6417734"/>
              <a:gd name="connsiteY26" fmla="*/ 1066800 h 2514600"/>
              <a:gd name="connsiteX27" fmla="*/ 5723467 w 6417734"/>
              <a:gd name="connsiteY27" fmla="*/ 1600200 h 2514600"/>
              <a:gd name="connsiteX28" fmla="*/ 6409267 w 6417734"/>
              <a:gd name="connsiteY28" fmla="*/ 1600200 h 2514600"/>
              <a:gd name="connsiteX29" fmla="*/ 6417734 w 6417734"/>
              <a:gd name="connsiteY29" fmla="*/ 2514600 h 2514600"/>
              <a:gd name="connsiteX0" fmla="*/ 0 w 6417734"/>
              <a:gd name="connsiteY0" fmla="*/ 2514600 h 2514600"/>
              <a:gd name="connsiteX1" fmla="*/ 16934 w 6417734"/>
              <a:gd name="connsiteY1" fmla="*/ 84667 h 2514600"/>
              <a:gd name="connsiteX2" fmla="*/ 626534 w 6417734"/>
              <a:gd name="connsiteY2" fmla="*/ 84667 h 2514600"/>
              <a:gd name="connsiteX3" fmla="*/ 618067 w 6417734"/>
              <a:gd name="connsiteY3" fmla="*/ 609600 h 2514600"/>
              <a:gd name="connsiteX4" fmla="*/ 1143000 w 6417734"/>
              <a:gd name="connsiteY4" fmla="*/ 609600 h 2514600"/>
              <a:gd name="connsiteX5" fmla="*/ 1151467 w 6417734"/>
              <a:gd name="connsiteY5" fmla="*/ 0 h 2514600"/>
              <a:gd name="connsiteX6" fmla="*/ 1761067 w 6417734"/>
              <a:gd name="connsiteY6" fmla="*/ 0 h 2514600"/>
              <a:gd name="connsiteX7" fmla="*/ 1752600 w 6417734"/>
              <a:gd name="connsiteY7" fmla="*/ 609600 h 2514600"/>
              <a:gd name="connsiteX8" fmla="*/ 2057400 w 6417734"/>
              <a:gd name="connsiteY8" fmla="*/ 609600 h 2514600"/>
              <a:gd name="connsiteX9" fmla="*/ 2057400 w 6417734"/>
              <a:gd name="connsiteY9" fmla="*/ 1905000 h 2514600"/>
              <a:gd name="connsiteX10" fmla="*/ 2514600 w 6417734"/>
              <a:gd name="connsiteY10" fmla="*/ 1905000 h 2514600"/>
              <a:gd name="connsiteX11" fmla="*/ 2514600 w 6417734"/>
              <a:gd name="connsiteY11" fmla="*/ 1600200 h 2514600"/>
              <a:gd name="connsiteX12" fmla="*/ 2912534 w 6417734"/>
              <a:gd name="connsiteY12" fmla="*/ 1600200 h 2514600"/>
              <a:gd name="connsiteX13" fmla="*/ 3369734 w 6417734"/>
              <a:gd name="connsiteY13" fmla="*/ 1227667 h 2514600"/>
              <a:gd name="connsiteX14" fmla="*/ 3369734 w 6417734"/>
              <a:gd name="connsiteY14" fmla="*/ 838200 h 2514600"/>
              <a:gd name="connsiteX15" fmla="*/ 3589867 w 6417734"/>
              <a:gd name="connsiteY15" fmla="*/ 838200 h 2514600"/>
              <a:gd name="connsiteX16" fmla="*/ 3598334 w 6417734"/>
              <a:gd name="connsiteY16" fmla="*/ 228600 h 2514600"/>
              <a:gd name="connsiteX17" fmla="*/ 4047067 w 6417734"/>
              <a:gd name="connsiteY17" fmla="*/ 237067 h 2514600"/>
              <a:gd name="connsiteX18" fmla="*/ 4047067 w 6417734"/>
              <a:gd name="connsiteY18" fmla="*/ 838200 h 2514600"/>
              <a:gd name="connsiteX19" fmla="*/ 4199467 w 6417734"/>
              <a:gd name="connsiteY19" fmla="*/ 838200 h 2514600"/>
              <a:gd name="connsiteX20" fmla="*/ 4199467 w 6417734"/>
              <a:gd name="connsiteY20" fmla="*/ 1219200 h 2514600"/>
              <a:gd name="connsiteX21" fmla="*/ 4504267 w 6417734"/>
              <a:gd name="connsiteY21" fmla="*/ 1219200 h 2514600"/>
              <a:gd name="connsiteX22" fmla="*/ 4504267 w 6417734"/>
              <a:gd name="connsiteY22" fmla="*/ 685800 h 2514600"/>
              <a:gd name="connsiteX23" fmla="*/ 5274734 w 6417734"/>
              <a:gd name="connsiteY23" fmla="*/ 694267 h 2514600"/>
              <a:gd name="connsiteX24" fmla="*/ 5283200 w 6417734"/>
              <a:gd name="connsiteY24" fmla="*/ 1066800 h 2514600"/>
              <a:gd name="connsiteX25" fmla="*/ 5723467 w 6417734"/>
              <a:gd name="connsiteY25" fmla="*/ 1066800 h 2514600"/>
              <a:gd name="connsiteX26" fmla="*/ 5723467 w 6417734"/>
              <a:gd name="connsiteY26" fmla="*/ 1600200 h 2514600"/>
              <a:gd name="connsiteX27" fmla="*/ 6409267 w 6417734"/>
              <a:gd name="connsiteY27" fmla="*/ 1600200 h 2514600"/>
              <a:gd name="connsiteX28" fmla="*/ 6417734 w 6417734"/>
              <a:gd name="connsiteY28" fmla="*/ 2514600 h 2514600"/>
              <a:gd name="connsiteX0" fmla="*/ 0 w 6417734"/>
              <a:gd name="connsiteY0" fmla="*/ 2514600 h 2514600"/>
              <a:gd name="connsiteX1" fmla="*/ 16934 w 6417734"/>
              <a:gd name="connsiteY1" fmla="*/ 84667 h 2514600"/>
              <a:gd name="connsiteX2" fmla="*/ 626534 w 6417734"/>
              <a:gd name="connsiteY2" fmla="*/ 84667 h 2514600"/>
              <a:gd name="connsiteX3" fmla="*/ 618067 w 6417734"/>
              <a:gd name="connsiteY3" fmla="*/ 609600 h 2514600"/>
              <a:gd name="connsiteX4" fmla="*/ 1143000 w 6417734"/>
              <a:gd name="connsiteY4" fmla="*/ 609600 h 2514600"/>
              <a:gd name="connsiteX5" fmla="*/ 1151467 w 6417734"/>
              <a:gd name="connsiteY5" fmla="*/ 0 h 2514600"/>
              <a:gd name="connsiteX6" fmla="*/ 1761067 w 6417734"/>
              <a:gd name="connsiteY6" fmla="*/ 0 h 2514600"/>
              <a:gd name="connsiteX7" fmla="*/ 1752600 w 6417734"/>
              <a:gd name="connsiteY7" fmla="*/ 609600 h 2514600"/>
              <a:gd name="connsiteX8" fmla="*/ 2057400 w 6417734"/>
              <a:gd name="connsiteY8" fmla="*/ 609600 h 2514600"/>
              <a:gd name="connsiteX9" fmla="*/ 2057400 w 6417734"/>
              <a:gd name="connsiteY9" fmla="*/ 1905000 h 2514600"/>
              <a:gd name="connsiteX10" fmla="*/ 2514600 w 6417734"/>
              <a:gd name="connsiteY10" fmla="*/ 1905000 h 2514600"/>
              <a:gd name="connsiteX11" fmla="*/ 2514600 w 6417734"/>
              <a:gd name="connsiteY11" fmla="*/ 1600200 h 2514600"/>
              <a:gd name="connsiteX12" fmla="*/ 3369734 w 6417734"/>
              <a:gd name="connsiteY12" fmla="*/ 1227667 h 2514600"/>
              <a:gd name="connsiteX13" fmla="*/ 3369734 w 6417734"/>
              <a:gd name="connsiteY13" fmla="*/ 838200 h 2514600"/>
              <a:gd name="connsiteX14" fmla="*/ 3589867 w 6417734"/>
              <a:gd name="connsiteY14" fmla="*/ 838200 h 2514600"/>
              <a:gd name="connsiteX15" fmla="*/ 3598334 w 6417734"/>
              <a:gd name="connsiteY15" fmla="*/ 228600 h 2514600"/>
              <a:gd name="connsiteX16" fmla="*/ 4047067 w 6417734"/>
              <a:gd name="connsiteY16" fmla="*/ 237067 h 2514600"/>
              <a:gd name="connsiteX17" fmla="*/ 4047067 w 6417734"/>
              <a:gd name="connsiteY17" fmla="*/ 838200 h 2514600"/>
              <a:gd name="connsiteX18" fmla="*/ 4199467 w 6417734"/>
              <a:gd name="connsiteY18" fmla="*/ 838200 h 2514600"/>
              <a:gd name="connsiteX19" fmla="*/ 4199467 w 6417734"/>
              <a:gd name="connsiteY19" fmla="*/ 1219200 h 2514600"/>
              <a:gd name="connsiteX20" fmla="*/ 4504267 w 6417734"/>
              <a:gd name="connsiteY20" fmla="*/ 1219200 h 2514600"/>
              <a:gd name="connsiteX21" fmla="*/ 4504267 w 6417734"/>
              <a:gd name="connsiteY21" fmla="*/ 685800 h 2514600"/>
              <a:gd name="connsiteX22" fmla="*/ 5274734 w 6417734"/>
              <a:gd name="connsiteY22" fmla="*/ 694267 h 2514600"/>
              <a:gd name="connsiteX23" fmla="*/ 5283200 w 6417734"/>
              <a:gd name="connsiteY23" fmla="*/ 1066800 h 2514600"/>
              <a:gd name="connsiteX24" fmla="*/ 5723467 w 6417734"/>
              <a:gd name="connsiteY24" fmla="*/ 1066800 h 2514600"/>
              <a:gd name="connsiteX25" fmla="*/ 5723467 w 6417734"/>
              <a:gd name="connsiteY25" fmla="*/ 1600200 h 2514600"/>
              <a:gd name="connsiteX26" fmla="*/ 6409267 w 6417734"/>
              <a:gd name="connsiteY26" fmla="*/ 1600200 h 2514600"/>
              <a:gd name="connsiteX27" fmla="*/ 6417734 w 6417734"/>
              <a:gd name="connsiteY27" fmla="*/ 2514600 h 2514600"/>
              <a:gd name="connsiteX0" fmla="*/ 0 w 6417734"/>
              <a:gd name="connsiteY0" fmla="*/ 2514600 h 2514600"/>
              <a:gd name="connsiteX1" fmla="*/ 16934 w 6417734"/>
              <a:gd name="connsiteY1" fmla="*/ 84667 h 2514600"/>
              <a:gd name="connsiteX2" fmla="*/ 626534 w 6417734"/>
              <a:gd name="connsiteY2" fmla="*/ 84667 h 2514600"/>
              <a:gd name="connsiteX3" fmla="*/ 618067 w 6417734"/>
              <a:gd name="connsiteY3" fmla="*/ 609600 h 2514600"/>
              <a:gd name="connsiteX4" fmla="*/ 1143000 w 6417734"/>
              <a:gd name="connsiteY4" fmla="*/ 609600 h 2514600"/>
              <a:gd name="connsiteX5" fmla="*/ 1151467 w 6417734"/>
              <a:gd name="connsiteY5" fmla="*/ 0 h 2514600"/>
              <a:gd name="connsiteX6" fmla="*/ 1761067 w 6417734"/>
              <a:gd name="connsiteY6" fmla="*/ 0 h 2514600"/>
              <a:gd name="connsiteX7" fmla="*/ 1752600 w 6417734"/>
              <a:gd name="connsiteY7" fmla="*/ 609600 h 2514600"/>
              <a:gd name="connsiteX8" fmla="*/ 2057400 w 6417734"/>
              <a:gd name="connsiteY8" fmla="*/ 609600 h 2514600"/>
              <a:gd name="connsiteX9" fmla="*/ 2057400 w 6417734"/>
              <a:gd name="connsiteY9" fmla="*/ 1905000 h 2514600"/>
              <a:gd name="connsiteX10" fmla="*/ 2514600 w 6417734"/>
              <a:gd name="connsiteY10" fmla="*/ 1905000 h 2514600"/>
              <a:gd name="connsiteX11" fmla="*/ 2514600 w 6417734"/>
              <a:gd name="connsiteY11" fmla="*/ 1600200 h 2514600"/>
              <a:gd name="connsiteX12" fmla="*/ 3369734 w 6417734"/>
              <a:gd name="connsiteY12" fmla="*/ 1227667 h 2514600"/>
              <a:gd name="connsiteX13" fmla="*/ 3589867 w 6417734"/>
              <a:gd name="connsiteY13" fmla="*/ 838200 h 2514600"/>
              <a:gd name="connsiteX14" fmla="*/ 3598334 w 6417734"/>
              <a:gd name="connsiteY14" fmla="*/ 228600 h 2514600"/>
              <a:gd name="connsiteX15" fmla="*/ 4047067 w 6417734"/>
              <a:gd name="connsiteY15" fmla="*/ 237067 h 2514600"/>
              <a:gd name="connsiteX16" fmla="*/ 4047067 w 6417734"/>
              <a:gd name="connsiteY16" fmla="*/ 838200 h 2514600"/>
              <a:gd name="connsiteX17" fmla="*/ 4199467 w 6417734"/>
              <a:gd name="connsiteY17" fmla="*/ 838200 h 2514600"/>
              <a:gd name="connsiteX18" fmla="*/ 4199467 w 6417734"/>
              <a:gd name="connsiteY18" fmla="*/ 1219200 h 2514600"/>
              <a:gd name="connsiteX19" fmla="*/ 4504267 w 6417734"/>
              <a:gd name="connsiteY19" fmla="*/ 1219200 h 2514600"/>
              <a:gd name="connsiteX20" fmla="*/ 4504267 w 6417734"/>
              <a:gd name="connsiteY20" fmla="*/ 685800 h 2514600"/>
              <a:gd name="connsiteX21" fmla="*/ 5274734 w 6417734"/>
              <a:gd name="connsiteY21" fmla="*/ 694267 h 2514600"/>
              <a:gd name="connsiteX22" fmla="*/ 5283200 w 6417734"/>
              <a:gd name="connsiteY22" fmla="*/ 1066800 h 2514600"/>
              <a:gd name="connsiteX23" fmla="*/ 5723467 w 6417734"/>
              <a:gd name="connsiteY23" fmla="*/ 1066800 h 2514600"/>
              <a:gd name="connsiteX24" fmla="*/ 5723467 w 6417734"/>
              <a:gd name="connsiteY24" fmla="*/ 1600200 h 2514600"/>
              <a:gd name="connsiteX25" fmla="*/ 6409267 w 6417734"/>
              <a:gd name="connsiteY25" fmla="*/ 1600200 h 2514600"/>
              <a:gd name="connsiteX26" fmla="*/ 6417734 w 6417734"/>
              <a:gd name="connsiteY26" fmla="*/ 2514600 h 2514600"/>
              <a:gd name="connsiteX0" fmla="*/ 0 w 6417734"/>
              <a:gd name="connsiteY0" fmla="*/ 2514600 h 2514600"/>
              <a:gd name="connsiteX1" fmla="*/ 16934 w 6417734"/>
              <a:gd name="connsiteY1" fmla="*/ 84667 h 2514600"/>
              <a:gd name="connsiteX2" fmla="*/ 626534 w 6417734"/>
              <a:gd name="connsiteY2" fmla="*/ 84667 h 2514600"/>
              <a:gd name="connsiteX3" fmla="*/ 618067 w 6417734"/>
              <a:gd name="connsiteY3" fmla="*/ 609600 h 2514600"/>
              <a:gd name="connsiteX4" fmla="*/ 1143000 w 6417734"/>
              <a:gd name="connsiteY4" fmla="*/ 609600 h 2514600"/>
              <a:gd name="connsiteX5" fmla="*/ 1151467 w 6417734"/>
              <a:gd name="connsiteY5" fmla="*/ 0 h 2514600"/>
              <a:gd name="connsiteX6" fmla="*/ 1761067 w 6417734"/>
              <a:gd name="connsiteY6" fmla="*/ 0 h 2514600"/>
              <a:gd name="connsiteX7" fmla="*/ 1752600 w 6417734"/>
              <a:gd name="connsiteY7" fmla="*/ 609600 h 2514600"/>
              <a:gd name="connsiteX8" fmla="*/ 2057400 w 6417734"/>
              <a:gd name="connsiteY8" fmla="*/ 609600 h 2514600"/>
              <a:gd name="connsiteX9" fmla="*/ 2057400 w 6417734"/>
              <a:gd name="connsiteY9" fmla="*/ 1905000 h 2514600"/>
              <a:gd name="connsiteX10" fmla="*/ 2514600 w 6417734"/>
              <a:gd name="connsiteY10" fmla="*/ 1905000 h 2514600"/>
              <a:gd name="connsiteX11" fmla="*/ 2514600 w 6417734"/>
              <a:gd name="connsiteY11" fmla="*/ 1600200 h 2514600"/>
              <a:gd name="connsiteX12" fmla="*/ 3589867 w 6417734"/>
              <a:gd name="connsiteY12" fmla="*/ 838200 h 2514600"/>
              <a:gd name="connsiteX13" fmla="*/ 3598334 w 6417734"/>
              <a:gd name="connsiteY13" fmla="*/ 228600 h 2514600"/>
              <a:gd name="connsiteX14" fmla="*/ 4047067 w 6417734"/>
              <a:gd name="connsiteY14" fmla="*/ 237067 h 2514600"/>
              <a:gd name="connsiteX15" fmla="*/ 4047067 w 6417734"/>
              <a:gd name="connsiteY15" fmla="*/ 838200 h 2514600"/>
              <a:gd name="connsiteX16" fmla="*/ 4199467 w 6417734"/>
              <a:gd name="connsiteY16" fmla="*/ 838200 h 2514600"/>
              <a:gd name="connsiteX17" fmla="*/ 4199467 w 6417734"/>
              <a:gd name="connsiteY17" fmla="*/ 1219200 h 2514600"/>
              <a:gd name="connsiteX18" fmla="*/ 4504267 w 6417734"/>
              <a:gd name="connsiteY18" fmla="*/ 1219200 h 2514600"/>
              <a:gd name="connsiteX19" fmla="*/ 4504267 w 6417734"/>
              <a:gd name="connsiteY19" fmla="*/ 685800 h 2514600"/>
              <a:gd name="connsiteX20" fmla="*/ 5274734 w 6417734"/>
              <a:gd name="connsiteY20" fmla="*/ 694267 h 2514600"/>
              <a:gd name="connsiteX21" fmla="*/ 5283200 w 6417734"/>
              <a:gd name="connsiteY21" fmla="*/ 1066800 h 2514600"/>
              <a:gd name="connsiteX22" fmla="*/ 5723467 w 6417734"/>
              <a:gd name="connsiteY22" fmla="*/ 1066800 h 2514600"/>
              <a:gd name="connsiteX23" fmla="*/ 5723467 w 6417734"/>
              <a:gd name="connsiteY23" fmla="*/ 1600200 h 2514600"/>
              <a:gd name="connsiteX24" fmla="*/ 6409267 w 6417734"/>
              <a:gd name="connsiteY24" fmla="*/ 1600200 h 2514600"/>
              <a:gd name="connsiteX25" fmla="*/ 6417734 w 6417734"/>
              <a:gd name="connsiteY25" fmla="*/ 2514600 h 2514600"/>
              <a:gd name="connsiteX0" fmla="*/ 0 w 6417734"/>
              <a:gd name="connsiteY0" fmla="*/ 2514600 h 2514600"/>
              <a:gd name="connsiteX1" fmla="*/ 16934 w 6417734"/>
              <a:gd name="connsiteY1" fmla="*/ 84667 h 2514600"/>
              <a:gd name="connsiteX2" fmla="*/ 626534 w 6417734"/>
              <a:gd name="connsiteY2" fmla="*/ 84667 h 2514600"/>
              <a:gd name="connsiteX3" fmla="*/ 618067 w 6417734"/>
              <a:gd name="connsiteY3" fmla="*/ 609600 h 2514600"/>
              <a:gd name="connsiteX4" fmla="*/ 1143000 w 6417734"/>
              <a:gd name="connsiteY4" fmla="*/ 609600 h 2514600"/>
              <a:gd name="connsiteX5" fmla="*/ 1151467 w 6417734"/>
              <a:gd name="connsiteY5" fmla="*/ 0 h 2514600"/>
              <a:gd name="connsiteX6" fmla="*/ 1761067 w 6417734"/>
              <a:gd name="connsiteY6" fmla="*/ 0 h 2514600"/>
              <a:gd name="connsiteX7" fmla="*/ 1752600 w 6417734"/>
              <a:gd name="connsiteY7" fmla="*/ 609600 h 2514600"/>
              <a:gd name="connsiteX8" fmla="*/ 2057400 w 6417734"/>
              <a:gd name="connsiteY8" fmla="*/ 609600 h 2514600"/>
              <a:gd name="connsiteX9" fmla="*/ 2057400 w 6417734"/>
              <a:gd name="connsiteY9" fmla="*/ 1905000 h 2514600"/>
              <a:gd name="connsiteX10" fmla="*/ 2514600 w 6417734"/>
              <a:gd name="connsiteY10" fmla="*/ 1905000 h 2514600"/>
              <a:gd name="connsiteX11" fmla="*/ 2514600 w 6417734"/>
              <a:gd name="connsiteY11" fmla="*/ 1600200 h 2514600"/>
              <a:gd name="connsiteX12" fmla="*/ 3581400 w 6417734"/>
              <a:gd name="connsiteY12" fmla="*/ 1600200 h 2514600"/>
              <a:gd name="connsiteX13" fmla="*/ 3598334 w 6417734"/>
              <a:gd name="connsiteY13" fmla="*/ 228600 h 2514600"/>
              <a:gd name="connsiteX14" fmla="*/ 4047067 w 6417734"/>
              <a:gd name="connsiteY14" fmla="*/ 237067 h 2514600"/>
              <a:gd name="connsiteX15" fmla="*/ 4047067 w 6417734"/>
              <a:gd name="connsiteY15" fmla="*/ 838200 h 2514600"/>
              <a:gd name="connsiteX16" fmla="*/ 4199467 w 6417734"/>
              <a:gd name="connsiteY16" fmla="*/ 838200 h 2514600"/>
              <a:gd name="connsiteX17" fmla="*/ 4199467 w 6417734"/>
              <a:gd name="connsiteY17" fmla="*/ 1219200 h 2514600"/>
              <a:gd name="connsiteX18" fmla="*/ 4504267 w 6417734"/>
              <a:gd name="connsiteY18" fmla="*/ 1219200 h 2514600"/>
              <a:gd name="connsiteX19" fmla="*/ 4504267 w 6417734"/>
              <a:gd name="connsiteY19" fmla="*/ 685800 h 2514600"/>
              <a:gd name="connsiteX20" fmla="*/ 5274734 w 6417734"/>
              <a:gd name="connsiteY20" fmla="*/ 694267 h 2514600"/>
              <a:gd name="connsiteX21" fmla="*/ 5283200 w 6417734"/>
              <a:gd name="connsiteY21" fmla="*/ 1066800 h 2514600"/>
              <a:gd name="connsiteX22" fmla="*/ 5723467 w 6417734"/>
              <a:gd name="connsiteY22" fmla="*/ 1066800 h 2514600"/>
              <a:gd name="connsiteX23" fmla="*/ 5723467 w 6417734"/>
              <a:gd name="connsiteY23" fmla="*/ 1600200 h 2514600"/>
              <a:gd name="connsiteX24" fmla="*/ 6409267 w 6417734"/>
              <a:gd name="connsiteY24" fmla="*/ 1600200 h 2514600"/>
              <a:gd name="connsiteX25" fmla="*/ 6417734 w 6417734"/>
              <a:gd name="connsiteY25" fmla="*/ 2514600 h 2514600"/>
              <a:gd name="connsiteX0" fmla="*/ 0 w 6417734"/>
              <a:gd name="connsiteY0" fmla="*/ 2514600 h 2514600"/>
              <a:gd name="connsiteX1" fmla="*/ 16934 w 6417734"/>
              <a:gd name="connsiteY1" fmla="*/ 84667 h 2514600"/>
              <a:gd name="connsiteX2" fmla="*/ 626534 w 6417734"/>
              <a:gd name="connsiteY2" fmla="*/ 84667 h 2514600"/>
              <a:gd name="connsiteX3" fmla="*/ 618067 w 6417734"/>
              <a:gd name="connsiteY3" fmla="*/ 609600 h 2514600"/>
              <a:gd name="connsiteX4" fmla="*/ 1143000 w 6417734"/>
              <a:gd name="connsiteY4" fmla="*/ 609600 h 2514600"/>
              <a:gd name="connsiteX5" fmla="*/ 1151467 w 6417734"/>
              <a:gd name="connsiteY5" fmla="*/ 0 h 2514600"/>
              <a:gd name="connsiteX6" fmla="*/ 1761067 w 6417734"/>
              <a:gd name="connsiteY6" fmla="*/ 0 h 2514600"/>
              <a:gd name="connsiteX7" fmla="*/ 1752600 w 6417734"/>
              <a:gd name="connsiteY7" fmla="*/ 609600 h 2514600"/>
              <a:gd name="connsiteX8" fmla="*/ 2057400 w 6417734"/>
              <a:gd name="connsiteY8" fmla="*/ 609600 h 2514600"/>
              <a:gd name="connsiteX9" fmla="*/ 2057400 w 6417734"/>
              <a:gd name="connsiteY9" fmla="*/ 1905000 h 2514600"/>
              <a:gd name="connsiteX10" fmla="*/ 2514600 w 6417734"/>
              <a:gd name="connsiteY10" fmla="*/ 1905000 h 2514600"/>
              <a:gd name="connsiteX11" fmla="*/ 2514600 w 6417734"/>
              <a:gd name="connsiteY11" fmla="*/ 1600200 h 2514600"/>
              <a:gd name="connsiteX12" fmla="*/ 3581400 w 6417734"/>
              <a:gd name="connsiteY12" fmla="*/ 1600200 h 2514600"/>
              <a:gd name="connsiteX13" fmla="*/ 3598334 w 6417734"/>
              <a:gd name="connsiteY13" fmla="*/ 228600 h 2514600"/>
              <a:gd name="connsiteX14" fmla="*/ 4047067 w 6417734"/>
              <a:gd name="connsiteY14" fmla="*/ 237067 h 2514600"/>
              <a:gd name="connsiteX15" fmla="*/ 4038600 w 6417734"/>
              <a:gd name="connsiteY15" fmla="*/ 1600200 h 2514600"/>
              <a:gd name="connsiteX16" fmla="*/ 4199467 w 6417734"/>
              <a:gd name="connsiteY16" fmla="*/ 838200 h 2514600"/>
              <a:gd name="connsiteX17" fmla="*/ 4199467 w 6417734"/>
              <a:gd name="connsiteY17" fmla="*/ 1219200 h 2514600"/>
              <a:gd name="connsiteX18" fmla="*/ 4504267 w 6417734"/>
              <a:gd name="connsiteY18" fmla="*/ 1219200 h 2514600"/>
              <a:gd name="connsiteX19" fmla="*/ 4504267 w 6417734"/>
              <a:gd name="connsiteY19" fmla="*/ 685800 h 2514600"/>
              <a:gd name="connsiteX20" fmla="*/ 5274734 w 6417734"/>
              <a:gd name="connsiteY20" fmla="*/ 694267 h 2514600"/>
              <a:gd name="connsiteX21" fmla="*/ 5283200 w 6417734"/>
              <a:gd name="connsiteY21" fmla="*/ 1066800 h 2514600"/>
              <a:gd name="connsiteX22" fmla="*/ 5723467 w 6417734"/>
              <a:gd name="connsiteY22" fmla="*/ 1066800 h 2514600"/>
              <a:gd name="connsiteX23" fmla="*/ 5723467 w 6417734"/>
              <a:gd name="connsiteY23" fmla="*/ 1600200 h 2514600"/>
              <a:gd name="connsiteX24" fmla="*/ 6409267 w 6417734"/>
              <a:gd name="connsiteY24" fmla="*/ 1600200 h 2514600"/>
              <a:gd name="connsiteX25" fmla="*/ 6417734 w 6417734"/>
              <a:gd name="connsiteY25" fmla="*/ 2514600 h 2514600"/>
              <a:gd name="connsiteX0" fmla="*/ 0 w 6417734"/>
              <a:gd name="connsiteY0" fmla="*/ 2514600 h 2514600"/>
              <a:gd name="connsiteX1" fmla="*/ 16934 w 6417734"/>
              <a:gd name="connsiteY1" fmla="*/ 84667 h 2514600"/>
              <a:gd name="connsiteX2" fmla="*/ 626534 w 6417734"/>
              <a:gd name="connsiteY2" fmla="*/ 84667 h 2514600"/>
              <a:gd name="connsiteX3" fmla="*/ 618067 w 6417734"/>
              <a:gd name="connsiteY3" fmla="*/ 609600 h 2514600"/>
              <a:gd name="connsiteX4" fmla="*/ 1143000 w 6417734"/>
              <a:gd name="connsiteY4" fmla="*/ 609600 h 2514600"/>
              <a:gd name="connsiteX5" fmla="*/ 1151467 w 6417734"/>
              <a:gd name="connsiteY5" fmla="*/ 0 h 2514600"/>
              <a:gd name="connsiteX6" fmla="*/ 1761067 w 6417734"/>
              <a:gd name="connsiteY6" fmla="*/ 0 h 2514600"/>
              <a:gd name="connsiteX7" fmla="*/ 1752600 w 6417734"/>
              <a:gd name="connsiteY7" fmla="*/ 609600 h 2514600"/>
              <a:gd name="connsiteX8" fmla="*/ 2057400 w 6417734"/>
              <a:gd name="connsiteY8" fmla="*/ 609600 h 2514600"/>
              <a:gd name="connsiteX9" fmla="*/ 2057400 w 6417734"/>
              <a:gd name="connsiteY9" fmla="*/ 1905000 h 2514600"/>
              <a:gd name="connsiteX10" fmla="*/ 2514600 w 6417734"/>
              <a:gd name="connsiteY10" fmla="*/ 1905000 h 2514600"/>
              <a:gd name="connsiteX11" fmla="*/ 2514600 w 6417734"/>
              <a:gd name="connsiteY11" fmla="*/ 1600200 h 2514600"/>
              <a:gd name="connsiteX12" fmla="*/ 3581400 w 6417734"/>
              <a:gd name="connsiteY12" fmla="*/ 1600200 h 2514600"/>
              <a:gd name="connsiteX13" fmla="*/ 3598334 w 6417734"/>
              <a:gd name="connsiteY13" fmla="*/ 228600 h 2514600"/>
              <a:gd name="connsiteX14" fmla="*/ 4047067 w 6417734"/>
              <a:gd name="connsiteY14" fmla="*/ 237067 h 2514600"/>
              <a:gd name="connsiteX15" fmla="*/ 4038600 w 6417734"/>
              <a:gd name="connsiteY15" fmla="*/ 1600200 h 2514600"/>
              <a:gd name="connsiteX16" fmla="*/ 4199467 w 6417734"/>
              <a:gd name="connsiteY16" fmla="*/ 1219200 h 2514600"/>
              <a:gd name="connsiteX17" fmla="*/ 4504267 w 6417734"/>
              <a:gd name="connsiteY17" fmla="*/ 1219200 h 2514600"/>
              <a:gd name="connsiteX18" fmla="*/ 4504267 w 6417734"/>
              <a:gd name="connsiteY18" fmla="*/ 685800 h 2514600"/>
              <a:gd name="connsiteX19" fmla="*/ 5274734 w 6417734"/>
              <a:gd name="connsiteY19" fmla="*/ 694267 h 2514600"/>
              <a:gd name="connsiteX20" fmla="*/ 5283200 w 6417734"/>
              <a:gd name="connsiteY20" fmla="*/ 1066800 h 2514600"/>
              <a:gd name="connsiteX21" fmla="*/ 5723467 w 6417734"/>
              <a:gd name="connsiteY21" fmla="*/ 1066800 h 2514600"/>
              <a:gd name="connsiteX22" fmla="*/ 5723467 w 6417734"/>
              <a:gd name="connsiteY22" fmla="*/ 1600200 h 2514600"/>
              <a:gd name="connsiteX23" fmla="*/ 6409267 w 6417734"/>
              <a:gd name="connsiteY23" fmla="*/ 1600200 h 2514600"/>
              <a:gd name="connsiteX24" fmla="*/ 6417734 w 6417734"/>
              <a:gd name="connsiteY24" fmla="*/ 2514600 h 2514600"/>
              <a:gd name="connsiteX0" fmla="*/ 0 w 6417734"/>
              <a:gd name="connsiteY0" fmla="*/ 2514600 h 2514600"/>
              <a:gd name="connsiteX1" fmla="*/ 16934 w 6417734"/>
              <a:gd name="connsiteY1" fmla="*/ 84667 h 2514600"/>
              <a:gd name="connsiteX2" fmla="*/ 626534 w 6417734"/>
              <a:gd name="connsiteY2" fmla="*/ 84667 h 2514600"/>
              <a:gd name="connsiteX3" fmla="*/ 618067 w 6417734"/>
              <a:gd name="connsiteY3" fmla="*/ 609600 h 2514600"/>
              <a:gd name="connsiteX4" fmla="*/ 1143000 w 6417734"/>
              <a:gd name="connsiteY4" fmla="*/ 609600 h 2514600"/>
              <a:gd name="connsiteX5" fmla="*/ 1151467 w 6417734"/>
              <a:gd name="connsiteY5" fmla="*/ 0 h 2514600"/>
              <a:gd name="connsiteX6" fmla="*/ 1761067 w 6417734"/>
              <a:gd name="connsiteY6" fmla="*/ 0 h 2514600"/>
              <a:gd name="connsiteX7" fmla="*/ 1752600 w 6417734"/>
              <a:gd name="connsiteY7" fmla="*/ 609600 h 2514600"/>
              <a:gd name="connsiteX8" fmla="*/ 2057400 w 6417734"/>
              <a:gd name="connsiteY8" fmla="*/ 609600 h 2514600"/>
              <a:gd name="connsiteX9" fmla="*/ 2057400 w 6417734"/>
              <a:gd name="connsiteY9" fmla="*/ 1905000 h 2514600"/>
              <a:gd name="connsiteX10" fmla="*/ 2514600 w 6417734"/>
              <a:gd name="connsiteY10" fmla="*/ 1905000 h 2514600"/>
              <a:gd name="connsiteX11" fmla="*/ 2514600 w 6417734"/>
              <a:gd name="connsiteY11" fmla="*/ 1600200 h 2514600"/>
              <a:gd name="connsiteX12" fmla="*/ 3581400 w 6417734"/>
              <a:gd name="connsiteY12" fmla="*/ 1600200 h 2514600"/>
              <a:gd name="connsiteX13" fmla="*/ 3598334 w 6417734"/>
              <a:gd name="connsiteY13" fmla="*/ 228600 h 2514600"/>
              <a:gd name="connsiteX14" fmla="*/ 4047067 w 6417734"/>
              <a:gd name="connsiteY14" fmla="*/ 237067 h 2514600"/>
              <a:gd name="connsiteX15" fmla="*/ 4038600 w 6417734"/>
              <a:gd name="connsiteY15" fmla="*/ 1600200 h 2514600"/>
              <a:gd name="connsiteX16" fmla="*/ 4199467 w 6417734"/>
              <a:gd name="connsiteY16" fmla="*/ 1219200 h 2514600"/>
              <a:gd name="connsiteX17" fmla="*/ 4504267 w 6417734"/>
              <a:gd name="connsiteY17" fmla="*/ 685800 h 2514600"/>
              <a:gd name="connsiteX18" fmla="*/ 5274734 w 6417734"/>
              <a:gd name="connsiteY18" fmla="*/ 694267 h 2514600"/>
              <a:gd name="connsiteX19" fmla="*/ 5283200 w 6417734"/>
              <a:gd name="connsiteY19" fmla="*/ 1066800 h 2514600"/>
              <a:gd name="connsiteX20" fmla="*/ 5723467 w 6417734"/>
              <a:gd name="connsiteY20" fmla="*/ 1066800 h 2514600"/>
              <a:gd name="connsiteX21" fmla="*/ 5723467 w 6417734"/>
              <a:gd name="connsiteY21" fmla="*/ 1600200 h 2514600"/>
              <a:gd name="connsiteX22" fmla="*/ 6409267 w 6417734"/>
              <a:gd name="connsiteY22" fmla="*/ 1600200 h 2514600"/>
              <a:gd name="connsiteX23" fmla="*/ 6417734 w 6417734"/>
              <a:gd name="connsiteY23" fmla="*/ 2514600 h 2514600"/>
              <a:gd name="connsiteX0" fmla="*/ 0 w 6417734"/>
              <a:gd name="connsiteY0" fmla="*/ 2514600 h 2514600"/>
              <a:gd name="connsiteX1" fmla="*/ 16934 w 6417734"/>
              <a:gd name="connsiteY1" fmla="*/ 84667 h 2514600"/>
              <a:gd name="connsiteX2" fmla="*/ 626534 w 6417734"/>
              <a:gd name="connsiteY2" fmla="*/ 84667 h 2514600"/>
              <a:gd name="connsiteX3" fmla="*/ 618067 w 6417734"/>
              <a:gd name="connsiteY3" fmla="*/ 609600 h 2514600"/>
              <a:gd name="connsiteX4" fmla="*/ 1143000 w 6417734"/>
              <a:gd name="connsiteY4" fmla="*/ 609600 h 2514600"/>
              <a:gd name="connsiteX5" fmla="*/ 1151467 w 6417734"/>
              <a:gd name="connsiteY5" fmla="*/ 0 h 2514600"/>
              <a:gd name="connsiteX6" fmla="*/ 1761067 w 6417734"/>
              <a:gd name="connsiteY6" fmla="*/ 0 h 2514600"/>
              <a:gd name="connsiteX7" fmla="*/ 1752600 w 6417734"/>
              <a:gd name="connsiteY7" fmla="*/ 609600 h 2514600"/>
              <a:gd name="connsiteX8" fmla="*/ 2057400 w 6417734"/>
              <a:gd name="connsiteY8" fmla="*/ 609600 h 2514600"/>
              <a:gd name="connsiteX9" fmla="*/ 2057400 w 6417734"/>
              <a:gd name="connsiteY9" fmla="*/ 1905000 h 2514600"/>
              <a:gd name="connsiteX10" fmla="*/ 2514600 w 6417734"/>
              <a:gd name="connsiteY10" fmla="*/ 1905000 h 2514600"/>
              <a:gd name="connsiteX11" fmla="*/ 2514600 w 6417734"/>
              <a:gd name="connsiteY11" fmla="*/ 1600200 h 2514600"/>
              <a:gd name="connsiteX12" fmla="*/ 3581400 w 6417734"/>
              <a:gd name="connsiteY12" fmla="*/ 1600200 h 2514600"/>
              <a:gd name="connsiteX13" fmla="*/ 3598334 w 6417734"/>
              <a:gd name="connsiteY13" fmla="*/ 228600 h 2514600"/>
              <a:gd name="connsiteX14" fmla="*/ 4047067 w 6417734"/>
              <a:gd name="connsiteY14" fmla="*/ 237067 h 2514600"/>
              <a:gd name="connsiteX15" fmla="*/ 4038600 w 6417734"/>
              <a:gd name="connsiteY15" fmla="*/ 1600200 h 2514600"/>
              <a:gd name="connsiteX16" fmla="*/ 4504267 w 6417734"/>
              <a:gd name="connsiteY16" fmla="*/ 685800 h 2514600"/>
              <a:gd name="connsiteX17" fmla="*/ 5274734 w 6417734"/>
              <a:gd name="connsiteY17" fmla="*/ 694267 h 2514600"/>
              <a:gd name="connsiteX18" fmla="*/ 5283200 w 6417734"/>
              <a:gd name="connsiteY18" fmla="*/ 1066800 h 2514600"/>
              <a:gd name="connsiteX19" fmla="*/ 5723467 w 6417734"/>
              <a:gd name="connsiteY19" fmla="*/ 1066800 h 2514600"/>
              <a:gd name="connsiteX20" fmla="*/ 5723467 w 6417734"/>
              <a:gd name="connsiteY20" fmla="*/ 1600200 h 2514600"/>
              <a:gd name="connsiteX21" fmla="*/ 6409267 w 6417734"/>
              <a:gd name="connsiteY21" fmla="*/ 1600200 h 2514600"/>
              <a:gd name="connsiteX22" fmla="*/ 6417734 w 6417734"/>
              <a:gd name="connsiteY22" fmla="*/ 2514600 h 2514600"/>
              <a:gd name="connsiteX0" fmla="*/ 0 w 6417734"/>
              <a:gd name="connsiteY0" fmla="*/ 2514600 h 2514600"/>
              <a:gd name="connsiteX1" fmla="*/ 16934 w 6417734"/>
              <a:gd name="connsiteY1" fmla="*/ 84667 h 2514600"/>
              <a:gd name="connsiteX2" fmla="*/ 626534 w 6417734"/>
              <a:gd name="connsiteY2" fmla="*/ 84667 h 2514600"/>
              <a:gd name="connsiteX3" fmla="*/ 618067 w 6417734"/>
              <a:gd name="connsiteY3" fmla="*/ 609600 h 2514600"/>
              <a:gd name="connsiteX4" fmla="*/ 1143000 w 6417734"/>
              <a:gd name="connsiteY4" fmla="*/ 609600 h 2514600"/>
              <a:gd name="connsiteX5" fmla="*/ 1151467 w 6417734"/>
              <a:gd name="connsiteY5" fmla="*/ 0 h 2514600"/>
              <a:gd name="connsiteX6" fmla="*/ 1761067 w 6417734"/>
              <a:gd name="connsiteY6" fmla="*/ 0 h 2514600"/>
              <a:gd name="connsiteX7" fmla="*/ 1752600 w 6417734"/>
              <a:gd name="connsiteY7" fmla="*/ 609600 h 2514600"/>
              <a:gd name="connsiteX8" fmla="*/ 2057400 w 6417734"/>
              <a:gd name="connsiteY8" fmla="*/ 609600 h 2514600"/>
              <a:gd name="connsiteX9" fmla="*/ 2057400 w 6417734"/>
              <a:gd name="connsiteY9" fmla="*/ 1905000 h 2514600"/>
              <a:gd name="connsiteX10" fmla="*/ 2514600 w 6417734"/>
              <a:gd name="connsiteY10" fmla="*/ 1905000 h 2514600"/>
              <a:gd name="connsiteX11" fmla="*/ 2514600 w 6417734"/>
              <a:gd name="connsiteY11" fmla="*/ 1600200 h 2514600"/>
              <a:gd name="connsiteX12" fmla="*/ 3581400 w 6417734"/>
              <a:gd name="connsiteY12" fmla="*/ 1600200 h 2514600"/>
              <a:gd name="connsiteX13" fmla="*/ 3598334 w 6417734"/>
              <a:gd name="connsiteY13" fmla="*/ 228600 h 2514600"/>
              <a:gd name="connsiteX14" fmla="*/ 4047067 w 6417734"/>
              <a:gd name="connsiteY14" fmla="*/ 237067 h 2514600"/>
              <a:gd name="connsiteX15" fmla="*/ 4038600 w 6417734"/>
              <a:gd name="connsiteY15" fmla="*/ 1600200 h 2514600"/>
              <a:gd name="connsiteX16" fmla="*/ 5274734 w 6417734"/>
              <a:gd name="connsiteY16" fmla="*/ 694267 h 2514600"/>
              <a:gd name="connsiteX17" fmla="*/ 5283200 w 6417734"/>
              <a:gd name="connsiteY17" fmla="*/ 1066800 h 2514600"/>
              <a:gd name="connsiteX18" fmla="*/ 5723467 w 6417734"/>
              <a:gd name="connsiteY18" fmla="*/ 1066800 h 2514600"/>
              <a:gd name="connsiteX19" fmla="*/ 5723467 w 6417734"/>
              <a:gd name="connsiteY19" fmla="*/ 1600200 h 2514600"/>
              <a:gd name="connsiteX20" fmla="*/ 6409267 w 6417734"/>
              <a:gd name="connsiteY20" fmla="*/ 1600200 h 2514600"/>
              <a:gd name="connsiteX21" fmla="*/ 6417734 w 6417734"/>
              <a:gd name="connsiteY21" fmla="*/ 2514600 h 2514600"/>
              <a:gd name="connsiteX0" fmla="*/ 0 w 6417734"/>
              <a:gd name="connsiteY0" fmla="*/ 2514600 h 2514600"/>
              <a:gd name="connsiteX1" fmla="*/ 16934 w 6417734"/>
              <a:gd name="connsiteY1" fmla="*/ 84667 h 2514600"/>
              <a:gd name="connsiteX2" fmla="*/ 626534 w 6417734"/>
              <a:gd name="connsiteY2" fmla="*/ 84667 h 2514600"/>
              <a:gd name="connsiteX3" fmla="*/ 618067 w 6417734"/>
              <a:gd name="connsiteY3" fmla="*/ 609600 h 2514600"/>
              <a:gd name="connsiteX4" fmla="*/ 1143000 w 6417734"/>
              <a:gd name="connsiteY4" fmla="*/ 609600 h 2514600"/>
              <a:gd name="connsiteX5" fmla="*/ 1151467 w 6417734"/>
              <a:gd name="connsiteY5" fmla="*/ 0 h 2514600"/>
              <a:gd name="connsiteX6" fmla="*/ 1761067 w 6417734"/>
              <a:gd name="connsiteY6" fmla="*/ 0 h 2514600"/>
              <a:gd name="connsiteX7" fmla="*/ 1752600 w 6417734"/>
              <a:gd name="connsiteY7" fmla="*/ 609600 h 2514600"/>
              <a:gd name="connsiteX8" fmla="*/ 2057400 w 6417734"/>
              <a:gd name="connsiteY8" fmla="*/ 609600 h 2514600"/>
              <a:gd name="connsiteX9" fmla="*/ 2057400 w 6417734"/>
              <a:gd name="connsiteY9" fmla="*/ 1905000 h 2514600"/>
              <a:gd name="connsiteX10" fmla="*/ 2514600 w 6417734"/>
              <a:gd name="connsiteY10" fmla="*/ 1905000 h 2514600"/>
              <a:gd name="connsiteX11" fmla="*/ 2514600 w 6417734"/>
              <a:gd name="connsiteY11" fmla="*/ 1600200 h 2514600"/>
              <a:gd name="connsiteX12" fmla="*/ 3581400 w 6417734"/>
              <a:gd name="connsiteY12" fmla="*/ 1600200 h 2514600"/>
              <a:gd name="connsiteX13" fmla="*/ 3598334 w 6417734"/>
              <a:gd name="connsiteY13" fmla="*/ 228600 h 2514600"/>
              <a:gd name="connsiteX14" fmla="*/ 4047067 w 6417734"/>
              <a:gd name="connsiteY14" fmla="*/ 237067 h 2514600"/>
              <a:gd name="connsiteX15" fmla="*/ 4038600 w 6417734"/>
              <a:gd name="connsiteY15" fmla="*/ 1600200 h 2514600"/>
              <a:gd name="connsiteX16" fmla="*/ 5283200 w 6417734"/>
              <a:gd name="connsiteY16" fmla="*/ 1066800 h 2514600"/>
              <a:gd name="connsiteX17" fmla="*/ 5723467 w 6417734"/>
              <a:gd name="connsiteY17" fmla="*/ 1066800 h 2514600"/>
              <a:gd name="connsiteX18" fmla="*/ 5723467 w 6417734"/>
              <a:gd name="connsiteY18" fmla="*/ 1600200 h 2514600"/>
              <a:gd name="connsiteX19" fmla="*/ 6409267 w 6417734"/>
              <a:gd name="connsiteY19" fmla="*/ 1600200 h 2514600"/>
              <a:gd name="connsiteX20" fmla="*/ 6417734 w 6417734"/>
              <a:gd name="connsiteY20" fmla="*/ 2514600 h 2514600"/>
              <a:gd name="connsiteX0" fmla="*/ 0 w 6417734"/>
              <a:gd name="connsiteY0" fmla="*/ 2514600 h 2514600"/>
              <a:gd name="connsiteX1" fmla="*/ 16934 w 6417734"/>
              <a:gd name="connsiteY1" fmla="*/ 84667 h 2514600"/>
              <a:gd name="connsiteX2" fmla="*/ 626534 w 6417734"/>
              <a:gd name="connsiteY2" fmla="*/ 84667 h 2514600"/>
              <a:gd name="connsiteX3" fmla="*/ 618067 w 6417734"/>
              <a:gd name="connsiteY3" fmla="*/ 609600 h 2514600"/>
              <a:gd name="connsiteX4" fmla="*/ 1143000 w 6417734"/>
              <a:gd name="connsiteY4" fmla="*/ 609600 h 2514600"/>
              <a:gd name="connsiteX5" fmla="*/ 1151467 w 6417734"/>
              <a:gd name="connsiteY5" fmla="*/ 0 h 2514600"/>
              <a:gd name="connsiteX6" fmla="*/ 1761067 w 6417734"/>
              <a:gd name="connsiteY6" fmla="*/ 0 h 2514600"/>
              <a:gd name="connsiteX7" fmla="*/ 1752600 w 6417734"/>
              <a:gd name="connsiteY7" fmla="*/ 609600 h 2514600"/>
              <a:gd name="connsiteX8" fmla="*/ 2057400 w 6417734"/>
              <a:gd name="connsiteY8" fmla="*/ 609600 h 2514600"/>
              <a:gd name="connsiteX9" fmla="*/ 2057400 w 6417734"/>
              <a:gd name="connsiteY9" fmla="*/ 1905000 h 2514600"/>
              <a:gd name="connsiteX10" fmla="*/ 2514600 w 6417734"/>
              <a:gd name="connsiteY10" fmla="*/ 1905000 h 2514600"/>
              <a:gd name="connsiteX11" fmla="*/ 2514600 w 6417734"/>
              <a:gd name="connsiteY11" fmla="*/ 1600200 h 2514600"/>
              <a:gd name="connsiteX12" fmla="*/ 3581400 w 6417734"/>
              <a:gd name="connsiteY12" fmla="*/ 1600200 h 2514600"/>
              <a:gd name="connsiteX13" fmla="*/ 3598334 w 6417734"/>
              <a:gd name="connsiteY13" fmla="*/ 228600 h 2514600"/>
              <a:gd name="connsiteX14" fmla="*/ 4047067 w 6417734"/>
              <a:gd name="connsiteY14" fmla="*/ 237067 h 2514600"/>
              <a:gd name="connsiteX15" fmla="*/ 4038600 w 6417734"/>
              <a:gd name="connsiteY15" fmla="*/ 1600200 h 2514600"/>
              <a:gd name="connsiteX16" fmla="*/ 5723467 w 6417734"/>
              <a:gd name="connsiteY16" fmla="*/ 1066800 h 2514600"/>
              <a:gd name="connsiteX17" fmla="*/ 5723467 w 6417734"/>
              <a:gd name="connsiteY17" fmla="*/ 1600200 h 2514600"/>
              <a:gd name="connsiteX18" fmla="*/ 6409267 w 6417734"/>
              <a:gd name="connsiteY18" fmla="*/ 1600200 h 2514600"/>
              <a:gd name="connsiteX19" fmla="*/ 6417734 w 6417734"/>
              <a:gd name="connsiteY19" fmla="*/ 2514600 h 2514600"/>
              <a:gd name="connsiteX0" fmla="*/ 0 w 6417734"/>
              <a:gd name="connsiteY0" fmla="*/ 2514600 h 2514600"/>
              <a:gd name="connsiteX1" fmla="*/ 16934 w 6417734"/>
              <a:gd name="connsiteY1" fmla="*/ 84667 h 2514600"/>
              <a:gd name="connsiteX2" fmla="*/ 626534 w 6417734"/>
              <a:gd name="connsiteY2" fmla="*/ 84667 h 2514600"/>
              <a:gd name="connsiteX3" fmla="*/ 618067 w 6417734"/>
              <a:gd name="connsiteY3" fmla="*/ 609600 h 2514600"/>
              <a:gd name="connsiteX4" fmla="*/ 1143000 w 6417734"/>
              <a:gd name="connsiteY4" fmla="*/ 609600 h 2514600"/>
              <a:gd name="connsiteX5" fmla="*/ 1151467 w 6417734"/>
              <a:gd name="connsiteY5" fmla="*/ 0 h 2514600"/>
              <a:gd name="connsiteX6" fmla="*/ 1761067 w 6417734"/>
              <a:gd name="connsiteY6" fmla="*/ 0 h 2514600"/>
              <a:gd name="connsiteX7" fmla="*/ 1752600 w 6417734"/>
              <a:gd name="connsiteY7" fmla="*/ 609600 h 2514600"/>
              <a:gd name="connsiteX8" fmla="*/ 2057400 w 6417734"/>
              <a:gd name="connsiteY8" fmla="*/ 609600 h 2514600"/>
              <a:gd name="connsiteX9" fmla="*/ 2057400 w 6417734"/>
              <a:gd name="connsiteY9" fmla="*/ 1905000 h 2514600"/>
              <a:gd name="connsiteX10" fmla="*/ 2514600 w 6417734"/>
              <a:gd name="connsiteY10" fmla="*/ 1905000 h 2514600"/>
              <a:gd name="connsiteX11" fmla="*/ 2514600 w 6417734"/>
              <a:gd name="connsiteY11" fmla="*/ 1600200 h 2514600"/>
              <a:gd name="connsiteX12" fmla="*/ 3581400 w 6417734"/>
              <a:gd name="connsiteY12" fmla="*/ 1600200 h 2514600"/>
              <a:gd name="connsiteX13" fmla="*/ 3598334 w 6417734"/>
              <a:gd name="connsiteY13" fmla="*/ 228600 h 2514600"/>
              <a:gd name="connsiteX14" fmla="*/ 4047067 w 6417734"/>
              <a:gd name="connsiteY14" fmla="*/ 237067 h 2514600"/>
              <a:gd name="connsiteX15" fmla="*/ 4038600 w 6417734"/>
              <a:gd name="connsiteY15" fmla="*/ 1600200 h 2514600"/>
              <a:gd name="connsiteX16" fmla="*/ 5723467 w 6417734"/>
              <a:gd name="connsiteY16" fmla="*/ 1600200 h 2514600"/>
              <a:gd name="connsiteX17" fmla="*/ 6409267 w 6417734"/>
              <a:gd name="connsiteY17" fmla="*/ 1600200 h 2514600"/>
              <a:gd name="connsiteX18" fmla="*/ 6417734 w 6417734"/>
              <a:gd name="connsiteY18" fmla="*/ 2514600 h 2514600"/>
              <a:gd name="connsiteX0" fmla="*/ 0 w 6417734"/>
              <a:gd name="connsiteY0" fmla="*/ 2514600 h 2514600"/>
              <a:gd name="connsiteX1" fmla="*/ 16934 w 6417734"/>
              <a:gd name="connsiteY1" fmla="*/ 84667 h 2514600"/>
              <a:gd name="connsiteX2" fmla="*/ 626534 w 6417734"/>
              <a:gd name="connsiteY2" fmla="*/ 84667 h 2514600"/>
              <a:gd name="connsiteX3" fmla="*/ 618067 w 6417734"/>
              <a:gd name="connsiteY3" fmla="*/ 609600 h 2514600"/>
              <a:gd name="connsiteX4" fmla="*/ 1143000 w 6417734"/>
              <a:gd name="connsiteY4" fmla="*/ 609600 h 2514600"/>
              <a:gd name="connsiteX5" fmla="*/ 1151467 w 6417734"/>
              <a:gd name="connsiteY5" fmla="*/ 0 h 2514600"/>
              <a:gd name="connsiteX6" fmla="*/ 1761067 w 6417734"/>
              <a:gd name="connsiteY6" fmla="*/ 0 h 2514600"/>
              <a:gd name="connsiteX7" fmla="*/ 1752600 w 6417734"/>
              <a:gd name="connsiteY7" fmla="*/ 609600 h 2514600"/>
              <a:gd name="connsiteX8" fmla="*/ 2057400 w 6417734"/>
              <a:gd name="connsiteY8" fmla="*/ 609600 h 2514600"/>
              <a:gd name="connsiteX9" fmla="*/ 2057400 w 6417734"/>
              <a:gd name="connsiteY9" fmla="*/ 1905000 h 2514600"/>
              <a:gd name="connsiteX10" fmla="*/ 2514600 w 6417734"/>
              <a:gd name="connsiteY10" fmla="*/ 1905000 h 2514600"/>
              <a:gd name="connsiteX11" fmla="*/ 2514600 w 6417734"/>
              <a:gd name="connsiteY11" fmla="*/ 1600200 h 2514600"/>
              <a:gd name="connsiteX12" fmla="*/ 3581400 w 6417734"/>
              <a:gd name="connsiteY12" fmla="*/ 1600200 h 2514600"/>
              <a:gd name="connsiteX13" fmla="*/ 3598334 w 6417734"/>
              <a:gd name="connsiteY13" fmla="*/ 228600 h 2514600"/>
              <a:gd name="connsiteX14" fmla="*/ 4047067 w 6417734"/>
              <a:gd name="connsiteY14" fmla="*/ 237067 h 2514600"/>
              <a:gd name="connsiteX15" fmla="*/ 4038600 w 6417734"/>
              <a:gd name="connsiteY15" fmla="*/ 1600200 h 2514600"/>
              <a:gd name="connsiteX16" fmla="*/ 6409267 w 6417734"/>
              <a:gd name="connsiteY16" fmla="*/ 1600200 h 2514600"/>
              <a:gd name="connsiteX17" fmla="*/ 6417734 w 6417734"/>
              <a:gd name="connsiteY17" fmla="*/ 251460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417734" h="2514600">
                <a:moveTo>
                  <a:pt x="0" y="2514600"/>
                </a:moveTo>
                <a:cubicBezTo>
                  <a:pt x="2822" y="2091267"/>
                  <a:pt x="14112" y="508000"/>
                  <a:pt x="16934" y="84667"/>
                </a:cubicBezTo>
                <a:lnTo>
                  <a:pt x="626534" y="84667"/>
                </a:lnTo>
                <a:lnTo>
                  <a:pt x="618067" y="609600"/>
                </a:lnTo>
                <a:lnTo>
                  <a:pt x="1143000" y="609600"/>
                </a:lnTo>
                <a:lnTo>
                  <a:pt x="1151467" y="0"/>
                </a:lnTo>
                <a:lnTo>
                  <a:pt x="1761067" y="0"/>
                </a:lnTo>
                <a:lnTo>
                  <a:pt x="1752600" y="609600"/>
                </a:lnTo>
                <a:lnTo>
                  <a:pt x="2057400" y="609600"/>
                </a:lnTo>
                <a:lnTo>
                  <a:pt x="2057400" y="1905000"/>
                </a:lnTo>
                <a:lnTo>
                  <a:pt x="2514600" y="1905000"/>
                </a:lnTo>
                <a:lnTo>
                  <a:pt x="2514600" y="1600200"/>
                </a:lnTo>
                <a:lnTo>
                  <a:pt x="3581400" y="1600200"/>
                </a:lnTo>
                <a:lnTo>
                  <a:pt x="3598334" y="228600"/>
                </a:lnTo>
                <a:lnTo>
                  <a:pt x="4047067" y="237067"/>
                </a:lnTo>
                <a:cubicBezTo>
                  <a:pt x="4044245" y="691445"/>
                  <a:pt x="4041422" y="1145822"/>
                  <a:pt x="4038600" y="1600200"/>
                </a:cubicBezTo>
                <a:lnTo>
                  <a:pt x="6409267" y="1600200"/>
                </a:lnTo>
                <a:cubicBezTo>
                  <a:pt x="6412089" y="1905000"/>
                  <a:pt x="6414912" y="2209800"/>
                  <a:pt x="6417734" y="2514600"/>
                </a:cubicBezTo>
              </a:path>
            </a:pathLst>
          </a:cu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6" name="Freeform 25"/>
          <p:cNvSpPr/>
          <p:nvPr/>
        </p:nvSpPr>
        <p:spPr>
          <a:xfrm>
            <a:off x="762000" y="2429933"/>
            <a:ext cx="7636934" cy="2523067"/>
          </a:xfrm>
          <a:custGeom>
            <a:avLst/>
            <a:gdLst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31334 w 7958667"/>
              <a:gd name="connsiteY3" fmla="*/ 1363133 h 2523067"/>
              <a:gd name="connsiteX4" fmla="*/ 1227667 w 7958667"/>
              <a:gd name="connsiteY4" fmla="*/ 1354667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1133 h 2523067"/>
              <a:gd name="connsiteX8" fmla="*/ 2065867 w 7958667"/>
              <a:gd name="connsiteY8" fmla="*/ 618067 h 2523067"/>
              <a:gd name="connsiteX9" fmla="*/ 2074334 w 7958667"/>
              <a:gd name="connsiteY9" fmla="*/ 389467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29733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27134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31334 w 7958667"/>
              <a:gd name="connsiteY3" fmla="*/ 1363133 h 2523067"/>
              <a:gd name="connsiteX4" fmla="*/ 1227667 w 7958667"/>
              <a:gd name="connsiteY4" fmla="*/ 1354667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1133 h 2523067"/>
              <a:gd name="connsiteX8" fmla="*/ 2065867 w 7958667"/>
              <a:gd name="connsiteY8" fmla="*/ 609600 h 2523067"/>
              <a:gd name="connsiteX9" fmla="*/ 2074334 w 7958667"/>
              <a:gd name="connsiteY9" fmla="*/ 389467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29733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27134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31334 w 7958667"/>
              <a:gd name="connsiteY3" fmla="*/ 1363133 h 2523067"/>
              <a:gd name="connsiteX4" fmla="*/ 1227667 w 7958667"/>
              <a:gd name="connsiteY4" fmla="*/ 1354667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1133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29733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27134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31334 w 7958667"/>
              <a:gd name="connsiteY3" fmla="*/ 1363133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1133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29733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27134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31334 w 7958667"/>
              <a:gd name="connsiteY3" fmla="*/ 1363133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1133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29733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27134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1133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29733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27134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1133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29733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27134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1133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29733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27134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29733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27134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29733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18667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38200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18667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38200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18667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38200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18667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38200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18667 w 7958667"/>
              <a:gd name="connsiteY24" fmla="*/ 838200 h 2523067"/>
              <a:gd name="connsiteX25" fmla="*/ 5418667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38200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18667 w 7958667"/>
              <a:gd name="connsiteY24" fmla="*/ 838200 h 2523067"/>
              <a:gd name="connsiteX25" fmla="*/ 5418667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38200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18667 w 7958667"/>
              <a:gd name="connsiteY24" fmla="*/ 838200 h 2523067"/>
              <a:gd name="connsiteX25" fmla="*/ 5418667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0267 w 7958667"/>
              <a:gd name="connsiteY12" fmla="*/ 0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38200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18667 w 7958667"/>
              <a:gd name="connsiteY24" fmla="*/ 838200 h 2523067"/>
              <a:gd name="connsiteX25" fmla="*/ 5418667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0267 w 7958667"/>
              <a:gd name="connsiteY12" fmla="*/ 0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38200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66267 w 7958667"/>
              <a:gd name="connsiteY23" fmla="*/ 838200 h 2523067"/>
              <a:gd name="connsiteX24" fmla="*/ 5418667 w 7958667"/>
              <a:gd name="connsiteY24" fmla="*/ 838200 h 2523067"/>
              <a:gd name="connsiteX25" fmla="*/ 5418667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0267 w 7958667"/>
              <a:gd name="connsiteY12" fmla="*/ 0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38200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66267 w 7958667"/>
              <a:gd name="connsiteY23" fmla="*/ 838200 h 2523067"/>
              <a:gd name="connsiteX24" fmla="*/ 5418667 w 7958667"/>
              <a:gd name="connsiteY24" fmla="*/ 838200 h 2523067"/>
              <a:gd name="connsiteX25" fmla="*/ 5418667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28467 w 7958667"/>
              <a:gd name="connsiteY32" fmla="*/ 1600200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0267 w 7958667"/>
              <a:gd name="connsiteY12" fmla="*/ 0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38200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66267 w 7958667"/>
              <a:gd name="connsiteY23" fmla="*/ 838200 h 2523067"/>
              <a:gd name="connsiteX24" fmla="*/ 5418667 w 7958667"/>
              <a:gd name="connsiteY24" fmla="*/ 838200 h 2523067"/>
              <a:gd name="connsiteX25" fmla="*/ 5418667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0200 h 2523067"/>
              <a:gd name="connsiteX32" fmla="*/ 7628467 w 7958667"/>
              <a:gd name="connsiteY32" fmla="*/ 1600200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636934"/>
              <a:gd name="connsiteY0" fmla="*/ 2523067 h 2523067"/>
              <a:gd name="connsiteX1" fmla="*/ 8467 w 7636934"/>
              <a:gd name="connsiteY1" fmla="*/ 914400 h 2523067"/>
              <a:gd name="connsiteX2" fmla="*/ 931334 w 7636934"/>
              <a:gd name="connsiteY2" fmla="*/ 914400 h 2523067"/>
              <a:gd name="connsiteX3" fmla="*/ 922867 w 7636934"/>
              <a:gd name="connsiteY3" fmla="*/ 1371600 h 2523067"/>
              <a:gd name="connsiteX4" fmla="*/ 1227667 w 7636934"/>
              <a:gd name="connsiteY4" fmla="*/ 1371600 h 2523067"/>
              <a:gd name="connsiteX5" fmla="*/ 1236134 w 7636934"/>
              <a:gd name="connsiteY5" fmla="*/ 84667 h 2523067"/>
              <a:gd name="connsiteX6" fmla="*/ 1845734 w 7636934"/>
              <a:gd name="connsiteY6" fmla="*/ 84667 h 2523067"/>
              <a:gd name="connsiteX7" fmla="*/ 1837267 w 7636934"/>
              <a:gd name="connsiteY7" fmla="*/ 609600 h 2523067"/>
              <a:gd name="connsiteX8" fmla="*/ 2065867 w 7636934"/>
              <a:gd name="connsiteY8" fmla="*/ 609600 h 2523067"/>
              <a:gd name="connsiteX9" fmla="*/ 2065867 w 7636934"/>
              <a:gd name="connsiteY9" fmla="*/ 381000 h 2523067"/>
              <a:gd name="connsiteX10" fmla="*/ 2379134 w 7636934"/>
              <a:gd name="connsiteY10" fmla="*/ 381000 h 2523067"/>
              <a:gd name="connsiteX11" fmla="*/ 2370667 w 7636934"/>
              <a:gd name="connsiteY11" fmla="*/ 0 h 2523067"/>
              <a:gd name="connsiteX12" fmla="*/ 2980267 w 7636934"/>
              <a:gd name="connsiteY12" fmla="*/ 0 h 2523067"/>
              <a:gd name="connsiteX13" fmla="*/ 2988734 w 7636934"/>
              <a:gd name="connsiteY13" fmla="*/ 389467 h 2523067"/>
              <a:gd name="connsiteX14" fmla="*/ 3970867 w 7636934"/>
              <a:gd name="connsiteY14" fmla="*/ 389467 h 2523067"/>
              <a:gd name="connsiteX15" fmla="*/ 3979334 w 7636934"/>
              <a:gd name="connsiteY15" fmla="*/ 1600200 h 2523067"/>
              <a:gd name="connsiteX16" fmla="*/ 4131734 w 7636934"/>
              <a:gd name="connsiteY16" fmla="*/ 1600200 h 2523067"/>
              <a:gd name="connsiteX17" fmla="*/ 4123267 w 7636934"/>
              <a:gd name="connsiteY17" fmla="*/ 1227667 h 2523067"/>
              <a:gd name="connsiteX18" fmla="*/ 4588934 w 7636934"/>
              <a:gd name="connsiteY18" fmla="*/ 1227667 h 2523067"/>
              <a:gd name="connsiteX19" fmla="*/ 4588934 w 7636934"/>
              <a:gd name="connsiteY19" fmla="*/ 838200 h 2523067"/>
              <a:gd name="connsiteX20" fmla="*/ 4809067 w 7636934"/>
              <a:gd name="connsiteY20" fmla="*/ 838200 h 2523067"/>
              <a:gd name="connsiteX21" fmla="*/ 4817534 w 7636934"/>
              <a:gd name="connsiteY21" fmla="*/ 228600 h 2523067"/>
              <a:gd name="connsiteX22" fmla="*/ 5266267 w 7636934"/>
              <a:gd name="connsiteY22" fmla="*/ 237067 h 2523067"/>
              <a:gd name="connsiteX23" fmla="*/ 5266267 w 7636934"/>
              <a:gd name="connsiteY23" fmla="*/ 838200 h 2523067"/>
              <a:gd name="connsiteX24" fmla="*/ 5418667 w 7636934"/>
              <a:gd name="connsiteY24" fmla="*/ 838200 h 2523067"/>
              <a:gd name="connsiteX25" fmla="*/ 5418667 w 7636934"/>
              <a:gd name="connsiteY25" fmla="*/ 1219200 h 2523067"/>
              <a:gd name="connsiteX26" fmla="*/ 5723467 w 7636934"/>
              <a:gd name="connsiteY26" fmla="*/ 1219200 h 2523067"/>
              <a:gd name="connsiteX27" fmla="*/ 5723467 w 7636934"/>
              <a:gd name="connsiteY27" fmla="*/ 685800 h 2523067"/>
              <a:gd name="connsiteX28" fmla="*/ 6493934 w 7636934"/>
              <a:gd name="connsiteY28" fmla="*/ 694267 h 2523067"/>
              <a:gd name="connsiteX29" fmla="*/ 6502400 w 7636934"/>
              <a:gd name="connsiteY29" fmla="*/ 1066800 h 2523067"/>
              <a:gd name="connsiteX30" fmla="*/ 6942667 w 7636934"/>
              <a:gd name="connsiteY30" fmla="*/ 1066800 h 2523067"/>
              <a:gd name="connsiteX31" fmla="*/ 6942667 w 7636934"/>
              <a:gd name="connsiteY31" fmla="*/ 1600200 h 2523067"/>
              <a:gd name="connsiteX32" fmla="*/ 7628467 w 7636934"/>
              <a:gd name="connsiteY32" fmla="*/ 1600200 h 2523067"/>
              <a:gd name="connsiteX33" fmla="*/ 7636934 w 7636934"/>
              <a:gd name="connsiteY33" fmla="*/ 2514600 h 2523067"/>
              <a:gd name="connsiteX0" fmla="*/ 0 w 7636934"/>
              <a:gd name="connsiteY0" fmla="*/ 2523067 h 2523067"/>
              <a:gd name="connsiteX1" fmla="*/ 8467 w 7636934"/>
              <a:gd name="connsiteY1" fmla="*/ 914400 h 2523067"/>
              <a:gd name="connsiteX2" fmla="*/ 931334 w 7636934"/>
              <a:gd name="connsiteY2" fmla="*/ 914400 h 2523067"/>
              <a:gd name="connsiteX3" fmla="*/ 922867 w 7636934"/>
              <a:gd name="connsiteY3" fmla="*/ 1371600 h 2523067"/>
              <a:gd name="connsiteX4" fmla="*/ 1227667 w 7636934"/>
              <a:gd name="connsiteY4" fmla="*/ 1371600 h 2523067"/>
              <a:gd name="connsiteX5" fmla="*/ 1236134 w 7636934"/>
              <a:gd name="connsiteY5" fmla="*/ 84667 h 2523067"/>
              <a:gd name="connsiteX6" fmla="*/ 1845734 w 7636934"/>
              <a:gd name="connsiteY6" fmla="*/ 84667 h 2523067"/>
              <a:gd name="connsiteX7" fmla="*/ 1837267 w 7636934"/>
              <a:gd name="connsiteY7" fmla="*/ 609600 h 2523067"/>
              <a:gd name="connsiteX8" fmla="*/ 2065867 w 7636934"/>
              <a:gd name="connsiteY8" fmla="*/ 609600 h 2523067"/>
              <a:gd name="connsiteX9" fmla="*/ 2065867 w 7636934"/>
              <a:gd name="connsiteY9" fmla="*/ 381000 h 2523067"/>
              <a:gd name="connsiteX10" fmla="*/ 2362200 w 7636934"/>
              <a:gd name="connsiteY10" fmla="*/ 381000 h 2523067"/>
              <a:gd name="connsiteX11" fmla="*/ 2370667 w 7636934"/>
              <a:gd name="connsiteY11" fmla="*/ 0 h 2523067"/>
              <a:gd name="connsiteX12" fmla="*/ 2980267 w 7636934"/>
              <a:gd name="connsiteY12" fmla="*/ 0 h 2523067"/>
              <a:gd name="connsiteX13" fmla="*/ 2988734 w 7636934"/>
              <a:gd name="connsiteY13" fmla="*/ 389467 h 2523067"/>
              <a:gd name="connsiteX14" fmla="*/ 3970867 w 7636934"/>
              <a:gd name="connsiteY14" fmla="*/ 389467 h 2523067"/>
              <a:gd name="connsiteX15" fmla="*/ 3979334 w 7636934"/>
              <a:gd name="connsiteY15" fmla="*/ 1600200 h 2523067"/>
              <a:gd name="connsiteX16" fmla="*/ 4131734 w 7636934"/>
              <a:gd name="connsiteY16" fmla="*/ 1600200 h 2523067"/>
              <a:gd name="connsiteX17" fmla="*/ 4123267 w 7636934"/>
              <a:gd name="connsiteY17" fmla="*/ 1227667 h 2523067"/>
              <a:gd name="connsiteX18" fmla="*/ 4588934 w 7636934"/>
              <a:gd name="connsiteY18" fmla="*/ 1227667 h 2523067"/>
              <a:gd name="connsiteX19" fmla="*/ 4588934 w 7636934"/>
              <a:gd name="connsiteY19" fmla="*/ 838200 h 2523067"/>
              <a:gd name="connsiteX20" fmla="*/ 4809067 w 7636934"/>
              <a:gd name="connsiteY20" fmla="*/ 838200 h 2523067"/>
              <a:gd name="connsiteX21" fmla="*/ 4817534 w 7636934"/>
              <a:gd name="connsiteY21" fmla="*/ 228600 h 2523067"/>
              <a:gd name="connsiteX22" fmla="*/ 5266267 w 7636934"/>
              <a:gd name="connsiteY22" fmla="*/ 237067 h 2523067"/>
              <a:gd name="connsiteX23" fmla="*/ 5266267 w 7636934"/>
              <a:gd name="connsiteY23" fmla="*/ 838200 h 2523067"/>
              <a:gd name="connsiteX24" fmla="*/ 5418667 w 7636934"/>
              <a:gd name="connsiteY24" fmla="*/ 838200 h 2523067"/>
              <a:gd name="connsiteX25" fmla="*/ 5418667 w 7636934"/>
              <a:gd name="connsiteY25" fmla="*/ 1219200 h 2523067"/>
              <a:gd name="connsiteX26" fmla="*/ 5723467 w 7636934"/>
              <a:gd name="connsiteY26" fmla="*/ 1219200 h 2523067"/>
              <a:gd name="connsiteX27" fmla="*/ 5723467 w 7636934"/>
              <a:gd name="connsiteY27" fmla="*/ 685800 h 2523067"/>
              <a:gd name="connsiteX28" fmla="*/ 6493934 w 7636934"/>
              <a:gd name="connsiteY28" fmla="*/ 694267 h 2523067"/>
              <a:gd name="connsiteX29" fmla="*/ 6502400 w 7636934"/>
              <a:gd name="connsiteY29" fmla="*/ 1066800 h 2523067"/>
              <a:gd name="connsiteX30" fmla="*/ 6942667 w 7636934"/>
              <a:gd name="connsiteY30" fmla="*/ 1066800 h 2523067"/>
              <a:gd name="connsiteX31" fmla="*/ 6942667 w 7636934"/>
              <a:gd name="connsiteY31" fmla="*/ 1600200 h 2523067"/>
              <a:gd name="connsiteX32" fmla="*/ 7628467 w 7636934"/>
              <a:gd name="connsiteY32" fmla="*/ 1600200 h 2523067"/>
              <a:gd name="connsiteX33" fmla="*/ 7636934 w 7636934"/>
              <a:gd name="connsiteY33" fmla="*/ 2514600 h 2523067"/>
              <a:gd name="connsiteX0" fmla="*/ 0 w 7636934"/>
              <a:gd name="connsiteY0" fmla="*/ 2523067 h 2523067"/>
              <a:gd name="connsiteX1" fmla="*/ 8467 w 7636934"/>
              <a:gd name="connsiteY1" fmla="*/ 914400 h 2523067"/>
              <a:gd name="connsiteX2" fmla="*/ 931334 w 7636934"/>
              <a:gd name="connsiteY2" fmla="*/ 914400 h 2523067"/>
              <a:gd name="connsiteX3" fmla="*/ 922867 w 7636934"/>
              <a:gd name="connsiteY3" fmla="*/ 1371600 h 2523067"/>
              <a:gd name="connsiteX4" fmla="*/ 1227667 w 7636934"/>
              <a:gd name="connsiteY4" fmla="*/ 1371600 h 2523067"/>
              <a:gd name="connsiteX5" fmla="*/ 1236134 w 7636934"/>
              <a:gd name="connsiteY5" fmla="*/ 84667 h 2523067"/>
              <a:gd name="connsiteX6" fmla="*/ 1845734 w 7636934"/>
              <a:gd name="connsiteY6" fmla="*/ 84667 h 2523067"/>
              <a:gd name="connsiteX7" fmla="*/ 1837267 w 7636934"/>
              <a:gd name="connsiteY7" fmla="*/ 609600 h 2523067"/>
              <a:gd name="connsiteX8" fmla="*/ 2065867 w 7636934"/>
              <a:gd name="connsiteY8" fmla="*/ 609600 h 2523067"/>
              <a:gd name="connsiteX9" fmla="*/ 2065867 w 7636934"/>
              <a:gd name="connsiteY9" fmla="*/ 381000 h 2523067"/>
              <a:gd name="connsiteX10" fmla="*/ 2362200 w 7636934"/>
              <a:gd name="connsiteY10" fmla="*/ 381000 h 2523067"/>
              <a:gd name="connsiteX11" fmla="*/ 2370667 w 7636934"/>
              <a:gd name="connsiteY11" fmla="*/ 0 h 2523067"/>
              <a:gd name="connsiteX12" fmla="*/ 2980267 w 7636934"/>
              <a:gd name="connsiteY12" fmla="*/ 0 h 2523067"/>
              <a:gd name="connsiteX13" fmla="*/ 2988734 w 7636934"/>
              <a:gd name="connsiteY13" fmla="*/ 389467 h 2523067"/>
              <a:gd name="connsiteX14" fmla="*/ 3970867 w 7636934"/>
              <a:gd name="connsiteY14" fmla="*/ 389467 h 2523067"/>
              <a:gd name="connsiteX15" fmla="*/ 3979334 w 7636934"/>
              <a:gd name="connsiteY15" fmla="*/ 1600200 h 2523067"/>
              <a:gd name="connsiteX16" fmla="*/ 4131734 w 7636934"/>
              <a:gd name="connsiteY16" fmla="*/ 1600200 h 2523067"/>
              <a:gd name="connsiteX17" fmla="*/ 4123267 w 7636934"/>
              <a:gd name="connsiteY17" fmla="*/ 1227667 h 2523067"/>
              <a:gd name="connsiteX18" fmla="*/ 4588934 w 7636934"/>
              <a:gd name="connsiteY18" fmla="*/ 1227667 h 2523067"/>
              <a:gd name="connsiteX19" fmla="*/ 4588934 w 7636934"/>
              <a:gd name="connsiteY19" fmla="*/ 838200 h 2523067"/>
              <a:gd name="connsiteX20" fmla="*/ 4809067 w 7636934"/>
              <a:gd name="connsiteY20" fmla="*/ 838200 h 2523067"/>
              <a:gd name="connsiteX21" fmla="*/ 4817534 w 7636934"/>
              <a:gd name="connsiteY21" fmla="*/ 228600 h 2523067"/>
              <a:gd name="connsiteX22" fmla="*/ 5266267 w 7636934"/>
              <a:gd name="connsiteY22" fmla="*/ 237067 h 2523067"/>
              <a:gd name="connsiteX23" fmla="*/ 5266267 w 7636934"/>
              <a:gd name="connsiteY23" fmla="*/ 838200 h 2523067"/>
              <a:gd name="connsiteX24" fmla="*/ 5418667 w 7636934"/>
              <a:gd name="connsiteY24" fmla="*/ 838200 h 2523067"/>
              <a:gd name="connsiteX25" fmla="*/ 5418667 w 7636934"/>
              <a:gd name="connsiteY25" fmla="*/ 1219200 h 2523067"/>
              <a:gd name="connsiteX26" fmla="*/ 5723467 w 7636934"/>
              <a:gd name="connsiteY26" fmla="*/ 1219200 h 2523067"/>
              <a:gd name="connsiteX27" fmla="*/ 5723467 w 7636934"/>
              <a:gd name="connsiteY27" fmla="*/ 685800 h 2523067"/>
              <a:gd name="connsiteX28" fmla="*/ 6493934 w 7636934"/>
              <a:gd name="connsiteY28" fmla="*/ 694267 h 2523067"/>
              <a:gd name="connsiteX29" fmla="*/ 6502400 w 7636934"/>
              <a:gd name="connsiteY29" fmla="*/ 1066800 h 2523067"/>
              <a:gd name="connsiteX30" fmla="*/ 6942667 w 7636934"/>
              <a:gd name="connsiteY30" fmla="*/ 1066800 h 2523067"/>
              <a:gd name="connsiteX31" fmla="*/ 6942667 w 7636934"/>
              <a:gd name="connsiteY31" fmla="*/ 1600200 h 2523067"/>
              <a:gd name="connsiteX32" fmla="*/ 7628467 w 7636934"/>
              <a:gd name="connsiteY32" fmla="*/ 1600200 h 2523067"/>
              <a:gd name="connsiteX33" fmla="*/ 7636934 w 7636934"/>
              <a:gd name="connsiteY33" fmla="*/ 2514600 h 2523067"/>
              <a:gd name="connsiteX0" fmla="*/ 0 w 7636934"/>
              <a:gd name="connsiteY0" fmla="*/ 2523067 h 2523067"/>
              <a:gd name="connsiteX1" fmla="*/ 8467 w 7636934"/>
              <a:gd name="connsiteY1" fmla="*/ 914400 h 2523067"/>
              <a:gd name="connsiteX2" fmla="*/ 931334 w 7636934"/>
              <a:gd name="connsiteY2" fmla="*/ 914400 h 2523067"/>
              <a:gd name="connsiteX3" fmla="*/ 922867 w 7636934"/>
              <a:gd name="connsiteY3" fmla="*/ 1371600 h 2523067"/>
              <a:gd name="connsiteX4" fmla="*/ 1227667 w 7636934"/>
              <a:gd name="connsiteY4" fmla="*/ 1371600 h 2523067"/>
              <a:gd name="connsiteX5" fmla="*/ 1236134 w 7636934"/>
              <a:gd name="connsiteY5" fmla="*/ 84667 h 2523067"/>
              <a:gd name="connsiteX6" fmla="*/ 1845734 w 7636934"/>
              <a:gd name="connsiteY6" fmla="*/ 84667 h 2523067"/>
              <a:gd name="connsiteX7" fmla="*/ 1837267 w 7636934"/>
              <a:gd name="connsiteY7" fmla="*/ 609600 h 2523067"/>
              <a:gd name="connsiteX8" fmla="*/ 2065867 w 7636934"/>
              <a:gd name="connsiteY8" fmla="*/ 609600 h 2523067"/>
              <a:gd name="connsiteX9" fmla="*/ 2065867 w 7636934"/>
              <a:gd name="connsiteY9" fmla="*/ 381000 h 2523067"/>
              <a:gd name="connsiteX10" fmla="*/ 2362200 w 7636934"/>
              <a:gd name="connsiteY10" fmla="*/ 381000 h 2523067"/>
              <a:gd name="connsiteX11" fmla="*/ 2370667 w 7636934"/>
              <a:gd name="connsiteY11" fmla="*/ 0 h 2523067"/>
              <a:gd name="connsiteX12" fmla="*/ 2980267 w 7636934"/>
              <a:gd name="connsiteY12" fmla="*/ 0 h 2523067"/>
              <a:gd name="connsiteX13" fmla="*/ 2988734 w 7636934"/>
              <a:gd name="connsiteY13" fmla="*/ 389467 h 2523067"/>
              <a:gd name="connsiteX14" fmla="*/ 3970867 w 7636934"/>
              <a:gd name="connsiteY14" fmla="*/ 389467 h 2523067"/>
              <a:gd name="connsiteX15" fmla="*/ 3979334 w 7636934"/>
              <a:gd name="connsiteY15" fmla="*/ 1600200 h 2523067"/>
              <a:gd name="connsiteX16" fmla="*/ 4131734 w 7636934"/>
              <a:gd name="connsiteY16" fmla="*/ 1600200 h 2523067"/>
              <a:gd name="connsiteX17" fmla="*/ 4123267 w 7636934"/>
              <a:gd name="connsiteY17" fmla="*/ 1227667 h 2523067"/>
              <a:gd name="connsiteX18" fmla="*/ 4588934 w 7636934"/>
              <a:gd name="connsiteY18" fmla="*/ 1227667 h 2523067"/>
              <a:gd name="connsiteX19" fmla="*/ 4588934 w 7636934"/>
              <a:gd name="connsiteY19" fmla="*/ 838200 h 2523067"/>
              <a:gd name="connsiteX20" fmla="*/ 4809067 w 7636934"/>
              <a:gd name="connsiteY20" fmla="*/ 838200 h 2523067"/>
              <a:gd name="connsiteX21" fmla="*/ 4817534 w 7636934"/>
              <a:gd name="connsiteY21" fmla="*/ 228600 h 2523067"/>
              <a:gd name="connsiteX22" fmla="*/ 5266267 w 7636934"/>
              <a:gd name="connsiteY22" fmla="*/ 237067 h 2523067"/>
              <a:gd name="connsiteX23" fmla="*/ 5266267 w 7636934"/>
              <a:gd name="connsiteY23" fmla="*/ 838200 h 2523067"/>
              <a:gd name="connsiteX24" fmla="*/ 5418667 w 7636934"/>
              <a:gd name="connsiteY24" fmla="*/ 838200 h 2523067"/>
              <a:gd name="connsiteX25" fmla="*/ 5418667 w 7636934"/>
              <a:gd name="connsiteY25" fmla="*/ 1219200 h 2523067"/>
              <a:gd name="connsiteX26" fmla="*/ 5723467 w 7636934"/>
              <a:gd name="connsiteY26" fmla="*/ 1219200 h 2523067"/>
              <a:gd name="connsiteX27" fmla="*/ 5723467 w 7636934"/>
              <a:gd name="connsiteY27" fmla="*/ 685800 h 2523067"/>
              <a:gd name="connsiteX28" fmla="*/ 6493934 w 7636934"/>
              <a:gd name="connsiteY28" fmla="*/ 694267 h 2523067"/>
              <a:gd name="connsiteX29" fmla="*/ 6502400 w 7636934"/>
              <a:gd name="connsiteY29" fmla="*/ 1066800 h 2523067"/>
              <a:gd name="connsiteX30" fmla="*/ 6942667 w 7636934"/>
              <a:gd name="connsiteY30" fmla="*/ 1066800 h 2523067"/>
              <a:gd name="connsiteX31" fmla="*/ 6942667 w 7636934"/>
              <a:gd name="connsiteY31" fmla="*/ 1600200 h 2523067"/>
              <a:gd name="connsiteX32" fmla="*/ 7628467 w 7636934"/>
              <a:gd name="connsiteY32" fmla="*/ 1600200 h 2523067"/>
              <a:gd name="connsiteX33" fmla="*/ 7636934 w 7636934"/>
              <a:gd name="connsiteY33" fmla="*/ 2514600 h 2523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7636934" h="2523067">
                <a:moveTo>
                  <a:pt x="0" y="2523067"/>
                </a:moveTo>
                <a:cubicBezTo>
                  <a:pt x="2822" y="1986845"/>
                  <a:pt x="5645" y="1450622"/>
                  <a:pt x="8467" y="914400"/>
                </a:cubicBezTo>
                <a:lnTo>
                  <a:pt x="931334" y="914400"/>
                </a:lnTo>
                <a:lnTo>
                  <a:pt x="922867" y="1371600"/>
                </a:lnTo>
                <a:lnTo>
                  <a:pt x="1227667" y="1371600"/>
                </a:lnTo>
                <a:cubicBezTo>
                  <a:pt x="1230489" y="948267"/>
                  <a:pt x="1233312" y="508000"/>
                  <a:pt x="1236134" y="84667"/>
                </a:cubicBezTo>
                <a:lnTo>
                  <a:pt x="1845734" y="84667"/>
                </a:lnTo>
                <a:lnTo>
                  <a:pt x="1837267" y="609600"/>
                </a:lnTo>
                <a:lnTo>
                  <a:pt x="2065867" y="609600"/>
                </a:lnTo>
                <a:lnTo>
                  <a:pt x="2065867" y="381000"/>
                </a:lnTo>
                <a:lnTo>
                  <a:pt x="2362200" y="381000"/>
                </a:lnTo>
                <a:lnTo>
                  <a:pt x="2370667" y="0"/>
                </a:lnTo>
                <a:lnTo>
                  <a:pt x="2980267" y="0"/>
                </a:lnTo>
                <a:lnTo>
                  <a:pt x="2988734" y="389467"/>
                </a:lnTo>
                <a:lnTo>
                  <a:pt x="3970867" y="389467"/>
                </a:lnTo>
                <a:cubicBezTo>
                  <a:pt x="3973689" y="793045"/>
                  <a:pt x="3976512" y="1196622"/>
                  <a:pt x="3979334" y="1600200"/>
                </a:cubicBezTo>
                <a:lnTo>
                  <a:pt x="4131734" y="1600200"/>
                </a:lnTo>
                <a:lnTo>
                  <a:pt x="4123267" y="1227667"/>
                </a:lnTo>
                <a:lnTo>
                  <a:pt x="4588934" y="1227667"/>
                </a:lnTo>
                <a:lnTo>
                  <a:pt x="4588934" y="838200"/>
                </a:lnTo>
                <a:lnTo>
                  <a:pt x="4809067" y="838200"/>
                </a:lnTo>
                <a:lnTo>
                  <a:pt x="4817534" y="228600"/>
                </a:lnTo>
                <a:lnTo>
                  <a:pt x="5266267" y="237067"/>
                </a:lnTo>
                <a:lnTo>
                  <a:pt x="5266267" y="838200"/>
                </a:lnTo>
                <a:lnTo>
                  <a:pt x="5418667" y="838200"/>
                </a:lnTo>
                <a:lnTo>
                  <a:pt x="5418667" y="1219200"/>
                </a:lnTo>
                <a:lnTo>
                  <a:pt x="5723467" y="1219200"/>
                </a:lnTo>
                <a:lnTo>
                  <a:pt x="5723467" y="685800"/>
                </a:lnTo>
                <a:lnTo>
                  <a:pt x="6493934" y="694267"/>
                </a:lnTo>
                <a:lnTo>
                  <a:pt x="6502400" y="1066800"/>
                </a:lnTo>
                <a:lnTo>
                  <a:pt x="6942667" y="1066800"/>
                </a:lnTo>
                <a:lnTo>
                  <a:pt x="6942667" y="1600200"/>
                </a:lnTo>
                <a:lnTo>
                  <a:pt x="7628467" y="1600200"/>
                </a:lnTo>
                <a:cubicBezTo>
                  <a:pt x="7631289" y="1905000"/>
                  <a:pt x="7634112" y="2209800"/>
                  <a:pt x="7636934" y="2514600"/>
                </a:cubicBezTo>
              </a:path>
            </a:pathLst>
          </a:cu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8" name="Freeform 47"/>
          <p:cNvSpPr/>
          <p:nvPr/>
        </p:nvSpPr>
        <p:spPr>
          <a:xfrm>
            <a:off x="762000" y="2429933"/>
            <a:ext cx="7636934" cy="2523067"/>
          </a:xfrm>
          <a:custGeom>
            <a:avLst/>
            <a:gdLst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31334 w 7958667"/>
              <a:gd name="connsiteY3" fmla="*/ 1363133 h 2523067"/>
              <a:gd name="connsiteX4" fmla="*/ 1227667 w 7958667"/>
              <a:gd name="connsiteY4" fmla="*/ 1354667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1133 h 2523067"/>
              <a:gd name="connsiteX8" fmla="*/ 2065867 w 7958667"/>
              <a:gd name="connsiteY8" fmla="*/ 618067 h 2523067"/>
              <a:gd name="connsiteX9" fmla="*/ 2074334 w 7958667"/>
              <a:gd name="connsiteY9" fmla="*/ 389467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29733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27134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31334 w 7958667"/>
              <a:gd name="connsiteY3" fmla="*/ 1363133 h 2523067"/>
              <a:gd name="connsiteX4" fmla="*/ 1227667 w 7958667"/>
              <a:gd name="connsiteY4" fmla="*/ 1354667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1133 h 2523067"/>
              <a:gd name="connsiteX8" fmla="*/ 2065867 w 7958667"/>
              <a:gd name="connsiteY8" fmla="*/ 609600 h 2523067"/>
              <a:gd name="connsiteX9" fmla="*/ 2074334 w 7958667"/>
              <a:gd name="connsiteY9" fmla="*/ 389467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29733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27134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31334 w 7958667"/>
              <a:gd name="connsiteY3" fmla="*/ 1363133 h 2523067"/>
              <a:gd name="connsiteX4" fmla="*/ 1227667 w 7958667"/>
              <a:gd name="connsiteY4" fmla="*/ 1354667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1133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29733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27134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31334 w 7958667"/>
              <a:gd name="connsiteY3" fmla="*/ 1363133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1133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29733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27134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31334 w 7958667"/>
              <a:gd name="connsiteY3" fmla="*/ 1363133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1133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29733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27134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1133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29733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27134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1133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29733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27134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1133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29733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27134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29733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27134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29733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18667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38200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18667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38200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18667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38200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18667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38200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18667 w 7958667"/>
              <a:gd name="connsiteY24" fmla="*/ 838200 h 2523067"/>
              <a:gd name="connsiteX25" fmla="*/ 5418667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38200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18667 w 7958667"/>
              <a:gd name="connsiteY24" fmla="*/ 838200 h 2523067"/>
              <a:gd name="connsiteX25" fmla="*/ 5418667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38200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18667 w 7958667"/>
              <a:gd name="connsiteY24" fmla="*/ 838200 h 2523067"/>
              <a:gd name="connsiteX25" fmla="*/ 5418667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0267 w 7958667"/>
              <a:gd name="connsiteY12" fmla="*/ 0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38200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18667 w 7958667"/>
              <a:gd name="connsiteY24" fmla="*/ 838200 h 2523067"/>
              <a:gd name="connsiteX25" fmla="*/ 5418667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0267 w 7958667"/>
              <a:gd name="connsiteY12" fmla="*/ 0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38200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66267 w 7958667"/>
              <a:gd name="connsiteY23" fmla="*/ 838200 h 2523067"/>
              <a:gd name="connsiteX24" fmla="*/ 5418667 w 7958667"/>
              <a:gd name="connsiteY24" fmla="*/ 838200 h 2523067"/>
              <a:gd name="connsiteX25" fmla="*/ 5418667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0267 w 7958667"/>
              <a:gd name="connsiteY12" fmla="*/ 0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38200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66267 w 7958667"/>
              <a:gd name="connsiteY23" fmla="*/ 838200 h 2523067"/>
              <a:gd name="connsiteX24" fmla="*/ 5418667 w 7958667"/>
              <a:gd name="connsiteY24" fmla="*/ 838200 h 2523067"/>
              <a:gd name="connsiteX25" fmla="*/ 5418667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28467 w 7958667"/>
              <a:gd name="connsiteY32" fmla="*/ 1600200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0267 w 7958667"/>
              <a:gd name="connsiteY12" fmla="*/ 0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38200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66267 w 7958667"/>
              <a:gd name="connsiteY23" fmla="*/ 838200 h 2523067"/>
              <a:gd name="connsiteX24" fmla="*/ 5418667 w 7958667"/>
              <a:gd name="connsiteY24" fmla="*/ 838200 h 2523067"/>
              <a:gd name="connsiteX25" fmla="*/ 5418667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0200 h 2523067"/>
              <a:gd name="connsiteX32" fmla="*/ 7628467 w 7958667"/>
              <a:gd name="connsiteY32" fmla="*/ 1600200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636934"/>
              <a:gd name="connsiteY0" fmla="*/ 2523067 h 2523067"/>
              <a:gd name="connsiteX1" fmla="*/ 8467 w 7636934"/>
              <a:gd name="connsiteY1" fmla="*/ 914400 h 2523067"/>
              <a:gd name="connsiteX2" fmla="*/ 931334 w 7636934"/>
              <a:gd name="connsiteY2" fmla="*/ 914400 h 2523067"/>
              <a:gd name="connsiteX3" fmla="*/ 922867 w 7636934"/>
              <a:gd name="connsiteY3" fmla="*/ 1371600 h 2523067"/>
              <a:gd name="connsiteX4" fmla="*/ 1227667 w 7636934"/>
              <a:gd name="connsiteY4" fmla="*/ 1371600 h 2523067"/>
              <a:gd name="connsiteX5" fmla="*/ 1236134 w 7636934"/>
              <a:gd name="connsiteY5" fmla="*/ 84667 h 2523067"/>
              <a:gd name="connsiteX6" fmla="*/ 1845734 w 7636934"/>
              <a:gd name="connsiteY6" fmla="*/ 84667 h 2523067"/>
              <a:gd name="connsiteX7" fmla="*/ 1837267 w 7636934"/>
              <a:gd name="connsiteY7" fmla="*/ 609600 h 2523067"/>
              <a:gd name="connsiteX8" fmla="*/ 2065867 w 7636934"/>
              <a:gd name="connsiteY8" fmla="*/ 609600 h 2523067"/>
              <a:gd name="connsiteX9" fmla="*/ 2065867 w 7636934"/>
              <a:gd name="connsiteY9" fmla="*/ 381000 h 2523067"/>
              <a:gd name="connsiteX10" fmla="*/ 2379134 w 7636934"/>
              <a:gd name="connsiteY10" fmla="*/ 381000 h 2523067"/>
              <a:gd name="connsiteX11" fmla="*/ 2370667 w 7636934"/>
              <a:gd name="connsiteY11" fmla="*/ 0 h 2523067"/>
              <a:gd name="connsiteX12" fmla="*/ 2980267 w 7636934"/>
              <a:gd name="connsiteY12" fmla="*/ 0 h 2523067"/>
              <a:gd name="connsiteX13" fmla="*/ 2988734 w 7636934"/>
              <a:gd name="connsiteY13" fmla="*/ 389467 h 2523067"/>
              <a:gd name="connsiteX14" fmla="*/ 3970867 w 7636934"/>
              <a:gd name="connsiteY14" fmla="*/ 389467 h 2523067"/>
              <a:gd name="connsiteX15" fmla="*/ 3979334 w 7636934"/>
              <a:gd name="connsiteY15" fmla="*/ 1600200 h 2523067"/>
              <a:gd name="connsiteX16" fmla="*/ 4131734 w 7636934"/>
              <a:gd name="connsiteY16" fmla="*/ 1600200 h 2523067"/>
              <a:gd name="connsiteX17" fmla="*/ 4123267 w 7636934"/>
              <a:gd name="connsiteY17" fmla="*/ 1227667 h 2523067"/>
              <a:gd name="connsiteX18" fmla="*/ 4588934 w 7636934"/>
              <a:gd name="connsiteY18" fmla="*/ 1227667 h 2523067"/>
              <a:gd name="connsiteX19" fmla="*/ 4588934 w 7636934"/>
              <a:gd name="connsiteY19" fmla="*/ 838200 h 2523067"/>
              <a:gd name="connsiteX20" fmla="*/ 4809067 w 7636934"/>
              <a:gd name="connsiteY20" fmla="*/ 838200 h 2523067"/>
              <a:gd name="connsiteX21" fmla="*/ 4817534 w 7636934"/>
              <a:gd name="connsiteY21" fmla="*/ 228600 h 2523067"/>
              <a:gd name="connsiteX22" fmla="*/ 5266267 w 7636934"/>
              <a:gd name="connsiteY22" fmla="*/ 237067 h 2523067"/>
              <a:gd name="connsiteX23" fmla="*/ 5266267 w 7636934"/>
              <a:gd name="connsiteY23" fmla="*/ 838200 h 2523067"/>
              <a:gd name="connsiteX24" fmla="*/ 5418667 w 7636934"/>
              <a:gd name="connsiteY24" fmla="*/ 838200 h 2523067"/>
              <a:gd name="connsiteX25" fmla="*/ 5418667 w 7636934"/>
              <a:gd name="connsiteY25" fmla="*/ 1219200 h 2523067"/>
              <a:gd name="connsiteX26" fmla="*/ 5723467 w 7636934"/>
              <a:gd name="connsiteY26" fmla="*/ 1219200 h 2523067"/>
              <a:gd name="connsiteX27" fmla="*/ 5723467 w 7636934"/>
              <a:gd name="connsiteY27" fmla="*/ 685800 h 2523067"/>
              <a:gd name="connsiteX28" fmla="*/ 6493934 w 7636934"/>
              <a:gd name="connsiteY28" fmla="*/ 694267 h 2523067"/>
              <a:gd name="connsiteX29" fmla="*/ 6502400 w 7636934"/>
              <a:gd name="connsiteY29" fmla="*/ 1066800 h 2523067"/>
              <a:gd name="connsiteX30" fmla="*/ 6942667 w 7636934"/>
              <a:gd name="connsiteY30" fmla="*/ 1066800 h 2523067"/>
              <a:gd name="connsiteX31" fmla="*/ 6942667 w 7636934"/>
              <a:gd name="connsiteY31" fmla="*/ 1600200 h 2523067"/>
              <a:gd name="connsiteX32" fmla="*/ 7628467 w 7636934"/>
              <a:gd name="connsiteY32" fmla="*/ 1600200 h 2523067"/>
              <a:gd name="connsiteX33" fmla="*/ 7636934 w 7636934"/>
              <a:gd name="connsiteY33" fmla="*/ 2514600 h 2523067"/>
              <a:gd name="connsiteX0" fmla="*/ 0 w 7636934"/>
              <a:gd name="connsiteY0" fmla="*/ 2523067 h 2523067"/>
              <a:gd name="connsiteX1" fmla="*/ 8467 w 7636934"/>
              <a:gd name="connsiteY1" fmla="*/ 914400 h 2523067"/>
              <a:gd name="connsiteX2" fmla="*/ 931334 w 7636934"/>
              <a:gd name="connsiteY2" fmla="*/ 914400 h 2523067"/>
              <a:gd name="connsiteX3" fmla="*/ 922867 w 7636934"/>
              <a:gd name="connsiteY3" fmla="*/ 1371600 h 2523067"/>
              <a:gd name="connsiteX4" fmla="*/ 1227667 w 7636934"/>
              <a:gd name="connsiteY4" fmla="*/ 1371600 h 2523067"/>
              <a:gd name="connsiteX5" fmla="*/ 1236134 w 7636934"/>
              <a:gd name="connsiteY5" fmla="*/ 84667 h 2523067"/>
              <a:gd name="connsiteX6" fmla="*/ 1845734 w 7636934"/>
              <a:gd name="connsiteY6" fmla="*/ 84667 h 2523067"/>
              <a:gd name="connsiteX7" fmla="*/ 1837267 w 7636934"/>
              <a:gd name="connsiteY7" fmla="*/ 609600 h 2523067"/>
              <a:gd name="connsiteX8" fmla="*/ 2065867 w 7636934"/>
              <a:gd name="connsiteY8" fmla="*/ 609600 h 2523067"/>
              <a:gd name="connsiteX9" fmla="*/ 2065867 w 7636934"/>
              <a:gd name="connsiteY9" fmla="*/ 381000 h 2523067"/>
              <a:gd name="connsiteX10" fmla="*/ 2362200 w 7636934"/>
              <a:gd name="connsiteY10" fmla="*/ 381000 h 2523067"/>
              <a:gd name="connsiteX11" fmla="*/ 2370667 w 7636934"/>
              <a:gd name="connsiteY11" fmla="*/ 0 h 2523067"/>
              <a:gd name="connsiteX12" fmla="*/ 2980267 w 7636934"/>
              <a:gd name="connsiteY12" fmla="*/ 0 h 2523067"/>
              <a:gd name="connsiteX13" fmla="*/ 2988734 w 7636934"/>
              <a:gd name="connsiteY13" fmla="*/ 389467 h 2523067"/>
              <a:gd name="connsiteX14" fmla="*/ 3970867 w 7636934"/>
              <a:gd name="connsiteY14" fmla="*/ 389467 h 2523067"/>
              <a:gd name="connsiteX15" fmla="*/ 3979334 w 7636934"/>
              <a:gd name="connsiteY15" fmla="*/ 1600200 h 2523067"/>
              <a:gd name="connsiteX16" fmla="*/ 4131734 w 7636934"/>
              <a:gd name="connsiteY16" fmla="*/ 1600200 h 2523067"/>
              <a:gd name="connsiteX17" fmla="*/ 4123267 w 7636934"/>
              <a:gd name="connsiteY17" fmla="*/ 1227667 h 2523067"/>
              <a:gd name="connsiteX18" fmla="*/ 4588934 w 7636934"/>
              <a:gd name="connsiteY18" fmla="*/ 1227667 h 2523067"/>
              <a:gd name="connsiteX19" fmla="*/ 4588934 w 7636934"/>
              <a:gd name="connsiteY19" fmla="*/ 838200 h 2523067"/>
              <a:gd name="connsiteX20" fmla="*/ 4809067 w 7636934"/>
              <a:gd name="connsiteY20" fmla="*/ 838200 h 2523067"/>
              <a:gd name="connsiteX21" fmla="*/ 4817534 w 7636934"/>
              <a:gd name="connsiteY21" fmla="*/ 228600 h 2523067"/>
              <a:gd name="connsiteX22" fmla="*/ 5266267 w 7636934"/>
              <a:gd name="connsiteY22" fmla="*/ 237067 h 2523067"/>
              <a:gd name="connsiteX23" fmla="*/ 5266267 w 7636934"/>
              <a:gd name="connsiteY23" fmla="*/ 838200 h 2523067"/>
              <a:gd name="connsiteX24" fmla="*/ 5418667 w 7636934"/>
              <a:gd name="connsiteY24" fmla="*/ 838200 h 2523067"/>
              <a:gd name="connsiteX25" fmla="*/ 5418667 w 7636934"/>
              <a:gd name="connsiteY25" fmla="*/ 1219200 h 2523067"/>
              <a:gd name="connsiteX26" fmla="*/ 5723467 w 7636934"/>
              <a:gd name="connsiteY26" fmla="*/ 1219200 h 2523067"/>
              <a:gd name="connsiteX27" fmla="*/ 5723467 w 7636934"/>
              <a:gd name="connsiteY27" fmla="*/ 685800 h 2523067"/>
              <a:gd name="connsiteX28" fmla="*/ 6493934 w 7636934"/>
              <a:gd name="connsiteY28" fmla="*/ 694267 h 2523067"/>
              <a:gd name="connsiteX29" fmla="*/ 6502400 w 7636934"/>
              <a:gd name="connsiteY29" fmla="*/ 1066800 h 2523067"/>
              <a:gd name="connsiteX30" fmla="*/ 6942667 w 7636934"/>
              <a:gd name="connsiteY30" fmla="*/ 1066800 h 2523067"/>
              <a:gd name="connsiteX31" fmla="*/ 6942667 w 7636934"/>
              <a:gd name="connsiteY31" fmla="*/ 1600200 h 2523067"/>
              <a:gd name="connsiteX32" fmla="*/ 7628467 w 7636934"/>
              <a:gd name="connsiteY32" fmla="*/ 1600200 h 2523067"/>
              <a:gd name="connsiteX33" fmla="*/ 7636934 w 7636934"/>
              <a:gd name="connsiteY33" fmla="*/ 2514600 h 2523067"/>
              <a:gd name="connsiteX0" fmla="*/ 0 w 7636934"/>
              <a:gd name="connsiteY0" fmla="*/ 2523067 h 2523067"/>
              <a:gd name="connsiteX1" fmla="*/ 8467 w 7636934"/>
              <a:gd name="connsiteY1" fmla="*/ 914400 h 2523067"/>
              <a:gd name="connsiteX2" fmla="*/ 931334 w 7636934"/>
              <a:gd name="connsiteY2" fmla="*/ 914400 h 2523067"/>
              <a:gd name="connsiteX3" fmla="*/ 922867 w 7636934"/>
              <a:gd name="connsiteY3" fmla="*/ 1371600 h 2523067"/>
              <a:gd name="connsiteX4" fmla="*/ 1227667 w 7636934"/>
              <a:gd name="connsiteY4" fmla="*/ 1371600 h 2523067"/>
              <a:gd name="connsiteX5" fmla="*/ 1236134 w 7636934"/>
              <a:gd name="connsiteY5" fmla="*/ 84667 h 2523067"/>
              <a:gd name="connsiteX6" fmla="*/ 1845734 w 7636934"/>
              <a:gd name="connsiteY6" fmla="*/ 84667 h 2523067"/>
              <a:gd name="connsiteX7" fmla="*/ 1837267 w 7636934"/>
              <a:gd name="connsiteY7" fmla="*/ 609600 h 2523067"/>
              <a:gd name="connsiteX8" fmla="*/ 2065867 w 7636934"/>
              <a:gd name="connsiteY8" fmla="*/ 609600 h 2523067"/>
              <a:gd name="connsiteX9" fmla="*/ 2065867 w 7636934"/>
              <a:gd name="connsiteY9" fmla="*/ 381000 h 2523067"/>
              <a:gd name="connsiteX10" fmla="*/ 2362200 w 7636934"/>
              <a:gd name="connsiteY10" fmla="*/ 381000 h 2523067"/>
              <a:gd name="connsiteX11" fmla="*/ 2370667 w 7636934"/>
              <a:gd name="connsiteY11" fmla="*/ 0 h 2523067"/>
              <a:gd name="connsiteX12" fmla="*/ 2980267 w 7636934"/>
              <a:gd name="connsiteY12" fmla="*/ 0 h 2523067"/>
              <a:gd name="connsiteX13" fmla="*/ 2988734 w 7636934"/>
              <a:gd name="connsiteY13" fmla="*/ 389467 h 2523067"/>
              <a:gd name="connsiteX14" fmla="*/ 3970867 w 7636934"/>
              <a:gd name="connsiteY14" fmla="*/ 389467 h 2523067"/>
              <a:gd name="connsiteX15" fmla="*/ 3979334 w 7636934"/>
              <a:gd name="connsiteY15" fmla="*/ 1600200 h 2523067"/>
              <a:gd name="connsiteX16" fmla="*/ 4131734 w 7636934"/>
              <a:gd name="connsiteY16" fmla="*/ 1600200 h 2523067"/>
              <a:gd name="connsiteX17" fmla="*/ 4123267 w 7636934"/>
              <a:gd name="connsiteY17" fmla="*/ 1227667 h 2523067"/>
              <a:gd name="connsiteX18" fmla="*/ 4588934 w 7636934"/>
              <a:gd name="connsiteY18" fmla="*/ 1227667 h 2523067"/>
              <a:gd name="connsiteX19" fmla="*/ 4588934 w 7636934"/>
              <a:gd name="connsiteY19" fmla="*/ 838200 h 2523067"/>
              <a:gd name="connsiteX20" fmla="*/ 4809067 w 7636934"/>
              <a:gd name="connsiteY20" fmla="*/ 838200 h 2523067"/>
              <a:gd name="connsiteX21" fmla="*/ 4817534 w 7636934"/>
              <a:gd name="connsiteY21" fmla="*/ 228600 h 2523067"/>
              <a:gd name="connsiteX22" fmla="*/ 5266267 w 7636934"/>
              <a:gd name="connsiteY22" fmla="*/ 237067 h 2523067"/>
              <a:gd name="connsiteX23" fmla="*/ 5266267 w 7636934"/>
              <a:gd name="connsiteY23" fmla="*/ 838200 h 2523067"/>
              <a:gd name="connsiteX24" fmla="*/ 5418667 w 7636934"/>
              <a:gd name="connsiteY24" fmla="*/ 838200 h 2523067"/>
              <a:gd name="connsiteX25" fmla="*/ 5418667 w 7636934"/>
              <a:gd name="connsiteY25" fmla="*/ 1219200 h 2523067"/>
              <a:gd name="connsiteX26" fmla="*/ 5723467 w 7636934"/>
              <a:gd name="connsiteY26" fmla="*/ 1219200 h 2523067"/>
              <a:gd name="connsiteX27" fmla="*/ 5723467 w 7636934"/>
              <a:gd name="connsiteY27" fmla="*/ 685800 h 2523067"/>
              <a:gd name="connsiteX28" fmla="*/ 6493934 w 7636934"/>
              <a:gd name="connsiteY28" fmla="*/ 694267 h 2523067"/>
              <a:gd name="connsiteX29" fmla="*/ 6502400 w 7636934"/>
              <a:gd name="connsiteY29" fmla="*/ 1066800 h 2523067"/>
              <a:gd name="connsiteX30" fmla="*/ 6942667 w 7636934"/>
              <a:gd name="connsiteY30" fmla="*/ 1066800 h 2523067"/>
              <a:gd name="connsiteX31" fmla="*/ 6942667 w 7636934"/>
              <a:gd name="connsiteY31" fmla="*/ 1600200 h 2523067"/>
              <a:gd name="connsiteX32" fmla="*/ 7628467 w 7636934"/>
              <a:gd name="connsiteY32" fmla="*/ 1600200 h 2523067"/>
              <a:gd name="connsiteX33" fmla="*/ 7636934 w 7636934"/>
              <a:gd name="connsiteY33" fmla="*/ 2514600 h 2523067"/>
              <a:gd name="connsiteX0" fmla="*/ 0 w 7636934"/>
              <a:gd name="connsiteY0" fmla="*/ 2523067 h 2523067"/>
              <a:gd name="connsiteX1" fmla="*/ 8467 w 7636934"/>
              <a:gd name="connsiteY1" fmla="*/ 914400 h 2523067"/>
              <a:gd name="connsiteX2" fmla="*/ 931334 w 7636934"/>
              <a:gd name="connsiteY2" fmla="*/ 914400 h 2523067"/>
              <a:gd name="connsiteX3" fmla="*/ 922867 w 7636934"/>
              <a:gd name="connsiteY3" fmla="*/ 1371600 h 2523067"/>
              <a:gd name="connsiteX4" fmla="*/ 1227667 w 7636934"/>
              <a:gd name="connsiteY4" fmla="*/ 1371600 h 2523067"/>
              <a:gd name="connsiteX5" fmla="*/ 1236134 w 7636934"/>
              <a:gd name="connsiteY5" fmla="*/ 84667 h 2523067"/>
              <a:gd name="connsiteX6" fmla="*/ 1845734 w 7636934"/>
              <a:gd name="connsiteY6" fmla="*/ 84667 h 2523067"/>
              <a:gd name="connsiteX7" fmla="*/ 1837267 w 7636934"/>
              <a:gd name="connsiteY7" fmla="*/ 609600 h 2523067"/>
              <a:gd name="connsiteX8" fmla="*/ 2065867 w 7636934"/>
              <a:gd name="connsiteY8" fmla="*/ 609600 h 2523067"/>
              <a:gd name="connsiteX9" fmla="*/ 2065867 w 7636934"/>
              <a:gd name="connsiteY9" fmla="*/ 381000 h 2523067"/>
              <a:gd name="connsiteX10" fmla="*/ 2362200 w 7636934"/>
              <a:gd name="connsiteY10" fmla="*/ 381000 h 2523067"/>
              <a:gd name="connsiteX11" fmla="*/ 2370667 w 7636934"/>
              <a:gd name="connsiteY11" fmla="*/ 0 h 2523067"/>
              <a:gd name="connsiteX12" fmla="*/ 2980267 w 7636934"/>
              <a:gd name="connsiteY12" fmla="*/ 0 h 2523067"/>
              <a:gd name="connsiteX13" fmla="*/ 2988734 w 7636934"/>
              <a:gd name="connsiteY13" fmla="*/ 389467 h 2523067"/>
              <a:gd name="connsiteX14" fmla="*/ 3970867 w 7636934"/>
              <a:gd name="connsiteY14" fmla="*/ 389467 h 2523067"/>
              <a:gd name="connsiteX15" fmla="*/ 3979334 w 7636934"/>
              <a:gd name="connsiteY15" fmla="*/ 1600200 h 2523067"/>
              <a:gd name="connsiteX16" fmla="*/ 4131734 w 7636934"/>
              <a:gd name="connsiteY16" fmla="*/ 1600200 h 2523067"/>
              <a:gd name="connsiteX17" fmla="*/ 4123267 w 7636934"/>
              <a:gd name="connsiteY17" fmla="*/ 1227667 h 2523067"/>
              <a:gd name="connsiteX18" fmla="*/ 4588934 w 7636934"/>
              <a:gd name="connsiteY18" fmla="*/ 1227667 h 2523067"/>
              <a:gd name="connsiteX19" fmla="*/ 4588934 w 7636934"/>
              <a:gd name="connsiteY19" fmla="*/ 838200 h 2523067"/>
              <a:gd name="connsiteX20" fmla="*/ 4809067 w 7636934"/>
              <a:gd name="connsiteY20" fmla="*/ 838200 h 2523067"/>
              <a:gd name="connsiteX21" fmla="*/ 4817534 w 7636934"/>
              <a:gd name="connsiteY21" fmla="*/ 228600 h 2523067"/>
              <a:gd name="connsiteX22" fmla="*/ 5266267 w 7636934"/>
              <a:gd name="connsiteY22" fmla="*/ 237067 h 2523067"/>
              <a:gd name="connsiteX23" fmla="*/ 5266267 w 7636934"/>
              <a:gd name="connsiteY23" fmla="*/ 838200 h 2523067"/>
              <a:gd name="connsiteX24" fmla="*/ 5418667 w 7636934"/>
              <a:gd name="connsiteY24" fmla="*/ 838200 h 2523067"/>
              <a:gd name="connsiteX25" fmla="*/ 5418667 w 7636934"/>
              <a:gd name="connsiteY25" fmla="*/ 1219200 h 2523067"/>
              <a:gd name="connsiteX26" fmla="*/ 5723467 w 7636934"/>
              <a:gd name="connsiteY26" fmla="*/ 1219200 h 2523067"/>
              <a:gd name="connsiteX27" fmla="*/ 5723467 w 7636934"/>
              <a:gd name="connsiteY27" fmla="*/ 685800 h 2523067"/>
              <a:gd name="connsiteX28" fmla="*/ 6493934 w 7636934"/>
              <a:gd name="connsiteY28" fmla="*/ 694267 h 2523067"/>
              <a:gd name="connsiteX29" fmla="*/ 6502400 w 7636934"/>
              <a:gd name="connsiteY29" fmla="*/ 1066800 h 2523067"/>
              <a:gd name="connsiteX30" fmla="*/ 6942667 w 7636934"/>
              <a:gd name="connsiteY30" fmla="*/ 1066800 h 2523067"/>
              <a:gd name="connsiteX31" fmla="*/ 6942667 w 7636934"/>
              <a:gd name="connsiteY31" fmla="*/ 1600200 h 2523067"/>
              <a:gd name="connsiteX32" fmla="*/ 7628467 w 7636934"/>
              <a:gd name="connsiteY32" fmla="*/ 1600200 h 2523067"/>
              <a:gd name="connsiteX33" fmla="*/ 7636934 w 7636934"/>
              <a:gd name="connsiteY33" fmla="*/ 2514600 h 2523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7636934" h="2523067">
                <a:moveTo>
                  <a:pt x="0" y="2523067"/>
                </a:moveTo>
                <a:cubicBezTo>
                  <a:pt x="2822" y="1986845"/>
                  <a:pt x="5645" y="1450622"/>
                  <a:pt x="8467" y="914400"/>
                </a:cubicBezTo>
                <a:lnTo>
                  <a:pt x="931334" y="914400"/>
                </a:lnTo>
                <a:lnTo>
                  <a:pt x="922867" y="1371600"/>
                </a:lnTo>
                <a:lnTo>
                  <a:pt x="1227667" y="1371600"/>
                </a:lnTo>
                <a:cubicBezTo>
                  <a:pt x="1230489" y="948267"/>
                  <a:pt x="1233312" y="508000"/>
                  <a:pt x="1236134" y="84667"/>
                </a:cubicBezTo>
                <a:lnTo>
                  <a:pt x="1845734" y="84667"/>
                </a:lnTo>
                <a:lnTo>
                  <a:pt x="1837267" y="609600"/>
                </a:lnTo>
                <a:lnTo>
                  <a:pt x="2065867" y="609600"/>
                </a:lnTo>
                <a:lnTo>
                  <a:pt x="2065867" y="381000"/>
                </a:lnTo>
                <a:lnTo>
                  <a:pt x="2362200" y="381000"/>
                </a:lnTo>
                <a:lnTo>
                  <a:pt x="2370667" y="0"/>
                </a:lnTo>
                <a:lnTo>
                  <a:pt x="2980267" y="0"/>
                </a:lnTo>
                <a:lnTo>
                  <a:pt x="2988734" y="389467"/>
                </a:lnTo>
                <a:lnTo>
                  <a:pt x="3970867" y="389467"/>
                </a:lnTo>
                <a:cubicBezTo>
                  <a:pt x="3973689" y="793045"/>
                  <a:pt x="3976512" y="1196622"/>
                  <a:pt x="3979334" y="1600200"/>
                </a:cubicBezTo>
                <a:lnTo>
                  <a:pt x="4131734" y="1600200"/>
                </a:lnTo>
                <a:lnTo>
                  <a:pt x="4123267" y="1227667"/>
                </a:lnTo>
                <a:lnTo>
                  <a:pt x="4588934" y="1227667"/>
                </a:lnTo>
                <a:lnTo>
                  <a:pt x="4588934" y="838200"/>
                </a:lnTo>
                <a:lnTo>
                  <a:pt x="4809067" y="838200"/>
                </a:lnTo>
                <a:lnTo>
                  <a:pt x="4817534" y="228600"/>
                </a:lnTo>
                <a:lnTo>
                  <a:pt x="5266267" y="237067"/>
                </a:lnTo>
                <a:lnTo>
                  <a:pt x="5266267" y="838200"/>
                </a:lnTo>
                <a:lnTo>
                  <a:pt x="5418667" y="838200"/>
                </a:lnTo>
                <a:lnTo>
                  <a:pt x="5418667" y="1219200"/>
                </a:lnTo>
                <a:lnTo>
                  <a:pt x="5723467" y="1219200"/>
                </a:lnTo>
                <a:lnTo>
                  <a:pt x="5723467" y="685800"/>
                </a:lnTo>
                <a:lnTo>
                  <a:pt x="6493934" y="694267"/>
                </a:lnTo>
                <a:lnTo>
                  <a:pt x="6502400" y="1066800"/>
                </a:lnTo>
                <a:lnTo>
                  <a:pt x="6942667" y="1066800"/>
                </a:lnTo>
                <a:lnTo>
                  <a:pt x="6942667" y="1600200"/>
                </a:lnTo>
                <a:lnTo>
                  <a:pt x="7628467" y="1600200"/>
                </a:lnTo>
                <a:cubicBezTo>
                  <a:pt x="7631289" y="1905000"/>
                  <a:pt x="7634112" y="2209800"/>
                  <a:pt x="7636934" y="2514600"/>
                </a:cubicBezTo>
              </a:path>
            </a:pathLst>
          </a:custGeom>
          <a:ln w="762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9" name="Text Box 4"/>
          <p:cNvSpPr txBox="1">
            <a:spLocks noChangeArrowheads="1"/>
          </p:cNvSpPr>
          <p:nvPr/>
        </p:nvSpPr>
        <p:spPr bwMode="auto">
          <a:xfrm>
            <a:off x="2590800" y="5715000"/>
            <a:ext cx="4191000" cy="83099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36538" indent="-236538">
              <a:spcBef>
                <a:spcPts val="0"/>
              </a:spcBef>
              <a:defRPr/>
            </a:pPr>
            <a:r>
              <a:rPr lang="da-DK" sz="24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da-DK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sz="24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2400" dirty="0" smtClean="0">
                <a:latin typeface="Times New Roman" pitchFamily="18" charset="0"/>
                <a:cs typeface="Times New Roman" pitchFamily="18" charset="0"/>
              </a:rPr>
              <a:t>) ≤ </a:t>
            </a:r>
            <a:r>
              <a:rPr lang="da-DK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· </a:t>
            </a:r>
            <a:r>
              <a:rPr lang="da-DK" sz="24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da-DK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sz="24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24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da-DK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da-DK" sz="2400" dirty="0" smtClean="0">
                <a:latin typeface="Times New Roman" pitchFamily="18" charset="0"/>
                <a:cs typeface="Times New Roman" pitchFamily="18" charset="0"/>
              </a:rPr>
              <a:t>) + 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en-US" sz="2400" dirty="0" smtClean="0">
                <a:latin typeface="+mn-lt"/>
                <a:cs typeface="Times New Roman" pitchFamily="18" charset="0"/>
              </a:rPr>
              <a:t>for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≥ 2</a:t>
            </a:r>
          </a:p>
          <a:p>
            <a:pPr marL="236538" indent="-236538">
              <a:spcBef>
                <a:spcPts val="0"/>
              </a:spcBef>
              <a:defRPr/>
            </a:pPr>
            <a:r>
              <a:rPr lang="da-DK" sz="24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da-DK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sz="24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2400" dirty="0" smtClean="0">
                <a:latin typeface="Times New Roman" pitchFamily="18" charset="0"/>
                <a:cs typeface="Times New Roman" pitchFamily="18" charset="0"/>
              </a:rPr>
              <a:t>) ≤ </a:t>
            </a:r>
            <a:r>
              <a:rPr lang="da-DK" sz="2400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da-DK" sz="24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da-DK" sz="2400" dirty="0" smtClean="0">
                <a:latin typeface="+mn-lt"/>
                <a:cs typeface="Times New Roman" pitchFamily="18" charset="0"/>
              </a:rPr>
              <a:t>for</a:t>
            </a:r>
            <a:r>
              <a:rPr lang="da-DK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sz="2400" i="1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da-DK" sz="2400" dirty="0" smtClean="0">
                <a:latin typeface="Times New Roman" pitchFamily="18" charset="0"/>
                <a:cs typeface="Times New Roman" pitchFamily="18" charset="0"/>
              </a:rPr>
              <a:t>= 1</a:t>
            </a:r>
            <a:endParaRPr lang="da-DK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6324600" y="4495800"/>
            <a:ext cx="1066800" cy="4572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23" name="Straight Connector 22"/>
          <p:cNvCxnSpPr/>
          <p:nvPr/>
        </p:nvCxnSpPr>
        <p:spPr>
          <a:xfrm>
            <a:off x="381000" y="4961467"/>
            <a:ext cx="8458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1" grpId="1" animBg="1"/>
      <p:bldP spid="51" grpId="2" animBg="1"/>
      <p:bldP spid="44" grpId="0" animBg="1"/>
      <p:bldP spid="45" grpId="0" animBg="1"/>
      <p:bldP spid="26" grpId="0" animBg="1"/>
      <p:bldP spid="26" grpId="1" animBg="1"/>
      <p:bldP spid="48" grpId="0" animBg="1"/>
      <p:bldP spid="49" grpId="0"/>
      <p:bldP spid="50" grpId="0" animBg="1"/>
      <p:bldP spid="50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226859"/>
              </p:ext>
            </p:extLst>
          </p:nvPr>
        </p:nvGraphicFramePr>
        <p:xfrm>
          <a:off x="304800" y="1066794"/>
          <a:ext cx="8610597" cy="4038606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1469172"/>
                <a:gridCol w="621468"/>
                <a:gridCol w="806817"/>
                <a:gridCol w="621468"/>
                <a:gridCol w="806817"/>
                <a:gridCol w="621468"/>
                <a:gridCol w="806817"/>
                <a:gridCol w="621468"/>
                <a:gridCol w="806817"/>
                <a:gridCol w="621468"/>
                <a:gridCol w="806817"/>
              </a:tblGrid>
              <a:tr h="310662">
                <a:tc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+mj-lt"/>
                        </a:rPr>
                        <a:t>2012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+mj-lt"/>
                        </a:rPr>
                        <a:t>2013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+mj-lt"/>
                        </a:rPr>
                        <a:t>2014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+mj-lt"/>
                        </a:rPr>
                        <a:t>2015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+mj-lt"/>
                        </a:rPr>
                        <a:t>2016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10662">
                <a:tc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 err="1">
                          <a:effectLst/>
                          <a:latin typeface="+mj-lt"/>
                        </a:rPr>
                        <a:t>juni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+mj-lt"/>
                        </a:rPr>
                        <a:t>august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 err="1">
                          <a:effectLst/>
                          <a:latin typeface="+mj-lt"/>
                        </a:rPr>
                        <a:t>juni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+mj-lt"/>
                        </a:rPr>
                        <a:t>august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 err="1">
                          <a:effectLst/>
                          <a:latin typeface="+mj-lt"/>
                        </a:rPr>
                        <a:t>juni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+mj-lt"/>
                        </a:rPr>
                        <a:t>august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 err="1">
                          <a:effectLst/>
                          <a:latin typeface="+mj-lt"/>
                        </a:rPr>
                        <a:t>juni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+mj-lt"/>
                        </a:rPr>
                        <a:t>august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 err="1">
                          <a:effectLst/>
                          <a:latin typeface="+mj-lt"/>
                        </a:rPr>
                        <a:t>juni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+mj-lt"/>
                        </a:rPr>
                        <a:t>august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3106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err="1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Godkendt</a:t>
                      </a:r>
                      <a:r>
                        <a:rPr lang="en-US" sz="1800" u="none" strike="noStrike" dirty="0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 obl.</a:t>
                      </a:r>
                      <a:endParaRPr lang="en-US" sz="1800" b="0" i="0" u="none" strike="noStrike" dirty="0">
                        <a:solidFill>
                          <a:srgbClr val="0070C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129</a:t>
                      </a:r>
                      <a:endParaRPr lang="en-US" sz="1800" b="0" i="0" u="none" strike="noStrike" dirty="0">
                        <a:solidFill>
                          <a:srgbClr val="0070C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70C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123</a:t>
                      </a:r>
                      <a:endParaRPr lang="en-US" sz="1800" b="0" i="0" u="none" strike="noStrike">
                        <a:solidFill>
                          <a:srgbClr val="0070C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70C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136</a:t>
                      </a:r>
                      <a:endParaRPr lang="en-US" sz="1800" b="0" i="0" u="none" strike="noStrike">
                        <a:solidFill>
                          <a:srgbClr val="0070C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70C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122</a:t>
                      </a:r>
                      <a:endParaRPr lang="en-US" sz="1800" b="0" i="0" u="none" strike="noStrike">
                        <a:solidFill>
                          <a:srgbClr val="0070C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70C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125</a:t>
                      </a:r>
                      <a:endParaRPr lang="en-US" sz="1800" b="0" i="0" u="none" strike="noStrike">
                        <a:solidFill>
                          <a:srgbClr val="0070C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70C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3106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UB</a:t>
                      </a:r>
                      <a:endParaRPr lang="en-US" sz="1800" b="0" i="0" u="none" strike="noStrike" dirty="0">
                        <a:solidFill>
                          <a:srgbClr val="0070C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13</a:t>
                      </a:r>
                      <a:endParaRPr lang="en-US" sz="1800" b="0" i="0" u="none" strike="noStrike">
                        <a:solidFill>
                          <a:srgbClr val="0070C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1</a:t>
                      </a:r>
                      <a:endParaRPr lang="en-US" sz="1800" b="0" i="0" u="none" strike="noStrike">
                        <a:solidFill>
                          <a:srgbClr val="0070C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12</a:t>
                      </a:r>
                      <a:endParaRPr lang="en-US" sz="1800" b="0" i="0" u="none" strike="noStrike">
                        <a:solidFill>
                          <a:srgbClr val="0070C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2</a:t>
                      </a:r>
                      <a:endParaRPr lang="en-US" sz="1800" b="0" i="0" u="none" strike="noStrike">
                        <a:solidFill>
                          <a:srgbClr val="0070C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16</a:t>
                      </a:r>
                      <a:endParaRPr lang="en-US" sz="1800" b="0" i="0" u="none" strike="noStrike">
                        <a:solidFill>
                          <a:srgbClr val="0070C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15</a:t>
                      </a:r>
                      <a:endParaRPr lang="en-US" sz="1800" b="0" i="0" u="none" strike="noStrike">
                        <a:solidFill>
                          <a:srgbClr val="0070C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15</a:t>
                      </a:r>
                      <a:endParaRPr lang="en-US" sz="1800" b="0" i="0" u="none" strike="noStrike">
                        <a:solidFill>
                          <a:srgbClr val="0070C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5</a:t>
                      </a:r>
                      <a:endParaRPr lang="en-US" sz="1800" b="0" i="0" u="none" strike="noStrike" dirty="0">
                        <a:solidFill>
                          <a:srgbClr val="0070C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20</a:t>
                      </a:r>
                      <a:endParaRPr lang="en-US" sz="1800" b="0" i="0" u="none" strike="noStrike">
                        <a:solidFill>
                          <a:srgbClr val="0070C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16</a:t>
                      </a:r>
                      <a:endParaRPr lang="en-US" sz="1800" b="0" i="0" u="none" strike="noStrike">
                        <a:solidFill>
                          <a:srgbClr val="0070C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3106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-3</a:t>
                      </a:r>
                      <a:endParaRPr lang="en-US" sz="1800" b="0" i="0" u="none" strike="noStrike" dirty="0">
                        <a:solidFill>
                          <a:srgbClr val="0070C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3</a:t>
                      </a:r>
                      <a:endParaRPr lang="en-US" sz="1800" b="0" i="0" u="none" strike="noStrike" dirty="0">
                        <a:solidFill>
                          <a:srgbClr val="0070C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en-US" sz="1800" b="0" i="0" u="none" strike="noStrike">
                        <a:solidFill>
                          <a:srgbClr val="0070C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4</a:t>
                      </a:r>
                      <a:endParaRPr lang="en-US" sz="1800" b="0" i="0" u="none" strike="noStrike">
                        <a:solidFill>
                          <a:srgbClr val="0070C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en-US" sz="1800" b="0" i="0" u="none" strike="noStrike">
                        <a:solidFill>
                          <a:srgbClr val="0070C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3</a:t>
                      </a:r>
                      <a:endParaRPr lang="en-US" sz="1800" b="0" i="0" u="none" strike="noStrike">
                        <a:solidFill>
                          <a:srgbClr val="0070C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en-US" sz="1800" b="0" i="0" u="none" strike="noStrike">
                        <a:solidFill>
                          <a:srgbClr val="0070C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2</a:t>
                      </a:r>
                      <a:endParaRPr lang="en-US" sz="1800" b="0" i="0" u="none" strike="noStrike">
                        <a:solidFill>
                          <a:srgbClr val="0070C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en-US" sz="1800" b="0" i="0" u="none" strike="noStrike">
                        <a:solidFill>
                          <a:srgbClr val="0070C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3</a:t>
                      </a:r>
                      <a:endParaRPr lang="en-US" sz="1800" b="0" i="0" u="none" strike="noStrike">
                        <a:solidFill>
                          <a:srgbClr val="0070C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en-US" sz="1800" b="0" i="0" u="none" strike="noStrike">
                        <a:solidFill>
                          <a:srgbClr val="0070C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3106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en-US" sz="1800" b="0" i="0" u="none" strike="noStrike" dirty="0">
                        <a:solidFill>
                          <a:srgbClr val="0070C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16</a:t>
                      </a:r>
                      <a:endParaRPr lang="en-US" sz="1800" b="0" i="0" u="none" strike="noStrike">
                        <a:solidFill>
                          <a:srgbClr val="0070C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3</a:t>
                      </a:r>
                      <a:endParaRPr lang="en-US" sz="1800" b="0" i="0" u="none" strike="noStrike">
                        <a:solidFill>
                          <a:srgbClr val="0070C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24</a:t>
                      </a:r>
                      <a:endParaRPr lang="en-US" sz="1800" b="0" i="0" u="none" strike="noStrike">
                        <a:solidFill>
                          <a:srgbClr val="0070C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8</a:t>
                      </a:r>
                      <a:endParaRPr lang="en-US" sz="1800" b="0" i="0" u="none" strike="noStrike">
                        <a:solidFill>
                          <a:srgbClr val="0070C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28</a:t>
                      </a:r>
                      <a:endParaRPr lang="en-US" sz="1800" b="0" i="0" u="none" strike="noStrike">
                        <a:solidFill>
                          <a:srgbClr val="0070C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6</a:t>
                      </a:r>
                      <a:endParaRPr lang="en-US" sz="1800" b="0" i="0" u="none" strike="noStrike">
                        <a:solidFill>
                          <a:srgbClr val="0070C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23</a:t>
                      </a:r>
                      <a:endParaRPr lang="en-US" sz="1800" b="0" i="0" u="none" strike="noStrike">
                        <a:solidFill>
                          <a:srgbClr val="0070C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12</a:t>
                      </a:r>
                      <a:endParaRPr lang="en-US" sz="1800" b="0" i="0" u="none" strike="noStrike">
                        <a:solidFill>
                          <a:srgbClr val="0070C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28</a:t>
                      </a:r>
                      <a:endParaRPr lang="en-US" sz="1800" b="0" i="0" u="none" strike="noStrike">
                        <a:solidFill>
                          <a:srgbClr val="0070C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8</a:t>
                      </a:r>
                      <a:endParaRPr lang="en-US" sz="1800" b="0" i="0" u="none" strike="noStrike">
                        <a:solidFill>
                          <a:srgbClr val="0070C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3106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2</a:t>
                      </a:r>
                      <a:endParaRPr lang="en-US" sz="1800" b="0" i="0" u="none" strike="noStrike" dirty="0">
                        <a:solidFill>
                          <a:srgbClr val="0070C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21</a:t>
                      </a:r>
                      <a:endParaRPr lang="en-US" sz="1800" b="0" i="0" u="none" strike="noStrike">
                        <a:solidFill>
                          <a:srgbClr val="0070C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3</a:t>
                      </a:r>
                      <a:endParaRPr lang="en-US" sz="1800" b="0" i="0" u="none" strike="noStrike">
                        <a:solidFill>
                          <a:srgbClr val="0070C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18</a:t>
                      </a:r>
                      <a:endParaRPr lang="en-US" sz="1800" b="0" i="0" u="none" strike="noStrike">
                        <a:solidFill>
                          <a:srgbClr val="0070C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3</a:t>
                      </a:r>
                      <a:endParaRPr lang="en-US" sz="1800" b="0" i="0" u="none" strike="noStrike">
                        <a:solidFill>
                          <a:srgbClr val="0070C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11</a:t>
                      </a:r>
                      <a:endParaRPr lang="en-US" sz="1800" b="0" i="0" u="none" strike="noStrike">
                        <a:solidFill>
                          <a:srgbClr val="0070C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8</a:t>
                      </a:r>
                      <a:endParaRPr lang="en-US" sz="1800" b="0" i="0" u="none" strike="noStrike">
                        <a:solidFill>
                          <a:srgbClr val="0070C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18</a:t>
                      </a:r>
                      <a:endParaRPr lang="en-US" sz="1800" b="0" i="0" u="none" strike="noStrike">
                        <a:solidFill>
                          <a:srgbClr val="0070C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3</a:t>
                      </a:r>
                      <a:endParaRPr lang="en-US" sz="1800" b="0" i="0" u="none" strike="noStrike">
                        <a:solidFill>
                          <a:srgbClr val="0070C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18</a:t>
                      </a:r>
                      <a:endParaRPr lang="en-US" sz="1800" b="0" i="0" u="none" strike="noStrike">
                        <a:solidFill>
                          <a:srgbClr val="0070C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6</a:t>
                      </a:r>
                      <a:endParaRPr lang="en-US" sz="1800" b="0" i="0" u="none" strike="noStrike">
                        <a:solidFill>
                          <a:srgbClr val="0070C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3106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4</a:t>
                      </a:r>
                      <a:endParaRPr lang="en-US" sz="1800" b="0" i="0" u="none" strike="noStrike" dirty="0">
                        <a:solidFill>
                          <a:srgbClr val="0070C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22</a:t>
                      </a:r>
                      <a:endParaRPr lang="en-US" sz="1800" b="0" i="0" u="none" strike="noStrike">
                        <a:solidFill>
                          <a:srgbClr val="0070C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5</a:t>
                      </a:r>
                      <a:endParaRPr lang="en-US" sz="1800" b="0" i="0" u="none" strike="noStrike">
                        <a:solidFill>
                          <a:srgbClr val="0070C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24</a:t>
                      </a:r>
                      <a:endParaRPr lang="en-US" sz="1800" b="0" i="0" u="none" strike="noStrike">
                        <a:solidFill>
                          <a:srgbClr val="0070C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3</a:t>
                      </a:r>
                      <a:endParaRPr lang="en-US" sz="1800" b="0" i="0" u="none" strike="noStrike">
                        <a:solidFill>
                          <a:srgbClr val="0070C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31</a:t>
                      </a:r>
                      <a:endParaRPr lang="en-US" sz="1800" b="0" i="0" u="none" strike="noStrike">
                        <a:solidFill>
                          <a:srgbClr val="0070C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7</a:t>
                      </a:r>
                      <a:endParaRPr lang="en-US" sz="1800" b="0" i="0" u="none" strike="noStrike">
                        <a:solidFill>
                          <a:srgbClr val="0070C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22</a:t>
                      </a:r>
                      <a:endParaRPr lang="en-US" sz="1800" b="0" i="0" u="none" strike="noStrike">
                        <a:solidFill>
                          <a:srgbClr val="0070C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5</a:t>
                      </a:r>
                      <a:endParaRPr lang="en-US" sz="1800" b="0" i="0" u="none" strike="noStrike">
                        <a:solidFill>
                          <a:srgbClr val="0070C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22</a:t>
                      </a:r>
                      <a:endParaRPr lang="en-US" sz="1800" b="0" i="0" u="none" strike="noStrike">
                        <a:solidFill>
                          <a:srgbClr val="0070C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8</a:t>
                      </a:r>
                      <a:endParaRPr lang="en-US" sz="1800" b="0" i="0" u="none" strike="noStrike">
                        <a:solidFill>
                          <a:srgbClr val="0070C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3106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7</a:t>
                      </a:r>
                      <a:endParaRPr lang="en-US" sz="1800" b="0" i="0" u="none" strike="noStrike" dirty="0">
                        <a:solidFill>
                          <a:srgbClr val="0070C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39</a:t>
                      </a:r>
                      <a:endParaRPr lang="en-US" sz="1800" b="0" i="0" u="none" strike="noStrike">
                        <a:solidFill>
                          <a:srgbClr val="0070C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3</a:t>
                      </a:r>
                      <a:endParaRPr lang="en-US" sz="1800" b="0" i="0" u="none" strike="noStrike">
                        <a:solidFill>
                          <a:srgbClr val="0070C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35</a:t>
                      </a:r>
                      <a:endParaRPr lang="en-US" sz="1800" b="0" i="0" u="none" strike="noStrike">
                        <a:solidFill>
                          <a:srgbClr val="0070C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4</a:t>
                      </a:r>
                      <a:endParaRPr lang="en-US" sz="1800" b="0" i="0" u="none" strike="noStrike">
                        <a:solidFill>
                          <a:srgbClr val="0070C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24</a:t>
                      </a:r>
                      <a:endParaRPr lang="en-US" sz="1800" b="0" i="0" u="none" strike="noStrike">
                        <a:solidFill>
                          <a:srgbClr val="0070C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2</a:t>
                      </a:r>
                      <a:endParaRPr lang="en-US" sz="1800" b="0" i="0" u="none" strike="noStrike">
                        <a:solidFill>
                          <a:srgbClr val="0070C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32</a:t>
                      </a:r>
                      <a:endParaRPr lang="en-US" sz="1800" b="0" i="0" u="none" strike="noStrike">
                        <a:solidFill>
                          <a:srgbClr val="0070C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2</a:t>
                      </a:r>
                      <a:endParaRPr lang="en-US" sz="1800" b="0" i="0" u="none" strike="noStrike">
                        <a:solidFill>
                          <a:srgbClr val="0070C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29</a:t>
                      </a:r>
                      <a:endParaRPr lang="en-US" sz="1800" b="0" i="0" u="none" strike="noStrike">
                        <a:solidFill>
                          <a:srgbClr val="0070C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8</a:t>
                      </a:r>
                      <a:endParaRPr lang="en-US" sz="1800" b="0" i="0" u="none" strike="noStrike">
                        <a:solidFill>
                          <a:srgbClr val="0070C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3106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10</a:t>
                      </a:r>
                      <a:endParaRPr lang="en-US" sz="1800" b="0" i="0" u="none" strike="noStrike" dirty="0">
                        <a:solidFill>
                          <a:srgbClr val="0070C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8</a:t>
                      </a:r>
                      <a:endParaRPr lang="en-US" sz="1800" b="0" i="0" u="none" strike="noStrike">
                        <a:solidFill>
                          <a:srgbClr val="0070C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1</a:t>
                      </a:r>
                      <a:endParaRPr lang="en-US" sz="1800" b="0" i="0" u="none" strike="noStrike">
                        <a:solidFill>
                          <a:srgbClr val="0070C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11</a:t>
                      </a:r>
                      <a:endParaRPr lang="en-US" sz="1800" b="0" i="0" u="none" strike="noStrike">
                        <a:solidFill>
                          <a:srgbClr val="0070C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1</a:t>
                      </a:r>
                      <a:endParaRPr lang="en-US" sz="1800" b="0" i="0" u="none" strike="noStrike">
                        <a:solidFill>
                          <a:srgbClr val="0070C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13</a:t>
                      </a:r>
                      <a:endParaRPr lang="en-US" sz="1800" b="0" i="0" u="none" strike="noStrike">
                        <a:solidFill>
                          <a:srgbClr val="0070C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en-US" sz="1800" b="0" i="0" u="none" strike="noStrike">
                        <a:solidFill>
                          <a:srgbClr val="0070C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11</a:t>
                      </a:r>
                      <a:endParaRPr lang="en-US" sz="1800" b="0" i="0" u="none" strike="noStrike">
                        <a:solidFill>
                          <a:srgbClr val="0070C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2</a:t>
                      </a:r>
                      <a:endParaRPr lang="en-US" sz="1800" b="0" i="0" u="none" strike="noStrike">
                        <a:solidFill>
                          <a:srgbClr val="0070C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9</a:t>
                      </a:r>
                      <a:endParaRPr lang="en-US" sz="1800" b="0" i="0" u="none" strike="noStrike">
                        <a:solidFill>
                          <a:srgbClr val="0070C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en-US" sz="1800" b="0" i="0" u="none" strike="noStrike">
                        <a:solidFill>
                          <a:srgbClr val="0070C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3106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12</a:t>
                      </a:r>
                      <a:endParaRPr lang="en-US" sz="1800" b="0" i="0" u="none" strike="noStrike" dirty="0">
                        <a:solidFill>
                          <a:srgbClr val="0070C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5</a:t>
                      </a:r>
                      <a:endParaRPr lang="en-US" sz="1800" b="0" i="0" u="none" strike="noStrike">
                        <a:solidFill>
                          <a:srgbClr val="0070C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en-US" sz="1800" b="0" i="0" u="none" strike="noStrike">
                        <a:solidFill>
                          <a:srgbClr val="0070C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4</a:t>
                      </a:r>
                      <a:endParaRPr lang="en-US" sz="1800" b="0" i="0" u="none" strike="noStrike">
                        <a:solidFill>
                          <a:srgbClr val="0070C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en-US" sz="1800" b="0" i="0" u="none" strike="noStrike">
                        <a:solidFill>
                          <a:srgbClr val="0070C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12</a:t>
                      </a:r>
                      <a:endParaRPr lang="en-US" sz="1800" b="0" i="0" u="none" strike="noStrike">
                        <a:solidFill>
                          <a:srgbClr val="0070C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en-US" sz="1800" b="0" i="0" u="none" strike="noStrike">
                        <a:solidFill>
                          <a:srgbClr val="0070C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4</a:t>
                      </a:r>
                      <a:endParaRPr lang="en-US" sz="1800" b="0" i="0" u="none" strike="noStrike">
                        <a:solidFill>
                          <a:srgbClr val="0070C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1</a:t>
                      </a:r>
                      <a:endParaRPr lang="en-US" sz="1800" b="0" i="0" u="none" strike="noStrike">
                        <a:solidFill>
                          <a:srgbClr val="0070C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6</a:t>
                      </a:r>
                      <a:endParaRPr lang="en-US" sz="1800" b="0" i="0" u="none" strike="noStrike">
                        <a:solidFill>
                          <a:srgbClr val="0070C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en-US" sz="1800" b="0" i="0" u="none" strike="noStrike">
                        <a:solidFill>
                          <a:srgbClr val="0070C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3106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Total</a:t>
                      </a:r>
                      <a:endParaRPr lang="en-US" sz="1800" b="0" i="0" u="none" strike="noStrike" dirty="0">
                        <a:solidFill>
                          <a:srgbClr val="0070C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127</a:t>
                      </a:r>
                      <a:endParaRPr lang="en-US" sz="1800" b="0" i="0" u="none" strike="noStrike">
                        <a:solidFill>
                          <a:srgbClr val="0070C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16</a:t>
                      </a:r>
                      <a:endParaRPr lang="en-US" sz="1800" b="0" i="0" u="none" strike="noStrike">
                        <a:solidFill>
                          <a:srgbClr val="0070C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132</a:t>
                      </a:r>
                      <a:endParaRPr lang="en-US" sz="1800" b="0" i="0" u="none" strike="noStrike">
                        <a:solidFill>
                          <a:srgbClr val="0070C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21</a:t>
                      </a:r>
                      <a:endParaRPr lang="en-US" sz="1800" b="0" i="0" u="none" strike="noStrike">
                        <a:solidFill>
                          <a:srgbClr val="0070C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138</a:t>
                      </a:r>
                      <a:endParaRPr lang="en-US" sz="1800" b="0" i="0" u="none" strike="noStrike">
                        <a:solidFill>
                          <a:srgbClr val="0070C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38</a:t>
                      </a:r>
                      <a:endParaRPr lang="en-US" sz="1800" b="0" i="0" u="none" strike="noStrike">
                        <a:solidFill>
                          <a:srgbClr val="0070C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127</a:t>
                      </a:r>
                      <a:endParaRPr lang="en-US" sz="1800" b="0" i="0" u="none" strike="noStrike">
                        <a:solidFill>
                          <a:srgbClr val="0070C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30</a:t>
                      </a:r>
                      <a:endParaRPr lang="en-US" sz="1800" b="0" i="0" u="none" strike="noStrike">
                        <a:solidFill>
                          <a:srgbClr val="0070C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135</a:t>
                      </a:r>
                      <a:endParaRPr lang="en-US" sz="1800" b="0" i="0" u="none" strike="noStrike">
                        <a:solidFill>
                          <a:srgbClr val="0070C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46</a:t>
                      </a:r>
                      <a:endParaRPr lang="en-US" sz="1800" b="0" i="0" u="none" strike="noStrike">
                        <a:solidFill>
                          <a:srgbClr val="0070C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3106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err="1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Bestået</a:t>
                      </a:r>
                      <a:endParaRPr lang="en-US" sz="1800" b="0" i="0" u="none" strike="noStrike" dirty="0">
                        <a:solidFill>
                          <a:srgbClr val="0070C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95</a:t>
                      </a:r>
                      <a:endParaRPr lang="en-US" sz="1800" b="0" i="0" u="none" strike="noStrike" dirty="0">
                        <a:solidFill>
                          <a:srgbClr val="0070C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12</a:t>
                      </a:r>
                      <a:endParaRPr lang="en-US" sz="1800" b="0" i="0" u="none" strike="noStrike" dirty="0">
                        <a:solidFill>
                          <a:srgbClr val="0070C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92</a:t>
                      </a:r>
                      <a:endParaRPr lang="en-US" sz="1800" b="0" i="0" u="none" strike="noStrike" dirty="0">
                        <a:solidFill>
                          <a:srgbClr val="0070C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11</a:t>
                      </a:r>
                      <a:endParaRPr lang="en-US" sz="1800" b="0" i="0" u="none" strike="noStrike" dirty="0">
                        <a:solidFill>
                          <a:srgbClr val="0070C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91</a:t>
                      </a:r>
                      <a:endParaRPr lang="en-US" sz="1800" b="0" i="0" u="none" strike="noStrike" dirty="0">
                        <a:solidFill>
                          <a:srgbClr val="0070C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17</a:t>
                      </a:r>
                      <a:endParaRPr lang="en-US" sz="1800" b="0" i="0" u="none" strike="noStrike" dirty="0">
                        <a:solidFill>
                          <a:srgbClr val="0070C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87</a:t>
                      </a:r>
                      <a:endParaRPr lang="en-US" sz="1800" b="0" i="0" u="none" strike="noStrike" dirty="0">
                        <a:solidFill>
                          <a:srgbClr val="0070C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13</a:t>
                      </a:r>
                      <a:endParaRPr lang="en-US" sz="1800" b="0" i="0" u="none" strike="noStrike" dirty="0">
                        <a:solidFill>
                          <a:srgbClr val="0070C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84</a:t>
                      </a:r>
                      <a:endParaRPr lang="en-US" sz="1800" b="0" i="0" u="none" strike="noStrike" dirty="0">
                        <a:solidFill>
                          <a:srgbClr val="0070C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22</a:t>
                      </a:r>
                      <a:endParaRPr lang="en-US" sz="1800" b="0" i="0" u="none" strike="noStrike" dirty="0">
                        <a:solidFill>
                          <a:srgbClr val="0070C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990600"/>
          </a:xfrm>
        </p:spPr>
        <p:txBody>
          <a:bodyPr/>
          <a:lstStyle/>
          <a:p>
            <a:pPr eaLnBrk="1" hangingPunct="1"/>
            <a:r>
              <a:rPr lang="da-DK" b="1" dirty="0" smtClean="0"/>
              <a:t>dADS2 eksamenskarakterer</a:t>
            </a:r>
            <a:endParaRPr lang="en-US" b="1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219200" y="5373469"/>
            <a:ext cx="678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dirty="0" smtClean="0"/>
              <a:t>2015 kursusevaluering: </a:t>
            </a:r>
            <a:r>
              <a:rPr lang="da-DK" b="1" dirty="0"/>
              <a:t>Hvor mange timer brugte du samlet </a:t>
            </a:r>
            <a:r>
              <a:rPr lang="da-DK" b="1" dirty="0" smtClean="0"/>
              <a:t/>
            </a:r>
            <a:br>
              <a:rPr lang="da-DK" b="1" dirty="0" smtClean="0"/>
            </a:br>
            <a:r>
              <a:rPr lang="da-DK" b="1" dirty="0" smtClean="0"/>
              <a:t>(</a:t>
            </a:r>
            <a:r>
              <a:rPr lang="da-DK" b="1" dirty="0"/>
              <a:t>undervisning </a:t>
            </a:r>
            <a:r>
              <a:rPr lang="da-DK" b="1" dirty="0" smtClean="0"/>
              <a:t>+ forberedelse</a:t>
            </a:r>
            <a:r>
              <a:rPr lang="da-DK" b="1" dirty="0"/>
              <a:t>) på dette kursus pr. uge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8802893"/>
              </p:ext>
            </p:extLst>
          </p:nvPr>
        </p:nvGraphicFramePr>
        <p:xfrm>
          <a:off x="1600200" y="6096000"/>
          <a:ext cx="6096000" cy="7416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a-DK" b="1" dirty="0" smtClean="0">
                          <a:solidFill>
                            <a:srgbClr val="0070C0"/>
                          </a:solidFill>
                        </a:rPr>
                        <a:t>&gt;18</a:t>
                      </a:r>
                      <a:endParaRPr lang="da-DK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1" dirty="0" smtClean="0">
                          <a:solidFill>
                            <a:srgbClr val="0070C0"/>
                          </a:solidFill>
                        </a:rPr>
                        <a:t>15-18</a:t>
                      </a:r>
                      <a:endParaRPr lang="da-DK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1" dirty="0" smtClean="0">
                          <a:solidFill>
                            <a:srgbClr val="0070C0"/>
                          </a:solidFill>
                        </a:rPr>
                        <a:t>12-15</a:t>
                      </a:r>
                      <a:endParaRPr lang="da-DK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1" dirty="0" smtClean="0">
                          <a:solidFill>
                            <a:srgbClr val="0070C0"/>
                          </a:solidFill>
                        </a:rPr>
                        <a:t>8-12</a:t>
                      </a:r>
                      <a:endParaRPr lang="da-DK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1" dirty="0" smtClean="0">
                          <a:solidFill>
                            <a:srgbClr val="0070C0"/>
                          </a:solidFill>
                        </a:rPr>
                        <a:t>&lt;8</a:t>
                      </a:r>
                      <a:endParaRPr lang="da-DK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a-DK" b="1" dirty="0" smtClean="0">
                          <a:solidFill>
                            <a:srgbClr val="0070C0"/>
                          </a:solidFill>
                        </a:rPr>
                        <a:t>4%</a:t>
                      </a:r>
                      <a:endParaRPr lang="da-DK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1" dirty="0" smtClean="0">
                          <a:solidFill>
                            <a:srgbClr val="0070C0"/>
                          </a:solidFill>
                        </a:rPr>
                        <a:t>14%</a:t>
                      </a:r>
                      <a:endParaRPr lang="da-DK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1" dirty="0" smtClean="0">
                          <a:solidFill>
                            <a:srgbClr val="0070C0"/>
                          </a:solidFill>
                        </a:rPr>
                        <a:t>33%</a:t>
                      </a:r>
                      <a:endParaRPr lang="da-DK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1" dirty="0" smtClean="0">
                          <a:solidFill>
                            <a:srgbClr val="0070C0"/>
                          </a:solidFill>
                        </a:rPr>
                        <a:t>42%</a:t>
                      </a:r>
                      <a:endParaRPr lang="da-DK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1" dirty="0" smtClean="0">
                          <a:solidFill>
                            <a:srgbClr val="0070C0"/>
                          </a:solidFill>
                        </a:rPr>
                        <a:t>6%</a:t>
                      </a:r>
                      <a:endParaRPr lang="da-DK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52932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2438400"/>
            <a:ext cx="91440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da-DK" sz="4000" b="1" kern="0" dirty="0">
                <a:latin typeface="+mj-lt"/>
                <a:ea typeface="+mj-ea"/>
                <a:cs typeface="+mj-cs"/>
              </a:rPr>
              <a:t>Algoritmer og Datastrukturer </a:t>
            </a:r>
            <a:r>
              <a:rPr lang="da-DK" sz="4000" b="1" kern="0" dirty="0" smtClean="0">
                <a:latin typeface="+mj-lt"/>
                <a:ea typeface="+mj-ea"/>
                <a:cs typeface="+mj-cs"/>
              </a:rPr>
              <a:t>2</a:t>
            </a:r>
            <a:endParaRPr lang="da-DK" sz="4000" b="1" kern="0" dirty="0">
              <a:latin typeface="+mj-lt"/>
              <a:ea typeface="+mj-ea"/>
              <a:cs typeface="+mj-cs"/>
            </a:endParaRPr>
          </a:p>
          <a:p>
            <a:pPr algn="ctr">
              <a:defRPr/>
            </a:pPr>
            <a:endParaRPr lang="da-DK" sz="2400" b="1" kern="0" dirty="0">
              <a:latin typeface="+mj-lt"/>
              <a:ea typeface="+mj-ea"/>
              <a:cs typeface="+mj-cs"/>
            </a:endParaRPr>
          </a:p>
          <a:p>
            <a:pPr algn="ctr">
              <a:defRPr/>
            </a:pPr>
            <a:endParaRPr lang="da-DK" sz="2400" b="1" kern="0" dirty="0">
              <a:latin typeface="+mj-lt"/>
              <a:ea typeface="+mj-ea"/>
              <a:cs typeface="+mj-cs"/>
            </a:endParaRPr>
          </a:p>
          <a:p>
            <a:pPr algn="ctr">
              <a:defRPr/>
            </a:pPr>
            <a:r>
              <a:rPr lang="da-DK" b="1" dirty="0" err="1" smtClean="0"/>
              <a:t>Del-og-kombiner</a:t>
            </a:r>
            <a:r>
              <a:rPr lang="da-DK" b="1" dirty="0" smtClean="0"/>
              <a:t> </a:t>
            </a:r>
            <a:br>
              <a:rPr lang="da-DK" b="1" dirty="0" smtClean="0"/>
            </a:br>
            <a:r>
              <a:rPr lang="da-DK" b="1" dirty="0" smtClean="0"/>
              <a:t>[CLRS, kapitel 2.3, 4.2-4.5, problem 30.1.c]</a:t>
            </a:r>
            <a:endParaRPr lang="da-DK" b="1" dirty="0"/>
          </a:p>
        </p:txBody>
      </p:sp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0" y="3565525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a-DK"/>
              <a:t>Gerth Stølting Brodal</a:t>
            </a:r>
            <a:endParaRPr lang="en-US"/>
          </a:p>
        </p:txBody>
      </p:sp>
      <p:pic>
        <p:nvPicPr>
          <p:cNvPr id="3076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5791200"/>
            <a:ext cx="23622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pPr eaLnBrk="1" hangingPunct="1"/>
            <a:r>
              <a:rPr lang="da-DK" b="1" dirty="0" smtClean="0"/>
              <a:t>Del-og-Kombiner</a:t>
            </a:r>
            <a:endParaRPr lang="en-US" b="1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686800" cy="106680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da-DK" b="1" dirty="0" smtClean="0">
                <a:solidFill>
                  <a:schemeClr val="accent2"/>
                </a:solidFill>
              </a:rPr>
              <a:t>Algoritme design teknik</a:t>
            </a:r>
            <a:r>
              <a:rPr lang="da-DK" dirty="0" smtClean="0"/>
              <a:t> </a:t>
            </a:r>
          </a:p>
          <a:p>
            <a:pPr marL="0" indent="0" algn="ctr" eaLnBrk="1" hangingPunct="1">
              <a:buFontTx/>
              <a:buNone/>
            </a:pPr>
            <a:r>
              <a:rPr lang="da-DK" dirty="0" smtClean="0"/>
              <a:t>Virker for mange problemer (men langt fra alle)</a:t>
            </a:r>
          </a:p>
          <a:p>
            <a:pPr marL="0" indent="0" eaLnBrk="1" hangingPunct="1">
              <a:buFontTx/>
              <a:buNone/>
            </a:pPr>
            <a:endParaRPr lang="da-DK" dirty="0" smtClean="0"/>
          </a:p>
          <a:p>
            <a:pPr marL="0" indent="0" eaLnBrk="1" hangingPunct="1"/>
            <a:endParaRPr lang="en-US" dirty="0" smtClean="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152400" y="2590800"/>
            <a:ext cx="8991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96875" indent="-396875">
              <a:spcBef>
                <a:spcPct val="20000"/>
              </a:spcBef>
              <a:buFontTx/>
              <a:buChar char="•"/>
            </a:pPr>
            <a:r>
              <a:rPr lang="da-DK" sz="2800" b="1" dirty="0">
                <a:solidFill>
                  <a:schemeClr val="accent2"/>
                </a:solidFill>
              </a:rPr>
              <a:t>Opdel</a:t>
            </a:r>
            <a:r>
              <a:rPr lang="da-DK" sz="2800" dirty="0"/>
              <a:t> et problem </a:t>
            </a:r>
            <a:r>
              <a:rPr lang="da-DK" sz="2800" i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da-DK" sz="2800" dirty="0"/>
              <a:t> i mindre problemer </a:t>
            </a:r>
            <a:r>
              <a:rPr lang="da-DK" sz="2800" i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da-DK" sz="28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da-DK" sz="2800" dirty="0">
                <a:latin typeface="Times New Roman" pitchFamily="18" charset="0"/>
                <a:cs typeface="Times New Roman" pitchFamily="18" charset="0"/>
              </a:rPr>
              <a:t>,..,</a:t>
            </a:r>
            <a:r>
              <a:rPr lang="da-DK" sz="2800" i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da-DK" sz="2800" i="1" baseline="-25000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da-DK" sz="2800" dirty="0"/>
              <a:t>, der kan løses uafhængigt </a:t>
            </a:r>
            <a:r>
              <a:rPr lang="da-DK" sz="2800" dirty="0" smtClean="0"/>
              <a:t/>
            </a:r>
            <a:br>
              <a:rPr lang="da-DK" sz="2800" dirty="0" smtClean="0"/>
            </a:br>
            <a:r>
              <a:rPr lang="da-DK" sz="2800" dirty="0" smtClean="0"/>
              <a:t>(</a:t>
            </a:r>
            <a:r>
              <a:rPr lang="da-DK" sz="2800" dirty="0"/>
              <a:t>små problemer løses direkte)</a:t>
            </a:r>
          </a:p>
          <a:p>
            <a:pPr marL="396875" indent="-396875">
              <a:spcBef>
                <a:spcPct val="20000"/>
              </a:spcBef>
              <a:buFontTx/>
              <a:buChar char="•"/>
            </a:pPr>
            <a:r>
              <a:rPr lang="da-DK" sz="2800" dirty="0"/>
              <a:t>Løs delproblemerne </a:t>
            </a:r>
            <a:r>
              <a:rPr lang="da-DK" sz="2800" i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da-DK" sz="28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da-DK" sz="2800" dirty="0">
                <a:latin typeface="Times New Roman" pitchFamily="18" charset="0"/>
                <a:cs typeface="Times New Roman" pitchFamily="18" charset="0"/>
              </a:rPr>
              <a:t>,..,</a:t>
            </a:r>
            <a:r>
              <a:rPr lang="da-DK" sz="2800" i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da-DK" sz="2800" i="1" baseline="-25000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da-DK" sz="2800" dirty="0"/>
              <a:t> </a:t>
            </a:r>
            <a:r>
              <a:rPr lang="da-DK" sz="2800" b="1" dirty="0" err="1">
                <a:solidFill>
                  <a:schemeClr val="accent2"/>
                </a:solidFill>
              </a:rPr>
              <a:t>rekursivt</a:t>
            </a:r>
            <a:endParaRPr lang="da-DK" sz="2800" b="1" dirty="0">
              <a:solidFill>
                <a:schemeClr val="accent2"/>
              </a:solidFill>
            </a:endParaRPr>
          </a:p>
          <a:p>
            <a:pPr marL="396875" indent="-396875">
              <a:spcBef>
                <a:spcPct val="20000"/>
              </a:spcBef>
              <a:buFontTx/>
              <a:buChar char="•"/>
            </a:pPr>
            <a:r>
              <a:rPr lang="da-DK" sz="2800" b="1" dirty="0">
                <a:solidFill>
                  <a:schemeClr val="accent2"/>
                </a:solidFill>
              </a:rPr>
              <a:t>Kombiner</a:t>
            </a:r>
            <a:r>
              <a:rPr lang="da-DK" sz="2800" dirty="0"/>
              <a:t> løsningerne for </a:t>
            </a:r>
            <a:r>
              <a:rPr lang="da-DK" sz="2800" i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da-DK" sz="28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da-DK" sz="2800" dirty="0">
                <a:latin typeface="Times New Roman" pitchFamily="18" charset="0"/>
                <a:cs typeface="Times New Roman" pitchFamily="18" charset="0"/>
              </a:rPr>
              <a:t>,..,</a:t>
            </a:r>
            <a:r>
              <a:rPr lang="da-DK" sz="2800" i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da-DK" sz="2800" i="1" baseline="-25000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da-DK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sz="2800" dirty="0"/>
              <a:t>til en løsning for </a:t>
            </a:r>
            <a:r>
              <a:rPr lang="da-DK" sz="2800" i="1" dirty="0">
                <a:latin typeface="Times New Roman" pitchFamily="18" charset="0"/>
                <a:cs typeface="Times New Roman" pitchFamily="18" charset="0"/>
              </a:rPr>
              <a:t>P</a:t>
            </a:r>
            <a:endParaRPr lang="en-US" sz="2800" i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895600" y="4114800"/>
            <a:ext cx="4125558" cy="3124200"/>
            <a:chOff x="2895600" y="4114800"/>
            <a:chExt cx="4125558" cy="3124200"/>
          </a:xfrm>
        </p:grpSpPr>
        <p:sp>
          <p:nvSpPr>
            <p:cNvPr id="5" name="Oval 4"/>
            <p:cNvSpPr/>
            <p:nvPr/>
          </p:nvSpPr>
          <p:spPr>
            <a:xfrm>
              <a:off x="3124200" y="5181600"/>
              <a:ext cx="2895600" cy="1524000"/>
            </a:xfrm>
            <a:prstGeom prst="ellipse">
              <a:avLst/>
            </a:prstGeom>
            <a:solidFill>
              <a:srgbClr val="F4AAAA"/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6" name="Arc 5"/>
            <p:cNvSpPr/>
            <p:nvPr/>
          </p:nvSpPr>
          <p:spPr>
            <a:xfrm>
              <a:off x="2895600" y="5323490"/>
              <a:ext cx="1752600" cy="1600200"/>
            </a:xfrm>
            <a:prstGeom prst="arc">
              <a:avLst>
                <a:gd name="adj1" fmla="val 16200000"/>
                <a:gd name="adj2" fmla="val 2613690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7" name="Arc 6"/>
            <p:cNvSpPr/>
            <p:nvPr/>
          </p:nvSpPr>
          <p:spPr>
            <a:xfrm>
              <a:off x="3527610" y="4114800"/>
              <a:ext cx="1752600" cy="1600200"/>
            </a:xfrm>
            <a:prstGeom prst="arc">
              <a:avLst>
                <a:gd name="adj1" fmla="val 1463077"/>
                <a:gd name="adj2" fmla="val 4919118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8" name="Arc 7"/>
            <p:cNvSpPr/>
            <p:nvPr/>
          </p:nvSpPr>
          <p:spPr>
            <a:xfrm>
              <a:off x="3886200" y="5638800"/>
              <a:ext cx="1752600" cy="1600200"/>
            </a:xfrm>
            <a:prstGeom prst="arc">
              <a:avLst>
                <a:gd name="adj1" fmla="val 16200000"/>
                <a:gd name="adj2" fmla="val 21546953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9" name="Arc 8"/>
            <p:cNvSpPr/>
            <p:nvPr/>
          </p:nvSpPr>
          <p:spPr>
            <a:xfrm>
              <a:off x="5268558" y="5562600"/>
              <a:ext cx="1752600" cy="1600200"/>
            </a:xfrm>
            <a:prstGeom prst="arc">
              <a:avLst>
                <a:gd name="adj1" fmla="val 12709462"/>
                <a:gd name="adj2" fmla="val 14945814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067336" y="5099712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i="1" dirty="0" smtClean="0">
                <a:latin typeface="Times New Roman" pitchFamily="18" charset="0"/>
                <a:cs typeface="Times New Roman" pitchFamily="18" charset="0"/>
              </a:rPr>
              <a:t>P</a:t>
            </a:r>
            <a:endParaRPr lang="da-DK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33032" y="572098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da-DK" sz="24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da-DK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24736" y="5293056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da-DK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da-DK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11640" y="5146636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da-DK" sz="24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da-DK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00736" y="5709312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da-DK" sz="2400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da-DK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76800" y="59436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da-DK" sz="2400" baseline="-25000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da-DK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1573213"/>
            <a:ext cx="6865174" cy="35052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</p:pic>
      <p:sp>
        <p:nvSpPr>
          <p:cNvPr id="4099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da-DK" sz="4000" b="1" smtClean="0"/>
              <a:t>Eksempel: Merge-Sort</a:t>
            </a:r>
            <a:endParaRPr lang="en-US" sz="4000" b="1" smtClean="0"/>
          </a:p>
        </p:txBody>
      </p:sp>
      <p:sp>
        <p:nvSpPr>
          <p:cNvPr id="6" name="Oval 5"/>
          <p:cNvSpPr/>
          <p:nvPr/>
        </p:nvSpPr>
        <p:spPr>
          <a:xfrm>
            <a:off x="5715000" y="3402012"/>
            <a:ext cx="1981200" cy="609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7" name="Oval 6"/>
          <p:cNvSpPr/>
          <p:nvPr/>
        </p:nvSpPr>
        <p:spPr>
          <a:xfrm>
            <a:off x="5867400" y="4011612"/>
            <a:ext cx="2362200" cy="609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7315200" y="2716212"/>
            <a:ext cx="266700" cy="6858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7848600" y="2716212"/>
            <a:ext cx="76200" cy="12954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858000" y="1649412"/>
            <a:ext cx="2286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a-DK" sz="2800" dirty="0">
                <a:solidFill>
                  <a:srgbClr val="FF0000"/>
                </a:solidFill>
              </a:rPr>
              <a:t>To mindre delproblemer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2438400" y="4849812"/>
            <a:ext cx="609600" cy="255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2438400" y="3706812"/>
            <a:ext cx="609600" cy="2286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438400" y="4240212"/>
            <a:ext cx="609600" cy="762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381000" y="2411412"/>
            <a:ext cx="1143000" cy="2819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324600" y="1878012"/>
            <a:ext cx="5334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a-DK" sz="40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1</a:t>
            </a:r>
            <a:endParaRPr lang="en-US" sz="4000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228600" y="3706812"/>
            <a:ext cx="5334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a-DK" sz="40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2</a:t>
            </a:r>
            <a:endParaRPr lang="en-US" sz="4000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228600" y="4926012"/>
            <a:ext cx="5334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a-DK" sz="40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3</a:t>
            </a:r>
            <a:endParaRPr lang="en-US" sz="4000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143000" y="2182812"/>
            <a:ext cx="838200" cy="2971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821266" y="3478212"/>
            <a:ext cx="1540933" cy="95410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a-DK" sz="2800" dirty="0">
                <a:solidFill>
                  <a:srgbClr val="FF0000"/>
                </a:solidFill>
              </a:rPr>
              <a:t>Løs </a:t>
            </a:r>
            <a:r>
              <a:rPr lang="da-DK" sz="2800" dirty="0" err="1">
                <a:solidFill>
                  <a:srgbClr val="FF0000"/>
                </a:solidFill>
              </a:rPr>
              <a:t>rekursivt</a:t>
            </a:r>
            <a:endParaRPr lang="da-DK" sz="2800" dirty="0">
              <a:solidFill>
                <a:srgbClr val="FF0000"/>
              </a:solidFill>
            </a:endParaRPr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2555875" y="6488112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i="1">
                <a:latin typeface="Times New Roman" pitchFamily="18" charset="0"/>
              </a:rPr>
              <a:t>p</a:t>
            </a:r>
          </a:p>
        </p:txBody>
      </p:sp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3759200" y="6488112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i="1">
                <a:latin typeface="Times New Roman" pitchFamily="18" charset="0"/>
              </a:rPr>
              <a:t>q</a:t>
            </a:r>
          </a:p>
        </p:txBody>
      </p:sp>
      <p:sp>
        <p:nvSpPr>
          <p:cNvPr id="28" name="Text Box 10"/>
          <p:cNvSpPr txBox="1">
            <a:spLocks noChangeArrowheads="1"/>
          </p:cNvSpPr>
          <p:nvPr/>
        </p:nvSpPr>
        <p:spPr bwMode="auto">
          <a:xfrm>
            <a:off x="4165600" y="6488112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i="1">
                <a:latin typeface="Times New Roman" pitchFamily="18" charset="0"/>
              </a:rPr>
              <a:t>q</a:t>
            </a:r>
            <a:r>
              <a:rPr lang="en-US">
                <a:latin typeface="Times New Roman" pitchFamily="18" charset="0"/>
              </a:rPr>
              <a:t>+1</a:t>
            </a:r>
          </a:p>
        </p:txBody>
      </p:sp>
      <p:sp>
        <p:nvSpPr>
          <p:cNvPr id="29" name="Text Box 11"/>
          <p:cNvSpPr txBox="1">
            <a:spLocks noChangeArrowheads="1"/>
          </p:cNvSpPr>
          <p:nvPr/>
        </p:nvSpPr>
        <p:spPr bwMode="auto">
          <a:xfrm>
            <a:off x="5257800" y="6488112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i="1">
                <a:latin typeface="Times New Roman" pitchFamily="18" charset="0"/>
              </a:rPr>
              <a:t>r</a:t>
            </a:r>
          </a:p>
        </p:txBody>
      </p:sp>
      <p:sp>
        <p:nvSpPr>
          <p:cNvPr id="30" name="Text Box 13"/>
          <p:cNvSpPr txBox="1">
            <a:spLocks noChangeArrowheads="1"/>
          </p:cNvSpPr>
          <p:nvPr/>
        </p:nvSpPr>
        <p:spPr bwMode="auto">
          <a:xfrm>
            <a:off x="1196975" y="6491288"/>
            <a:ext cx="609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1</a:t>
            </a:r>
          </a:p>
        </p:txBody>
      </p:sp>
      <p:sp>
        <p:nvSpPr>
          <p:cNvPr id="31" name="Rectangle 4"/>
          <p:cNvSpPr>
            <a:spLocks noChangeArrowheads="1"/>
          </p:cNvSpPr>
          <p:nvPr/>
        </p:nvSpPr>
        <p:spPr bwMode="auto">
          <a:xfrm>
            <a:off x="1381125" y="6099175"/>
            <a:ext cx="7010400" cy="4572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sp>
        <p:nvSpPr>
          <p:cNvPr id="32" name="Rectangle 5"/>
          <p:cNvSpPr>
            <a:spLocks noChangeArrowheads="1"/>
          </p:cNvSpPr>
          <p:nvPr/>
        </p:nvSpPr>
        <p:spPr bwMode="auto">
          <a:xfrm>
            <a:off x="2752725" y="6099175"/>
            <a:ext cx="1447800" cy="457200"/>
          </a:xfrm>
          <a:prstGeom prst="rect">
            <a:avLst/>
          </a:prstGeom>
          <a:solidFill>
            <a:srgbClr val="FF0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sp>
        <p:nvSpPr>
          <p:cNvPr id="33" name="Rectangle 6"/>
          <p:cNvSpPr>
            <a:spLocks noChangeArrowheads="1"/>
          </p:cNvSpPr>
          <p:nvPr/>
        </p:nvSpPr>
        <p:spPr bwMode="auto">
          <a:xfrm>
            <a:off x="4200525" y="6099175"/>
            <a:ext cx="1447800" cy="457200"/>
          </a:xfrm>
          <a:prstGeom prst="rect">
            <a:avLst/>
          </a:prstGeom>
          <a:solidFill>
            <a:srgbClr val="FF0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sp>
        <p:nvSpPr>
          <p:cNvPr id="34" name="Text Box 12"/>
          <p:cNvSpPr txBox="1">
            <a:spLocks noChangeArrowheads="1"/>
          </p:cNvSpPr>
          <p:nvPr/>
        </p:nvSpPr>
        <p:spPr bwMode="auto">
          <a:xfrm>
            <a:off x="8010525" y="6459537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i="1">
                <a:latin typeface="Times New Roman" pitchFamily="18" charset="0"/>
              </a:rPr>
              <a:t>n</a:t>
            </a:r>
          </a:p>
        </p:txBody>
      </p:sp>
      <p:sp>
        <p:nvSpPr>
          <p:cNvPr id="35" name="Text Box 14"/>
          <p:cNvSpPr txBox="1">
            <a:spLocks noChangeArrowheads="1"/>
          </p:cNvSpPr>
          <p:nvPr/>
        </p:nvSpPr>
        <p:spPr bwMode="auto">
          <a:xfrm>
            <a:off x="762000" y="6019800"/>
            <a:ext cx="609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3200" i="1">
                <a:latin typeface="Times New Roman" pitchFamily="18" charset="0"/>
              </a:rPr>
              <a:t>A</a:t>
            </a:r>
          </a:p>
        </p:txBody>
      </p:sp>
      <p:sp>
        <p:nvSpPr>
          <p:cNvPr id="36" name="Text Box 15"/>
          <p:cNvSpPr txBox="1">
            <a:spLocks noChangeArrowheads="1"/>
          </p:cNvSpPr>
          <p:nvPr/>
        </p:nvSpPr>
        <p:spPr bwMode="auto">
          <a:xfrm>
            <a:off x="2860675" y="6110288"/>
            <a:ext cx="1219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sorteret</a:t>
            </a:r>
          </a:p>
        </p:txBody>
      </p:sp>
      <p:sp>
        <p:nvSpPr>
          <p:cNvPr id="37" name="Text Box 16"/>
          <p:cNvSpPr txBox="1">
            <a:spLocks noChangeArrowheads="1"/>
          </p:cNvSpPr>
          <p:nvPr/>
        </p:nvSpPr>
        <p:spPr bwMode="auto">
          <a:xfrm>
            <a:off x="4308475" y="6126163"/>
            <a:ext cx="1219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sorteret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381000" y="4876800"/>
            <a:ext cx="2438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a-DK" sz="2800" dirty="0">
                <a:solidFill>
                  <a:srgbClr val="FF0000"/>
                </a:solidFill>
              </a:rPr>
              <a:t>Kombiner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2" grpId="0"/>
      <p:bldP spid="20" grpId="0" animBg="1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04800"/>
            <a:ext cx="6553200" cy="63754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</p:pic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5072063" y="4048125"/>
            <a:ext cx="3943350" cy="455613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sp>
        <p:nvSpPr>
          <p:cNvPr id="4100" name="Rectangle 5"/>
          <p:cNvSpPr>
            <a:spLocks noChangeArrowheads="1"/>
          </p:cNvSpPr>
          <p:nvPr/>
        </p:nvSpPr>
        <p:spPr bwMode="auto">
          <a:xfrm>
            <a:off x="5843588" y="4048125"/>
            <a:ext cx="814387" cy="455613"/>
          </a:xfrm>
          <a:prstGeom prst="rect">
            <a:avLst/>
          </a:prstGeom>
          <a:solidFill>
            <a:srgbClr val="FF0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sp>
        <p:nvSpPr>
          <p:cNvPr id="4101" name="Rectangle 6"/>
          <p:cNvSpPr>
            <a:spLocks noChangeArrowheads="1"/>
          </p:cNvSpPr>
          <p:nvPr/>
        </p:nvSpPr>
        <p:spPr bwMode="auto">
          <a:xfrm>
            <a:off x="6657975" y="4048125"/>
            <a:ext cx="814388" cy="455613"/>
          </a:xfrm>
          <a:prstGeom prst="rect">
            <a:avLst/>
          </a:prstGeom>
          <a:solidFill>
            <a:srgbClr val="FF99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sp>
        <p:nvSpPr>
          <p:cNvPr id="4102" name="Text Box 7"/>
          <p:cNvSpPr txBox="1">
            <a:spLocks noChangeArrowheads="1"/>
          </p:cNvSpPr>
          <p:nvPr/>
        </p:nvSpPr>
        <p:spPr bwMode="auto">
          <a:xfrm>
            <a:off x="8751888" y="3681413"/>
            <a:ext cx="3444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i="1">
                <a:latin typeface="Times New Roman" pitchFamily="18" charset="0"/>
              </a:rPr>
              <a:t>n</a:t>
            </a:r>
          </a:p>
        </p:txBody>
      </p:sp>
      <p:sp>
        <p:nvSpPr>
          <p:cNvPr id="4103" name="Text Box 8"/>
          <p:cNvSpPr txBox="1">
            <a:spLocks noChangeArrowheads="1"/>
          </p:cNvSpPr>
          <p:nvPr/>
        </p:nvSpPr>
        <p:spPr bwMode="auto">
          <a:xfrm>
            <a:off x="4648200" y="3968750"/>
            <a:ext cx="3444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3200" i="1">
                <a:latin typeface="Times New Roman" pitchFamily="18" charset="0"/>
              </a:rPr>
              <a:t>A</a:t>
            </a:r>
          </a:p>
        </p:txBody>
      </p:sp>
      <p:sp>
        <p:nvSpPr>
          <p:cNvPr id="4104" name="Text Box 19"/>
          <p:cNvSpPr txBox="1">
            <a:spLocks noChangeArrowheads="1"/>
          </p:cNvSpPr>
          <p:nvPr/>
        </p:nvSpPr>
        <p:spPr bwMode="auto">
          <a:xfrm>
            <a:off x="5638800" y="36576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i="1">
                <a:latin typeface="Times New Roman" pitchFamily="18" charset="0"/>
              </a:rPr>
              <a:t>p</a:t>
            </a:r>
          </a:p>
        </p:txBody>
      </p:sp>
      <p:sp>
        <p:nvSpPr>
          <p:cNvPr id="4105" name="Text Box 20"/>
          <p:cNvSpPr txBox="1">
            <a:spLocks noChangeArrowheads="1"/>
          </p:cNvSpPr>
          <p:nvPr/>
        </p:nvSpPr>
        <p:spPr bwMode="auto">
          <a:xfrm>
            <a:off x="6280150" y="3673475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i="1">
                <a:latin typeface="Times New Roman" pitchFamily="18" charset="0"/>
              </a:rPr>
              <a:t>q</a:t>
            </a:r>
          </a:p>
        </p:txBody>
      </p:sp>
      <p:sp>
        <p:nvSpPr>
          <p:cNvPr id="4106" name="Text Box 22"/>
          <p:cNvSpPr txBox="1">
            <a:spLocks noChangeArrowheads="1"/>
          </p:cNvSpPr>
          <p:nvPr/>
        </p:nvSpPr>
        <p:spPr bwMode="auto">
          <a:xfrm>
            <a:off x="7112000" y="3673475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i="1">
                <a:latin typeface="Times New Roman" pitchFamily="18" charset="0"/>
              </a:rPr>
              <a:t>r</a:t>
            </a:r>
          </a:p>
        </p:txBody>
      </p:sp>
      <p:sp>
        <p:nvSpPr>
          <p:cNvPr id="4107" name="Text Box 23"/>
          <p:cNvSpPr txBox="1">
            <a:spLocks noChangeArrowheads="1"/>
          </p:cNvSpPr>
          <p:nvPr/>
        </p:nvSpPr>
        <p:spPr bwMode="auto">
          <a:xfrm>
            <a:off x="4876800" y="36957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1</a:t>
            </a:r>
          </a:p>
        </p:txBody>
      </p:sp>
      <p:sp>
        <p:nvSpPr>
          <p:cNvPr id="4108" name="Rectangle 24"/>
          <p:cNvSpPr>
            <a:spLocks noChangeArrowheads="1"/>
          </p:cNvSpPr>
          <p:nvPr/>
        </p:nvSpPr>
        <p:spPr bwMode="auto">
          <a:xfrm>
            <a:off x="6400800" y="6110288"/>
            <a:ext cx="814388" cy="455612"/>
          </a:xfrm>
          <a:prstGeom prst="rect">
            <a:avLst/>
          </a:prstGeom>
          <a:solidFill>
            <a:srgbClr val="FF0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sp>
        <p:nvSpPr>
          <p:cNvPr id="4109" name="Rectangle 25"/>
          <p:cNvSpPr>
            <a:spLocks noChangeArrowheads="1"/>
          </p:cNvSpPr>
          <p:nvPr/>
        </p:nvSpPr>
        <p:spPr bwMode="auto">
          <a:xfrm>
            <a:off x="6400800" y="5360988"/>
            <a:ext cx="814388" cy="455612"/>
          </a:xfrm>
          <a:prstGeom prst="rect">
            <a:avLst/>
          </a:prstGeom>
          <a:solidFill>
            <a:srgbClr val="FF99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sp>
        <p:nvSpPr>
          <p:cNvPr id="4110" name="Text Box 26"/>
          <p:cNvSpPr txBox="1">
            <a:spLocks noChangeArrowheads="1"/>
          </p:cNvSpPr>
          <p:nvPr/>
        </p:nvSpPr>
        <p:spPr bwMode="auto">
          <a:xfrm>
            <a:off x="5975350" y="5922963"/>
            <a:ext cx="3444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3200" i="1">
                <a:latin typeface="Times New Roman" pitchFamily="18" charset="0"/>
              </a:rPr>
              <a:t>L</a:t>
            </a:r>
          </a:p>
        </p:txBody>
      </p:sp>
      <p:sp>
        <p:nvSpPr>
          <p:cNvPr id="4111" name="Text Box 27"/>
          <p:cNvSpPr txBox="1">
            <a:spLocks noChangeArrowheads="1"/>
          </p:cNvSpPr>
          <p:nvPr/>
        </p:nvSpPr>
        <p:spPr bwMode="auto">
          <a:xfrm>
            <a:off x="5975350" y="5284788"/>
            <a:ext cx="3444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3200" i="1">
                <a:latin typeface="Times New Roman" pitchFamily="18" charset="0"/>
              </a:rPr>
              <a:t>R</a:t>
            </a:r>
          </a:p>
        </p:txBody>
      </p:sp>
      <p:sp>
        <p:nvSpPr>
          <p:cNvPr id="4112" name="Text Box 28"/>
          <p:cNvSpPr txBox="1">
            <a:spLocks noChangeArrowheads="1"/>
          </p:cNvSpPr>
          <p:nvPr/>
        </p:nvSpPr>
        <p:spPr bwMode="auto">
          <a:xfrm rot="5400000">
            <a:off x="6204744" y="4082256"/>
            <a:ext cx="24288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/>
              <a:t>}</a:t>
            </a:r>
          </a:p>
        </p:txBody>
      </p:sp>
      <p:sp>
        <p:nvSpPr>
          <p:cNvPr id="4113" name="Text Box 31"/>
          <p:cNvSpPr txBox="1">
            <a:spLocks noChangeArrowheads="1"/>
          </p:cNvSpPr>
          <p:nvPr/>
        </p:nvSpPr>
        <p:spPr bwMode="auto">
          <a:xfrm rot="5400000">
            <a:off x="7071519" y="4066381"/>
            <a:ext cx="24288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/>
              <a:t>}</a:t>
            </a:r>
          </a:p>
        </p:txBody>
      </p:sp>
      <p:sp>
        <p:nvSpPr>
          <p:cNvPr id="4114" name="Freeform 35"/>
          <p:cNvSpPr>
            <a:spLocks/>
          </p:cNvSpPr>
          <p:nvPr/>
        </p:nvSpPr>
        <p:spPr bwMode="auto">
          <a:xfrm>
            <a:off x="5226050" y="4835525"/>
            <a:ext cx="1019175" cy="1433513"/>
          </a:xfrm>
          <a:custGeom>
            <a:avLst/>
            <a:gdLst>
              <a:gd name="T0" fmla="*/ 1617940094 w 642"/>
              <a:gd name="T1" fmla="*/ 0 h 903"/>
              <a:gd name="T2" fmla="*/ 1323082719 w 642"/>
              <a:gd name="T3" fmla="*/ 367942941 h 903"/>
              <a:gd name="T4" fmla="*/ 191531852 w 642"/>
              <a:gd name="T5" fmla="*/ 688003702 h 903"/>
              <a:gd name="T6" fmla="*/ 166330299 w 642"/>
              <a:gd name="T7" fmla="*/ 2018646902 h 903"/>
              <a:gd name="T8" fmla="*/ 1078626862 w 642"/>
              <a:gd name="T9" fmla="*/ 2147483647 h 90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42"/>
              <a:gd name="T16" fmla="*/ 0 h 903"/>
              <a:gd name="T17" fmla="*/ 642 w 642"/>
              <a:gd name="T18" fmla="*/ 903 h 90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42" h="903">
                <a:moveTo>
                  <a:pt x="642" y="0"/>
                </a:moveTo>
                <a:cubicBezTo>
                  <a:pt x="623" y="24"/>
                  <a:pt x="619" y="100"/>
                  <a:pt x="525" y="146"/>
                </a:cubicBezTo>
                <a:cubicBezTo>
                  <a:pt x="431" y="192"/>
                  <a:pt x="152" y="164"/>
                  <a:pt x="76" y="273"/>
                </a:cubicBezTo>
                <a:cubicBezTo>
                  <a:pt x="0" y="382"/>
                  <a:pt x="7" y="699"/>
                  <a:pt x="66" y="801"/>
                </a:cubicBezTo>
                <a:cubicBezTo>
                  <a:pt x="125" y="903"/>
                  <a:pt x="353" y="868"/>
                  <a:pt x="428" y="885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4115" name="Freeform 36"/>
          <p:cNvSpPr>
            <a:spLocks/>
          </p:cNvSpPr>
          <p:nvPr/>
        </p:nvSpPr>
        <p:spPr bwMode="auto">
          <a:xfrm>
            <a:off x="5424488" y="4835525"/>
            <a:ext cx="1674812" cy="744538"/>
          </a:xfrm>
          <a:custGeom>
            <a:avLst/>
            <a:gdLst>
              <a:gd name="T0" fmla="*/ 2147483647 w 1055"/>
              <a:gd name="T1" fmla="*/ 0 h 469"/>
              <a:gd name="T2" fmla="*/ 2147483647 w 1055"/>
              <a:gd name="T3" fmla="*/ 433467252 h 469"/>
              <a:gd name="T4" fmla="*/ 345260449 w 1055"/>
              <a:gd name="T5" fmla="*/ 738407077 h 469"/>
              <a:gd name="T6" fmla="*/ 221773680 w 1055"/>
              <a:gd name="T7" fmla="*/ 1083668030 h 469"/>
              <a:gd name="T8" fmla="*/ 836691635 w 1055"/>
              <a:gd name="T9" fmla="*/ 1181954958 h 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55"/>
              <a:gd name="T16" fmla="*/ 0 h 469"/>
              <a:gd name="T17" fmla="*/ 1055 w 1055"/>
              <a:gd name="T18" fmla="*/ 469 h 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55" h="469">
                <a:moveTo>
                  <a:pt x="1015" y="0"/>
                </a:moveTo>
                <a:cubicBezTo>
                  <a:pt x="996" y="29"/>
                  <a:pt x="1055" y="123"/>
                  <a:pt x="909" y="172"/>
                </a:cubicBezTo>
                <a:cubicBezTo>
                  <a:pt x="763" y="221"/>
                  <a:pt x="274" y="250"/>
                  <a:pt x="137" y="293"/>
                </a:cubicBezTo>
                <a:cubicBezTo>
                  <a:pt x="0" y="336"/>
                  <a:pt x="56" y="401"/>
                  <a:pt x="88" y="430"/>
                </a:cubicBezTo>
                <a:cubicBezTo>
                  <a:pt x="120" y="459"/>
                  <a:pt x="281" y="461"/>
                  <a:pt x="332" y="469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4116" name="Text Box 37"/>
          <p:cNvSpPr txBox="1">
            <a:spLocks noChangeArrowheads="1"/>
          </p:cNvSpPr>
          <p:nvPr/>
        </p:nvSpPr>
        <p:spPr bwMode="auto">
          <a:xfrm>
            <a:off x="6232525" y="4645025"/>
            <a:ext cx="4572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latin typeface="Times New Roman" pitchFamily="18" charset="0"/>
              </a:rPr>
              <a:t>n</a:t>
            </a:r>
            <a:r>
              <a:rPr lang="en-US" baseline="-25000">
                <a:latin typeface="Times New Roman" pitchFamily="18" charset="0"/>
              </a:rPr>
              <a:t>1</a:t>
            </a:r>
          </a:p>
        </p:txBody>
      </p:sp>
      <p:sp>
        <p:nvSpPr>
          <p:cNvPr id="4117" name="Text Box 38"/>
          <p:cNvSpPr txBox="1">
            <a:spLocks noChangeArrowheads="1"/>
          </p:cNvSpPr>
          <p:nvPr/>
        </p:nvSpPr>
        <p:spPr bwMode="auto">
          <a:xfrm>
            <a:off x="7058025" y="4633913"/>
            <a:ext cx="4572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latin typeface="Times New Roman" pitchFamily="18" charset="0"/>
              </a:rPr>
              <a:t>n</a:t>
            </a:r>
            <a:r>
              <a:rPr lang="en-US" baseline="-25000">
                <a:latin typeface="Times New Roman" pitchFamily="18" charset="0"/>
              </a:rPr>
              <a:t>2</a:t>
            </a:r>
          </a:p>
        </p:txBody>
      </p:sp>
      <p:sp>
        <p:nvSpPr>
          <p:cNvPr id="4118" name="Rectangle 41"/>
          <p:cNvSpPr>
            <a:spLocks noChangeArrowheads="1"/>
          </p:cNvSpPr>
          <p:nvPr/>
        </p:nvSpPr>
        <p:spPr bwMode="auto">
          <a:xfrm>
            <a:off x="7213600" y="6108700"/>
            <a:ext cx="254000" cy="455613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sp>
        <p:nvSpPr>
          <p:cNvPr id="4119" name="Text Box 39"/>
          <p:cNvSpPr txBox="1">
            <a:spLocks noChangeArrowheads="1"/>
          </p:cNvSpPr>
          <p:nvPr/>
        </p:nvSpPr>
        <p:spPr bwMode="auto">
          <a:xfrm>
            <a:off x="7175500" y="6134100"/>
            <a:ext cx="3048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ym typeface="Symbol" pitchFamily="18" charset="2"/>
              </a:rPr>
              <a:t></a:t>
            </a:r>
          </a:p>
        </p:txBody>
      </p:sp>
      <p:sp>
        <p:nvSpPr>
          <p:cNvPr id="4120" name="Rectangle 42"/>
          <p:cNvSpPr>
            <a:spLocks noChangeArrowheads="1"/>
          </p:cNvSpPr>
          <p:nvPr/>
        </p:nvSpPr>
        <p:spPr bwMode="auto">
          <a:xfrm>
            <a:off x="7213600" y="5359400"/>
            <a:ext cx="254000" cy="455613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sp>
        <p:nvSpPr>
          <p:cNvPr id="4121" name="Text Box 43"/>
          <p:cNvSpPr txBox="1">
            <a:spLocks noChangeArrowheads="1"/>
          </p:cNvSpPr>
          <p:nvPr/>
        </p:nvSpPr>
        <p:spPr bwMode="auto">
          <a:xfrm>
            <a:off x="7175500" y="5384800"/>
            <a:ext cx="3048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ym typeface="Symbol" pitchFamily="18" charset="2"/>
              </a:rPr>
              <a:t></a:t>
            </a:r>
          </a:p>
        </p:txBody>
      </p:sp>
      <p:sp>
        <p:nvSpPr>
          <p:cNvPr id="4122" name="Text Box 44"/>
          <p:cNvSpPr txBox="1">
            <a:spLocks noChangeArrowheads="1"/>
          </p:cNvSpPr>
          <p:nvPr/>
        </p:nvSpPr>
        <p:spPr bwMode="auto">
          <a:xfrm>
            <a:off x="7162800" y="5730875"/>
            <a:ext cx="9144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latin typeface="Times New Roman" pitchFamily="18" charset="0"/>
              </a:rPr>
              <a:t>n</a:t>
            </a:r>
            <a:r>
              <a:rPr lang="en-US" baseline="-25000">
                <a:latin typeface="Times New Roman" pitchFamily="18" charset="0"/>
              </a:rPr>
              <a:t>2</a:t>
            </a:r>
            <a:r>
              <a:rPr lang="en-US">
                <a:latin typeface="Times New Roman" pitchFamily="18" charset="0"/>
              </a:rPr>
              <a:t>+1</a:t>
            </a:r>
          </a:p>
        </p:txBody>
      </p:sp>
      <p:sp>
        <p:nvSpPr>
          <p:cNvPr id="4123" name="Text Box 46"/>
          <p:cNvSpPr txBox="1">
            <a:spLocks noChangeArrowheads="1"/>
          </p:cNvSpPr>
          <p:nvPr/>
        </p:nvSpPr>
        <p:spPr bwMode="auto">
          <a:xfrm>
            <a:off x="7162800" y="6477000"/>
            <a:ext cx="9144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latin typeface="Times New Roman" pitchFamily="18" charset="0"/>
              </a:rPr>
              <a:t>n</a:t>
            </a:r>
            <a:r>
              <a:rPr lang="en-US" baseline="-25000">
                <a:latin typeface="Times New Roman" pitchFamily="18" charset="0"/>
              </a:rPr>
              <a:t>1</a:t>
            </a:r>
            <a:r>
              <a:rPr lang="en-US">
                <a:latin typeface="Times New Roman" pitchFamily="18" charset="0"/>
              </a:rPr>
              <a:t>+1</a:t>
            </a:r>
          </a:p>
        </p:txBody>
      </p:sp>
      <p:sp>
        <p:nvSpPr>
          <p:cNvPr id="4124" name="Text Box 47"/>
          <p:cNvSpPr txBox="1">
            <a:spLocks noChangeArrowheads="1"/>
          </p:cNvSpPr>
          <p:nvPr/>
        </p:nvSpPr>
        <p:spPr bwMode="auto">
          <a:xfrm>
            <a:off x="6324600" y="5746750"/>
            <a:ext cx="3048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1</a:t>
            </a:r>
          </a:p>
        </p:txBody>
      </p:sp>
      <p:sp>
        <p:nvSpPr>
          <p:cNvPr id="4125" name="Text Box 48"/>
          <p:cNvSpPr txBox="1">
            <a:spLocks noChangeArrowheads="1"/>
          </p:cNvSpPr>
          <p:nvPr/>
        </p:nvSpPr>
        <p:spPr bwMode="auto">
          <a:xfrm>
            <a:off x="6324600" y="6491288"/>
            <a:ext cx="3048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1</a:t>
            </a:r>
          </a:p>
        </p:txBody>
      </p:sp>
      <p:sp>
        <p:nvSpPr>
          <p:cNvPr id="4126" name="Text Box 49"/>
          <p:cNvSpPr txBox="1">
            <a:spLocks noChangeArrowheads="1"/>
          </p:cNvSpPr>
          <p:nvPr/>
        </p:nvSpPr>
        <p:spPr bwMode="auto">
          <a:xfrm>
            <a:off x="6556375" y="5740400"/>
            <a:ext cx="3048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latin typeface="Times New Roman" pitchFamily="18" charset="0"/>
              </a:rPr>
              <a:t>i</a:t>
            </a:r>
          </a:p>
        </p:txBody>
      </p:sp>
      <p:sp>
        <p:nvSpPr>
          <p:cNvPr id="4127" name="Text Box 50"/>
          <p:cNvSpPr txBox="1">
            <a:spLocks noChangeArrowheads="1"/>
          </p:cNvSpPr>
          <p:nvPr/>
        </p:nvSpPr>
        <p:spPr bwMode="auto">
          <a:xfrm>
            <a:off x="6705600" y="6505575"/>
            <a:ext cx="3048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latin typeface="Times New Roman" pitchFamily="18" charset="0"/>
              </a:rPr>
              <a:t>j</a:t>
            </a:r>
          </a:p>
        </p:txBody>
      </p:sp>
      <p:sp>
        <p:nvSpPr>
          <p:cNvPr id="4128" name="Text Box 51"/>
          <p:cNvSpPr txBox="1">
            <a:spLocks noChangeArrowheads="1"/>
          </p:cNvSpPr>
          <p:nvPr/>
        </p:nvSpPr>
        <p:spPr bwMode="auto">
          <a:xfrm>
            <a:off x="7572375" y="5146675"/>
            <a:ext cx="381000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800"/>
              <a:t>}</a:t>
            </a:r>
          </a:p>
        </p:txBody>
      </p:sp>
      <p:sp>
        <p:nvSpPr>
          <p:cNvPr id="4129" name="Text Box 52"/>
          <p:cNvSpPr txBox="1">
            <a:spLocks noChangeArrowheads="1"/>
          </p:cNvSpPr>
          <p:nvPr/>
        </p:nvSpPr>
        <p:spPr bwMode="auto">
          <a:xfrm>
            <a:off x="6137275" y="3671888"/>
            <a:ext cx="3048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latin typeface="Times New Roman" pitchFamily="18" charset="0"/>
              </a:rPr>
              <a:t>k</a:t>
            </a:r>
          </a:p>
        </p:txBody>
      </p:sp>
      <p:sp>
        <p:nvSpPr>
          <p:cNvPr id="4130" name="Text Box 53"/>
          <p:cNvSpPr txBox="1">
            <a:spLocks noChangeArrowheads="1"/>
          </p:cNvSpPr>
          <p:nvPr/>
        </p:nvSpPr>
        <p:spPr bwMode="auto">
          <a:xfrm>
            <a:off x="4572000" y="4876800"/>
            <a:ext cx="10668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kopi</a:t>
            </a:r>
          </a:p>
        </p:txBody>
      </p:sp>
      <p:sp>
        <p:nvSpPr>
          <p:cNvPr id="4131" name="Freeform 54"/>
          <p:cNvSpPr>
            <a:spLocks/>
          </p:cNvSpPr>
          <p:nvPr/>
        </p:nvSpPr>
        <p:spPr bwMode="auto">
          <a:xfrm>
            <a:off x="6338888" y="3294063"/>
            <a:ext cx="2940050" cy="2797175"/>
          </a:xfrm>
          <a:custGeom>
            <a:avLst/>
            <a:gdLst>
              <a:gd name="T0" fmla="*/ 2147483647 w 1852"/>
              <a:gd name="T1" fmla="*/ 2147483647 h 1762"/>
              <a:gd name="T2" fmla="*/ 2147483647 w 1852"/>
              <a:gd name="T3" fmla="*/ 2147483647 h 1762"/>
              <a:gd name="T4" fmla="*/ 2147483647 w 1852"/>
              <a:gd name="T5" fmla="*/ 602316582 h 1762"/>
              <a:gd name="T6" fmla="*/ 909777357 w 1852"/>
              <a:gd name="T7" fmla="*/ 209173804 h 1762"/>
              <a:gd name="T8" fmla="*/ 0 w 1852"/>
              <a:gd name="T9" fmla="*/ 700603442 h 17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52"/>
              <a:gd name="T16" fmla="*/ 0 h 1762"/>
              <a:gd name="T17" fmla="*/ 1852 w 1852"/>
              <a:gd name="T18" fmla="*/ 1762 h 176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52" h="1762">
                <a:moveTo>
                  <a:pt x="1123" y="1703"/>
                </a:moveTo>
                <a:cubicBezTo>
                  <a:pt x="1198" y="1672"/>
                  <a:pt x="1484" y="1762"/>
                  <a:pt x="1572" y="1518"/>
                </a:cubicBezTo>
                <a:cubicBezTo>
                  <a:pt x="1660" y="1274"/>
                  <a:pt x="1852" y="478"/>
                  <a:pt x="1650" y="239"/>
                </a:cubicBezTo>
                <a:cubicBezTo>
                  <a:pt x="1448" y="0"/>
                  <a:pt x="636" y="77"/>
                  <a:pt x="361" y="83"/>
                </a:cubicBezTo>
                <a:cubicBezTo>
                  <a:pt x="86" y="89"/>
                  <a:pt x="75" y="238"/>
                  <a:pt x="0" y="27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4132" name="Text Box 55"/>
          <p:cNvSpPr txBox="1">
            <a:spLocks noChangeArrowheads="1"/>
          </p:cNvSpPr>
          <p:nvPr/>
        </p:nvSpPr>
        <p:spPr bwMode="auto">
          <a:xfrm>
            <a:off x="8153400" y="5638800"/>
            <a:ext cx="6858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flet</a:t>
            </a:r>
          </a:p>
        </p:txBody>
      </p:sp>
      <p:sp>
        <p:nvSpPr>
          <p:cNvPr id="4133" name="Text Box 9"/>
          <p:cNvSpPr txBox="1">
            <a:spLocks noChangeArrowheads="1"/>
          </p:cNvSpPr>
          <p:nvPr/>
        </p:nvSpPr>
        <p:spPr bwMode="auto">
          <a:xfrm>
            <a:off x="6478588" y="5470525"/>
            <a:ext cx="6842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/>
              <a:t>sorteret</a:t>
            </a:r>
          </a:p>
        </p:txBody>
      </p:sp>
      <p:sp>
        <p:nvSpPr>
          <p:cNvPr id="4134" name="Text Box 10"/>
          <p:cNvSpPr txBox="1">
            <a:spLocks noChangeArrowheads="1"/>
          </p:cNvSpPr>
          <p:nvPr/>
        </p:nvSpPr>
        <p:spPr bwMode="auto">
          <a:xfrm>
            <a:off x="6477000" y="6219825"/>
            <a:ext cx="685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/>
              <a:t>sorteret</a:t>
            </a:r>
          </a:p>
        </p:txBody>
      </p:sp>
      <p:sp>
        <p:nvSpPr>
          <p:cNvPr id="4135" name="Text Box 9"/>
          <p:cNvSpPr txBox="1">
            <a:spLocks noChangeArrowheads="1"/>
          </p:cNvSpPr>
          <p:nvPr/>
        </p:nvSpPr>
        <p:spPr bwMode="auto">
          <a:xfrm>
            <a:off x="6705600" y="4175125"/>
            <a:ext cx="762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/>
              <a:t>sorteret</a:t>
            </a:r>
          </a:p>
        </p:txBody>
      </p:sp>
      <p:sp>
        <p:nvSpPr>
          <p:cNvPr id="4136" name="Text Box 9"/>
          <p:cNvSpPr txBox="1">
            <a:spLocks noChangeArrowheads="1"/>
          </p:cNvSpPr>
          <p:nvPr/>
        </p:nvSpPr>
        <p:spPr bwMode="auto">
          <a:xfrm>
            <a:off x="5868988" y="4191000"/>
            <a:ext cx="7604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/>
              <a:t>sorteret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sz="5400" b="1" smtClean="0"/>
              <a:t>Merge-Sort : Analyse</a:t>
            </a:r>
            <a:endParaRPr lang="en-US" sz="5400" b="1" smtClean="0"/>
          </a:p>
        </p:txBody>
      </p:sp>
      <p:pic>
        <p:nvPicPr>
          <p:cNvPr id="19459" name="Picture 3" descr="arrayrecursi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209800"/>
            <a:ext cx="914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1524000" y="1600200"/>
            <a:ext cx="60579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a-DK" sz="3200" b="1">
                <a:solidFill>
                  <a:srgbClr val="0066FF"/>
                </a:solidFill>
              </a:rPr>
              <a:t>Rekursionstræet</a:t>
            </a:r>
            <a:endParaRPr lang="en-US" sz="3200" b="1">
              <a:solidFill>
                <a:srgbClr val="0066FF"/>
              </a:solidFill>
            </a:endParaRP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1600200" y="4114800"/>
            <a:ext cx="60579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a-DK" sz="3200" b="1">
                <a:solidFill>
                  <a:srgbClr val="0066FF"/>
                </a:solidFill>
              </a:rPr>
              <a:t>Observation</a:t>
            </a:r>
            <a:endParaRPr lang="en-US" sz="3200" b="1">
              <a:solidFill>
                <a:srgbClr val="0066FF"/>
              </a:solidFill>
            </a:endParaRP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1627188" y="4572000"/>
            <a:ext cx="56848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a-DK" sz="3200"/>
              <a:t>Samlet arbejde per lag er </a:t>
            </a:r>
            <a:r>
              <a:rPr lang="da-DK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O(</a:t>
            </a:r>
            <a:r>
              <a:rPr lang="da-DK" sz="32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32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1447800" y="6019800"/>
            <a:ext cx="62261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a-DK" sz="3200"/>
              <a:t> </a:t>
            </a:r>
            <a:r>
              <a:rPr lang="da-DK" sz="3200">
                <a:latin typeface="Times New Roman" pitchFamily="18" charset="0"/>
                <a:cs typeface="Times New Roman" pitchFamily="18" charset="0"/>
              </a:rPr>
              <a:t>O(</a:t>
            </a:r>
            <a:r>
              <a:rPr lang="en-US" sz="3200" i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3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· </a:t>
            </a:r>
            <a:r>
              <a:rPr lang="da-DK" sz="3200">
                <a:latin typeface="Times New Roman" pitchFamily="18" charset="0"/>
                <a:cs typeface="Times New Roman" pitchFamily="18" charset="0"/>
              </a:rPr>
              <a:t># lag) = O(</a:t>
            </a:r>
            <a:r>
              <a:rPr lang="en-US" sz="3200" i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3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· log</a:t>
            </a:r>
            <a:r>
              <a:rPr lang="en-US" sz="3200" baseline="-2500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3200" i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1600200" y="5562600"/>
            <a:ext cx="60579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a-DK" sz="3200" b="1">
                <a:solidFill>
                  <a:srgbClr val="0066FF"/>
                </a:solidFill>
              </a:rPr>
              <a:t>Arbejde</a:t>
            </a:r>
            <a:endParaRPr lang="en-US" sz="3200" b="1">
              <a:solidFill>
                <a:srgbClr val="0066FF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  <p:bldP spid="19461" grpId="0"/>
      <p:bldP spid="19462" grpId="0"/>
      <p:bldP spid="19463" grpId="0"/>
      <p:bldP spid="1946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 eaLnBrk="1" hangingPunct="1"/>
            <a:r>
              <a:rPr lang="da-DK" sz="3600" b="1" smtClean="0"/>
              <a:t>Del-og-kombiner, dADS 1 eksempler:	</a:t>
            </a:r>
            <a:endParaRPr lang="en-US" sz="3600" b="1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1143000"/>
            <a:ext cx="7543800" cy="5105400"/>
          </a:xfrm>
        </p:spPr>
        <p:txBody>
          <a:bodyPr/>
          <a:lstStyle/>
          <a:p>
            <a:pPr marL="463550" indent="-463550" algn="l" eaLnBrk="1" hangingPunct="1">
              <a:lnSpc>
                <a:spcPct val="90000"/>
              </a:lnSpc>
              <a:buFontTx/>
              <a:buChar char="•"/>
            </a:pPr>
            <a:r>
              <a:rPr lang="da-DK" sz="2800" b="1" dirty="0" err="1" smtClean="0">
                <a:solidFill>
                  <a:schemeClr val="accent2"/>
                </a:solidFill>
              </a:rPr>
              <a:t>MergeSort</a:t>
            </a:r>
            <a:endParaRPr lang="da-DK" sz="2800" b="1" dirty="0" smtClean="0">
              <a:solidFill>
                <a:schemeClr val="accent2"/>
              </a:solidFill>
            </a:endParaRPr>
          </a:p>
          <a:p>
            <a:pPr marL="577850" lvl="1" algn="l" eaLnBrk="1" hangingPunct="1">
              <a:lnSpc>
                <a:spcPct val="90000"/>
              </a:lnSpc>
              <a:buFontTx/>
              <a:buChar char="–"/>
            </a:pPr>
            <a:r>
              <a:rPr lang="da-DK" sz="2400" dirty="0" smtClean="0"/>
              <a:t> Del op i to lige store dele</a:t>
            </a:r>
          </a:p>
          <a:p>
            <a:pPr marL="577850" lvl="1" algn="l" eaLnBrk="1" hangingPunct="1">
              <a:lnSpc>
                <a:spcPct val="90000"/>
              </a:lnSpc>
              <a:buFontTx/>
              <a:buChar char="–"/>
            </a:pPr>
            <a:r>
              <a:rPr lang="da-DK" sz="2400" dirty="0" smtClean="0"/>
              <a:t> </a:t>
            </a:r>
            <a:r>
              <a:rPr lang="da-DK" sz="2400" dirty="0" err="1" smtClean="0"/>
              <a:t>Rekursiv</a:t>
            </a:r>
            <a:r>
              <a:rPr lang="da-DK" sz="2400" dirty="0" smtClean="0"/>
              <a:t> sortering</a:t>
            </a:r>
          </a:p>
          <a:p>
            <a:pPr marL="577850" lvl="1" algn="l" eaLnBrk="1" hangingPunct="1">
              <a:lnSpc>
                <a:spcPct val="90000"/>
              </a:lnSpc>
              <a:buFontTx/>
              <a:buChar char="–"/>
            </a:pPr>
            <a:r>
              <a:rPr lang="da-DK" sz="2400" dirty="0" smtClean="0"/>
              <a:t> Kombiner = fletning</a:t>
            </a:r>
          </a:p>
          <a:p>
            <a:pPr marL="463550" indent="-463550" algn="l" eaLnBrk="1" hangingPunct="1">
              <a:lnSpc>
                <a:spcPct val="90000"/>
              </a:lnSpc>
              <a:buFontTx/>
              <a:buChar char="•"/>
            </a:pPr>
            <a:r>
              <a:rPr lang="da-DK" sz="2800" b="1" dirty="0" err="1" smtClean="0">
                <a:solidFill>
                  <a:schemeClr val="accent2"/>
                </a:solidFill>
              </a:rPr>
              <a:t>QuickSort</a:t>
            </a:r>
            <a:endParaRPr lang="da-DK" sz="2800" b="1" dirty="0" smtClean="0">
              <a:solidFill>
                <a:schemeClr val="accent2"/>
              </a:solidFill>
            </a:endParaRPr>
          </a:p>
          <a:p>
            <a:pPr marL="577850" lvl="1" algn="l" eaLnBrk="1" hangingPunct="1">
              <a:lnSpc>
                <a:spcPct val="90000"/>
              </a:lnSpc>
              <a:buFontTx/>
              <a:buChar char="–"/>
            </a:pPr>
            <a:r>
              <a:rPr lang="da-DK" sz="2400" dirty="0" smtClean="0"/>
              <a:t> Opdel efter tilfældigt pivot (</a:t>
            </a:r>
            <a:r>
              <a:rPr lang="da-DK" sz="2400" b="1" dirty="0" smtClean="0">
                <a:solidFill>
                  <a:srgbClr val="FF0000"/>
                </a:solidFill>
              </a:rPr>
              <a:t>tilfældig opdeling</a:t>
            </a:r>
            <a:r>
              <a:rPr lang="da-DK" sz="2400" dirty="0" smtClean="0"/>
              <a:t>)</a:t>
            </a:r>
          </a:p>
          <a:p>
            <a:pPr marL="577850" lvl="1" algn="l" eaLnBrk="1" hangingPunct="1">
              <a:lnSpc>
                <a:spcPct val="90000"/>
              </a:lnSpc>
              <a:buFontTx/>
              <a:buChar char="–"/>
            </a:pPr>
            <a:r>
              <a:rPr lang="da-DK" sz="2400" dirty="0" smtClean="0"/>
              <a:t> </a:t>
            </a:r>
            <a:r>
              <a:rPr lang="da-DK" sz="2400" dirty="0" err="1" smtClean="0"/>
              <a:t>Rekursiv</a:t>
            </a:r>
            <a:r>
              <a:rPr lang="da-DK" sz="2400" dirty="0" smtClean="0"/>
              <a:t> sortering</a:t>
            </a:r>
          </a:p>
          <a:p>
            <a:pPr marL="577850" lvl="1" algn="l" eaLnBrk="1" hangingPunct="1">
              <a:lnSpc>
                <a:spcPct val="90000"/>
              </a:lnSpc>
              <a:buFontTx/>
              <a:buChar char="–"/>
            </a:pPr>
            <a:r>
              <a:rPr lang="da-DK" sz="2400" dirty="0" smtClean="0"/>
              <a:t> Kombiner = ingen (</a:t>
            </a:r>
            <a:r>
              <a:rPr lang="da-DK" sz="2400" dirty="0" err="1" smtClean="0"/>
              <a:t>konkatener</a:t>
            </a:r>
            <a:r>
              <a:rPr lang="da-DK" sz="2400" dirty="0" smtClean="0"/>
              <a:t> venstre og højre)</a:t>
            </a:r>
          </a:p>
          <a:p>
            <a:pPr marL="463550" indent="-463550" algn="l" eaLnBrk="1" hangingPunct="1">
              <a:lnSpc>
                <a:spcPct val="90000"/>
              </a:lnSpc>
              <a:buFontTx/>
              <a:buChar char="•"/>
            </a:pPr>
            <a:r>
              <a:rPr lang="da-DK" sz="2800" b="1" dirty="0" err="1" smtClean="0">
                <a:solidFill>
                  <a:schemeClr val="accent2"/>
                </a:solidFill>
              </a:rPr>
              <a:t>QuickSelect</a:t>
            </a:r>
            <a:endParaRPr lang="da-DK" sz="2800" b="1" dirty="0" smtClean="0">
              <a:solidFill>
                <a:schemeClr val="accent2"/>
              </a:solidFill>
            </a:endParaRPr>
          </a:p>
          <a:p>
            <a:pPr marL="577850" lvl="1" algn="l" eaLnBrk="1" hangingPunct="1">
              <a:lnSpc>
                <a:spcPct val="90000"/>
              </a:lnSpc>
              <a:buFontTx/>
              <a:buChar char="–"/>
            </a:pPr>
            <a:r>
              <a:rPr lang="da-DK" sz="2400" dirty="0" smtClean="0"/>
              <a:t> Opdel efter tilfældigt pivot (</a:t>
            </a:r>
            <a:r>
              <a:rPr lang="da-DK" sz="2400" b="1" dirty="0" smtClean="0">
                <a:solidFill>
                  <a:srgbClr val="FF0000"/>
                </a:solidFill>
              </a:rPr>
              <a:t>tilfældig opdeling</a:t>
            </a:r>
            <a:r>
              <a:rPr lang="da-DK" sz="2400" dirty="0" smtClean="0"/>
              <a:t>)</a:t>
            </a:r>
          </a:p>
          <a:p>
            <a:pPr marL="577850" lvl="1" algn="l" eaLnBrk="1" hangingPunct="1">
              <a:lnSpc>
                <a:spcPct val="90000"/>
              </a:lnSpc>
              <a:buFontTx/>
              <a:buChar char="–"/>
            </a:pPr>
            <a:r>
              <a:rPr lang="da-DK" sz="2400" dirty="0" smtClean="0"/>
              <a:t> </a:t>
            </a:r>
            <a:r>
              <a:rPr lang="da-DK" sz="2400" dirty="0" err="1" smtClean="0"/>
              <a:t>Rekursiv</a:t>
            </a:r>
            <a:r>
              <a:rPr lang="da-DK" sz="2400" dirty="0" smtClean="0"/>
              <a:t> </a:t>
            </a:r>
            <a:r>
              <a:rPr lang="da-DK" sz="2400" dirty="0" err="1" smtClean="0"/>
              <a:t>select</a:t>
            </a:r>
            <a:endParaRPr lang="da-DK" sz="2400" dirty="0" smtClean="0"/>
          </a:p>
          <a:p>
            <a:pPr marL="577850" lvl="1" algn="l" eaLnBrk="1" hangingPunct="1">
              <a:lnSpc>
                <a:spcPct val="90000"/>
              </a:lnSpc>
              <a:buFontTx/>
              <a:buChar char="–"/>
            </a:pPr>
            <a:r>
              <a:rPr lang="da-DK" sz="2400" dirty="0" smtClean="0"/>
              <a:t> Kombiner = ingen</a:t>
            </a:r>
          </a:p>
          <a:p>
            <a:pPr marL="463550" indent="-463550" algn="l" eaLnBrk="1" hangingPunct="1">
              <a:lnSpc>
                <a:spcPct val="90000"/>
              </a:lnSpc>
              <a:buFontTx/>
              <a:buChar char="•"/>
            </a:pPr>
            <a:endParaRPr lang="da-DK" sz="2800" dirty="0" smtClean="0"/>
          </a:p>
          <a:p>
            <a:pPr marL="463550" indent="-463550" algn="l" eaLnBrk="1" hangingPunct="1">
              <a:lnSpc>
                <a:spcPct val="90000"/>
              </a:lnSpc>
              <a:buFontTx/>
              <a:buChar char="•"/>
            </a:pPr>
            <a:endParaRPr lang="da-DK" sz="2800" dirty="0" smtClean="0"/>
          </a:p>
          <a:p>
            <a:pPr marL="463550" indent="-463550" algn="l" eaLnBrk="1" hangingPunct="1">
              <a:lnSpc>
                <a:spcPct val="90000"/>
              </a:lnSpc>
            </a:pPr>
            <a:endParaRPr lang="en-US" sz="2800" dirty="0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OWBARVISIBLE" val="True"/>
  <p:tag name="CSVFORMAT" val="0"/>
  <p:tag name="COUNTDOWNSTYLE" val="-1"/>
  <p:tag name="COUNTDOWNSECONDS" val="10"/>
  <p:tag name="BACKUPSESSIONS" val="True"/>
  <p:tag name="REVIEWONLY" val="False"/>
  <p:tag name="RACEENDPOINTS" val="100"/>
  <p:tag name="PARTICIPANTSINLEADERBOARD" val="5"/>
  <p:tag name="BUBBLESIZEVISIBLE" val="True"/>
  <p:tag name="CUSTOMGRIDBACKCOLOR" val="-722948"/>
  <p:tag name="CUSTOMCELLBACKCOLOR3" val="-268652"/>
  <p:tag name="DISPLAYDEVICENUMBER" val="True"/>
  <p:tag name="AUTOSIZEGRID" val="True"/>
  <p:tag name="POLLINGCYCLE" val="2"/>
  <p:tag name="INCLUDENONRESPONDERS" val="False"/>
  <p:tag name="CORRECTPOINTVALUE" val="1"/>
  <p:tag name="ZEROBASED" val="False"/>
  <p:tag name="FIBDISPLAYRESULTS" val="True"/>
  <p:tag name="PRRESPONSE1" val="10"/>
  <p:tag name="PRRESPONSE5" val="6"/>
  <p:tag name="PRRESPONSE9" val="2"/>
  <p:tag name="USESECONDARYMONITOR" val="True"/>
  <p:tag name="ANSWERNOWTEXT" val="Answer Now"/>
  <p:tag name="INPUTSOURCE" val="1"/>
  <p:tag name="CHARTVALUEFORMAT" val="0%"/>
  <p:tag name="STDCHART" val="1"/>
  <p:tag name="TEAMSINLEADERBOARD" val="5"/>
  <p:tag name="BUBBLEGROUPING" val="3"/>
  <p:tag name="CUSTOMCELLBACKCOLOR2" val="-13395457"/>
  <p:tag name="DISPLAYDEVICEID" val="True"/>
  <p:tag name="GRIDPOSITION" val="1"/>
  <p:tag name="RESETCHARTS" val="True"/>
  <p:tag name="INCORRECTPOINTVALUE" val="0"/>
  <p:tag name="CHARTSCALE" val="True"/>
  <p:tag name="FIBDISPLAYKEYWORDS" val="True"/>
  <p:tag name="PRRESPONSE6" val="5"/>
  <p:tag name="SHOWFLASHWARNING" val="True"/>
  <p:tag name="RESPCOUNTERSTYLE" val="-1"/>
  <p:tag name="ALLOWDUPLICATES" val="False"/>
  <p:tag name="AUTOUPDATEALIASES" val="True"/>
  <p:tag name="MAXRESPONDERS" val="5"/>
  <p:tag name="CUSTOMCELLFORECOLOR" val="-16777216"/>
  <p:tag name="DISPLAYNAME" val="True"/>
  <p:tag name="GRIDFONTSIZE" val="12"/>
  <p:tag name="INCLUDEPPT" val="True"/>
  <p:tag name="AUTOADJUSTPARTRANGE" val="True"/>
  <p:tag name="PRRESPONSE2" val="9"/>
  <p:tag name="PRRESPONSE8" val="3"/>
  <p:tag name="POWERPOINTVERSION" val="14.0"/>
  <p:tag name="RESPCOUNTERFORMAT" val="0"/>
  <p:tag name="AUTOADVANCE" val="False"/>
  <p:tag name="SKIPREMAININGRACESLIDES" val="True"/>
  <p:tag name="CUSTOMCELLBACKCOLOR1" val="-657956"/>
  <p:tag name="GRIDROTATIONINTERVAL" val="2"/>
  <p:tag name="MULTIRESPDIVISOR" val="1"/>
  <p:tag name="ADVANCEDSETTINGSVIEW" val="True"/>
  <p:tag name="PRRESPONSE4" val="7"/>
  <p:tag name="TPVERSION" val="2008"/>
  <p:tag name="RESPTABLESTYLE" val="-1"/>
  <p:tag name="RACERSMAXDISPLAYED" val="5"/>
  <p:tag name="DEFAULTNUMTEAMS" val="5"/>
  <p:tag name="GRIDSIZE" val="{Width=800, Height=600}"/>
  <p:tag name="REALTIMEBACKUP" val="False"/>
  <p:tag name="PRRESPONSE3" val="8"/>
  <p:tag name="SAVECSVWITHSESSION" val="False"/>
  <p:tag name="BACKUPMAINTENANCE" val="7"/>
  <p:tag name="BUBBLEVALUEFORMAT" val="0.0"/>
  <p:tag name="CHARTCOLORS" val="0"/>
  <p:tag name="FIBNUMRESULTS" val="5"/>
  <p:tag name="ALWAYSOPENPOLL" val="False"/>
  <p:tag name="ROTATIONINTERVAL" val="2"/>
  <p:tag name="USESCHEMECOLORS" val="True"/>
  <p:tag name="REALTIMEBACKUPPATH" val="(None)"/>
  <p:tag name="BULLETTYPE" val="3"/>
  <p:tag name="BUBBLENAMEVISIBLE" val="True"/>
  <p:tag name="ALLOWUSERFEEDBACK" val="True"/>
  <p:tag name="ANSWERNOWSTYLE" val="-1"/>
  <p:tag name="GRIDOPACITY" val="90"/>
  <p:tag name="PRRESPONSE10" val="1"/>
  <p:tag name="CHARTLABELS" val="1"/>
  <p:tag name="RACEANIMATIONSPEED" val="3"/>
  <p:tag name="NUMRESPONSES" val="1"/>
  <p:tag name="CUSTOMCELLBACKCOLOR4" val="-8355712"/>
  <p:tag name="PRRESPONSE7" val="4"/>
  <p:tag name="FIBINCLUDEOTHER" val="True"/>
  <p:tag name="DELIMITERS" val="3.1"/>
  <p:tag name="LUIDIAENABLED" val="False"/>
  <p:tag name="EXPANDSHOWBAR" val="True"/>
  <p:tag name="TASKPANEKEY" val="cbee4086-d24e-4024-9afb-83349d66598c"/>
  <p:tag name="TPFULLVERSION" val="4.5.1.224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Radial</Template>
  <TotalTime>16413</TotalTime>
  <Words>847</Words>
  <Application>Microsoft Office PowerPoint</Application>
  <PresentationFormat>On-screen Show (4:3)</PresentationFormat>
  <Paragraphs>386</Paragraphs>
  <Slides>23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Default Design</vt:lpstr>
      <vt:lpstr>Microsoft Equation 3.0</vt:lpstr>
      <vt:lpstr>Ligning</vt:lpstr>
      <vt:lpstr>Equation</vt:lpstr>
      <vt:lpstr>PowerPoint Presentation</vt:lpstr>
      <vt:lpstr>Algoritmer og Datastrukturer 2</vt:lpstr>
      <vt:lpstr>dADS2 eksamenskarakterer</vt:lpstr>
      <vt:lpstr>PowerPoint Presentation</vt:lpstr>
      <vt:lpstr>Del-og-Kombiner</vt:lpstr>
      <vt:lpstr>Eksempel: Merge-Sort</vt:lpstr>
      <vt:lpstr>PowerPoint Presentation</vt:lpstr>
      <vt:lpstr>Merge-Sort : Analyse</vt:lpstr>
      <vt:lpstr>Del-og-kombiner, dADS 1 eksempler: </vt:lpstr>
      <vt:lpstr>Analyse af Del-og-Kombiner = analyse af en rekursiv procedure </vt:lpstr>
      <vt:lpstr>Løsning af rekursionsligninger</vt:lpstr>
      <vt:lpstr>Rekursionsligninger: Faldgrubber</vt:lpstr>
      <vt:lpstr>Master Theorem (Simplificering af [CLRS, Theorem 4.1])</vt:lpstr>
      <vt:lpstr>PowerPoint Presentation</vt:lpstr>
      <vt:lpstr>Multiplikation af lange heltal [CLRS, problem 30.1.c]</vt:lpstr>
      <vt:lpstr>Multiplikation af lange heltal</vt:lpstr>
      <vt:lpstr>Matrix Multiplication</vt:lpstr>
      <vt:lpstr>Matrix Multiplication</vt:lpstr>
      <vt:lpstr>(Kvadratisk) Matrix Multiplikation [CLRS, kapitel 4.2]</vt:lpstr>
      <vt:lpstr>Strassen’s Matrix Multiplikation</vt:lpstr>
      <vt:lpstr>PowerPoint Presentation</vt:lpstr>
      <vt:lpstr>Konveks Hylster</vt:lpstr>
      <vt:lpstr>Silhuet  (afleveringsopgave)</vt:lpstr>
    </vt:vector>
  </TitlesOfParts>
  <Company>University of Aarhus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Gerth S. Brodal</dc:creator>
  <cp:lastModifiedBy>Gerth Stølting Brodal</cp:lastModifiedBy>
  <cp:revision>143</cp:revision>
  <dcterms:created xsi:type="dcterms:W3CDTF">2007-02-01T13:58:12Z</dcterms:created>
  <dcterms:modified xsi:type="dcterms:W3CDTF">2017-04-16T21:12:21Z</dcterms:modified>
</cp:coreProperties>
</file>