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898" r:id="rId4"/>
    <p:sldId id="303" r:id="rId5"/>
    <p:sldId id="290" r:id="rId6"/>
    <p:sldId id="263" r:id="rId7"/>
    <p:sldId id="262" r:id="rId8"/>
    <p:sldId id="264" r:id="rId9"/>
    <p:sldId id="265" r:id="rId10"/>
    <p:sldId id="286" r:id="rId11"/>
    <p:sldId id="266" r:id="rId12"/>
    <p:sldId id="267" r:id="rId13"/>
    <p:sldId id="284" r:id="rId14"/>
    <p:sldId id="292" r:id="rId15"/>
    <p:sldId id="289" r:id="rId16"/>
    <p:sldId id="258" r:id="rId17"/>
    <p:sldId id="269" r:id="rId18"/>
    <p:sldId id="288" r:id="rId19"/>
    <p:sldId id="291" r:id="rId20"/>
    <p:sldId id="287" r:id="rId21"/>
    <p:sldId id="272" r:id="rId22"/>
    <p:sldId id="275" r:id="rId23"/>
    <p:sldId id="293" r:id="rId24"/>
    <p:sldId id="285" r:id="rId25"/>
    <p:sldId id="897" r:id="rId26"/>
  </p:sldIdLst>
  <p:sldSz cx="12192000" cy="6858000"/>
  <p:notesSz cx="7315200" cy="9601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h Stølting Brodal" initials="GSB" lastIdx="1" clrIdx="0">
    <p:extLst>
      <p:ext uri="{19B8F6BF-5375-455C-9EA6-DF929625EA0E}">
        <p15:presenceInfo xmlns:p15="http://schemas.microsoft.com/office/powerpoint/2012/main" userId="S::au121@uni.au.dk::04ef4784-6591-4f86-a140-f5c3b10858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5ECAD-CC7F-40C2-8D14-44A29C33538C}" v="97" dt="2024-02-22T08:17:19.917"/>
  </p1510:revLst>
</p1510:revInfo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4" autoAdjust="0"/>
    <p:restoredTop sz="69088" autoAdjust="0"/>
  </p:normalViewPr>
  <p:slideViewPr>
    <p:cSldViewPr>
      <p:cViewPr>
        <p:scale>
          <a:sx n="40" d="100"/>
          <a:sy n="40" d="100"/>
        </p:scale>
        <p:origin x="844" y="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5D35ECAD-CC7F-40C2-8D14-44A29C33538C}"/>
    <pc:docChg chg="undo custSel addSld delSld modSld sldOrd">
      <pc:chgData name="Gerth Stølting Brodal" userId="04ef4784-6591-4f86-a140-f5c3b108582a" providerId="ADAL" clId="{5D35ECAD-CC7F-40C2-8D14-44A29C33538C}" dt="2024-02-22T08:32:42.861" v="913" actId="729"/>
      <pc:docMkLst>
        <pc:docMk/>
      </pc:docMkLst>
      <pc:sldChg chg="modSp mod">
        <pc:chgData name="Gerth Stølting Brodal" userId="04ef4784-6591-4f86-a140-f5c3b108582a" providerId="ADAL" clId="{5D35ECAD-CC7F-40C2-8D14-44A29C33538C}" dt="2024-02-22T06:56:49.461" v="55" actId="20577"/>
        <pc:sldMkLst>
          <pc:docMk/>
          <pc:sldMk cId="299492781" sldId="260"/>
        </pc:sldMkLst>
        <pc:spChg chg="mod">
          <ac:chgData name="Gerth Stølting Brodal" userId="04ef4784-6591-4f86-a140-f5c3b108582a" providerId="ADAL" clId="{5D35ECAD-CC7F-40C2-8D14-44A29C33538C}" dt="2024-02-22T06:56:49.461" v="55" actId="20577"/>
          <ac:spMkLst>
            <pc:docMk/>
            <pc:sldMk cId="299492781" sldId="260"/>
            <ac:spMk id="2" creationId="{00000000-0000-0000-0000-000000000000}"/>
          </ac:spMkLst>
        </pc:spChg>
      </pc:sldChg>
      <pc:sldChg chg="addSp delSp modSp mod modShow">
        <pc:chgData name="Gerth Stølting Brodal" userId="04ef4784-6591-4f86-a140-f5c3b108582a" providerId="ADAL" clId="{5D35ECAD-CC7F-40C2-8D14-44A29C33538C}" dt="2024-02-22T07:19:15.106" v="374" actId="729"/>
        <pc:sldMkLst>
          <pc:docMk/>
          <pc:sldMk cId="805702221" sldId="261"/>
        </pc:sldMkLst>
        <pc:spChg chg="add del mod">
          <ac:chgData name="Gerth Stølting Brodal" userId="04ef4784-6591-4f86-a140-f5c3b108582a" providerId="ADAL" clId="{5D35ECAD-CC7F-40C2-8D14-44A29C33538C}" dt="2024-02-22T07:14:22.131" v="335" actId="21"/>
          <ac:spMkLst>
            <pc:docMk/>
            <pc:sldMk cId="805702221" sldId="261"/>
            <ac:spMk id="4" creationId="{00000000-0000-0000-0000-000000000000}"/>
          </ac:spMkLst>
        </pc:spChg>
      </pc:sldChg>
      <pc:sldChg chg="modNotesTx">
        <pc:chgData name="Gerth Stølting Brodal" userId="04ef4784-6591-4f86-a140-f5c3b108582a" providerId="ADAL" clId="{5D35ECAD-CC7F-40C2-8D14-44A29C33538C}" dt="2024-02-22T07:25:46.493" v="493" actId="114"/>
        <pc:sldMkLst>
          <pc:docMk/>
          <pc:sldMk cId="118758637" sldId="264"/>
        </pc:sldMkLst>
      </pc:sldChg>
      <pc:sldChg chg="modNotesTx">
        <pc:chgData name="Gerth Stølting Brodal" userId="04ef4784-6591-4f86-a140-f5c3b108582a" providerId="ADAL" clId="{5D35ECAD-CC7F-40C2-8D14-44A29C33538C}" dt="2024-02-22T07:26:31.673" v="535" actId="20577"/>
        <pc:sldMkLst>
          <pc:docMk/>
          <pc:sldMk cId="1243164200" sldId="265"/>
        </pc:sldMkLst>
      </pc:sldChg>
      <pc:sldChg chg="modNotesTx">
        <pc:chgData name="Gerth Stølting Brodal" userId="04ef4784-6591-4f86-a140-f5c3b108582a" providerId="ADAL" clId="{5D35ECAD-CC7F-40C2-8D14-44A29C33538C}" dt="2024-02-22T07:26:44.728" v="536" actId="20577"/>
        <pc:sldMkLst>
          <pc:docMk/>
          <pc:sldMk cId="2298874968" sldId="267"/>
        </pc:sldMkLst>
      </pc:sldChg>
      <pc:sldChg chg="modNotesTx">
        <pc:chgData name="Gerth Stølting Brodal" userId="04ef4784-6591-4f86-a140-f5c3b108582a" providerId="ADAL" clId="{5D35ECAD-CC7F-40C2-8D14-44A29C33538C}" dt="2024-02-22T08:02:37.647" v="838" actId="20577"/>
        <pc:sldMkLst>
          <pc:docMk/>
          <pc:sldMk cId="1807491682" sldId="269"/>
        </pc:sldMkLst>
      </pc:sldChg>
      <pc:sldChg chg="modNotesTx">
        <pc:chgData name="Gerth Stølting Brodal" userId="04ef4784-6591-4f86-a140-f5c3b108582a" providerId="ADAL" clId="{5D35ECAD-CC7F-40C2-8D14-44A29C33538C}" dt="2024-02-22T07:57:15.277" v="682" actId="20577"/>
        <pc:sldMkLst>
          <pc:docMk/>
          <pc:sldMk cId="4012473110" sldId="286"/>
        </pc:sldMkLst>
      </pc:sldChg>
      <pc:sldChg chg="modSp mod modShow">
        <pc:chgData name="Gerth Stølting Brodal" userId="04ef4784-6591-4f86-a140-f5c3b108582a" providerId="ADAL" clId="{5D35ECAD-CC7F-40C2-8D14-44A29C33538C}" dt="2024-02-22T08:32:39.856" v="912" actId="729"/>
        <pc:sldMkLst>
          <pc:docMk/>
          <pc:sldMk cId="584495412" sldId="288"/>
        </pc:sldMkLst>
        <pc:spChg chg="mod">
          <ac:chgData name="Gerth Stølting Brodal" userId="04ef4784-6591-4f86-a140-f5c3b108582a" providerId="ADAL" clId="{5D35ECAD-CC7F-40C2-8D14-44A29C33538C}" dt="2024-02-22T08:04:25.878" v="839" actId="114"/>
          <ac:spMkLst>
            <pc:docMk/>
            <pc:sldMk cId="584495412" sldId="288"/>
            <ac:spMk id="54" creationId="{00000000-0000-0000-0000-000000000000}"/>
          </ac:spMkLst>
        </pc:spChg>
        <pc:spChg chg="mod">
          <ac:chgData name="Gerth Stølting Brodal" userId="04ef4784-6591-4f86-a140-f5c3b108582a" providerId="ADAL" clId="{5D35ECAD-CC7F-40C2-8D14-44A29C33538C}" dt="2024-02-22T08:06:11.350" v="843" actId="114"/>
          <ac:spMkLst>
            <pc:docMk/>
            <pc:sldMk cId="584495412" sldId="288"/>
            <ac:spMk id="147" creationId="{00000000-0000-0000-0000-000000000000}"/>
          </ac:spMkLst>
        </pc:spChg>
      </pc:sldChg>
      <pc:sldChg chg="addSp delSp modSp mod delAnim modAnim modShow">
        <pc:chgData name="Gerth Stølting Brodal" userId="04ef4784-6591-4f86-a140-f5c3b108582a" providerId="ADAL" clId="{5D35ECAD-CC7F-40C2-8D14-44A29C33538C}" dt="2024-02-22T08:32:42.861" v="913" actId="729"/>
        <pc:sldMkLst>
          <pc:docMk/>
          <pc:sldMk cId="180363063" sldId="291"/>
        </pc:sldMkLst>
        <pc:spChg chg="add mod">
          <ac:chgData name="Gerth Stølting Brodal" userId="04ef4784-6591-4f86-a140-f5c3b108582a" providerId="ADAL" clId="{5D35ECAD-CC7F-40C2-8D14-44A29C33538C}" dt="2024-02-22T08:08:34.407" v="850"/>
          <ac:spMkLst>
            <pc:docMk/>
            <pc:sldMk cId="180363063" sldId="291"/>
            <ac:spMk id="3" creationId="{65253439-99F7-3560-01A2-3F11562E7CCE}"/>
          </ac:spMkLst>
        </pc:spChg>
        <pc:spChg chg="add mod">
          <ac:chgData name="Gerth Stølting Brodal" userId="04ef4784-6591-4f86-a140-f5c3b108582a" providerId="ADAL" clId="{5D35ECAD-CC7F-40C2-8D14-44A29C33538C}" dt="2024-02-22T08:08:34.407" v="850"/>
          <ac:spMkLst>
            <pc:docMk/>
            <pc:sldMk cId="180363063" sldId="291"/>
            <ac:spMk id="4" creationId="{57737852-2C2F-21B9-94DE-E93C8F3B4688}"/>
          </ac:spMkLst>
        </pc:spChg>
        <pc:spChg chg="del">
          <ac:chgData name="Gerth Stølting Brodal" userId="04ef4784-6591-4f86-a140-f5c3b108582a" providerId="ADAL" clId="{5D35ECAD-CC7F-40C2-8D14-44A29C33538C}" dt="2024-02-22T08:08:33.412" v="849" actId="478"/>
          <ac:spMkLst>
            <pc:docMk/>
            <pc:sldMk cId="180363063" sldId="291"/>
            <ac:spMk id="54" creationId="{00000000-0000-0000-0000-000000000000}"/>
          </ac:spMkLst>
        </pc:spChg>
        <pc:spChg chg="del mod">
          <ac:chgData name="Gerth Stølting Brodal" userId="04ef4784-6591-4f86-a140-f5c3b108582a" providerId="ADAL" clId="{5D35ECAD-CC7F-40C2-8D14-44A29C33538C}" dt="2024-02-22T08:08:33.412" v="849" actId="478"/>
          <ac:spMkLst>
            <pc:docMk/>
            <pc:sldMk cId="180363063" sldId="291"/>
            <ac:spMk id="147" creationId="{00000000-0000-0000-0000-000000000000}"/>
          </ac:spMkLst>
        </pc:spChg>
      </pc:sldChg>
      <pc:sldChg chg="addSp delSp modSp mod">
        <pc:chgData name="Gerth Stølting Brodal" userId="04ef4784-6591-4f86-a140-f5c3b108582a" providerId="ADAL" clId="{5D35ECAD-CC7F-40C2-8D14-44A29C33538C}" dt="2024-02-22T08:31:30.074" v="911" actId="20577"/>
        <pc:sldMkLst>
          <pc:docMk/>
          <pc:sldMk cId="485406152" sldId="293"/>
        </pc:sldMkLst>
        <pc:spChg chg="mod">
          <ac:chgData name="Gerth Stølting Brodal" userId="04ef4784-6591-4f86-a140-f5c3b108582a" providerId="ADAL" clId="{5D35ECAD-CC7F-40C2-8D14-44A29C33538C}" dt="2024-02-22T08:31:30.074" v="911" actId="20577"/>
          <ac:spMkLst>
            <pc:docMk/>
            <pc:sldMk cId="485406152" sldId="293"/>
            <ac:spMk id="5" creationId="{B728AAF1-A156-484E-8264-B2BF9A80B975}"/>
          </ac:spMkLst>
        </pc:spChg>
        <pc:picChg chg="add del mod">
          <ac:chgData name="Gerth Stølting Brodal" userId="04ef4784-6591-4f86-a140-f5c3b108582a" providerId="ADAL" clId="{5D35ECAD-CC7F-40C2-8D14-44A29C33538C}" dt="2024-02-22T08:30:08.482" v="882" actId="1076"/>
          <ac:picMkLst>
            <pc:docMk/>
            <pc:sldMk cId="485406152" sldId="293"/>
            <ac:picMk id="3" creationId="{C952E149-F22B-D47C-22F1-D82A1D5C637F}"/>
          </ac:picMkLst>
        </pc:picChg>
        <pc:picChg chg="del">
          <ac:chgData name="Gerth Stølting Brodal" userId="04ef4784-6591-4f86-a140-f5c3b108582a" providerId="ADAL" clId="{5D35ECAD-CC7F-40C2-8D14-44A29C33538C}" dt="2024-02-22T08:30:05.050" v="881" actId="478"/>
          <ac:picMkLst>
            <pc:docMk/>
            <pc:sldMk cId="485406152" sldId="293"/>
            <ac:picMk id="4" creationId="{755EE8C4-9A00-48FC-9EBE-FA6FF9DD90F8}"/>
          </ac:picMkLst>
        </pc:picChg>
      </pc:sldChg>
      <pc:sldChg chg="addSp delSp modSp add del mod addAnim delAnim modAnim modNotesTx">
        <pc:chgData name="Gerth Stølting Brodal" userId="04ef4784-6591-4f86-a140-f5c3b108582a" providerId="ADAL" clId="{5D35ECAD-CC7F-40C2-8D14-44A29C33538C}" dt="2024-02-22T07:24:34.639" v="489" actId="20577"/>
        <pc:sldMkLst>
          <pc:docMk/>
          <pc:sldMk cId="1658325847" sldId="303"/>
        </pc:sldMkLst>
        <pc:spChg chg="del">
          <ac:chgData name="Gerth Stølting Brodal" userId="04ef4784-6591-4f86-a140-f5c3b108582a" providerId="ADAL" clId="{5D35ECAD-CC7F-40C2-8D14-44A29C33538C}" dt="2024-02-21T17:26:57.715" v="20" actId="478"/>
          <ac:spMkLst>
            <pc:docMk/>
            <pc:sldMk cId="1658325847" sldId="303"/>
            <ac:spMk id="16" creationId="{00000000-0000-0000-0000-000000000000}"/>
          </ac:spMkLst>
        </pc:spChg>
        <pc:spChg chg="add del mod">
          <ac:chgData name="Gerth Stølting Brodal" userId="04ef4784-6591-4f86-a140-f5c3b108582a" providerId="ADAL" clId="{5D35ECAD-CC7F-40C2-8D14-44A29C33538C}" dt="2024-02-22T06:57:34.067" v="57" actId="14100"/>
          <ac:spMkLst>
            <pc:docMk/>
            <pc:sldMk cId="1658325847" sldId="303"/>
            <ac:spMk id="17" creationId="{00000000-0000-0000-0000-000000000000}"/>
          </ac:spMkLst>
        </pc:spChg>
        <pc:spChg chg="del">
          <ac:chgData name="Gerth Stølting Brodal" userId="04ef4784-6591-4f86-a140-f5c3b108582a" providerId="ADAL" clId="{5D35ECAD-CC7F-40C2-8D14-44A29C33538C}" dt="2024-02-21T17:26:54.948" v="19" actId="478"/>
          <ac:spMkLst>
            <pc:docMk/>
            <pc:sldMk cId="1658325847" sldId="303"/>
            <ac:spMk id="18" creationId="{00000000-0000-0000-0000-000000000000}"/>
          </ac:spMkLst>
        </pc:spChg>
        <pc:spChg chg="del">
          <ac:chgData name="Gerth Stølting Brodal" userId="04ef4784-6591-4f86-a140-f5c3b108582a" providerId="ADAL" clId="{5D35ECAD-CC7F-40C2-8D14-44A29C33538C}" dt="2024-02-21T17:27:13.056" v="24" actId="478"/>
          <ac:spMkLst>
            <pc:docMk/>
            <pc:sldMk cId="1658325847" sldId="303"/>
            <ac:spMk id="19" creationId="{00000000-0000-0000-0000-000000000000}"/>
          </ac:spMkLst>
        </pc:spChg>
        <pc:spChg chg="add del">
          <ac:chgData name="Gerth Stølting Brodal" userId="04ef4784-6591-4f86-a140-f5c3b108582a" providerId="ADAL" clId="{5D35ECAD-CC7F-40C2-8D14-44A29C33538C}" dt="2024-02-21T17:27:17.774" v="25" actId="478"/>
          <ac:spMkLst>
            <pc:docMk/>
            <pc:sldMk cId="1658325847" sldId="303"/>
            <ac:spMk id="20" creationId="{00000000-0000-0000-0000-000000000000}"/>
          </ac:spMkLst>
        </pc:spChg>
        <pc:spChg chg="del">
          <ac:chgData name="Gerth Stølting Brodal" userId="04ef4784-6591-4f86-a140-f5c3b108582a" providerId="ADAL" clId="{5D35ECAD-CC7F-40C2-8D14-44A29C33538C}" dt="2024-02-21T17:27:00.337" v="21" actId="478"/>
          <ac:spMkLst>
            <pc:docMk/>
            <pc:sldMk cId="1658325847" sldId="303"/>
            <ac:spMk id="21" creationId="{00000000-0000-0000-0000-000000000000}"/>
          </ac:spMkLst>
        </pc:spChg>
        <pc:spChg chg="del">
          <ac:chgData name="Gerth Stølting Brodal" userId="04ef4784-6591-4f86-a140-f5c3b108582a" providerId="ADAL" clId="{5D35ECAD-CC7F-40C2-8D14-44A29C33538C}" dt="2024-02-21T17:26:52.358" v="18" actId="478"/>
          <ac:spMkLst>
            <pc:docMk/>
            <pc:sldMk cId="1658325847" sldId="303"/>
            <ac:spMk id="22" creationId="{00000000-0000-0000-0000-000000000000}"/>
          </ac:spMkLst>
        </pc:spChg>
        <pc:graphicFrameChg chg="add del mod modGraphic">
          <ac:chgData name="Gerth Stølting Brodal" userId="04ef4784-6591-4f86-a140-f5c3b108582a" providerId="ADAL" clId="{5D35ECAD-CC7F-40C2-8D14-44A29C33538C}" dt="2024-02-21T17:28:44.871" v="37" actId="14734"/>
          <ac:graphicFrameMkLst>
            <pc:docMk/>
            <pc:sldMk cId="1658325847" sldId="303"/>
            <ac:graphicFrameMk id="4" creationId="{00000000-0000-0000-0000-000000000000}"/>
          </ac:graphicFrameMkLst>
        </pc:graphicFrameChg>
      </pc:sldChg>
      <pc:sldChg chg="del">
        <pc:chgData name="Gerth Stølting Brodal" userId="04ef4784-6591-4f86-a140-f5c3b108582a" providerId="ADAL" clId="{5D35ECAD-CC7F-40C2-8D14-44A29C33538C}" dt="2024-02-21T17:24:44.897" v="1" actId="47"/>
        <pc:sldMkLst>
          <pc:docMk/>
          <pc:sldMk cId="585605289" sldId="896"/>
        </pc:sldMkLst>
      </pc:sldChg>
      <pc:sldChg chg="add">
        <pc:chgData name="Gerth Stølting Brodal" userId="04ef4784-6591-4f86-a140-f5c3b108582a" providerId="ADAL" clId="{5D35ECAD-CC7F-40C2-8D14-44A29C33538C}" dt="2024-02-21T17:24:42.769" v="0"/>
        <pc:sldMkLst>
          <pc:docMk/>
          <pc:sldMk cId="2813365767" sldId="897"/>
        </pc:sldMkLst>
      </pc:sldChg>
      <pc:sldChg chg="addSp delSp modSp new mod ord setBg modNotesTx">
        <pc:chgData name="Gerth Stølting Brodal" userId="04ef4784-6591-4f86-a140-f5c3b108582a" providerId="ADAL" clId="{5D35ECAD-CC7F-40C2-8D14-44A29C33538C}" dt="2024-02-22T08:18:03.523" v="875"/>
        <pc:sldMkLst>
          <pc:docMk/>
          <pc:sldMk cId="1039793147" sldId="898"/>
        </pc:sldMkLst>
        <pc:spChg chg="add del">
          <ac:chgData name="Gerth Stølting Brodal" userId="04ef4784-6591-4f86-a140-f5c3b108582a" providerId="ADAL" clId="{5D35ECAD-CC7F-40C2-8D14-44A29C33538C}" dt="2024-02-22T06:59:24.740" v="63" actId="478"/>
          <ac:spMkLst>
            <pc:docMk/>
            <pc:sldMk cId="1039793147" sldId="898"/>
            <ac:spMk id="2" creationId="{BF4B40F9-54C6-B39D-CC03-5E97A7ADE6DA}"/>
          </ac:spMkLst>
        </pc:spChg>
        <pc:spChg chg="add del">
          <ac:chgData name="Gerth Stølting Brodal" userId="04ef4784-6591-4f86-a140-f5c3b108582a" providerId="ADAL" clId="{5D35ECAD-CC7F-40C2-8D14-44A29C33538C}" dt="2024-02-22T06:59:24.740" v="63" actId="478"/>
          <ac:spMkLst>
            <pc:docMk/>
            <pc:sldMk cId="1039793147" sldId="898"/>
            <ac:spMk id="3" creationId="{A566A345-C9C1-AC4D-EF96-DBE178B432FA}"/>
          </ac:spMkLst>
        </pc:spChg>
        <pc:spChg chg="add del mod">
          <ac:chgData name="Gerth Stølting Brodal" userId="04ef4784-6591-4f86-a140-f5c3b108582a" providerId="ADAL" clId="{5D35ECAD-CC7F-40C2-8D14-44A29C33538C}" dt="2024-02-22T07:01:38.303" v="117" actId="478"/>
          <ac:spMkLst>
            <pc:docMk/>
            <pc:sldMk cId="1039793147" sldId="898"/>
            <ac:spMk id="4" creationId="{6D1C296B-782D-DCC3-1A30-1205D1CA2360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5" creationId="{63EDDC22-228C-B1B6-8B32-C14864E099B3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6" creationId="{E1950719-4BBF-534F-5A91-59801F2874D5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7" creationId="{0B1E72F7-6B59-1C56-803E-D9D9BA83549A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8" creationId="{C3792AEC-0B3B-C701-32A6-D182E262A1CF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9" creationId="{5D95FB4E-0B86-9E72-06AD-E58A33C1075B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0" creationId="{DA892480-F196-FF3D-B3E5-3F823485EF2D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1" creationId="{9CA19DF1-3470-22DC-AE9A-B93607E5DA64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2" creationId="{3CE2CE01-5AE2-5F2F-E143-68189C9E0FC6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3" creationId="{B74291FD-F9FC-E53D-8B7C-2AD2407CEAF1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4" creationId="{5E2AD08B-ADC4-505D-54FE-AFE89CC592B4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5" creationId="{6C38949A-3C7F-D601-F29D-D3E3FCA6D56C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6" creationId="{DB97900E-DD47-7945-C069-D5BDEE39B119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7" creationId="{293746F0-5F1C-349B-385C-4DC8135D66A1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18" creationId="{DB4B88D1-A9B6-E626-5E89-3F7D6514DF03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397" creationId="{CFF96B47-7091-012E-F1FF-B989FAF2200D}"/>
          </ac:spMkLst>
        </pc:spChg>
        <pc:spChg chg="add mod topLvl">
          <ac:chgData name="Gerth Stølting Brodal" userId="04ef4784-6591-4f86-a140-f5c3b108582a" providerId="ADAL" clId="{5D35ECAD-CC7F-40C2-8D14-44A29C33538C}" dt="2024-02-22T07:20:42.003" v="393" actId="164"/>
          <ac:spMkLst>
            <pc:docMk/>
            <pc:sldMk cId="1039793147" sldId="898"/>
            <ac:spMk id="429" creationId="{FBF5A118-A25F-5D69-8FBD-90829B6ADE0B}"/>
          </ac:spMkLst>
        </pc:spChg>
        <pc:spChg chg="add mod">
          <ac:chgData name="Gerth Stølting Brodal" userId="04ef4784-6591-4f86-a140-f5c3b108582a" providerId="ADAL" clId="{5D35ECAD-CC7F-40C2-8D14-44A29C33538C}" dt="2024-02-22T08:17:19.917" v="872" actId="20577"/>
          <ac:spMkLst>
            <pc:docMk/>
            <pc:sldMk cId="1039793147" sldId="898"/>
            <ac:spMk id="443" creationId="{E9754462-339A-0F9E-6B8B-BB38B0FDD6DD}"/>
          </ac:spMkLst>
        </pc:spChg>
        <pc:grpChg chg="add del mod ord topLvl">
          <ac:chgData name="Gerth Stølting Brodal" userId="04ef4784-6591-4f86-a140-f5c3b108582a" providerId="ADAL" clId="{5D35ECAD-CC7F-40C2-8D14-44A29C33538C}" dt="2024-02-22T07:12:05.263" v="290" actId="165"/>
          <ac:grpSpMkLst>
            <pc:docMk/>
            <pc:sldMk cId="1039793147" sldId="898"/>
            <ac:grpSpMk id="19" creationId="{4D5B7F06-9B2E-3D29-971E-9E90887297BC}"/>
          </ac:grpSpMkLst>
        </pc:grpChg>
        <pc:grpChg chg="add del mod">
          <ac:chgData name="Gerth Stølting Brodal" userId="04ef4784-6591-4f86-a140-f5c3b108582a" providerId="ADAL" clId="{5D35ECAD-CC7F-40C2-8D14-44A29C33538C}" dt="2024-02-22T07:11:15.097" v="285" actId="165"/>
          <ac:grpSpMkLst>
            <pc:docMk/>
            <pc:sldMk cId="1039793147" sldId="898"/>
            <ac:grpSpMk id="440" creationId="{C919030B-3B92-1D0A-004E-EABC9767B7CE}"/>
          </ac:grpSpMkLst>
        </pc:grpChg>
        <pc:grpChg chg="add del mod">
          <ac:chgData name="Gerth Stølting Brodal" userId="04ef4784-6591-4f86-a140-f5c3b108582a" providerId="ADAL" clId="{5D35ECAD-CC7F-40C2-8D14-44A29C33538C}" dt="2024-02-22T07:20:34.445" v="382" actId="165"/>
          <ac:grpSpMkLst>
            <pc:docMk/>
            <pc:sldMk cId="1039793147" sldId="898"/>
            <ac:grpSpMk id="441" creationId="{4C7DEC52-CCDD-95FE-EE53-B51749F9E8D0}"/>
          </ac:grpSpMkLst>
        </pc:grpChg>
        <pc:grpChg chg="add mod">
          <ac:chgData name="Gerth Stølting Brodal" userId="04ef4784-6591-4f86-a140-f5c3b108582a" providerId="ADAL" clId="{5D35ECAD-CC7F-40C2-8D14-44A29C33538C}" dt="2024-02-22T07:16:39.077" v="368" actId="207"/>
          <ac:grpSpMkLst>
            <pc:docMk/>
            <pc:sldMk cId="1039793147" sldId="898"/>
            <ac:grpSpMk id="442" creationId="{9C5F5287-88D7-AA77-3F4D-822A8A4E45F1}"/>
          </ac:grpSpMkLst>
        </pc:grpChg>
        <pc:grpChg chg="add mod">
          <ac:chgData name="Gerth Stølting Brodal" userId="04ef4784-6591-4f86-a140-f5c3b108582a" providerId="ADAL" clId="{5D35ECAD-CC7F-40C2-8D14-44A29C33538C}" dt="2024-02-22T07:20:48.799" v="400" actId="1036"/>
          <ac:grpSpMkLst>
            <pc:docMk/>
            <pc:sldMk cId="1039793147" sldId="898"/>
            <ac:grpSpMk id="444" creationId="{3BE3FC73-9C39-8816-DF0E-675E4E8F274F}"/>
          </ac:grpSpMkLst>
        </pc:grpChg>
        <pc:picChg chg="add mod">
          <ac:chgData name="Gerth Stølting Brodal" userId="04ef4784-6591-4f86-a140-f5c3b108582a" providerId="ADAL" clId="{5D35ECAD-CC7F-40C2-8D14-44A29C33538C}" dt="2024-02-22T08:16:44.576" v="862" actId="1076"/>
          <ac:picMkLst>
            <pc:docMk/>
            <pc:sldMk cId="1039793147" sldId="898"/>
            <ac:picMk id="446" creationId="{BA08126B-645B-8068-2021-EA186A1366E9}"/>
          </ac:picMkLst>
        </pc:pic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1" creationId="{5241B477-1465-E911-DD7D-529FCC472888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3" creationId="{D26F8C68-2F37-2166-DB6A-796211A58990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4" creationId="{FC311A55-B37C-6303-ACCE-CDA6AAA2B95B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5" creationId="{31EA3810-17E3-364A-DF63-2F97F6038F51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6" creationId="{308570E4-30D1-FAB4-580B-59782B8772C7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7" creationId="{7C1D51DC-100A-3845-4C8D-25337E2462DD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8" creationId="{C08A9325-840B-FA54-29AA-F4A79CCDC171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29" creationId="{9C027402-0D78-D4E5-C4A8-0DA8A33A979C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0" creationId="{63B737C9-576D-E132-D846-D44D48922BF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1" creationId="{F3936B7A-5FAE-7446-4794-E38D0FE08760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2" creationId="{FF470A0B-5313-5753-3131-2C671AD8854F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3" creationId="{B48E922F-ABB9-A176-4CB9-A9D202C78A82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88" creationId="{04FE8395-6F8A-1C29-C091-A4F8531812DE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89" creationId="{60A92E3F-3DB6-76C4-F3AB-3C62D2D3F668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0" creationId="{AD479E4F-9903-22A9-8BC4-AB9BFE7CFEBA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1" creationId="{35753019-B282-4D77-AF6F-45C713642627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2" creationId="{4CB94D35-72D4-7D9C-42D5-19AC1915F6CF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3" creationId="{4E7FA86A-5092-B59B-4795-1AC808E2A879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4" creationId="{0AF67F50-1A42-B649-D756-483A24E9B34F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5" creationId="{DB096DD7-3707-4977-CB46-80C2B2A669CA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6" creationId="{EF34C569-F482-787B-64B1-F2421B47F68E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7" creationId="{963F0815-65EB-6DC9-5ECD-CC4EE36F6F94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8" creationId="{093CB2E6-EA64-C414-D52E-24F0B18729C2}"/>
          </ac:cxnSpMkLst>
        </pc:cxnChg>
        <pc:cxnChg chg="add mod">
          <ac:chgData name="Gerth Stølting Brodal" userId="04ef4784-6591-4f86-a140-f5c3b108582a" providerId="ADAL" clId="{5D35ECAD-CC7F-40C2-8D14-44A29C33538C}" dt="2024-02-22T07:05:26.447" v="176"/>
          <ac:cxnSpMkLst>
            <pc:docMk/>
            <pc:sldMk cId="1039793147" sldId="898"/>
            <ac:cxnSpMk id="299" creationId="{A5B1DA34-6FF2-C407-1335-0A940CA77F57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0" creationId="{74F75346-FB81-9F59-6EC6-2E8295437665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1" creationId="{9CB66CB6-37A1-6A22-E052-184EE2C44692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2" creationId="{5D0F1C0B-AEFD-42EC-A174-4EE0E173B00D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3" creationId="{E48B1E78-8568-93FB-DE75-AC5496F17728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4" creationId="{D6F8121A-7B4D-05B6-20C5-7AAD5C151A7F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5" creationId="{3671B120-8BF2-6CB6-28DA-95108BAC1C01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6" creationId="{371897E3-C9EE-87B4-6DAF-ACC586CE68F8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7" creationId="{66ADAACE-9E01-F64C-8661-D9851174C827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8" creationId="{3287C214-7701-B0E5-B500-3BD515A98FF2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09" creationId="{74AD81CF-716A-C5F8-B39D-7914226E2BD2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10" creationId="{B8B65EAB-36C6-4759-347A-787B0766A71A}"/>
          </ac:cxnSpMkLst>
        </pc:cxnChg>
        <pc:cxnChg chg="add mod">
          <ac:chgData name="Gerth Stølting Brodal" userId="04ef4784-6591-4f86-a140-f5c3b108582a" providerId="ADAL" clId="{5D35ECAD-CC7F-40C2-8D14-44A29C33538C}" dt="2024-02-22T07:05:32.306" v="186"/>
          <ac:cxnSpMkLst>
            <pc:docMk/>
            <pc:sldMk cId="1039793147" sldId="898"/>
            <ac:cxnSpMk id="311" creationId="{CFCAD117-1418-EBA5-E2C3-AE4323348FEB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2" creationId="{D408E26A-8EED-5D5C-197B-2B0C2F3EB65A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3" creationId="{C7ABD589-7F95-D6C2-BFE2-E3064F7014B6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4" creationId="{2B8AC6F6-4903-2031-8F62-5D30E4281038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5" creationId="{F781C16D-0402-044B-0173-1CE5C21CBB26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6" creationId="{ABCF3C1A-5D15-BD96-A72F-E4936E1095B4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7" creationId="{D4FE1805-3B73-6808-640D-2266C332DAAE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8" creationId="{DC80AFE6-F74F-8590-26A8-A757F89293BA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19" creationId="{AD207685-4CFC-BD6D-9D98-4913F45B9A8F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20" creationId="{43A607A2-DE63-31B4-7DD1-FE75AA9CAE36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21" creationId="{54D2FCD0-390E-4A90-1ADB-5BD3265DA995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22" creationId="{AAB19731-098B-176A-BA61-30463A76E7ED}"/>
          </ac:cxnSpMkLst>
        </pc:cxnChg>
        <pc:cxnChg chg="add mod">
          <ac:chgData name="Gerth Stølting Brodal" userId="04ef4784-6591-4f86-a140-f5c3b108582a" providerId="ADAL" clId="{5D35ECAD-CC7F-40C2-8D14-44A29C33538C}" dt="2024-02-22T07:05:32.061" v="185"/>
          <ac:cxnSpMkLst>
            <pc:docMk/>
            <pc:sldMk cId="1039793147" sldId="898"/>
            <ac:cxnSpMk id="323" creationId="{9444A6CB-95C3-4ABF-2A2C-1B831941CBFB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4" creationId="{04EDBDA3-69EC-80DF-B5DA-7371466FDCFD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5" creationId="{8A734B01-1DE1-8C9E-401F-BA7BD7657800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6" creationId="{C0905C37-9455-DE2F-7156-CDCDA70DC0CF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7" creationId="{9A4A039C-217B-9203-1DA8-9D792E27AEFC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8" creationId="{2685D7AC-AF70-5B09-07AC-CA13D8A393A8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29" creationId="{BDF3E022-FFC4-7F79-A439-4BB8FCA6DABE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0" creationId="{1C5B6694-5B1A-2648-C1B9-96BEAFDE43FA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1" creationId="{8DF5ED97-2116-8C36-D061-8BD02C76C041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2" creationId="{B0B479AD-1BA6-A5B4-DF35-EACDDBD376C6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3" creationId="{FB0306D4-4241-820A-8C87-F9BF0146BEF0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4" creationId="{3C71B7A9-DFAB-AF91-C2D4-4D493427CCA2}"/>
          </ac:cxnSpMkLst>
        </pc:cxnChg>
        <pc:cxnChg chg="add mod">
          <ac:chgData name="Gerth Stølting Brodal" userId="04ef4784-6591-4f86-a140-f5c3b108582a" providerId="ADAL" clId="{5D35ECAD-CC7F-40C2-8D14-44A29C33538C}" dt="2024-02-22T07:05:31.730" v="184"/>
          <ac:cxnSpMkLst>
            <pc:docMk/>
            <pc:sldMk cId="1039793147" sldId="898"/>
            <ac:cxnSpMk id="335" creationId="{75B8433E-8CAA-3A81-8B2A-D6932B15F419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36" creationId="{E935982E-19CD-C2FE-0A1C-9C1594E52ECD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37" creationId="{B625A90C-B076-42CE-C13F-4151FDD38D56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38" creationId="{297AA810-DD76-1D11-9D5F-B23A29C13076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39" creationId="{DA5C45F4-494F-17C3-CE3E-314D2132259D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0" creationId="{8F73B326-A379-00D6-2B2C-FF23D29FE7E2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1" creationId="{FFFFB464-C94F-9D2A-F2AD-9B17D4DDF55B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2" creationId="{FF57BF4A-34EF-9C74-6C06-C40C5EA5F3E8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3" creationId="{E5CEDA47-CDDB-9844-81F8-AA66BCB22CD0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4" creationId="{1B2F8491-590C-834B-6255-BD56B82918B1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5" creationId="{B366936F-7B37-4DAD-1591-7D20E21BD0EB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6" creationId="{6EB0563B-3A49-A7BD-AA66-1C76D97C0824}"/>
          </ac:cxnSpMkLst>
        </pc:cxnChg>
        <pc:cxnChg chg="add mod">
          <ac:chgData name="Gerth Stølting Brodal" userId="04ef4784-6591-4f86-a140-f5c3b108582a" providerId="ADAL" clId="{5D35ECAD-CC7F-40C2-8D14-44A29C33538C}" dt="2024-02-22T07:05:31.507" v="183"/>
          <ac:cxnSpMkLst>
            <pc:docMk/>
            <pc:sldMk cId="1039793147" sldId="898"/>
            <ac:cxnSpMk id="347" creationId="{856EA1D5-8088-F6D2-D706-7A83AF3E7E4E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48" creationId="{F7DFB528-B54A-6401-D1B3-DE848F804D76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49" creationId="{EDF1A889-BA49-048E-CFB5-5DAE645B165F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0" creationId="{6A5EB04E-CC8F-86D8-8C8A-62C54A28A7BF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1" creationId="{28830482-E799-DE7C-048B-5C4D326E8C27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2" creationId="{207FB97A-7977-B8D2-D07D-E6DFBCE64944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3" creationId="{F4851F1A-EB26-2C13-C9F0-F10F0233F58F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4" creationId="{5E7D4125-5BA7-F8E9-AEA7-E94734D8A7C5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5" creationId="{4C70BA76-AAC6-D489-94C3-3CA500CD03B7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6" creationId="{7F49B553-A3E2-3F48-9C84-6CFDFE7C6CA0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7" creationId="{4F3BA1C5-EA35-AFDB-9CFB-5922695AF876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8" creationId="{301E1C88-C67C-6B4E-2CA6-134542B492B9}"/>
          </ac:cxnSpMkLst>
        </pc:cxnChg>
        <pc:cxnChg chg="add mod">
          <ac:chgData name="Gerth Stølting Brodal" userId="04ef4784-6591-4f86-a140-f5c3b108582a" providerId="ADAL" clId="{5D35ECAD-CC7F-40C2-8D14-44A29C33538C}" dt="2024-02-22T07:05:31.251" v="182"/>
          <ac:cxnSpMkLst>
            <pc:docMk/>
            <pc:sldMk cId="1039793147" sldId="898"/>
            <ac:cxnSpMk id="359" creationId="{64B85A55-C275-74BF-67F6-9FAD046C969B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0" creationId="{FE0E8288-99CC-55BD-E8CA-AA6AD3F2134C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1" creationId="{2E11C6C2-FE63-F3F1-A4B1-AF84A2507A3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2" creationId="{F7B3B67F-B906-B985-1EDF-DA4EA2862056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3" creationId="{BD421DDB-33B5-66B6-9009-48B495001EFE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4" creationId="{03C518A3-A7DD-C92C-E64C-58CA6FB83F20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5" creationId="{872ADBBC-59C9-4DB9-8FC6-9C23320D309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6" creationId="{4CA1DA35-C101-E8C0-68B2-C3DBF025DD2C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7" creationId="{7DE3EF18-9A50-3AF3-B7C5-BDE324948597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8" creationId="{80CEA019-BB16-FE45-6665-68594F1A4577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69" creationId="{D13965CF-F9B8-4D6B-5639-13BD9DBD23F9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0" creationId="{D2378953-D7DD-A7B0-FD89-B5F6CFF5D11E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1" creationId="{5F59C039-28B5-C357-31A2-B5695808C01D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2" creationId="{1A3C89AD-12DA-F0AB-1845-1FEC1B345089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3" creationId="{4E65557D-6E56-7071-3B95-D46E31381EA5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4" creationId="{032C64FD-2C07-49CA-9567-468AE986A570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375" creationId="{9266063D-9B9B-310D-D633-5E325D9D83FB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1" creationId="{8B5096EA-79E6-0F21-B47B-CDA1435904F0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2" creationId="{594844B1-2E03-0403-0125-5804BB93B4A5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3" creationId="{BB744EDF-D1C4-D7C4-4F1B-C1F1DC24165F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4" creationId="{5761E831-3E6D-D532-10B6-053D0E2CECEC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5" creationId="{33C159B9-FE31-1FD9-D741-9DDE0A62BA16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6" creationId="{02458B91-A3BF-7EF7-B986-DA2E62E2C848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7" creationId="{62128B40-9DA4-A30B-50B1-1A3D3BABE1B7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8" creationId="{9A85A9F6-8A60-F6B5-CD97-443B06EE5E3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19" creationId="{446D7177-75C8-719C-7367-9CD5A033F89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36" creationId="{6843A1AE-5655-3CCA-348B-B7587B96E973}"/>
          </ac:cxnSpMkLst>
        </pc:cxnChg>
        <pc:cxnChg chg="add mod ord topLvl">
          <ac:chgData name="Gerth Stølting Brodal" userId="04ef4784-6591-4f86-a140-f5c3b108582a" providerId="ADAL" clId="{5D35ECAD-CC7F-40C2-8D14-44A29C33538C}" dt="2024-02-22T07:16:39.077" v="368" actId="207"/>
          <ac:cxnSpMkLst>
            <pc:docMk/>
            <pc:sldMk cId="1039793147" sldId="898"/>
            <ac:cxnSpMk id="437" creationId="{40E7A78F-6424-1CF8-A7B1-1C8B090AE6F6}"/>
          </ac:cxnSpMkLst>
        </pc:cxnChg>
      </pc:sldChg>
    </pc:docChg>
  </pc:docChgLst>
  <pc:docChgLst>
    <pc:chgData name="Gerth Stølting Brodal" userId="04ef4784-6591-4f86-a140-f5c3b108582a" providerId="ADAL" clId="{E2D5251F-7DD8-423B-B6F7-0E772E49EBD2}"/>
    <pc:docChg chg="undo redo custSel modSld modMainMaster modNotesMaster">
      <pc:chgData name="Gerth Stølting Brodal" userId="04ef4784-6591-4f86-a140-f5c3b108582a" providerId="ADAL" clId="{E2D5251F-7DD8-423B-B6F7-0E772E49EBD2}" dt="2022-02-24T09:25:08.220" v="260" actId="1076"/>
      <pc:docMkLst>
        <pc:docMk/>
      </pc:docMkLst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1104497531" sldId="258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04497531" sldId="258"/>
            <ac:spMk id="2" creationId="{00000000-0000-0000-0000-000000000000}"/>
          </ac:spMkLst>
        </pc:sp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1104497531" sldId="258"/>
            <ac:picMk id="1026" creationId="{00000000-0000-0000-0000-000000000000}"/>
          </ac:picMkLst>
        </pc:picChg>
      </pc:sldChg>
      <pc:sldChg chg="modSp mod modNotes">
        <pc:chgData name="Gerth Stølting Brodal" userId="04ef4784-6591-4f86-a140-f5c3b108582a" providerId="ADAL" clId="{E2D5251F-7DD8-423B-B6F7-0E772E49EBD2}" dt="2022-02-24T08:26:45.460" v="29" actId="14100"/>
        <pc:sldMkLst>
          <pc:docMk/>
          <pc:sldMk cId="299492781" sldId="260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99492781" sldId="260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26:45.460" v="29" actId="14100"/>
          <ac:spMkLst>
            <pc:docMk/>
            <pc:sldMk cId="299492781" sldId="260"/>
            <ac:spMk id="3" creationId="{00000000-0000-0000-0000-000000000000}"/>
          </ac:spMkLst>
        </pc:sp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805702221" sldId="261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805702221" sldId="261"/>
            <ac:spMk id="53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805702221" sldId="261"/>
            <ac:grpSpMk id="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805702221" sldId="261"/>
            <ac:grpSpMk id="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805702221" sldId="261"/>
            <ac:grpSpMk id="2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805702221" sldId="261"/>
            <ac:grpSpMk id="3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805702221" sldId="261"/>
            <ac:grpSpMk id="44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805702221" sldId="261"/>
            <ac:cxnSpMk id="22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4T08:44:42.837" v="123" actId="1037"/>
        <pc:sldMkLst>
          <pc:docMk/>
          <pc:sldMk cId="1880053368" sldId="262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2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2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25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4:42.837" v="123" actId="1037"/>
          <ac:spMkLst>
            <pc:docMk/>
            <pc:sldMk cId="1880053368" sldId="262"/>
            <ac:spMk id="26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6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80053368" sldId="262"/>
            <ac:spMk id="28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0:44.945" v="116" actId="1076"/>
          <ac:spMkLst>
            <pc:docMk/>
            <pc:sldMk cId="1880053368" sldId="262"/>
            <ac:spMk id="2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8:41:13.170" v="120" actId="1076"/>
          <ac:spMkLst>
            <pc:docMk/>
            <pc:sldMk cId="1880053368" sldId="262"/>
            <ac:spMk id="293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4T08:44:42.837" v="123" actId="1037"/>
          <ac:grpSpMkLst>
            <pc:docMk/>
            <pc:sldMk cId="1880053368" sldId="262"/>
            <ac:grpSpMk id="9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8:44:42.837" v="123" actId="1037"/>
          <ac:grpSpMkLst>
            <pc:docMk/>
            <pc:sldMk cId="1880053368" sldId="262"/>
            <ac:grpSpMk id="29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8:44:42.837" v="123" actId="1037"/>
          <ac:grpSpMkLst>
            <pc:docMk/>
            <pc:sldMk cId="1880053368" sldId="262"/>
            <ac:grpSpMk id="291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4T08:44:42.837" v="123" actId="1037"/>
          <ac:cxnSpMkLst>
            <pc:docMk/>
            <pc:sldMk cId="1880053368" sldId="262"/>
            <ac:cxnSpMk id="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0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0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2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3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3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3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3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4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4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5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6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7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8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8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9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19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20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2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2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22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80053368" sldId="262"/>
            <ac:cxnSpMk id="285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3T21:45:43.769" v="8" actId="14100"/>
        <pc:sldMkLst>
          <pc:docMk/>
          <pc:sldMk cId="2696877821" sldId="263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8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8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43.769" v="8" actId="14100"/>
          <ac:spMkLst>
            <pc:docMk/>
            <pc:sldMk cId="2696877821" sldId="263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6877821" sldId="263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10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23.078" v="5" actId="1076"/>
          <ac:spMkLst>
            <pc:docMk/>
            <pc:sldMk cId="2696877821" sldId="263"/>
            <ac:spMk id="10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10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5:35.119" v="6" actId="1076"/>
          <ac:spMkLst>
            <pc:docMk/>
            <pc:sldMk cId="2696877821" sldId="263"/>
            <ac:spMk id="105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5:35.119" v="6" actId="1076"/>
          <ac:grpSpMkLst>
            <pc:docMk/>
            <pc:sldMk cId="2696877821" sldId="263"/>
            <ac:grpSpMk id="9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5:35.119" v="6" actId="1076"/>
          <ac:grpSpMkLst>
            <pc:docMk/>
            <pc:sldMk cId="2696877821" sldId="263"/>
            <ac:grpSpMk id="9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5:35.119" v="6" actId="1076"/>
          <ac:grpSpMkLst>
            <pc:docMk/>
            <pc:sldMk cId="2696877821" sldId="263"/>
            <ac:grpSpMk id="9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5:35.119" v="6" actId="1076"/>
          <ac:grpSpMkLst>
            <pc:docMk/>
            <pc:sldMk cId="2696877821" sldId="263"/>
            <ac:grpSpMk id="101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5:35.119" v="6" actId="1076"/>
          <ac:cxnSpMkLst>
            <pc:docMk/>
            <pc:sldMk cId="2696877821" sldId="263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5:35.119" v="6" actId="1076"/>
          <ac:cxnSpMkLst>
            <pc:docMk/>
            <pc:sldMk cId="2696877821" sldId="263"/>
            <ac:cxnSpMk id="3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4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5:35.119" v="6" actId="1076"/>
          <ac:cxnSpMkLst>
            <pc:docMk/>
            <pc:sldMk cId="2696877821" sldId="263"/>
            <ac:cxnSpMk id="4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4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5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5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6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6877821" sldId="263"/>
            <ac:cxnSpMk id="6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5:35.119" v="6" actId="1076"/>
          <ac:cxnSpMkLst>
            <pc:docMk/>
            <pc:sldMk cId="2696877821" sldId="263"/>
            <ac:cxnSpMk id="75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4T09:25:08.220" v="260" actId="1076"/>
        <pc:sldMkLst>
          <pc:docMk/>
          <pc:sldMk cId="118758637" sldId="264"/>
        </pc:sldMkLst>
        <pc:spChg chg="mod">
          <ac:chgData name="Gerth Stølting Brodal" userId="04ef4784-6591-4f86-a140-f5c3b108582a" providerId="ADAL" clId="{E2D5251F-7DD8-423B-B6F7-0E772E49EBD2}" dt="2022-02-24T09:25:08.220" v="260" actId="1076"/>
          <ac:spMkLst>
            <pc:docMk/>
            <pc:sldMk cId="118758637" sldId="264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1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8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8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8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6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18758637" sldId="264"/>
            <ac:spMk id="288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2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3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3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3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18758637" sldId="264"/>
            <ac:grpSpMk id="290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9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9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2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3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4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4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5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6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7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18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20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2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2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18758637" sldId="264"/>
            <ac:cxnSpMk id="224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3T21:46:25.449" v="12" actId="1036"/>
        <pc:sldMkLst>
          <pc:docMk/>
          <pc:sldMk cId="1243164200" sldId="265"/>
        </pc:sldMkLst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1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21" creationId="{491924CD-4C54-49DA-877F-61D8E2962AF4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7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7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6:25.449" v="12" actId="1036"/>
          <ac:spMkLst>
            <pc:docMk/>
            <pc:sldMk cId="1243164200" sldId="265"/>
            <ac:spMk id="75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6:25.449" v="12" actId="1036"/>
          <ac:grpSpMkLst>
            <pc:docMk/>
            <pc:sldMk cId="1243164200" sldId="265"/>
            <ac:grpSpMk id="6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6:25.449" v="12" actId="1036"/>
          <ac:grpSpMkLst>
            <pc:docMk/>
            <pc:sldMk cId="1243164200" sldId="265"/>
            <ac:grpSpMk id="67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3T21:46:25.449" v="12" actId="1036"/>
          <ac:picMkLst>
            <pc:docMk/>
            <pc:sldMk cId="1243164200" sldId="265"/>
            <ac:picMk id="4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3T21:46:25.449" v="12" actId="1036"/>
          <ac:picMkLst>
            <pc:docMk/>
            <pc:sldMk cId="1243164200" sldId="265"/>
            <ac:picMk id="2050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2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2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2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3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3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3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3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3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4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4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4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4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4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5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5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5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6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6:25.449" v="12" actId="1036"/>
          <ac:cxnSpMkLst>
            <pc:docMk/>
            <pc:sldMk cId="1243164200" sldId="265"/>
            <ac:cxnSpMk id="63" creationId="{00000000-0000-0000-0000-000000000000}"/>
          </ac:cxnSpMkLst>
        </pc:cxnChg>
      </pc:sldChg>
      <pc:sldChg chg="modSp mod modAnim modNotes">
        <pc:chgData name="Gerth Stølting Brodal" userId="04ef4784-6591-4f86-a140-f5c3b108582a" providerId="ADAL" clId="{E2D5251F-7DD8-423B-B6F7-0E772E49EBD2}" dt="2022-02-24T09:07:22.484" v="170" actId="1036"/>
        <pc:sldMkLst>
          <pc:docMk/>
          <pc:sldMk cId="2698923747" sldId="266"/>
        </pc:sldMkLst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7:22.484" v="170" actId="1036"/>
          <ac:spMkLst>
            <pc:docMk/>
            <pc:sldMk cId="2698923747" sldId="266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6:38.853" v="163" actId="122"/>
          <ac:spMkLst>
            <pc:docMk/>
            <pc:sldMk cId="2698923747" sldId="266"/>
            <ac:spMk id="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2.684" v="152" actId="1037"/>
          <ac:spMkLst>
            <pc:docMk/>
            <pc:sldMk cId="2698923747" sldId="266"/>
            <ac:spMk id="5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6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6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698923747" sldId="266"/>
            <ac:spMk id="1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4:56.600" v="160" actId="1038"/>
          <ac:spMkLst>
            <pc:docMk/>
            <pc:sldMk cId="2698923747" sldId="266"/>
            <ac:spMk id="102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4T09:04:56.600" v="160" actId="1038"/>
          <ac:grpSpMkLst>
            <pc:docMk/>
            <pc:sldMk cId="2698923747" sldId="266"/>
            <ac:grpSpMk id="4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04:52.684" v="152" actId="1037"/>
          <ac:grpSpMkLst>
            <pc:docMk/>
            <pc:sldMk cId="2698923747" sldId="266"/>
            <ac:grpSpMk id="49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4T09:04:52.684" v="152" actId="1037"/>
          <ac:picMkLst>
            <pc:docMk/>
            <pc:sldMk cId="2698923747" sldId="266"/>
            <ac:picMk id="56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2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2.684" v="152" actId="1037"/>
          <ac:cxnSpMkLst>
            <pc:docMk/>
            <pc:sldMk cId="2698923747" sldId="266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4:56.600" v="160" actId="1038"/>
          <ac:cxnSpMkLst>
            <pc:docMk/>
            <pc:sldMk cId="2698923747" sldId="266"/>
            <ac:cxnSpMk id="5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8923747" sldId="266"/>
            <ac:cxnSpMk id="8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8923747" sldId="266"/>
            <ac:cxnSpMk id="9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698923747" sldId="266"/>
            <ac:cxnSpMk id="100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4T09:08:17.698" v="186" actId="1038"/>
        <pc:sldMkLst>
          <pc:docMk/>
          <pc:sldMk cId="2298874968" sldId="267"/>
        </pc:sldMkLst>
        <pc:spChg chg="mod">
          <ac:chgData name="Gerth Stølting Brodal" userId="04ef4784-6591-4f86-a140-f5c3b108582a" providerId="ADAL" clId="{E2D5251F-7DD8-423B-B6F7-0E772E49EBD2}" dt="2022-02-24T09:07:39.133" v="175" actId="1037"/>
          <ac:spMkLst>
            <pc:docMk/>
            <pc:sldMk cId="2298874968" sldId="267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8:08.183" v="180" actId="1036"/>
          <ac:spMkLst>
            <pc:docMk/>
            <pc:sldMk cId="2298874968" sldId="267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8:08.183" v="180" actId="1036"/>
          <ac:spMkLst>
            <pc:docMk/>
            <pc:sldMk cId="2298874968" sldId="267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7:39.133" v="175" actId="1037"/>
          <ac:spMkLst>
            <pc:docMk/>
            <pc:sldMk cId="2298874968" sldId="267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7:39.133" v="175" actId="1037"/>
          <ac:spMkLst>
            <pc:docMk/>
            <pc:sldMk cId="2298874968" sldId="267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8:08.183" v="180" actId="1036"/>
          <ac:spMkLst>
            <pc:docMk/>
            <pc:sldMk cId="2298874968" sldId="267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8:17.698" v="186" actId="1038"/>
          <ac:spMkLst>
            <pc:docMk/>
            <pc:sldMk cId="2298874968" sldId="267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8:17.698" v="186" actId="1038"/>
          <ac:spMkLst>
            <pc:docMk/>
            <pc:sldMk cId="2298874968" sldId="267"/>
            <ac:spMk id="102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4T09:08:08.183" v="180" actId="1036"/>
          <ac:grpSpMkLst>
            <pc:docMk/>
            <pc:sldMk cId="2298874968" sldId="267"/>
            <ac:grpSpMk id="27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4T09:07:39.133" v="175" actId="1037"/>
          <ac:picMkLst>
            <pc:docMk/>
            <pc:sldMk cId="2298874968" sldId="267"/>
            <ac:picMk id="4098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07:39.133" v="175" actId="1037"/>
          <ac:picMkLst>
            <pc:docMk/>
            <pc:sldMk cId="2298874968" sldId="267"/>
            <ac:picMk id="4099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7:39.133" v="175" actId="1037"/>
          <ac:cxnSpMkLst>
            <pc:docMk/>
            <pc:sldMk cId="2298874968" sldId="267"/>
            <ac:cxnSpMk id="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7:39.133" v="175" actId="1037"/>
          <ac:cxnSpMkLst>
            <pc:docMk/>
            <pc:sldMk cId="2298874968" sldId="267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7:39.133" v="175" actId="1037"/>
          <ac:cxnSpMkLst>
            <pc:docMk/>
            <pc:sldMk cId="2298874968" sldId="267"/>
            <ac:cxnSpMk id="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7:39.133" v="175" actId="1037"/>
          <ac:cxnSpMkLst>
            <pc:docMk/>
            <pc:sldMk cId="2298874968" sldId="267"/>
            <ac:cxnSpMk id="2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2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2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4T09:08:08.183" v="180" actId="1036"/>
          <ac:cxnSpMkLst>
            <pc:docMk/>
            <pc:sldMk cId="2298874968" sldId="267"/>
            <ac:cxnSpMk id="41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4T09:12:14.637" v="193" actId="14100"/>
        <pc:sldMkLst>
          <pc:docMk/>
          <pc:sldMk cId="1807491682" sldId="269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5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5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5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7491682" sldId="269"/>
            <ac:spMk id="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12:14.637" v="193" actId="14100"/>
          <ac:spMkLst>
            <pc:docMk/>
            <pc:sldMk cId="1807491682" sldId="269"/>
            <ac:spMk id="82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7491682" sldId="269"/>
            <ac:grpSpMk id="80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7491682" sldId="269"/>
            <ac:cxnSpMk id="24" creationId="{00000000-0000-0000-0000-000000000000}"/>
          </ac:cxnSpMkLst>
        </pc:cxn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2832025127" sldId="272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7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0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832025127" sldId="272"/>
            <ac:spMk id="1031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1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1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2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2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3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832025127" sldId="272"/>
            <ac:grpSpMk id="39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2832025127" sldId="272"/>
            <ac:picMk id="1026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832025127" sldId="272"/>
            <ac:cxnSpMk id="5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832025127" sldId="272"/>
            <ac:cxnSpMk id="5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832025127" sldId="272"/>
            <ac:cxnSpMk id="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832025127" sldId="272"/>
            <ac:cxnSpMk id="1030" creationId="{00000000-0000-0000-0000-000000000000}"/>
          </ac:cxnSpMkLst>
        </pc:cxn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4197530163" sldId="275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5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8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0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8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1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0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2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30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3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3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197530163" sldId="275"/>
            <ac:spMk id="332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7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7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7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8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8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8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9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9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9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2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2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2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2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2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3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3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4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4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5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5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6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6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7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8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8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9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9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0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0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1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1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1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1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2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2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3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3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4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4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5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25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3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3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4197530163" sldId="275"/>
            <ac:grpSpMk id="1035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4197530163" sldId="275"/>
            <ac:picMk id="1026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4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5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5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30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3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3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3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4197530163" sldId="275"/>
            <ac:cxnSpMk id="329" creationId="{00000000-0000-0000-0000-000000000000}"/>
          </ac:cxnSpMkLst>
        </pc:cxn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336371636" sldId="284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6371636" sldId="284"/>
            <ac:spMk id="67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6371636" sldId="284"/>
            <ac:grpSpMk id="2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6371636" sldId="284"/>
            <ac:grpSpMk id="68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3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4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5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6371636" sldId="284"/>
            <ac:cxnSpMk id="55" creationId="{00000000-0000-0000-0000-000000000000}"/>
          </ac:cxnSpMkLst>
        </pc:cxnChg>
      </pc:sldChg>
      <pc:sldChg chg="modSp mod modAnim modNotes">
        <pc:chgData name="Gerth Stølting Brodal" userId="04ef4784-6591-4f86-a140-f5c3b108582a" providerId="ADAL" clId="{E2D5251F-7DD8-423B-B6F7-0E772E49EBD2}" dt="2022-02-24T09:20:38.017" v="212"/>
        <pc:sldMkLst>
          <pc:docMk/>
          <pc:sldMk cId="2029740382" sldId="285"/>
        </pc:sldMkLst>
        <pc:spChg chg="mod">
          <ac:chgData name="Gerth Stølting Brodal" userId="04ef4784-6591-4f86-a140-f5c3b108582a" providerId="ADAL" clId="{E2D5251F-7DD8-423B-B6F7-0E772E49EBD2}" dt="2022-02-24T09:20:08.525" v="210"/>
          <ac:spMkLst>
            <pc:docMk/>
            <pc:sldMk cId="2029740382" sldId="285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20:14.782" v="211" actId="1076"/>
          <ac:spMkLst>
            <pc:docMk/>
            <pc:sldMk cId="2029740382" sldId="285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029740382" sldId="285"/>
            <ac:spMk id="5" creationId="{4C3B3F42-0A39-4D36-B3A9-F07376E0EAC5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029740382" sldId="285"/>
            <ac:spMk id="6" creationId="{0C02954B-FD50-4552-A0E6-4676016DBF37}"/>
          </ac:spMkLst>
        </pc:spChg>
      </pc:sldChg>
      <pc:sldChg chg="modSp mod modAnim modNotes">
        <pc:chgData name="Gerth Stølting Brodal" userId="04ef4784-6591-4f86-a140-f5c3b108582a" providerId="ADAL" clId="{E2D5251F-7DD8-423B-B6F7-0E772E49EBD2}" dt="2022-02-24T09:03:11.100" v="147"/>
        <pc:sldMkLst>
          <pc:docMk/>
          <pc:sldMk cId="4012473110" sldId="286"/>
        </pc:sldMkLst>
        <pc:spChg chg="mod">
          <ac:chgData name="Gerth Stølting Brodal" userId="04ef4784-6591-4f86-a140-f5c3b108582a" providerId="ADAL" clId="{E2D5251F-7DD8-423B-B6F7-0E772E49EBD2}" dt="2022-02-24T09:01:22.425" v="125" actId="1076"/>
          <ac:spMkLst>
            <pc:docMk/>
            <pc:sldMk cId="4012473110" sldId="286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1:28.632" v="137" actId="1037"/>
          <ac:spMkLst>
            <pc:docMk/>
            <pc:sldMk cId="4012473110" sldId="286"/>
            <ac:spMk id="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1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6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7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7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1:33.604" v="145" actId="1038"/>
          <ac:spMkLst>
            <pc:docMk/>
            <pc:sldMk cId="4012473110" sldId="286"/>
            <ac:spMk id="7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01:33.604" v="145" actId="1038"/>
          <ac:spMkLst>
            <pc:docMk/>
            <pc:sldMk cId="4012473110" sldId="286"/>
            <ac:spMk id="7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7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8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012473110" sldId="286"/>
            <ac:spMk id="90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4T09:01:33.604" v="145" actId="1038"/>
          <ac:grpSpMkLst>
            <pc:docMk/>
            <pc:sldMk cId="4012473110" sldId="286"/>
            <ac:grpSpMk id="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01:33.604" v="145" actId="1038"/>
          <ac:grpSpMkLst>
            <pc:docMk/>
            <pc:sldMk cId="4012473110" sldId="286"/>
            <ac:grpSpMk id="73" creationId="{00000000-0000-0000-0000-000000000000}"/>
          </ac:grpSpMkLst>
        </pc:grpChg>
        <pc:graphicFrameChg chg="mod">
          <ac:chgData name="Gerth Stølting Brodal" userId="04ef4784-6591-4f86-a140-f5c3b108582a" providerId="ADAL" clId="{E2D5251F-7DD8-423B-B6F7-0E772E49EBD2}" dt="2022-02-24T09:01:33.604" v="145" actId="1038"/>
          <ac:graphicFrameMkLst>
            <pc:docMk/>
            <pc:sldMk cId="4012473110" sldId="286"/>
            <ac:graphicFrameMk id="8" creationId="{00000000-0000-0000-0000-000000000000}"/>
          </ac:graphicFrameMkLst>
        </pc:graphicFrameChg>
        <pc:graphicFrameChg chg="mod">
          <ac:chgData name="Gerth Stølting Brodal" userId="04ef4784-6591-4f86-a140-f5c3b108582a" providerId="ADAL" clId="{E2D5251F-7DD8-423B-B6F7-0E772E49EBD2}" dt="2022-02-24T09:01:28.632" v="137" actId="1037"/>
          <ac:graphicFrameMkLst>
            <pc:docMk/>
            <pc:sldMk cId="4012473110" sldId="286"/>
            <ac:graphicFrameMk id="75" creationId="{00000000-0000-0000-0000-000000000000}"/>
          </ac:graphicFrameMkLst>
        </pc:graphicFrameChg>
        <pc:picChg chg="mod">
          <ac:chgData name="Gerth Stølting Brodal" userId="04ef4784-6591-4f86-a140-f5c3b108582a" providerId="ADAL" clId="{E2D5251F-7DD8-423B-B6F7-0E772E49EBD2}" dt="2022-02-24T09:01:28.632" v="137" actId="1037"/>
          <ac:picMkLst>
            <pc:docMk/>
            <pc:sldMk cId="4012473110" sldId="286"/>
            <ac:picMk id="91" creationId="{00000000-0000-0000-0000-000000000000}"/>
          </ac:picMkLst>
        </pc:picChg>
      </pc:sldChg>
      <pc:sldChg chg="modSp mod modNotes">
        <pc:chgData name="Gerth Stølting Brodal" userId="04ef4784-6591-4f86-a140-f5c3b108582a" providerId="ADAL" clId="{E2D5251F-7DD8-423B-B6F7-0E772E49EBD2}" dt="2022-02-24T09:17:55.746" v="198" actId="1076"/>
        <pc:sldMkLst>
          <pc:docMk/>
          <pc:sldMk cId="337906765" sldId="287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7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8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0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1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2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2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337906765" sldId="287"/>
            <ac:spMk id="1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17:55.746" v="198" actId="1076"/>
          <ac:spMkLst>
            <pc:docMk/>
            <pc:sldMk cId="337906765" sldId="287"/>
            <ac:spMk id="126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7906765" sldId="287"/>
            <ac:grpSpMk id="5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7906765" sldId="287"/>
            <ac:grpSpMk id="8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7906765" sldId="287"/>
            <ac:grpSpMk id="12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337906765" sldId="287"/>
            <ac:grpSpMk id="125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337906765" sldId="287"/>
            <ac:picMk id="79" creationId="{00000000-0000-0000-0000-000000000000}"/>
          </ac:picMkLst>
        </pc:pic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5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5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6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337906765" sldId="287"/>
            <ac:cxnSpMk id="76" creationId="{00000000-0000-0000-0000-000000000000}"/>
          </ac:cxnSpMkLst>
        </pc:cxnChg>
      </pc:sldChg>
      <pc:sldChg chg="modSp mod modNotes">
        <pc:chgData name="Gerth Stølting Brodal" userId="04ef4784-6591-4f86-a140-f5c3b108582a" providerId="ADAL" clId="{E2D5251F-7DD8-423B-B6F7-0E772E49EBD2}" dt="2022-02-24T09:14:46.701" v="197" actId="207"/>
        <pc:sldMkLst>
          <pc:docMk/>
          <pc:sldMk cId="584495412" sldId="288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14:11.682" v="195" actId="1076"/>
          <ac:spMkLst>
            <pc:docMk/>
            <pc:sldMk cId="584495412" sldId="288"/>
            <ac:spMk id="5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0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584495412" sldId="288"/>
            <ac:spMk id="1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4T09:14:46.701" v="197" actId="207"/>
          <ac:spMkLst>
            <pc:docMk/>
            <pc:sldMk cId="584495412" sldId="288"/>
            <ac:spMk id="147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1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1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1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1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2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584495412" sldId="288"/>
            <ac:grpSpMk id="32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584495412" sldId="288"/>
            <ac:cxnSpMk id="145" creationId="{00000000-0000-0000-0000-000000000000}"/>
          </ac:cxnSpMkLst>
        </pc:cxn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1860478776" sldId="289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6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6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1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2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27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1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60478776" sldId="289"/>
            <ac:spMk id="346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14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15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17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19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19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20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31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60478776" sldId="289"/>
            <ac:grpSpMk id="333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7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7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8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5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7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8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8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8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8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9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19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2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28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60478776" sldId="289"/>
            <ac:cxnSpMk id="339" creationId="{00000000-0000-0000-0000-000000000000}"/>
          </ac:cxnSpMkLst>
        </pc:cxnChg>
      </pc:sldChg>
      <pc:sldChg chg="modSp modNotes modNotesTx">
        <pc:chgData name="Gerth Stølting Brodal" userId="04ef4784-6591-4f86-a140-f5c3b108582a" providerId="ADAL" clId="{E2D5251F-7DD8-423B-B6F7-0E772E49EBD2}" dt="2022-02-24T08:28:06.337" v="102" actId="20577"/>
        <pc:sldMkLst>
          <pc:docMk/>
          <pc:sldMk cId="1475292938" sldId="290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475292938" sldId="290"/>
            <ac:spMk id="3" creationId="{00000000-0000-0000-0000-000000000000}"/>
          </ac:spMkLst>
        </pc:sp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180363063" sldId="291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5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8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9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0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1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180363063" sldId="291"/>
            <ac:spMk id="147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1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1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1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1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2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180363063" sldId="291"/>
            <ac:grpSpMk id="32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180363063" sldId="291"/>
            <ac:cxnSpMk id="145" creationId="{00000000-0000-0000-0000-000000000000}"/>
          </ac:cxnSpMkLst>
        </pc:cxnChg>
      </pc:sldChg>
      <pc:sldChg chg="modSp modNotes">
        <pc:chgData name="Gerth Stølting Brodal" userId="04ef4784-6591-4f86-a140-f5c3b108582a" providerId="ADAL" clId="{E2D5251F-7DD8-423B-B6F7-0E772E49EBD2}" dt="2022-02-23T21:44:05.953" v="0"/>
        <pc:sldMkLst>
          <pc:docMk/>
          <pc:sldMk cId="2760254497" sldId="292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3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3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3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3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1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2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3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5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5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6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6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6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6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19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1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1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1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1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3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6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7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8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49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50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51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5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5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2760254497" sldId="292"/>
            <ac:spMk id="278" creationId="{00000000-0000-0000-0000-0000000000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3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4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8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90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1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3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4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51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7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9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19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20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20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23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2760254497" sldId="292"/>
            <ac:grpSpMk id="254" creationId="{00000000-0000-0000-0000-000000000000}"/>
          </ac:grpSpMkLst>
        </pc:grp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3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7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7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8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9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1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1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1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3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4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5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7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8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8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8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8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8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9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19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0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7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8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29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0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1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2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3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4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5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6" creationId="{00000000-0000-0000-0000-000000000000}"/>
          </ac:cxnSpMkLst>
        </pc:cxnChg>
        <pc:cxnChg chg="mod">
          <ac:chgData name="Gerth Stølting Brodal" userId="04ef4784-6591-4f86-a140-f5c3b108582a" providerId="ADAL" clId="{E2D5251F-7DD8-423B-B6F7-0E772E49EBD2}" dt="2022-02-23T21:44:05.953" v="0"/>
          <ac:cxnSpMkLst>
            <pc:docMk/>
            <pc:sldMk cId="2760254497" sldId="292"/>
            <ac:cxnSpMk id="237" creationId="{00000000-0000-0000-0000-000000000000}"/>
          </ac:cxnSpMkLst>
        </pc:cxnChg>
      </pc:sldChg>
      <pc:sldChg chg="modSp">
        <pc:chgData name="Gerth Stølting Brodal" userId="04ef4784-6591-4f86-a140-f5c3b108582a" providerId="ADAL" clId="{E2D5251F-7DD8-423B-B6F7-0E772E49EBD2}" dt="2022-02-23T21:44:05.953" v="0"/>
        <pc:sldMkLst>
          <pc:docMk/>
          <pc:sldMk cId="485406152" sldId="293"/>
        </pc:sld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485406152" sldId="293"/>
            <ac:spMk id="5" creationId="{B728AAF1-A156-484E-8264-B2BF9A80B975}"/>
          </ac:spMkLst>
        </pc:sp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485406152" sldId="293"/>
            <ac:picMk id="4" creationId="{755EE8C4-9A00-48FC-9EBE-FA6FF9DD90F8}"/>
          </ac:picMkLst>
        </pc:picChg>
      </pc:sldChg>
      <pc:sldChg chg="modSp mod modNotes">
        <pc:chgData name="Gerth Stølting Brodal" userId="04ef4784-6591-4f86-a140-f5c3b108582a" providerId="ADAL" clId="{E2D5251F-7DD8-423B-B6F7-0E772E49EBD2}" dt="2022-02-24T09:23:56.392" v="257" actId="1076"/>
        <pc:sldMkLst>
          <pc:docMk/>
          <pc:sldMk cId="635548642" sldId="1435"/>
        </pc:sldMkLst>
        <pc:spChg chg="mod">
          <ac:chgData name="Gerth Stølting Brodal" userId="04ef4784-6591-4f86-a140-f5c3b108582a" providerId="ADAL" clId="{E2D5251F-7DD8-423B-B6F7-0E772E49EBD2}" dt="2022-02-24T09:20:57.146" v="230" actId="1076"/>
          <ac:spMkLst>
            <pc:docMk/>
            <pc:sldMk cId="635548642" sldId="1435"/>
            <ac:spMk id="4" creationId="{D64B0108-FF21-174A-A953-B1680722A5CA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14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2:23.219" v="245" actId="1076"/>
          <ac:spMkLst>
            <pc:docMk/>
            <pc:sldMk cId="635548642" sldId="1435"/>
            <ac:spMk id="16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18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19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20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2:15.685" v="243" actId="1076"/>
          <ac:spMkLst>
            <pc:docMk/>
            <pc:sldMk cId="635548642" sldId="1435"/>
            <ac:spMk id="21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25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2:53.086" v="250" actId="1076"/>
          <ac:spMkLst>
            <pc:docMk/>
            <pc:sldMk cId="635548642" sldId="1435"/>
            <ac:spMk id="26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k cId="635548642" sldId="1435"/>
            <ac:spMk id="30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3:18.010" v="253" actId="1076"/>
          <ac:spMkLst>
            <pc:docMk/>
            <pc:sldMk cId="635548642" sldId="1435"/>
            <ac:spMk id="33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2:38.947" v="248" actId="1076"/>
          <ac:spMkLst>
            <pc:docMk/>
            <pc:sldMk cId="635548642" sldId="1435"/>
            <ac:spMk id="38" creationId="{26DC1558-BEA3-AA4D-9444-F99CADBC8700}"/>
          </ac:spMkLst>
        </pc:spChg>
        <pc:spChg chg="mod">
          <ac:chgData name="Gerth Stølting Brodal" userId="04ef4784-6591-4f86-a140-f5c3b108582a" providerId="ADAL" clId="{E2D5251F-7DD8-423B-B6F7-0E772E49EBD2}" dt="2022-02-24T09:23:56.392" v="257" actId="1076"/>
          <ac:spMkLst>
            <pc:docMk/>
            <pc:sldMk cId="635548642" sldId="1435"/>
            <ac:spMk id="40" creationId="{26DC1558-BEA3-AA4D-9444-F99CADBC8700}"/>
          </ac:spMkLst>
        </pc:s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635548642" sldId="1435"/>
            <ac:grpSpMk id="1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0:54.424" v="228" actId="1037"/>
          <ac:grpSpMkLst>
            <pc:docMk/>
            <pc:sldMk cId="635548642" sldId="1435"/>
            <ac:grpSpMk id="15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0:54.424" v="228" actId="1037"/>
          <ac:grpSpMkLst>
            <pc:docMk/>
            <pc:sldMk cId="635548642" sldId="1435"/>
            <ac:grpSpMk id="2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0:54.424" v="228" actId="1037"/>
          <ac:grpSpMkLst>
            <pc:docMk/>
            <pc:sldMk cId="635548642" sldId="1435"/>
            <ac:grpSpMk id="28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0:54.424" v="228" actId="1037"/>
          <ac:grpSpMkLst>
            <pc:docMk/>
            <pc:sldMk cId="635548642" sldId="1435"/>
            <ac:grpSpMk id="29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1:09.302" v="232" actId="1076"/>
          <ac:grpSpMkLst>
            <pc:docMk/>
            <pc:sldMk cId="635548642" sldId="1435"/>
            <ac:grpSpMk id="3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635548642" sldId="1435"/>
            <ac:grpSpMk id="36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1:09.302" v="232" actId="1076"/>
          <ac:grpSpMkLst>
            <pc:docMk/>
            <pc:sldMk cId="635548642" sldId="1435"/>
            <ac:grpSpMk id="37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1:09.302" v="232" actId="1076"/>
          <ac:grpSpMkLst>
            <pc:docMk/>
            <pc:sldMk cId="635548642" sldId="1435"/>
            <ac:grpSpMk id="42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3:47.818" v="255" actId="14100"/>
          <ac:grpSpMkLst>
            <pc:docMk/>
            <pc:sldMk cId="635548642" sldId="1435"/>
            <ac:grpSpMk id="43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3T21:44:05.953" v="0"/>
          <ac:grpSpMkLst>
            <pc:docMk/>
            <pc:sldMk cId="635548642" sldId="1435"/>
            <ac:grpSpMk id="44" creationId="{00000000-0000-0000-0000-000000000000}"/>
          </ac:grpSpMkLst>
        </pc:grpChg>
        <pc:grpChg chg="mod">
          <ac:chgData name="Gerth Stølting Brodal" userId="04ef4784-6591-4f86-a140-f5c3b108582a" providerId="ADAL" clId="{E2D5251F-7DD8-423B-B6F7-0E772E49EBD2}" dt="2022-02-24T09:21:03.845" v="231" actId="1076"/>
          <ac:grpSpMkLst>
            <pc:docMk/>
            <pc:sldMk cId="635548642" sldId="1435"/>
            <ac:grpSpMk id="45" creationId="{00000000-0000-0000-0000-000000000000}"/>
          </ac:grpSpMkLst>
        </pc:grpChg>
        <pc:picChg chg="mod">
          <ac:chgData name="Gerth Stølting Brodal" userId="04ef4784-6591-4f86-a140-f5c3b108582a" providerId="ADAL" clId="{E2D5251F-7DD8-423B-B6F7-0E772E49EBD2}" dt="2022-02-24T09:23:05.189" v="252" actId="1076"/>
          <ac:picMkLst>
            <pc:docMk/>
            <pc:sldMk cId="635548642" sldId="1435"/>
            <ac:picMk id="2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45.974" v="249" actId="14100"/>
          <ac:picMkLst>
            <pc:docMk/>
            <pc:sldMk cId="635548642" sldId="1435"/>
            <ac:picMk id="3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18.803" v="244" actId="14100"/>
          <ac:picMkLst>
            <pc:docMk/>
            <pc:sldMk cId="635548642" sldId="1435"/>
            <ac:picMk id="5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11.169" v="242" actId="14100"/>
          <ac:picMkLst>
            <pc:docMk/>
            <pc:sldMk cId="635548642" sldId="1435"/>
            <ac:picMk id="6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06.307" v="241" actId="1076"/>
          <ac:picMkLst>
            <pc:docMk/>
            <pc:sldMk cId="635548642" sldId="1435"/>
            <ac:picMk id="7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635548642" sldId="1435"/>
            <ac:picMk id="8" creationId="{BC32D81D-CA57-B540-A2FE-1983380BB1F3}"/>
          </ac:picMkLst>
        </pc:pic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635548642" sldId="1435"/>
            <ac:picMk id="11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33.637" v="247" actId="14100"/>
          <ac:picMkLst>
            <pc:docMk/>
            <pc:sldMk cId="635548642" sldId="1435"/>
            <ac:picMk id="13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635548642" sldId="1435"/>
            <ac:picMk id="22" creationId="{0E66C04D-337C-0F42-925D-2102990BF2E4}"/>
          </ac:picMkLst>
        </pc:pic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635548642" sldId="1435"/>
            <ac:picMk id="23" creationId="{11A87AF5-50D1-6448-8033-6EEED4C826E5}"/>
          </ac:picMkLst>
        </pc:picChg>
        <pc:picChg chg="mod">
          <ac:chgData name="Gerth Stølting Brodal" userId="04ef4784-6591-4f86-a140-f5c3b108582a" providerId="ADAL" clId="{E2D5251F-7DD8-423B-B6F7-0E772E49EBD2}" dt="2022-02-23T21:44:05.953" v="0"/>
          <ac:picMkLst>
            <pc:docMk/>
            <pc:sldMk cId="635548642" sldId="1435"/>
            <ac:picMk id="24" creationId="{24EDBD7B-C4A1-4042-9DB5-ED86EB49073F}"/>
          </ac:picMkLst>
        </pc:picChg>
        <pc:picChg chg="mod">
          <ac:chgData name="Gerth Stølting Brodal" userId="04ef4784-6591-4f86-a140-f5c3b108582a" providerId="ADAL" clId="{E2D5251F-7DD8-423B-B6F7-0E772E49EBD2}" dt="2022-02-24T09:23:51.316" v="256" actId="14100"/>
          <ac:picMkLst>
            <pc:docMk/>
            <pc:sldMk cId="635548642" sldId="1435"/>
            <ac:picMk id="39" creationId="{00000000-0000-0000-0000-000000000000}"/>
          </ac:picMkLst>
        </pc:picChg>
        <pc:picChg chg="mod">
          <ac:chgData name="Gerth Stølting Brodal" userId="04ef4784-6591-4f86-a140-f5c3b108582a" providerId="ADAL" clId="{E2D5251F-7DD8-423B-B6F7-0E772E49EBD2}" dt="2022-02-24T09:22:28.776" v="246" actId="14100"/>
          <ac:picMkLst>
            <pc:docMk/>
            <pc:sldMk cId="635548642" sldId="1435"/>
            <ac:picMk id="41" creationId="{00000000-0000-0000-0000-000000000000}"/>
          </ac:picMkLst>
        </pc:picChg>
      </pc:sldChg>
      <pc:sldMasterChg chg="modSp modSldLayout">
        <pc:chgData name="Gerth Stølting Brodal" userId="04ef4784-6591-4f86-a140-f5c3b108582a" providerId="ADAL" clId="{E2D5251F-7DD8-423B-B6F7-0E772E49EBD2}" dt="2022-02-23T21:44:05.953" v="0"/>
        <pc:sldMasterMkLst>
          <pc:docMk/>
          <pc:sldMasterMk cId="4250436658" sldId="2147483648"/>
        </pc:sldMasterMkLst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asterMk cId="4250436658" sldId="2147483648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asterMk cId="4250436658" sldId="2147483648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asterMk cId="4250436658" sldId="2147483648"/>
            <ac:spMk id="4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asterMk cId="4250436658" sldId="2147483648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E2D5251F-7DD8-423B-B6F7-0E772E49EBD2}" dt="2022-02-23T21:44:05.953" v="0"/>
          <ac:spMkLst>
            <pc:docMk/>
            <pc:sldMasterMk cId="4250436658" sldId="2147483648"/>
            <ac:spMk id="6" creationId="{00000000-0000-0000-0000-000000000000}"/>
          </ac:spMkLst>
        </pc:sp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987940338" sldId="2147483649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987940338" sldId="2147483649"/>
              <ac:spMk id="2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987940338" sldId="2147483649"/>
              <ac:spMk id="3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2048509471" sldId="2147483651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048509471" sldId="2147483651"/>
              <ac:spMk id="2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048509471" sldId="2147483651"/>
              <ac:spMk id="3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3283002693" sldId="2147483652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3283002693" sldId="2147483652"/>
              <ac:spMk id="3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3283002693" sldId="2147483652"/>
              <ac:spMk id="4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4289701221" sldId="2147483653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4289701221" sldId="2147483653"/>
              <ac:spMk id="3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4289701221" sldId="2147483653"/>
              <ac:spMk id="4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4289701221" sldId="2147483653"/>
              <ac:spMk id="5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4289701221" sldId="2147483653"/>
              <ac:spMk id="6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2493978326" sldId="2147483656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493978326" sldId="2147483656"/>
              <ac:spMk id="2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493978326" sldId="2147483656"/>
              <ac:spMk id="3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493978326" sldId="2147483656"/>
              <ac:spMk id="4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3987974760" sldId="2147483657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3987974760" sldId="2147483657"/>
              <ac:spMk id="2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3987974760" sldId="2147483657"/>
              <ac:spMk id="3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3987974760" sldId="2147483657"/>
              <ac:spMk id="4" creationId="{00000000-0000-0000-0000-000000000000}"/>
            </ac:spMkLst>
          </pc:spChg>
        </pc:sldLayoutChg>
        <pc:sldLayoutChg chg="modSp">
          <pc:chgData name="Gerth Stølting Brodal" userId="04ef4784-6591-4f86-a140-f5c3b108582a" providerId="ADAL" clId="{E2D5251F-7DD8-423B-B6F7-0E772E49EBD2}" dt="2022-02-23T21:44:05.953" v="0"/>
          <pc:sldLayoutMkLst>
            <pc:docMk/>
            <pc:sldMasterMk cId="4250436658" sldId="2147483648"/>
            <pc:sldLayoutMk cId="2887630160" sldId="2147483659"/>
          </pc:sldLayoutMkLst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887630160" sldId="2147483659"/>
              <ac:spMk id="2" creationId="{00000000-0000-0000-0000-000000000000}"/>
            </ac:spMkLst>
          </pc:spChg>
          <pc:spChg chg="mod">
            <ac:chgData name="Gerth Stølting Brodal" userId="04ef4784-6591-4f86-a140-f5c3b108582a" providerId="ADAL" clId="{E2D5251F-7DD8-423B-B6F7-0E772E49EBD2}" dt="2022-02-23T21:44:05.953" v="0"/>
            <ac:spMkLst>
              <pc:docMk/>
              <pc:sldMasterMk cId="4250436658" sldId="2147483648"/>
              <pc:sldLayoutMk cId="288763016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Gerth Stølting Brodal" userId="04ef4784-6591-4f86-a140-f5c3b108582a" providerId="ADAL" clId="{A8DF2AFD-20CB-4F5A-967D-6C28DB571F93}"/>
    <pc:docChg chg="undo custSel modSld">
      <pc:chgData name="Gerth Stølting Brodal" userId="04ef4784-6591-4f86-a140-f5c3b108582a" providerId="ADAL" clId="{A8DF2AFD-20CB-4F5A-967D-6C28DB571F93}" dt="2023-02-22T19:14:21.038" v="90" actId="208"/>
      <pc:docMkLst>
        <pc:docMk/>
      </pc:docMkLst>
      <pc:sldChg chg="modSp mod">
        <pc:chgData name="Gerth Stølting Brodal" userId="04ef4784-6591-4f86-a140-f5c3b108582a" providerId="ADAL" clId="{A8DF2AFD-20CB-4F5A-967D-6C28DB571F93}" dt="2023-02-22T19:07:51.430" v="80" actId="1037"/>
        <pc:sldMkLst>
          <pc:docMk/>
          <pc:sldMk cId="2298874968" sldId="267"/>
        </pc:sldMkLst>
        <pc:spChg chg="mod">
          <ac:chgData name="Gerth Stølting Brodal" userId="04ef4784-6591-4f86-a140-f5c3b108582a" providerId="ADAL" clId="{A8DF2AFD-20CB-4F5A-967D-6C28DB571F93}" dt="2023-02-22T19:07:51.430" v="80" actId="1037"/>
          <ac:spMkLst>
            <pc:docMk/>
            <pc:sldMk cId="2298874968" sldId="267"/>
            <ac:spMk id="4" creationId="{00000000-0000-0000-0000-000000000000}"/>
          </ac:spMkLst>
        </pc:spChg>
        <pc:grpChg chg="mod">
          <ac:chgData name="Gerth Stølting Brodal" userId="04ef4784-6591-4f86-a140-f5c3b108582a" providerId="ADAL" clId="{A8DF2AFD-20CB-4F5A-967D-6C28DB571F93}" dt="2023-02-22T19:06:42.582" v="12" actId="1038"/>
          <ac:grpSpMkLst>
            <pc:docMk/>
            <pc:sldMk cId="2298874968" sldId="267"/>
            <ac:grpSpMk id="27" creationId="{00000000-0000-0000-0000-000000000000}"/>
          </ac:grpSpMkLst>
        </pc:grpChg>
        <pc:cxnChg chg="mod">
          <ac:chgData name="Gerth Stølting Brodal" userId="04ef4784-6591-4f86-a140-f5c3b108582a" providerId="ADAL" clId="{A8DF2AFD-20CB-4F5A-967D-6C28DB571F93}" dt="2023-02-22T19:06:53.157" v="19" actId="1038"/>
          <ac:cxnSpMkLst>
            <pc:docMk/>
            <pc:sldMk cId="2298874968" sldId="267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A8DF2AFD-20CB-4F5A-967D-6C28DB571F93}" dt="2023-02-22T19:07:03.403" v="36" actId="1035"/>
          <ac:cxnSpMkLst>
            <pc:docMk/>
            <pc:sldMk cId="2298874968" sldId="267"/>
            <ac:cxnSpMk id="28" creationId="{00000000-0000-0000-0000-000000000000}"/>
          </ac:cxnSpMkLst>
        </pc:cxnChg>
        <pc:cxnChg chg="mod">
          <ac:chgData name="Gerth Stølting Brodal" userId="04ef4784-6591-4f86-a140-f5c3b108582a" providerId="ADAL" clId="{A8DF2AFD-20CB-4F5A-967D-6C28DB571F93}" dt="2023-02-22T19:07:17.395" v="59" actId="1038"/>
          <ac:cxnSpMkLst>
            <pc:docMk/>
            <pc:sldMk cId="2298874968" sldId="267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A8DF2AFD-20CB-4F5A-967D-6C28DB571F93}" dt="2023-02-22T19:07:08.326" v="43" actId="1036"/>
          <ac:cxnSpMkLst>
            <pc:docMk/>
            <pc:sldMk cId="2298874968" sldId="267"/>
            <ac:cxnSpMk id="41" creationId="{00000000-0000-0000-0000-000000000000}"/>
          </ac:cxnSpMkLst>
        </pc:cxnChg>
      </pc:sldChg>
      <pc:sldChg chg="addSp delSp modSp mod">
        <pc:chgData name="Gerth Stølting Brodal" userId="04ef4784-6591-4f86-a140-f5c3b108582a" providerId="ADAL" clId="{A8DF2AFD-20CB-4F5A-967D-6C28DB571F93}" dt="2023-02-22T19:14:21.038" v="90" actId="208"/>
        <pc:sldMkLst>
          <pc:docMk/>
          <pc:sldMk cId="4197530163" sldId="275"/>
        </pc:sldMkLst>
        <pc:spChg chg="mod">
          <ac:chgData name="Gerth Stølting Brodal" userId="04ef4784-6591-4f86-a140-f5c3b108582a" providerId="ADAL" clId="{A8DF2AFD-20CB-4F5A-967D-6C28DB571F93}" dt="2023-02-22T19:13:13.396" v="86" actId="207"/>
          <ac:spMkLst>
            <pc:docMk/>
            <pc:sldMk cId="4197530163" sldId="275"/>
            <ac:spMk id="224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4:21.038" v="90" actId="208"/>
          <ac:spMkLst>
            <pc:docMk/>
            <pc:sldMk cId="4197530163" sldId="275"/>
            <ac:spMk id="227" creationId="{00000000-0000-0000-0000-000000000000}"/>
          </ac:spMkLst>
        </pc:spChg>
        <pc:spChg chg="add del mod">
          <ac:chgData name="Gerth Stølting Brodal" userId="04ef4784-6591-4f86-a140-f5c3b108582a" providerId="ADAL" clId="{A8DF2AFD-20CB-4F5A-967D-6C28DB571F93}" dt="2023-02-22T19:13:13.396" v="86" actId="207"/>
          <ac:spMkLst>
            <pc:docMk/>
            <pc:sldMk cId="4197530163" sldId="275"/>
            <ac:spMk id="228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3:13.396" v="86" actId="207"/>
          <ac:spMkLst>
            <pc:docMk/>
            <pc:sldMk cId="4197530163" sldId="275"/>
            <ac:spMk id="234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4:21.038" v="90" actId="208"/>
          <ac:spMkLst>
            <pc:docMk/>
            <pc:sldMk cId="4197530163" sldId="275"/>
            <ac:spMk id="237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3:13.396" v="86" actId="207"/>
          <ac:spMkLst>
            <pc:docMk/>
            <pc:sldMk cId="4197530163" sldId="275"/>
            <ac:spMk id="238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4:21.038" v="90" actId="208"/>
          <ac:spMkLst>
            <pc:docMk/>
            <pc:sldMk cId="4197530163" sldId="275"/>
            <ac:spMk id="247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3:13.396" v="86" actId="207"/>
          <ac:spMkLst>
            <pc:docMk/>
            <pc:sldMk cId="4197530163" sldId="275"/>
            <ac:spMk id="248" creationId="{00000000-0000-0000-0000-000000000000}"/>
          </ac:spMkLst>
        </pc:spChg>
        <pc:spChg chg="mod">
          <ac:chgData name="Gerth Stølting Brodal" userId="04ef4784-6591-4f86-a140-f5c3b108582a" providerId="ADAL" clId="{A8DF2AFD-20CB-4F5A-967D-6C28DB571F93}" dt="2023-02-22T19:13:39.559" v="88" actId="208"/>
          <ac:spMkLst>
            <pc:docMk/>
            <pc:sldMk cId="4197530163" sldId="275"/>
            <ac:spMk id="257" creationId="{00000000-0000-0000-0000-000000000000}"/>
          </ac:spMkLst>
        </pc:spChg>
      </pc:sldChg>
      <pc:sldChg chg="modSp mod">
        <pc:chgData name="Gerth Stølting Brodal" userId="04ef4784-6591-4f86-a140-f5c3b108582a" providerId="ADAL" clId="{A8DF2AFD-20CB-4F5A-967D-6C28DB571F93}" dt="2023-02-22T18:56:06.737" v="0" actId="1076"/>
        <pc:sldMkLst>
          <pc:docMk/>
          <pc:sldMk cId="1475292938" sldId="290"/>
        </pc:sldMkLst>
        <pc:spChg chg="mod">
          <ac:chgData name="Gerth Stølting Brodal" userId="04ef4784-6591-4f86-a140-f5c3b108582a" providerId="ADAL" clId="{A8DF2AFD-20CB-4F5A-967D-6C28DB571F93}" dt="2023-02-22T18:56:06.737" v="0" actId="1076"/>
          <ac:spMkLst>
            <pc:docMk/>
            <pc:sldMk cId="1475292938" sldId="29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BF23C4-F8A6-445F-AA0C-2DCB1DB6D135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4D51B-3D24-45C0-8591-70D7DEF9CA4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vil man modeller skiftetid? Lav to knuder: Aarhus ankomst og Aarhus afrejse, med en kant imellem på f.eks. 5 min skift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Dynamisk opdatering = skal kun opdatere det der kan nås fra den opdaterede celle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Ændrer A2 til der bliver en cykel</a:t>
            </a:r>
          </a:p>
          <a:p>
            <a:r>
              <a:rPr lang="da-DK" dirty="0"/>
              <a:t>Cykel kan</a:t>
            </a:r>
            <a:r>
              <a:rPr lang="da-DK" baseline="0" dirty="0"/>
              <a:t> findes ved at følge afhængigheder baglæns indtil en cykel nødvendigvis er fundet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vej data 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</a:t>
            </a:r>
            <a:r>
              <a:rPr lang="da-DK" b="1" baseline="0" dirty="0"/>
              <a:t>vej-data </a:t>
            </a:r>
            <a:r>
              <a:rPr lang="da-DK" baseline="0" dirty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</a:t>
            </a:r>
            <a:r>
              <a:rPr lang="da-DK" b="1" baseline="0" dirty="0"/>
              <a:t>vej-data </a:t>
            </a:r>
            <a:r>
              <a:rPr lang="da-DK" baseline="0" dirty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r>
              <a:rPr lang="en-US"/>
              <a:t>Job scheduling</a:t>
            </a:r>
          </a:p>
          <a:p>
            <a:pPr marL="181240" indent="-181240">
              <a:buFont typeface="Arial" charset="0"/>
              <a:buChar char="•"/>
            </a:pPr>
            <a:r>
              <a:rPr lang="en-US"/>
              <a:t>Dependency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 baseline="0"/>
              <a:t> </a:t>
            </a:r>
            <a:r>
              <a:rPr lang="en-US" baseline="0" err="1"/>
              <a:t>f.eks</a:t>
            </a:r>
            <a:r>
              <a:rPr lang="en-US" baseline="0"/>
              <a:t>. “make”</a:t>
            </a:r>
          </a:p>
          <a:p>
            <a:pPr marL="181240" indent="-18124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4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Kan en kloak klare regnvejr? Lav en regnvejrs knude som sender en mængde vand til alle knuder, og så en afløbs knude (havet). Ignorerer tidsaspektet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 om mig selv: startede med at læse Datalogi &amp; Matematik i 1989, og har siden 1993 forsket i algoritmer og data strukturer. </a:t>
            </a:r>
            <a:r>
              <a:rPr lang="da-DK" dirty="0" err="1"/>
              <a:t>PhD</a:t>
            </a:r>
            <a:r>
              <a:rPr lang="da-DK" dirty="0"/>
              <a:t> 1997. Siden 1998 ansat ved Aarhus Universitet, hvor jeg nu er professor.</a:t>
            </a:r>
          </a:p>
          <a:p>
            <a:r>
              <a:rPr lang="da-DK" dirty="0" err="1"/>
              <a:t>Algoritmik</a:t>
            </a:r>
            <a:r>
              <a:rPr lang="da-DK" dirty="0"/>
              <a:t> er et emne som på datalogi studiet bliver</a:t>
            </a:r>
            <a:r>
              <a:rPr lang="da-DK" baseline="0" dirty="0"/>
              <a:t> dækket på første år af de introducerende kursus </a:t>
            </a:r>
            <a:r>
              <a:rPr lang="da-DK" b="1" baseline="0" dirty="0"/>
              <a:t>algoritmer og datastrukturer</a:t>
            </a:r>
          </a:p>
          <a:p>
            <a:r>
              <a:rPr lang="da-DK" b="1" baseline="0" dirty="0"/>
              <a:t>Fokus: Finde effektive metoder til at løse problemer</a:t>
            </a:r>
          </a:p>
          <a:p>
            <a:r>
              <a:rPr lang="da-DK" b="1" baseline="0" dirty="0"/>
              <a:t>Sekundært: At omsætte løsninger til programmer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63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721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Undladt ulovlige tilstande for det enkelte</a:t>
            </a:r>
            <a:r>
              <a:rPr lang="da-DK" baseline="0"/>
              <a:t> lyskryds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036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https://www.qrcode-monkey.com/</a:t>
            </a:r>
          </a:p>
          <a:p>
            <a:endParaRPr lang="da-DK" dirty="0"/>
          </a:p>
          <a:p>
            <a:r>
              <a:rPr lang="da-DK" dirty="0"/>
              <a:t>Kort om mig selv: startede med at læse Datalogi &amp; Matematik i 1989, og har siden 1993 forsket i algoritmer og data strukturer. </a:t>
            </a:r>
            <a:r>
              <a:rPr lang="da-DK" dirty="0" err="1"/>
              <a:t>PhD</a:t>
            </a:r>
            <a:r>
              <a:rPr lang="da-DK" dirty="0"/>
              <a:t> 1997. Siden 1998 ansat ved Aarhus Universitet, hvor jeg nu er professor.</a:t>
            </a:r>
          </a:p>
          <a:p>
            <a:r>
              <a:rPr lang="da-DK" dirty="0" err="1"/>
              <a:t>Algoritmik</a:t>
            </a:r>
            <a:r>
              <a:rPr lang="da-DK" dirty="0"/>
              <a:t> er et emne som på datalogi studiet bliver</a:t>
            </a:r>
            <a:r>
              <a:rPr lang="da-DK" baseline="0" dirty="0"/>
              <a:t> dækket på første år af de introducerende kursus </a:t>
            </a:r>
            <a:r>
              <a:rPr lang="da-DK" b="1" baseline="0" dirty="0"/>
              <a:t>algoritmer og datastrukturer</a:t>
            </a:r>
          </a:p>
          <a:p>
            <a:r>
              <a:rPr lang="da-DK" b="1" baseline="0" dirty="0"/>
              <a:t>Fokus: Finde effektive metoder til at løse problemer</a:t>
            </a:r>
          </a:p>
          <a:p>
            <a:r>
              <a:rPr lang="da-DK" b="1" baseline="0" dirty="0"/>
              <a:t>Sekundært: At omsætte løsninger til programmer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7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Algoritmer: 1. semester, 6. semester (</a:t>
            </a:r>
            <a:r>
              <a:rPr lang="da-DK" dirty="0" err="1"/>
              <a:t>optimization</a:t>
            </a:r>
            <a:r>
              <a:rPr lang="da-DK" dirty="0"/>
              <a:t>), 5. semester valgfri, kandidatsøjle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3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Detaljerne i algoritmerne og hvordan de omsættes til konkrete programmer kommes ikke ind på her. Men i sidste ende er målet at lave effektive programmer.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Ækvivalent problem = find</a:t>
            </a:r>
            <a:r>
              <a:rPr lang="da-DK" baseline="0" dirty="0"/>
              <a:t> et punkt planen (centrum) der er længst mulig fra et input punkt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Voronoi diagram anvendelse : Hvilken</a:t>
            </a:r>
            <a:r>
              <a:rPr lang="da-DK" baseline="0"/>
              <a:t> radiomast er tættest på ?</a:t>
            </a:r>
            <a:endParaRPr lang="da-DK"/>
          </a:p>
          <a:p>
            <a:r>
              <a:rPr lang="da-DK"/>
              <a:t>Voronoi diagram</a:t>
            </a:r>
            <a:r>
              <a:rPr lang="da-DK" baseline="0"/>
              <a:t> : </a:t>
            </a:r>
            <a:r>
              <a:rPr lang="da-DK" b="1" baseline="0"/>
              <a:t>potentielt n</a:t>
            </a:r>
            <a:r>
              <a:rPr lang="da-DK" b="1" baseline="30000"/>
              <a:t>2</a:t>
            </a:r>
            <a:r>
              <a:rPr lang="da-DK" b="1" baseline="0"/>
              <a:t> kanter</a:t>
            </a:r>
            <a:r>
              <a:rPr lang="da-DK" baseline="0"/>
              <a:t> (del af </a:t>
            </a:r>
            <a:r>
              <a:rPr lang="da-DK" baseline="0" err="1"/>
              <a:t>bisektorer</a:t>
            </a:r>
            <a:r>
              <a:rPr lang="da-DK" baseline="0"/>
              <a:t>), men kan vise at der er kun er ≤2n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Bevis for Euler:</a:t>
            </a:r>
            <a:r>
              <a:rPr lang="da-DK" baseline="0" dirty="0"/>
              <a:t> Induktion. Start med en knude; hver yderligere kant tilføjer enten en flade eller en knude.</a:t>
            </a:r>
            <a:endParaRPr lang="da-DK" dirty="0"/>
          </a:p>
          <a:p>
            <a:r>
              <a:rPr lang="da-DK" b="1" dirty="0"/>
              <a:t>V≥3 =&gt; E≤3V-6 </a:t>
            </a:r>
            <a:r>
              <a:rPr lang="da-DK" dirty="0"/>
              <a:t>: </a:t>
            </a:r>
          </a:p>
          <a:p>
            <a:r>
              <a:rPr lang="da-DK" dirty="0"/>
              <a:t>*  Hver flade mindst</a:t>
            </a:r>
            <a:r>
              <a:rPr lang="da-DK" baseline="0" dirty="0"/>
              <a:t> 3 tilstødende (halv)kanter; </a:t>
            </a:r>
          </a:p>
          <a:p>
            <a:r>
              <a:rPr lang="da-DK" baseline="0" dirty="0"/>
              <a:t>*  </a:t>
            </a:r>
            <a:r>
              <a:rPr lang="da-DK" b="1" i="1" baseline="0" dirty="0"/>
              <a:t>2E=#halv-kanter≥3F</a:t>
            </a:r>
          </a:p>
          <a:p>
            <a:pPr marL="181240" indent="-181240">
              <a:buFont typeface="Arial" charset="0"/>
              <a:buChar char="•"/>
            </a:pPr>
            <a:r>
              <a:rPr lang="da-DK" dirty="0"/>
              <a:t>F≤2/3*E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V+2/3*E-E ≥ 2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V≥2+E/3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E≤3V-6</a:t>
            </a:r>
          </a:p>
          <a:p>
            <a:pPr marL="181240" indent="-181240">
              <a:buFont typeface="Arial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Sjællandsgade ensrettet</a:t>
            </a:r>
          </a:p>
          <a:p>
            <a:r>
              <a:rPr lang="da-DK" dirty="0"/>
              <a:t>Kanter kan</a:t>
            </a:r>
            <a:r>
              <a:rPr lang="da-DK" baseline="0" dirty="0"/>
              <a:t> have tilknyttet et tal der angiver afstand/rejsetid/energiforbrug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7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6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22/02/2024</a:t>
            </a:fld>
            <a:r>
              <a:rPr lang="en-GB" dirty="0"/>
              <a:t>21/02/2024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9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9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9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1FE6-6235-4D59-BEB2-0C22E4312680}" type="datetimeFigureOut">
              <a:rPr lang="da-DK" smtClean="0"/>
              <a:t>22-02-2024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days.dk/uddannelser/it-elektronik-og-programmering/datalog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Algoritmer</a:t>
            </a:r>
            <a:br>
              <a:rPr lang="da-DK" dirty="0"/>
            </a:br>
            <a:r>
              <a:rPr lang="da-DK" dirty="0"/>
              <a:t>(45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132856"/>
            <a:ext cx="10009112" cy="432048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ABSTRACT</a:t>
            </a:r>
          </a:p>
          <a:p>
            <a:pPr marL="0" indent="0">
              <a:buNone/>
            </a:pPr>
            <a:r>
              <a:rPr lang="da-DK" sz="2400" dirty="0"/>
              <a:t>Hør om metoder til at beregne gode GPS kørevejledninger og tog- og flyforbindelser, og hvad problemstillingerne har til fælles med at opdatere regneark og sikre velfungerende lyskryds. </a:t>
            </a:r>
          </a:p>
          <a:p>
            <a:pPr marL="0" indent="0">
              <a:buNone/>
            </a:pPr>
            <a:r>
              <a:rPr lang="da-DK" sz="2400" dirty="0"/>
              <a:t>Oplægget omhandler emner, som man vil møde i faget Algoritmer og Datastrukturer på studiets 1. år.</a:t>
            </a:r>
          </a:p>
          <a:p>
            <a:pPr marL="0" indent="0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1800" dirty="0">
                <a:hlinkClick r:id="rId3"/>
              </a:rPr>
              <a:t>https://udays.dk/uddannelser/it-elektronik-og-programmering/datalogi/</a:t>
            </a:r>
            <a:endParaRPr lang="da-DK" sz="1800" dirty="0"/>
          </a:p>
          <a:p>
            <a:pPr marL="0" indent="0" algn="ctr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9949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35568"/>
              </p:ext>
            </p:extLst>
          </p:nvPr>
        </p:nvGraphicFramePr>
        <p:xfrm>
          <a:off x="6835182" y="800991"/>
          <a:ext cx="3654424" cy="492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7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20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79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91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2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Hor.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Ry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3329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5335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10:43</a:t>
                      </a:r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10:49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10:57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10:58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11:00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11:12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11:18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11:25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11:26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11:31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11:40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7638193" y="1360160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1343472" y="624637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uddrag af køreplaner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sz="4000" dirty="0"/>
              <a:t>Rejseplan (Horsens til Ry)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48592"/>
              </p:ext>
            </p:extLst>
          </p:nvPr>
        </p:nvGraphicFramePr>
        <p:xfrm>
          <a:off x="1343472" y="905330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528048" y="5808159"/>
            <a:ext cx="4248472" cy="969496"/>
          </a:xfrm>
          <a:prstGeom prst="rect">
            <a:avLst/>
          </a:prstGeom>
          <a:solidFill>
            <a:srgbClr val="FFFF66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2000" dirty="0"/>
              <a:t>Find tidligste knude for </a:t>
            </a:r>
            <a:r>
              <a:rPr lang="da-DK" sz="2000" b="1" dirty="0">
                <a:solidFill>
                  <a:srgbClr val="C00000"/>
                </a:solidFill>
              </a:rPr>
              <a:t>Ry</a:t>
            </a:r>
            <a:r>
              <a:rPr lang="da-DK" sz="2000" dirty="0">
                <a:solidFill>
                  <a:srgbClr val="C00000"/>
                </a:solidFill>
              </a:rPr>
              <a:t> </a:t>
            </a:r>
            <a:r>
              <a:rPr lang="da-DK" sz="2000" dirty="0"/>
              <a:t>der kan nås fra en given start-knude i </a:t>
            </a:r>
            <a:r>
              <a:rPr lang="da-DK" sz="2000" b="1" dirty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71658" y="1258917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53104" y="1180087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1508451" y="4439646"/>
            <a:ext cx="3204673" cy="1673428"/>
          </a:xfrm>
        </p:spPr>
      </p:pic>
    </p:spTree>
    <p:extLst>
      <p:ext uri="{BB962C8B-B14F-4D97-AF65-F5344CB8AC3E}">
        <p14:creationId xmlns:p14="http://schemas.microsoft.com/office/powerpoint/2010/main" val="4012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0000"/>
                </a:solidFill>
              </a:rPr>
              <a:t>Opdatering af Regneark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593592" y="4700495"/>
            <a:ext cx="1990293" cy="1523749"/>
            <a:chOff x="5534035" y="1928603"/>
            <a:chExt cx="1990293" cy="1523749"/>
          </a:xfrm>
        </p:grpSpPr>
        <p:cxnSp>
          <p:nvCxnSpPr>
            <p:cNvPr id="6" name="Straight Arrow Connector 5"/>
            <p:cNvCxnSpPr>
              <a:endCxn id="9" idx="3"/>
            </p:cNvCxnSpPr>
            <p:nvPr/>
          </p:nvCxnSpPr>
          <p:spPr>
            <a:xfrm flipV="1">
              <a:off x="5725323" y="2235882"/>
              <a:ext cx="686956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5725323" y="2108603"/>
              <a:ext cx="634235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5725323" y="2108603"/>
              <a:ext cx="686956" cy="4456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>
              <a:off x="5714035" y="2681576"/>
              <a:ext cx="64552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5714035" y="2678485"/>
              <a:ext cx="699406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4"/>
              <a:endCxn id="11" idx="0"/>
            </p:cNvCxnSpPr>
            <p:nvPr/>
          </p:nvCxnSpPr>
          <p:spPr>
            <a:xfrm>
              <a:off x="6539558" y="2861576"/>
              <a:ext cx="1162" cy="23077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>
              <a:off x="6540720" y="2108603"/>
              <a:ext cx="676329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6540720" y="2678485"/>
              <a:ext cx="623608" cy="30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6540720" y="2805764"/>
              <a:ext cx="676329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545323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534035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9558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60720" y="3092352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4328" y="249848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359558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4560" y="4853507"/>
            <a:ext cx="2735748" cy="625212"/>
            <a:chOff x="2915816" y="5661248"/>
            <a:chExt cx="2735748" cy="625212"/>
          </a:xfrm>
        </p:grpSpPr>
        <p:sp>
          <p:nvSpPr>
            <p:cNvPr id="58" name="Oval 57"/>
            <p:cNvSpPr/>
            <p:nvPr/>
          </p:nvSpPr>
          <p:spPr>
            <a:xfrm>
              <a:off x="29158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3909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661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43412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8164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5291564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C4</a:t>
              </a:r>
            </a:p>
          </p:txBody>
        </p:sp>
        <p:cxnSp>
          <p:nvCxnSpPr>
            <p:cNvPr id="88" name="Straight Arrow Connector 87"/>
            <p:cNvCxnSpPr>
              <a:stCxn id="62" idx="6"/>
              <a:endCxn id="63" idx="2"/>
            </p:cNvCxnSpPr>
            <p:nvPr/>
          </p:nvCxnSpPr>
          <p:spPr>
            <a:xfrm>
              <a:off x="5176416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60" idx="2"/>
            </p:cNvCxnSpPr>
            <p:nvPr/>
          </p:nvCxnSpPr>
          <p:spPr>
            <a:xfrm>
              <a:off x="3750966" y="6106460"/>
              <a:ext cx="1151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3111258" y="5856711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31749" y="5723763"/>
              <a:ext cx="1305140" cy="214582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70844 h 170844"/>
                <a:gd name="connsiteX1" fmla="*/ 360437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99129 h 199129"/>
                <a:gd name="connsiteX1" fmla="*/ 520996 w 887105"/>
                <a:gd name="connsiteY1" fmla="*/ 0 h 199129"/>
                <a:gd name="connsiteX2" fmla="*/ 887105 w 887105"/>
                <a:gd name="connsiteY2" fmla="*/ 199129 h 199129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99131">
                  <a:moveTo>
                    <a:pt x="0" y="199131"/>
                  </a:moveTo>
                  <a:cubicBezTo>
                    <a:pt x="99346" y="-2969"/>
                    <a:pt x="373145" y="2"/>
                    <a:pt x="520996" y="2"/>
                  </a:cubicBezTo>
                  <a:cubicBezTo>
                    <a:pt x="668847" y="2"/>
                    <a:pt x="830039" y="87228"/>
                    <a:pt x="887105" y="19913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563332" y="5856710"/>
              <a:ext cx="840333" cy="102173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521266" y="5866590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95940" y="5686544"/>
              <a:ext cx="1310054" cy="268286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92647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570966" y="5661248"/>
              <a:ext cx="1330038" cy="30071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744072" y="2233402"/>
            <a:ext cx="3960440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err="1"/>
              <a:t>uberegnet</a:t>
            </a:r>
            <a:r>
              <a:rPr lang="da-DK" dirty="0"/>
              <a:t>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84332" y="5848236"/>
            <a:ext cx="4336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/>
              <a:t>topologisk</a:t>
            </a:r>
            <a:r>
              <a:rPr lang="en-US" sz="2000" b="1"/>
              <a:t> </a:t>
            </a:r>
            <a:r>
              <a:rPr lang="en-US" sz="2000" b="1" err="1"/>
              <a:t>sortering</a:t>
            </a:r>
            <a:br>
              <a:rPr lang="en-US" sz="2000" b="1"/>
            </a:b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kanter</a:t>
            </a:r>
            <a:r>
              <a:rPr lang="en-US"/>
              <a:t> </a:t>
            </a:r>
            <a:r>
              <a:rPr lang="en-US" err="1"/>
              <a:t>peger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venstre</a:t>
            </a:r>
            <a:r>
              <a:rPr lang="en-US"/>
              <a:t> mod </a:t>
            </a:r>
            <a:r>
              <a:rPr lang="en-US" err="1"/>
              <a:t>højre</a:t>
            </a: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384560" y="4712933"/>
            <a:ext cx="27357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36165" y="433239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beregningsrækkefølge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26643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2492568" y="2709048"/>
            <a:ext cx="1800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51572" y="25565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30227" y="2526897"/>
            <a:ext cx="36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4283" y="2637040"/>
            <a:ext cx="608780" cy="787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7" grpId="0"/>
      <p:bldP spid="52" grpId="0"/>
      <p:bldP spid="27" grpId="0"/>
      <p:bldP spid="53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39" r="69696" b="67706"/>
          <a:stretch/>
        </p:blipFill>
        <p:spPr bwMode="auto">
          <a:xfrm>
            <a:off x="1703512" y="1919531"/>
            <a:ext cx="3592478" cy="23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75" y="1916832"/>
            <a:ext cx="3589200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580308" y="4699784"/>
            <a:ext cx="1697452" cy="1537528"/>
            <a:chOff x="1230412" y="4614575"/>
            <a:chExt cx="1697452" cy="1537528"/>
          </a:xfrm>
        </p:grpSpPr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1405467" y="5376333"/>
              <a:ext cx="717582" cy="4684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V="1">
              <a:off x="2244874" y="5497681"/>
              <a:ext cx="682990" cy="471952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V="1">
              <a:off x="1443509" y="4783951"/>
              <a:ext cx="638299" cy="7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1430867" y="4817533"/>
              <a:ext cx="691020" cy="43651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 flipV="1">
              <a:off x="1405467" y="5381327"/>
              <a:ext cx="663699" cy="34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0"/>
            </p:cNvCxnSpPr>
            <p:nvPr/>
          </p:nvCxnSpPr>
          <p:spPr>
            <a:xfrm>
              <a:off x="2243667" y="5376333"/>
              <a:ext cx="6661" cy="41577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2201293" y="5386000"/>
              <a:ext cx="672603" cy="15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 flipH="1">
              <a:off x="1410885" y="4837580"/>
              <a:ext cx="7224" cy="3583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70328" y="57921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069166" y="5201327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30412" y="461457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dirty="0">
                  <a:solidFill>
                    <a:schemeClr val="bg1"/>
                  </a:solidFill>
                </a:rPr>
                <a:t>A1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Opdatering af Regneark</a:t>
            </a:r>
          </a:p>
        </p:txBody>
      </p:sp>
      <p:sp>
        <p:nvSpPr>
          <p:cNvPr id="12" name="Oval 11"/>
          <p:cNvSpPr/>
          <p:nvPr/>
        </p:nvSpPr>
        <p:spPr>
          <a:xfrm>
            <a:off x="4223832" y="52834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93891" y="2037829"/>
            <a:ext cx="417646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63538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uberegnet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Hvis ikke alle celler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Rapporter at der findes en</a:t>
            </a:r>
            <a:r>
              <a:rPr lang="da-DK" b="1" dirty="0">
                <a:solidFill>
                  <a:srgbClr val="0070C0"/>
                </a:solidFill>
              </a:rPr>
              <a:t> cykel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0316" y="4983021"/>
            <a:ext cx="433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topologisk sorterer</a:t>
            </a:r>
            <a:br>
              <a:rPr lang="da-DK" sz="2000" b="1" dirty="0"/>
            </a:br>
            <a:r>
              <a:rPr lang="da-DK" dirty="0"/>
              <a:t> eller </a:t>
            </a:r>
          </a:p>
          <a:p>
            <a:pPr algn="ctr"/>
            <a:r>
              <a:rPr lang="da-DK" sz="2000" b="1" dirty="0"/>
              <a:t>identificerer en cykel</a:t>
            </a:r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V="1">
            <a:off x="2763829" y="5020842"/>
            <a:ext cx="707954" cy="449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3568163" y="4885809"/>
            <a:ext cx="708390" cy="45035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4"/>
            <a:endCxn id="8" idx="4"/>
          </p:cNvCxnSpPr>
          <p:nvPr/>
        </p:nvCxnSpPr>
        <p:spPr>
          <a:xfrm rot="5400000">
            <a:off x="3587146" y="4829844"/>
            <a:ext cx="3091" cy="1630293"/>
          </a:xfrm>
          <a:prstGeom prst="curvedConnector3">
            <a:avLst>
              <a:gd name="adj1" fmla="val 23307053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19062" y="4713558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8" name="Oval 7"/>
          <p:cNvSpPr/>
          <p:nvPr/>
        </p:nvSpPr>
        <p:spPr>
          <a:xfrm>
            <a:off x="2593539" y="5286531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2298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2" grpId="0" animBg="1"/>
      <p:bldP spid="47" grpId="0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5471155" y="2938073"/>
            <a:ext cx="360576" cy="318362"/>
          </a:xfrm>
          <a:custGeom>
            <a:avLst/>
            <a:gdLst>
              <a:gd name="connsiteX0" fmla="*/ 266700 w 266700"/>
              <a:gd name="connsiteY0" fmla="*/ 0 h 409575"/>
              <a:gd name="connsiteX1" fmla="*/ 0 w 266700"/>
              <a:gd name="connsiteY1" fmla="*/ 180975 h 409575"/>
              <a:gd name="connsiteX2" fmla="*/ 180975 w 266700"/>
              <a:gd name="connsiteY2" fmla="*/ 409575 h 409575"/>
              <a:gd name="connsiteX3" fmla="*/ 266700 w 266700"/>
              <a:gd name="connsiteY3" fmla="*/ 0 h 409575"/>
              <a:gd name="connsiteX0" fmla="*/ 266700 w 273909"/>
              <a:gd name="connsiteY0" fmla="*/ 6076 h 415651"/>
              <a:gd name="connsiteX1" fmla="*/ 0 w 273909"/>
              <a:gd name="connsiteY1" fmla="*/ 187051 h 415651"/>
              <a:gd name="connsiteX2" fmla="*/ 180975 w 273909"/>
              <a:gd name="connsiteY2" fmla="*/ 415651 h 415651"/>
              <a:gd name="connsiteX3" fmla="*/ 266700 w 273909"/>
              <a:gd name="connsiteY3" fmla="*/ 6076 h 415651"/>
              <a:gd name="connsiteX0" fmla="*/ 266700 w 273211"/>
              <a:gd name="connsiteY0" fmla="*/ 6076 h 418658"/>
              <a:gd name="connsiteX1" fmla="*/ 0 w 273211"/>
              <a:gd name="connsiteY1" fmla="*/ 187051 h 418658"/>
              <a:gd name="connsiteX2" fmla="*/ 180975 w 273211"/>
              <a:gd name="connsiteY2" fmla="*/ 415651 h 418658"/>
              <a:gd name="connsiteX3" fmla="*/ 266700 w 273211"/>
              <a:gd name="connsiteY3" fmla="*/ 6076 h 418658"/>
              <a:gd name="connsiteX0" fmla="*/ 271239 w 277750"/>
              <a:gd name="connsiteY0" fmla="*/ 5670 h 418252"/>
              <a:gd name="connsiteX1" fmla="*/ 4539 w 277750"/>
              <a:gd name="connsiteY1" fmla="*/ 186645 h 418252"/>
              <a:gd name="connsiteX2" fmla="*/ 185514 w 277750"/>
              <a:gd name="connsiteY2" fmla="*/ 415245 h 418252"/>
              <a:gd name="connsiteX3" fmla="*/ 271239 w 277750"/>
              <a:gd name="connsiteY3" fmla="*/ 5670 h 418252"/>
              <a:gd name="connsiteX0" fmla="*/ 271239 w 303848"/>
              <a:gd name="connsiteY0" fmla="*/ 5670 h 417655"/>
              <a:gd name="connsiteX1" fmla="*/ 4539 w 303848"/>
              <a:gd name="connsiteY1" fmla="*/ 186645 h 417655"/>
              <a:gd name="connsiteX2" fmla="*/ 185514 w 303848"/>
              <a:gd name="connsiteY2" fmla="*/ 415245 h 417655"/>
              <a:gd name="connsiteX3" fmla="*/ 271239 w 303848"/>
              <a:gd name="connsiteY3" fmla="*/ 5670 h 417655"/>
              <a:gd name="connsiteX0" fmla="*/ 270016 w 287682"/>
              <a:gd name="connsiteY0" fmla="*/ 4854 h 390771"/>
              <a:gd name="connsiteX1" fmla="*/ 3316 w 287682"/>
              <a:gd name="connsiteY1" fmla="*/ 185829 h 390771"/>
              <a:gd name="connsiteX2" fmla="*/ 150180 w 287682"/>
              <a:gd name="connsiteY2" fmla="*/ 388174 h 390771"/>
              <a:gd name="connsiteX3" fmla="*/ 270016 w 287682"/>
              <a:gd name="connsiteY3" fmla="*/ 4854 h 390771"/>
              <a:gd name="connsiteX0" fmla="*/ 185072 w 193797"/>
              <a:gd name="connsiteY0" fmla="*/ 5062 h 382890"/>
              <a:gd name="connsiteX1" fmla="*/ 237 w 193797"/>
              <a:gd name="connsiteY1" fmla="*/ 177285 h 382890"/>
              <a:gd name="connsiteX2" fmla="*/ 147101 w 193797"/>
              <a:gd name="connsiteY2" fmla="*/ 379630 h 382890"/>
              <a:gd name="connsiteX3" fmla="*/ 185072 w 193797"/>
              <a:gd name="connsiteY3" fmla="*/ 5062 h 382890"/>
              <a:gd name="connsiteX0" fmla="*/ 185072 w 232623"/>
              <a:gd name="connsiteY0" fmla="*/ 4503 h 382330"/>
              <a:gd name="connsiteX1" fmla="*/ 237 w 232623"/>
              <a:gd name="connsiteY1" fmla="*/ 176726 h 382330"/>
              <a:gd name="connsiteX2" fmla="*/ 147101 w 232623"/>
              <a:gd name="connsiteY2" fmla="*/ 379071 h 382330"/>
              <a:gd name="connsiteX3" fmla="*/ 185072 w 232623"/>
              <a:gd name="connsiteY3" fmla="*/ 4503 h 382330"/>
              <a:gd name="connsiteX0" fmla="*/ 185072 w 242494"/>
              <a:gd name="connsiteY0" fmla="*/ 17687 h 395514"/>
              <a:gd name="connsiteX1" fmla="*/ 237 w 242494"/>
              <a:gd name="connsiteY1" fmla="*/ 189910 h 395514"/>
              <a:gd name="connsiteX2" fmla="*/ 147101 w 242494"/>
              <a:gd name="connsiteY2" fmla="*/ 392255 h 395514"/>
              <a:gd name="connsiteX3" fmla="*/ 185072 w 242494"/>
              <a:gd name="connsiteY3" fmla="*/ 17687 h 395514"/>
              <a:gd name="connsiteX0" fmla="*/ 185080 w 262695"/>
              <a:gd name="connsiteY0" fmla="*/ 17687 h 394424"/>
              <a:gd name="connsiteX1" fmla="*/ 245 w 262695"/>
              <a:gd name="connsiteY1" fmla="*/ 189910 h 394424"/>
              <a:gd name="connsiteX2" fmla="*/ 147109 w 262695"/>
              <a:gd name="connsiteY2" fmla="*/ 392255 h 394424"/>
              <a:gd name="connsiteX3" fmla="*/ 185080 w 262695"/>
              <a:gd name="connsiteY3" fmla="*/ 17687 h 394424"/>
              <a:gd name="connsiteX0" fmla="*/ 184994 w 221675"/>
              <a:gd name="connsiteY0" fmla="*/ 1746 h 292434"/>
              <a:gd name="connsiteX1" fmla="*/ 159 w 221675"/>
              <a:gd name="connsiteY1" fmla="*/ 173969 h 292434"/>
              <a:gd name="connsiteX2" fmla="*/ 153845 w 221675"/>
              <a:gd name="connsiteY2" fmla="*/ 288798 h 292434"/>
              <a:gd name="connsiteX3" fmla="*/ 184994 w 221675"/>
              <a:gd name="connsiteY3" fmla="*/ 1746 h 292434"/>
              <a:gd name="connsiteX0" fmla="*/ 184994 w 223366"/>
              <a:gd name="connsiteY0" fmla="*/ 296 h 290984"/>
              <a:gd name="connsiteX1" fmla="*/ 159 w 223366"/>
              <a:gd name="connsiteY1" fmla="*/ 172519 h 290984"/>
              <a:gd name="connsiteX2" fmla="*/ 153845 w 223366"/>
              <a:gd name="connsiteY2" fmla="*/ 287348 h 290984"/>
              <a:gd name="connsiteX3" fmla="*/ 184994 w 223366"/>
              <a:gd name="connsiteY3" fmla="*/ 296 h 290984"/>
              <a:gd name="connsiteX0" fmla="*/ 184994 w 258256"/>
              <a:gd name="connsiteY0" fmla="*/ 1822 h 292510"/>
              <a:gd name="connsiteX1" fmla="*/ 159 w 258256"/>
              <a:gd name="connsiteY1" fmla="*/ 174045 h 292510"/>
              <a:gd name="connsiteX2" fmla="*/ 153845 w 258256"/>
              <a:gd name="connsiteY2" fmla="*/ 288874 h 292510"/>
              <a:gd name="connsiteX3" fmla="*/ 184994 w 258256"/>
              <a:gd name="connsiteY3" fmla="*/ 1822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6" h="292510">
                <a:moveTo>
                  <a:pt x="184994" y="1822"/>
                </a:moveTo>
                <a:cubicBezTo>
                  <a:pt x="45165" y="-17786"/>
                  <a:pt x="5351" y="126203"/>
                  <a:pt x="159" y="174045"/>
                </a:cubicBezTo>
                <a:cubicBezTo>
                  <a:pt x="-5033" y="221887"/>
                  <a:pt x="118431" y="311650"/>
                  <a:pt x="153845" y="288874"/>
                </a:cubicBezTo>
                <a:cubicBezTo>
                  <a:pt x="266516" y="216412"/>
                  <a:pt x="304199" y="18538"/>
                  <a:pt x="184994" y="18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Freeform 42"/>
          <p:cNvSpPr/>
          <p:nvPr/>
        </p:nvSpPr>
        <p:spPr>
          <a:xfrm>
            <a:off x="5868976" y="1556797"/>
            <a:ext cx="3287673" cy="2795123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  <a:gd name="connsiteX0" fmla="*/ 2021470 w 2444782"/>
              <a:gd name="connsiteY0" fmla="*/ 481993 h 2163219"/>
              <a:gd name="connsiteX1" fmla="*/ 440320 w 2444782"/>
              <a:gd name="connsiteY1" fmla="*/ 34318 h 2163219"/>
              <a:gd name="connsiteX2" fmla="*/ 30745 w 2444782"/>
              <a:gd name="connsiteY2" fmla="*/ 1444018 h 2163219"/>
              <a:gd name="connsiteX3" fmla="*/ 1088020 w 2444782"/>
              <a:gd name="connsiteY3" fmla="*/ 2158393 h 2163219"/>
              <a:gd name="connsiteX4" fmla="*/ 1850020 w 2444782"/>
              <a:gd name="connsiteY4" fmla="*/ 1710718 h 2163219"/>
              <a:gd name="connsiteX5" fmla="*/ 2440570 w 2444782"/>
              <a:gd name="connsiteY5" fmla="*/ 1015393 h 2163219"/>
              <a:gd name="connsiteX6" fmla="*/ 2021470 w 2444782"/>
              <a:gd name="connsiteY6" fmla="*/ 481993 h 2163219"/>
              <a:gd name="connsiteX0" fmla="*/ 2021470 w 2851423"/>
              <a:gd name="connsiteY0" fmla="*/ 483099 h 2164325"/>
              <a:gd name="connsiteX1" fmla="*/ 440320 w 2851423"/>
              <a:gd name="connsiteY1" fmla="*/ 35424 h 2164325"/>
              <a:gd name="connsiteX2" fmla="*/ 30745 w 2851423"/>
              <a:gd name="connsiteY2" fmla="*/ 1445124 h 2164325"/>
              <a:gd name="connsiteX3" fmla="*/ 1088020 w 2851423"/>
              <a:gd name="connsiteY3" fmla="*/ 2159499 h 2164325"/>
              <a:gd name="connsiteX4" fmla="*/ 1850020 w 2851423"/>
              <a:gd name="connsiteY4" fmla="*/ 1711824 h 2164325"/>
              <a:gd name="connsiteX5" fmla="*/ 2850145 w 2851423"/>
              <a:gd name="connsiteY5" fmla="*/ 1130799 h 2164325"/>
              <a:gd name="connsiteX6" fmla="*/ 2021470 w 2851423"/>
              <a:gd name="connsiteY6" fmla="*/ 483099 h 2164325"/>
              <a:gd name="connsiteX0" fmla="*/ 2021470 w 2851423"/>
              <a:gd name="connsiteY0" fmla="*/ 483099 h 2377192"/>
              <a:gd name="connsiteX1" fmla="*/ 440320 w 2851423"/>
              <a:gd name="connsiteY1" fmla="*/ 35424 h 2377192"/>
              <a:gd name="connsiteX2" fmla="*/ 30745 w 2851423"/>
              <a:gd name="connsiteY2" fmla="*/ 1445124 h 2377192"/>
              <a:gd name="connsiteX3" fmla="*/ 1088020 w 2851423"/>
              <a:gd name="connsiteY3" fmla="*/ 2159499 h 2377192"/>
              <a:gd name="connsiteX4" fmla="*/ 1886477 w 2851423"/>
              <a:gd name="connsiteY4" fmla="*/ 2354167 h 2377192"/>
              <a:gd name="connsiteX5" fmla="*/ 1850020 w 2851423"/>
              <a:gd name="connsiteY5" fmla="*/ 1711824 h 2377192"/>
              <a:gd name="connsiteX6" fmla="*/ 2850145 w 2851423"/>
              <a:gd name="connsiteY6" fmla="*/ 1130799 h 2377192"/>
              <a:gd name="connsiteX7" fmla="*/ 2021470 w 28514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0956"/>
              <a:gd name="connsiteY0" fmla="*/ 483099 h 2417502"/>
              <a:gd name="connsiteX1" fmla="*/ 440320 w 2850956"/>
              <a:gd name="connsiteY1" fmla="*/ 35424 h 2417502"/>
              <a:gd name="connsiteX2" fmla="*/ 30745 w 2850956"/>
              <a:gd name="connsiteY2" fmla="*/ 1445124 h 2417502"/>
              <a:gd name="connsiteX3" fmla="*/ 1088020 w 2850956"/>
              <a:gd name="connsiteY3" fmla="*/ 2159499 h 2417502"/>
              <a:gd name="connsiteX4" fmla="*/ 1886477 w 2850956"/>
              <a:gd name="connsiteY4" fmla="*/ 2354167 h 2417502"/>
              <a:gd name="connsiteX5" fmla="*/ 2850145 w 2850956"/>
              <a:gd name="connsiteY5" fmla="*/ 1130799 h 2417502"/>
              <a:gd name="connsiteX6" fmla="*/ 2021470 w 2850956"/>
              <a:gd name="connsiteY6" fmla="*/ 483099 h 2417502"/>
              <a:gd name="connsiteX0" fmla="*/ 1961328 w 2790814"/>
              <a:gd name="connsiteY0" fmla="*/ 501765 h 2428739"/>
              <a:gd name="connsiteX1" fmla="*/ 380178 w 2790814"/>
              <a:gd name="connsiteY1" fmla="*/ 54090 h 2428739"/>
              <a:gd name="connsiteX2" fmla="*/ 37278 w 2790814"/>
              <a:gd name="connsiteY2" fmla="*/ 1787640 h 2428739"/>
              <a:gd name="connsiteX3" fmla="*/ 1027878 w 2790814"/>
              <a:gd name="connsiteY3" fmla="*/ 2178165 h 2428739"/>
              <a:gd name="connsiteX4" fmla="*/ 1826335 w 2790814"/>
              <a:gd name="connsiteY4" fmla="*/ 2372833 h 2428739"/>
              <a:gd name="connsiteX5" fmla="*/ 2790003 w 2790814"/>
              <a:gd name="connsiteY5" fmla="*/ 1149465 h 2428739"/>
              <a:gd name="connsiteX6" fmla="*/ 1961328 w 2790814"/>
              <a:gd name="connsiteY6" fmla="*/ 501765 h 2428739"/>
              <a:gd name="connsiteX0" fmla="*/ 1931534 w 2760950"/>
              <a:gd name="connsiteY0" fmla="*/ 864872 h 2791846"/>
              <a:gd name="connsiteX1" fmla="*/ 617084 w 2760950"/>
              <a:gd name="connsiteY1" fmla="*/ 36197 h 2791846"/>
              <a:gd name="connsiteX2" fmla="*/ 7484 w 2760950"/>
              <a:gd name="connsiteY2" fmla="*/ 2150747 h 2791846"/>
              <a:gd name="connsiteX3" fmla="*/ 998084 w 2760950"/>
              <a:gd name="connsiteY3" fmla="*/ 2541272 h 2791846"/>
              <a:gd name="connsiteX4" fmla="*/ 1796541 w 2760950"/>
              <a:gd name="connsiteY4" fmla="*/ 2735940 h 2791846"/>
              <a:gd name="connsiteX5" fmla="*/ 2760209 w 2760950"/>
              <a:gd name="connsiteY5" fmla="*/ 1512572 h 2791846"/>
              <a:gd name="connsiteX6" fmla="*/ 1931534 w 2760950"/>
              <a:gd name="connsiteY6" fmla="*/ 864872 h 2791846"/>
              <a:gd name="connsiteX0" fmla="*/ 1967480 w 2796896"/>
              <a:gd name="connsiteY0" fmla="*/ 873717 h 2800691"/>
              <a:gd name="connsiteX1" fmla="*/ 653030 w 2796896"/>
              <a:gd name="connsiteY1" fmla="*/ 45042 h 2800691"/>
              <a:gd name="connsiteX2" fmla="*/ 43430 w 2796896"/>
              <a:gd name="connsiteY2" fmla="*/ 2159592 h 2800691"/>
              <a:gd name="connsiteX3" fmla="*/ 1034030 w 2796896"/>
              <a:gd name="connsiteY3" fmla="*/ 2550117 h 2800691"/>
              <a:gd name="connsiteX4" fmla="*/ 1832487 w 2796896"/>
              <a:gd name="connsiteY4" fmla="*/ 2744785 h 2800691"/>
              <a:gd name="connsiteX5" fmla="*/ 2796155 w 2796896"/>
              <a:gd name="connsiteY5" fmla="*/ 1521417 h 2800691"/>
              <a:gd name="connsiteX6" fmla="*/ 1967480 w 2796896"/>
              <a:gd name="connsiteY6" fmla="*/ 873717 h 2800691"/>
              <a:gd name="connsiteX0" fmla="*/ 2021372 w 2850788"/>
              <a:gd name="connsiteY0" fmla="*/ 876502 h 2803476"/>
              <a:gd name="connsiteX1" fmla="*/ 706922 w 2850788"/>
              <a:gd name="connsiteY1" fmla="*/ 47827 h 2803476"/>
              <a:gd name="connsiteX2" fmla="*/ 97322 w 2850788"/>
              <a:gd name="connsiteY2" fmla="*/ 2162377 h 2803476"/>
              <a:gd name="connsiteX3" fmla="*/ 1087922 w 2850788"/>
              <a:gd name="connsiteY3" fmla="*/ 2552902 h 2803476"/>
              <a:gd name="connsiteX4" fmla="*/ 1886379 w 2850788"/>
              <a:gd name="connsiteY4" fmla="*/ 2747570 h 2803476"/>
              <a:gd name="connsiteX5" fmla="*/ 2850047 w 2850788"/>
              <a:gd name="connsiteY5" fmla="*/ 1524202 h 2803476"/>
              <a:gd name="connsiteX6" fmla="*/ 2021372 w 2850788"/>
              <a:gd name="connsiteY6" fmla="*/ 876502 h 2803476"/>
              <a:gd name="connsiteX0" fmla="*/ 2027861 w 2857277"/>
              <a:gd name="connsiteY0" fmla="*/ 831042 h 2758016"/>
              <a:gd name="connsiteX1" fmla="*/ 713411 w 2857277"/>
              <a:gd name="connsiteY1" fmla="*/ 2367 h 2758016"/>
              <a:gd name="connsiteX2" fmla="*/ 103811 w 2857277"/>
              <a:gd name="connsiteY2" fmla="*/ 2116917 h 2758016"/>
              <a:gd name="connsiteX3" fmla="*/ 1094411 w 2857277"/>
              <a:gd name="connsiteY3" fmla="*/ 2507442 h 2758016"/>
              <a:gd name="connsiteX4" fmla="*/ 1892868 w 2857277"/>
              <a:gd name="connsiteY4" fmla="*/ 2702110 h 2758016"/>
              <a:gd name="connsiteX5" fmla="*/ 2856536 w 2857277"/>
              <a:gd name="connsiteY5" fmla="*/ 1478742 h 2758016"/>
              <a:gd name="connsiteX6" fmla="*/ 2027861 w 2857277"/>
              <a:gd name="connsiteY6" fmla="*/ 831042 h 2758016"/>
              <a:gd name="connsiteX0" fmla="*/ 1797812 w 2759837"/>
              <a:gd name="connsiteY0" fmla="*/ 710396 h 2808820"/>
              <a:gd name="connsiteX1" fmla="*/ 616712 w 2759837"/>
              <a:gd name="connsiteY1" fmla="*/ 53171 h 2808820"/>
              <a:gd name="connsiteX2" fmla="*/ 7112 w 2759837"/>
              <a:gd name="connsiteY2" fmla="*/ 2167721 h 2808820"/>
              <a:gd name="connsiteX3" fmla="*/ 997712 w 2759837"/>
              <a:gd name="connsiteY3" fmla="*/ 2558246 h 2808820"/>
              <a:gd name="connsiteX4" fmla="*/ 1796169 w 2759837"/>
              <a:gd name="connsiteY4" fmla="*/ 2752914 h 2808820"/>
              <a:gd name="connsiteX5" fmla="*/ 2759837 w 2759837"/>
              <a:gd name="connsiteY5" fmla="*/ 1529546 h 2808820"/>
              <a:gd name="connsiteX6" fmla="*/ 1797812 w 2759837"/>
              <a:gd name="connsiteY6" fmla="*/ 710396 h 2808820"/>
              <a:gd name="connsiteX0" fmla="*/ 1799231 w 2761256"/>
              <a:gd name="connsiteY0" fmla="*/ 684278 h 2782702"/>
              <a:gd name="connsiteX1" fmla="*/ 618131 w 2761256"/>
              <a:gd name="connsiteY1" fmla="*/ 27053 h 2782702"/>
              <a:gd name="connsiteX2" fmla="*/ 8531 w 2761256"/>
              <a:gd name="connsiteY2" fmla="*/ 2141603 h 2782702"/>
              <a:gd name="connsiteX3" fmla="*/ 999131 w 2761256"/>
              <a:gd name="connsiteY3" fmla="*/ 2532128 h 2782702"/>
              <a:gd name="connsiteX4" fmla="*/ 1797588 w 2761256"/>
              <a:gd name="connsiteY4" fmla="*/ 2726796 h 2782702"/>
              <a:gd name="connsiteX5" fmla="*/ 2761256 w 2761256"/>
              <a:gd name="connsiteY5" fmla="*/ 1503428 h 2782702"/>
              <a:gd name="connsiteX6" fmla="*/ 1799231 w 2761256"/>
              <a:gd name="connsiteY6" fmla="*/ 684278 h 2782702"/>
              <a:gd name="connsiteX0" fmla="*/ 1799231 w 2827931"/>
              <a:gd name="connsiteY0" fmla="*/ 683986 h 2782410"/>
              <a:gd name="connsiteX1" fmla="*/ 618131 w 2827931"/>
              <a:gd name="connsiteY1" fmla="*/ 26761 h 2782410"/>
              <a:gd name="connsiteX2" fmla="*/ 8531 w 2827931"/>
              <a:gd name="connsiteY2" fmla="*/ 2141311 h 2782410"/>
              <a:gd name="connsiteX3" fmla="*/ 999131 w 2827931"/>
              <a:gd name="connsiteY3" fmla="*/ 2531836 h 2782410"/>
              <a:gd name="connsiteX4" fmla="*/ 1797588 w 2827931"/>
              <a:gd name="connsiteY4" fmla="*/ 2726504 h 2782410"/>
              <a:gd name="connsiteX5" fmla="*/ 2827931 w 2827931"/>
              <a:gd name="connsiteY5" fmla="*/ 1455511 h 2782410"/>
              <a:gd name="connsiteX6" fmla="*/ 1799231 w 2827931"/>
              <a:gd name="connsiteY6" fmla="*/ 683986 h 2782410"/>
              <a:gd name="connsiteX0" fmla="*/ 1799231 w 2828226"/>
              <a:gd name="connsiteY0" fmla="*/ 683986 h 2782410"/>
              <a:gd name="connsiteX1" fmla="*/ 618131 w 2828226"/>
              <a:gd name="connsiteY1" fmla="*/ 26761 h 2782410"/>
              <a:gd name="connsiteX2" fmla="*/ 8531 w 2828226"/>
              <a:gd name="connsiteY2" fmla="*/ 2141311 h 2782410"/>
              <a:gd name="connsiteX3" fmla="*/ 999131 w 2828226"/>
              <a:gd name="connsiteY3" fmla="*/ 2531836 h 2782410"/>
              <a:gd name="connsiteX4" fmla="*/ 1797588 w 2828226"/>
              <a:gd name="connsiteY4" fmla="*/ 2726504 h 2782410"/>
              <a:gd name="connsiteX5" fmla="*/ 2827931 w 2828226"/>
              <a:gd name="connsiteY5" fmla="*/ 1455511 h 2782410"/>
              <a:gd name="connsiteX6" fmla="*/ 1799231 w 2828226"/>
              <a:gd name="connsiteY6" fmla="*/ 683986 h 2782410"/>
              <a:gd name="connsiteX0" fmla="*/ 1799231 w 2835240"/>
              <a:gd name="connsiteY0" fmla="*/ 683986 h 2782410"/>
              <a:gd name="connsiteX1" fmla="*/ 618131 w 2835240"/>
              <a:gd name="connsiteY1" fmla="*/ 26761 h 2782410"/>
              <a:gd name="connsiteX2" fmla="*/ 8531 w 2835240"/>
              <a:gd name="connsiteY2" fmla="*/ 2141311 h 2782410"/>
              <a:gd name="connsiteX3" fmla="*/ 999131 w 2835240"/>
              <a:gd name="connsiteY3" fmla="*/ 2531836 h 2782410"/>
              <a:gd name="connsiteX4" fmla="*/ 1797588 w 2835240"/>
              <a:gd name="connsiteY4" fmla="*/ 2726504 h 2782410"/>
              <a:gd name="connsiteX5" fmla="*/ 2827931 w 2835240"/>
              <a:gd name="connsiteY5" fmla="*/ 1455511 h 2782410"/>
              <a:gd name="connsiteX6" fmla="*/ 1799231 w 2835240"/>
              <a:gd name="connsiteY6" fmla="*/ 683986 h 2782410"/>
              <a:gd name="connsiteX0" fmla="*/ 2251664 w 3287673"/>
              <a:gd name="connsiteY0" fmla="*/ 684421 h 2795123"/>
              <a:gd name="connsiteX1" fmla="*/ 1070564 w 3287673"/>
              <a:gd name="connsiteY1" fmla="*/ 27196 h 2795123"/>
              <a:gd name="connsiteX2" fmla="*/ 3764 w 3287673"/>
              <a:gd name="connsiteY2" fmla="*/ 1636921 h 2795123"/>
              <a:gd name="connsiteX3" fmla="*/ 1451564 w 3287673"/>
              <a:gd name="connsiteY3" fmla="*/ 2532271 h 2795123"/>
              <a:gd name="connsiteX4" fmla="*/ 2250021 w 3287673"/>
              <a:gd name="connsiteY4" fmla="*/ 2726939 h 2795123"/>
              <a:gd name="connsiteX5" fmla="*/ 3280364 w 3287673"/>
              <a:gd name="connsiteY5" fmla="*/ 1455946 h 2795123"/>
              <a:gd name="connsiteX6" fmla="*/ 2251664 w 3287673"/>
              <a:gd name="connsiteY6" fmla="*/ 684421 h 27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673" h="2795123">
                <a:moveTo>
                  <a:pt x="2251664" y="684421"/>
                </a:moveTo>
                <a:cubicBezTo>
                  <a:pt x="1883364" y="446296"/>
                  <a:pt x="1445214" y="-131554"/>
                  <a:pt x="1070564" y="27196"/>
                </a:cubicBezTo>
                <a:cubicBezTo>
                  <a:pt x="695914" y="185946"/>
                  <a:pt x="-59736" y="1219409"/>
                  <a:pt x="3764" y="1636921"/>
                </a:cubicBezTo>
                <a:cubicBezTo>
                  <a:pt x="67264" y="2054433"/>
                  <a:pt x="1077188" y="2350601"/>
                  <a:pt x="1451564" y="2532271"/>
                </a:cubicBezTo>
                <a:cubicBezTo>
                  <a:pt x="1825940" y="2713941"/>
                  <a:pt x="1956334" y="2898389"/>
                  <a:pt x="2250021" y="2726939"/>
                </a:cubicBezTo>
                <a:cubicBezTo>
                  <a:pt x="2543708" y="2555489"/>
                  <a:pt x="3373931" y="2148348"/>
                  <a:pt x="3280364" y="1455946"/>
                </a:cubicBezTo>
                <a:cubicBezTo>
                  <a:pt x="3181073" y="721189"/>
                  <a:pt x="2619964" y="922546"/>
                  <a:pt x="2251664" y="6844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3150688" y="1576851"/>
            <a:ext cx="2434661" cy="2254511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661" h="2254511">
                <a:moveTo>
                  <a:pt x="1339284" y="316110"/>
                </a:moveTo>
                <a:cubicBezTo>
                  <a:pt x="1005909" y="152598"/>
                  <a:pt x="929709" y="-182365"/>
                  <a:pt x="434409" y="125610"/>
                </a:cubicBezTo>
                <a:cubicBezTo>
                  <a:pt x="180658" y="283391"/>
                  <a:pt x="-83116" y="1181298"/>
                  <a:pt x="24834" y="1535310"/>
                </a:cubicBezTo>
                <a:cubicBezTo>
                  <a:pt x="132784" y="1889323"/>
                  <a:pt x="778896" y="2205235"/>
                  <a:pt x="1082109" y="2249685"/>
                </a:cubicBezTo>
                <a:cubicBezTo>
                  <a:pt x="1385322" y="2294135"/>
                  <a:pt x="1621859" y="2022672"/>
                  <a:pt x="1844109" y="1802010"/>
                </a:cubicBezTo>
                <a:cubicBezTo>
                  <a:pt x="2067946" y="1581348"/>
                  <a:pt x="2434100" y="1368237"/>
                  <a:pt x="2434659" y="1106685"/>
                </a:cubicBezTo>
                <a:cubicBezTo>
                  <a:pt x="2436247" y="363735"/>
                  <a:pt x="1672659" y="479623"/>
                  <a:pt x="1339284" y="31611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295616" y="1958900"/>
            <a:ext cx="1678074" cy="44715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20" y="5877272"/>
            <a:ext cx="8478344" cy="964704"/>
          </a:xfrm>
        </p:spPr>
        <p:txBody>
          <a:bodyPr>
            <a:normAutofit/>
          </a:bodyPr>
          <a:lstStyle/>
          <a:p>
            <a:r>
              <a:rPr lang="da-DK" dirty="0"/>
              <a:t>Kan alle par af knuder nå hinanden </a:t>
            </a:r>
            <a:r>
              <a:rPr lang="da-DK" b="1" dirty="0"/>
              <a:t>begge veje </a:t>
            </a:r>
            <a:r>
              <a:rPr lang="da-DK" dirty="0"/>
              <a:t>?</a:t>
            </a:r>
            <a:br>
              <a:rPr lang="da-DK" dirty="0"/>
            </a:br>
            <a:r>
              <a:rPr lang="da-DK" sz="2400" dirty="0"/>
              <a:t>(bruges f.eks. til at </a:t>
            </a:r>
            <a:r>
              <a:rPr lang="da-DK" sz="2400" dirty="0" err="1"/>
              <a:t>checke</a:t>
            </a:r>
            <a:r>
              <a:rPr lang="da-DK" sz="2400" dirty="0"/>
              <a:t> for fejl i vej-data)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483791" y="2822216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83791" y="1909120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75198" y="3470288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95876" y="2892549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120183" y="3625860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791335" y="2380688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664966" y="2078056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20183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60249" y="3625860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33875" y="3182261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33870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2183" y="1952456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0729" y="1909120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88163" y="2422548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44036" y="3084774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435843" y="1858013"/>
            <a:ext cx="5502548" cy="2320619"/>
            <a:chOff x="1355700" y="2536800"/>
            <a:chExt cx="5502548" cy="2320619"/>
          </a:xfrm>
        </p:grpSpPr>
        <p:sp>
          <p:nvSpPr>
            <p:cNvPr id="22" name="Oval 21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6" name="Oval 35"/>
          <p:cNvSpPr/>
          <p:nvPr/>
        </p:nvSpPr>
        <p:spPr>
          <a:xfrm>
            <a:off x="5331513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oup 67"/>
          <p:cNvGrpSpPr/>
          <p:nvPr/>
        </p:nvGrpSpPr>
        <p:grpSpPr>
          <a:xfrm>
            <a:off x="4769258" y="4941168"/>
            <a:ext cx="2406862" cy="366350"/>
            <a:chOff x="972533" y="4835554"/>
            <a:chExt cx="2406862" cy="366350"/>
          </a:xfrm>
        </p:grpSpPr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1332533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2355964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45" idx="0"/>
              <a:endCxn id="47" idx="0"/>
            </p:cNvCxnSpPr>
            <p:nvPr/>
          </p:nvCxnSpPr>
          <p:spPr>
            <a:xfrm rot="5400000" flipH="1" flipV="1">
              <a:off x="2175964" y="3818473"/>
              <a:ext cx="12700" cy="2046862"/>
            </a:xfrm>
            <a:prstGeom prst="curvedConnector3">
              <a:avLst>
                <a:gd name="adj1" fmla="val 4779315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72533" y="4841904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5964" y="4841904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19395" y="484190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69258" y="5345920"/>
            <a:ext cx="23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(topologisk sortering)</a:t>
            </a:r>
          </a:p>
        </p:txBody>
      </p:sp>
    </p:spTree>
    <p:extLst>
      <p:ext uri="{BB962C8B-B14F-4D97-AF65-F5344CB8AC3E}">
        <p14:creationId xmlns:p14="http://schemas.microsoft.com/office/powerpoint/2010/main" val="336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3483791" y="1904508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041426" y="1966013"/>
            <a:ext cx="1757464" cy="1673407"/>
            <a:chOff x="4662270" y="2115550"/>
            <a:chExt cx="1757464" cy="1673407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036692" y="1963445"/>
            <a:ext cx="1757464" cy="1673407"/>
            <a:chOff x="4662270" y="2115550"/>
            <a:chExt cx="1757464" cy="1673407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338572" y="2830194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207256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21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02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295621" y="1900432"/>
            <a:ext cx="3588775" cy="2218550"/>
            <a:chOff x="3771616" y="1900432"/>
            <a:chExt cx="3588775" cy="2218550"/>
          </a:xfrm>
        </p:grpSpPr>
        <p:grpSp>
          <p:nvGrpSpPr>
            <p:cNvPr id="39" name="Group 38"/>
            <p:cNvGrpSpPr/>
            <p:nvPr/>
          </p:nvGrpSpPr>
          <p:grpSpPr>
            <a:xfrm>
              <a:off x="3771616" y="1900432"/>
              <a:ext cx="3588775" cy="2218550"/>
              <a:chOff x="3771616" y="1900432"/>
              <a:chExt cx="3588775" cy="22185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3771616" y="1958900"/>
                <a:ext cx="1678074" cy="44715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5596183" y="3625860"/>
                <a:ext cx="757056" cy="49312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267335" y="2380688"/>
                <a:ext cx="1093056" cy="607970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120031" y="3084774"/>
                <a:ext cx="389839" cy="9748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974827" y="357205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46334" y="357375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55871" y="313360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147" y="203012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31703" y="19004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204147" y="232668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478311" y="1908488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>
            <a:endCxn id="115" idx="6"/>
          </p:cNvCxnSpPr>
          <p:nvPr/>
        </p:nvCxnSpPr>
        <p:spPr>
          <a:xfrm flipH="1" flipV="1">
            <a:off x="4676443" y="2603777"/>
            <a:ext cx="2037629" cy="1817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650085" y="2744176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3435843" y="1853396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207251" y="2827372"/>
            <a:ext cx="1677140" cy="1288793"/>
            <a:chOff x="5835651" y="2982589"/>
            <a:chExt cx="1677140" cy="1288793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6505638" y="3155674"/>
              <a:ext cx="1007153" cy="111570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966972" y="2982589"/>
              <a:ext cx="1538728" cy="154311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5835651" y="3263900"/>
              <a:ext cx="666749" cy="98425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823243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714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7057505" y="2537759"/>
            <a:ext cx="630000" cy="63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1" name="Group 130"/>
          <p:cNvGrpSpPr/>
          <p:nvPr/>
        </p:nvGrpSpPr>
        <p:grpSpPr>
          <a:xfrm>
            <a:off x="7141363" y="2679104"/>
            <a:ext cx="462368" cy="356044"/>
            <a:chOff x="4412916" y="3219606"/>
            <a:chExt cx="462368" cy="356044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4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6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06" name="Straight Connector 205"/>
          <p:cNvCxnSpPr>
            <a:stCxn id="28" idx="6"/>
          </p:cNvCxnSpPr>
          <p:nvPr/>
        </p:nvCxnSpPr>
        <p:spPr>
          <a:xfrm flipV="1">
            <a:off x="5698031" y="2939148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115" idx="6"/>
          </p:cNvCxnSpPr>
          <p:nvPr/>
        </p:nvCxnSpPr>
        <p:spPr>
          <a:xfrm flipH="1" flipV="1">
            <a:off x="4676443" y="2603772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4047958" y="2289532"/>
            <a:ext cx="628480" cy="628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6" name="Group 115"/>
          <p:cNvGrpSpPr/>
          <p:nvPr/>
        </p:nvGrpSpPr>
        <p:grpSpPr>
          <a:xfrm>
            <a:off x="4206142" y="2471295"/>
            <a:ext cx="313141" cy="271113"/>
            <a:chOff x="3707904" y="2636912"/>
            <a:chExt cx="313141" cy="27111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8" name="Oval 27"/>
          <p:cNvSpPr/>
          <p:nvPr/>
        </p:nvSpPr>
        <p:spPr>
          <a:xfrm>
            <a:off x="5590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00849" y="5562555"/>
            <a:ext cx="3317694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cykel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Træk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3503712" y="3356997"/>
            <a:ext cx="5174798" cy="2408307"/>
            <a:chOff x="1626683" y="1556792"/>
            <a:chExt cx="6005961" cy="2795123"/>
          </a:xfrm>
        </p:grpSpPr>
        <p:sp>
          <p:nvSpPr>
            <p:cNvPr id="217" name="Freeform 216"/>
            <p:cNvSpPr/>
            <p:nvPr/>
          </p:nvSpPr>
          <p:spPr>
            <a:xfrm>
              <a:off x="3947155" y="2938073"/>
              <a:ext cx="360576" cy="318362"/>
            </a:xfrm>
            <a:custGeom>
              <a:avLst/>
              <a:gdLst>
                <a:gd name="connsiteX0" fmla="*/ 266700 w 266700"/>
                <a:gd name="connsiteY0" fmla="*/ 0 h 409575"/>
                <a:gd name="connsiteX1" fmla="*/ 0 w 266700"/>
                <a:gd name="connsiteY1" fmla="*/ 180975 h 409575"/>
                <a:gd name="connsiteX2" fmla="*/ 180975 w 266700"/>
                <a:gd name="connsiteY2" fmla="*/ 409575 h 409575"/>
                <a:gd name="connsiteX3" fmla="*/ 266700 w 266700"/>
                <a:gd name="connsiteY3" fmla="*/ 0 h 409575"/>
                <a:gd name="connsiteX0" fmla="*/ 266700 w 273909"/>
                <a:gd name="connsiteY0" fmla="*/ 6076 h 415651"/>
                <a:gd name="connsiteX1" fmla="*/ 0 w 273909"/>
                <a:gd name="connsiteY1" fmla="*/ 187051 h 415651"/>
                <a:gd name="connsiteX2" fmla="*/ 180975 w 273909"/>
                <a:gd name="connsiteY2" fmla="*/ 415651 h 415651"/>
                <a:gd name="connsiteX3" fmla="*/ 266700 w 273909"/>
                <a:gd name="connsiteY3" fmla="*/ 6076 h 415651"/>
                <a:gd name="connsiteX0" fmla="*/ 266700 w 273211"/>
                <a:gd name="connsiteY0" fmla="*/ 6076 h 418658"/>
                <a:gd name="connsiteX1" fmla="*/ 0 w 273211"/>
                <a:gd name="connsiteY1" fmla="*/ 187051 h 418658"/>
                <a:gd name="connsiteX2" fmla="*/ 180975 w 273211"/>
                <a:gd name="connsiteY2" fmla="*/ 415651 h 418658"/>
                <a:gd name="connsiteX3" fmla="*/ 266700 w 273211"/>
                <a:gd name="connsiteY3" fmla="*/ 6076 h 418658"/>
                <a:gd name="connsiteX0" fmla="*/ 271239 w 277750"/>
                <a:gd name="connsiteY0" fmla="*/ 5670 h 418252"/>
                <a:gd name="connsiteX1" fmla="*/ 4539 w 277750"/>
                <a:gd name="connsiteY1" fmla="*/ 186645 h 418252"/>
                <a:gd name="connsiteX2" fmla="*/ 185514 w 277750"/>
                <a:gd name="connsiteY2" fmla="*/ 415245 h 418252"/>
                <a:gd name="connsiteX3" fmla="*/ 271239 w 277750"/>
                <a:gd name="connsiteY3" fmla="*/ 5670 h 418252"/>
                <a:gd name="connsiteX0" fmla="*/ 271239 w 303848"/>
                <a:gd name="connsiteY0" fmla="*/ 5670 h 417655"/>
                <a:gd name="connsiteX1" fmla="*/ 4539 w 303848"/>
                <a:gd name="connsiteY1" fmla="*/ 186645 h 417655"/>
                <a:gd name="connsiteX2" fmla="*/ 185514 w 303848"/>
                <a:gd name="connsiteY2" fmla="*/ 415245 h 417655"/>
                <a:gd name="connsiteX3" fmla="*/ 271239 w 303848"/>
                <a:gd name="connsiteY3" fmla="*/ 5670 h 417655"/>
                <a:gd name="connsiteX0" fmla="*/ 270016 w 287682"/>
                <a:gd name="connsiteY0" fmla="*/ 4854 h 390771"/>
                <a:gd name="connsiteX1" fmla="*/ 3316 w 287682"/>
                <a:gd name="connsiteY1" fmla="*/ 185829 h 390771"/>
                <a:gd name="connsiteX2" fmla="*/ 150180 w 287682"/>
                <a:gd name="connsiteY2" fmla="*/ 388174 h 390771"/>
                <a:gd name="connsiteX3" fmla="*/ 270016 w 287682"/>
                <a:gd name="connsiteY3" fmla="*/ 4854 h 390771"/>
                <a:gd name="connsiteX0" fmla="*/ 185072 w 193797"/>
                <a:gd name="connsiteY0" fmla="*/ 5062 h 382890"/>
                <a:gd name="connsiteX1" fmla="*/ 237 w 193797"/>
                <a:gd name="connsiteY1" fmla="*/ 177285 h 382890"/>
                <a:gd name="connsiteX2" fmla="*/ 147101 w 193797"/>
                <a:gd name="connsiteY2" fmla="*/ 379630 h 382890"/>
                <a:gd name="connsiteX3" fmla="*/ 185072 w 193797"/>
                <a:gd name="connsiteY3" fmla="*/ 5062 h 382890"/>
                <a:gd name="connsiteX0" fmla="*/ 185072 w 232623"/>
                <a:gd name="connsiteY0" fmla="*/ 4503 h 382330"/>
                <a:gd name="connsiteX1" fmla="*/ 237 w 232623"/>
                <a:gd name="connsiteY1" fmla="*/ 176726 h 382330"/>
                <a:gd name="connsiteX2" fmla="*/ 147101 w 232623"/>
                <a:gd name="connsiteY2" fmla="*/ 379071 h 382330"/>
                <a:gd name="connsiteX3" fmla="*/ 185072 w 232623"/>
                <a:gd name="connsiteY3" fmla="*/ 4503 h 382330"/>
                <a:gd name="connsiteX0" fmla="*/ 185072 w 242494"/>
                <a:gd name="connsiteY0" fmla="*/ 17687 h 395514"/>
                <a:gd name="connsiteX1" fmla="*/ 237 w 242494"/>
                <a:gd name="connsiteY1" fmla="*/ 189910 h 395514"/>
                <a:gd name="connsiteX2" fmla="*/ 147101 w 242494"/>
                <a:gd name="connsiteY2" fmla="*/ 392255 h 395514"/>
                <a:gd name="connsiteX3" fmla="*/ 185072 w 242494"/>
                <a:gd name="connsiteY3" fmla="*/ 17687 h 395514"/>
                <a:gd name="connsiteX0" fmla="*/ 185080 w 262695"/>
                <a:gd name="connsiteY0" fmla="*/ 17687 h 394424"/>
                <a:gd name="connsiteX1" fmla="*/ 245 w 262695"/>
                <a:gd name="connsiteY1" fmla="*/ 189910 h 394424"/>
                <a:gd name="connsiteX2" fmla="*/ 147109 w 262695"/>
                <a:gd name="connsiteY2" fmla="*/ 392255 h 394424"/>
                <a:gd name="connsiteX3" fmla="*/ 185080 w 262695"/>
                <a:gd name="connsiteY3" fmla="*/ 17687 h 394424"/>
                <a:gd name="connsiteX0" fmla="*/ 184994 w 221675"/>
                <a:gd name="connsiteY0" fmla="*/ 1746 h 292434"/>
                <a:gd name="connsiteX1" fmla="*/ 159 w 221675"/>
                <a:gd name="connsiteY1" fmla="*/ 173969 h 292434"/>
                <a:gd name="connsiteX2" fmla="*/ 153845 w 221675"/>
                <a:gd name="connsiteY2" fmla="*/ 288798 h 292434"/>
                <a:gd name="connsiteX3" fmla="*/ 184994 w 221675"/>
                <a:gd name="connsiteY3" fmla="*/ 1746 h 292434"/>
                <a:gd name="connsiteX0" fmla="*/ 184994 w 223366"/>
                <a:gd name="connsiteY0" fmla="*/ 296 h 290984"/>
                <a:gd name="connsiteX1" fmla="*/ 159 w 223366"/>
                <a:gd name="connsiteY1" fmla="*/ 172519 h 290984"/>
                <a:gd name="connsiteX2" fmla="*/ 153845 w 223366"/>
                <a:gd name="connsiteY2" fmla="*/ 287348 h 290984"/>
                <a:gd name="connsiteX3" fmla="*/ 184994 w 223366"/>
                <a:gd name="connsiteY3" fmla="*/ 296 h 290984"/>
                <a:gd name="connsiteX0" fmla="*/ 184994 w 258256"/>
                <a:gd name="connsiteY0" fmla="*/ 1822 h 292510"/>
                <a:gd name="connsiteX1" fmla="*/ 159 w 258256"/>
                <a:gd name="connsiteY1" fmla="*/ 174045 h 292510"/>
                <a:gd name="connsiteX2" fmla="*/ 153845 w 258256"/>
                <a:gd name="connsiteY2" fmla="*/ 288874 h 292510"/>
                <a:gd name="connsiteX3" fmla="*/ 184994 w 258256"/>
                <a:gd name="connsiteY3" fmla="*/ 1822 h 2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56" h="292510">
                  <a:moveTo>
                    <a:pt x="184994" y="1822"/>
                  </a:moveTo>
                  <a:cubicBezTo>
                    <a:pt x="45165" y="-17786"/>
                    <a:pt x="5351" y="126203"/>
                    <a:pt x="159" y="174045"/>
                  </a:cubicBezTo>
                  <a:cubicBezTo>
                    <a:pt x="-5033" y="221887"/>
                    <a:pt x="118431" y="311650"/>
                    <a:pt x="153845" y="288874"/>
                  </a:cubicBezTo>
                  <a:cubicBezTo>
                    <a:pt x="266516" y="216412"/>
                    <a:pt x="304199" y="18538"/>
                    <a:pt x="184994" y="18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44971" y="1556792"/>
              <a:ext cx="3287673" cy="2795123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  <a:gd name="connsiteX0" fmla="*/ 2021470 w 2444782"/>
                <a:gd name="connsiteY0" fmla="*/ 481993 h 2163219"/>
                <a:gd name="connsiteX1" fmla="*/ 440320 w 2444782"/>
                <a:gd name="connsiteY1" fmla="*/ 34318 h 2163219"/>
                <a:gd name="connsiteX2" fmla="*/ 30745 w 2444782"/>
                <a:gd name="connsiteY2" fmla="*/ 1444018 h 2163219"/>
                <a:gd name="connsiteX3" fmla="*/ 1088020 w 2444782"/>
                <a:gd name="connsiteY3" fmla="*/ 2158393 h 2163219"/>
                <a:gd name="connsiteX4" fmla="*/ 1850020 w 2444782"/>
                <a:gd name="connsiteY4" fmla="*/ 1710718 h 2163219"/>
                <a:gd name="connsiteX5" fmla="*/ 2440570 w 2444782"/>
                <a:gd name="connsiteY5" fmla="*/ 1015393 h 2163219"/>
                <a:gd name="connsiteX6" fmla="*/ 2021470 w 2444782"/>
                <a:gd name="connsiteY6" fmla="*/ 481993 h 2163219"/>
                <a:gd name="connsiteX0" fmla="*/ 2021470 w 2851423"/>
                <a:gd name="connsiteY0" fmla="*/ 483099 h 2164325"/>
                <a:gd name="connsiteX1" fmla="*/ 440320 w 2851423"/>
                <a:gd name="connsiteY1" fmla="*/ 35424 h 2164325"/>
                <a:gd name="connsiteX2" fmla="*/ 30745 w 2851423"/>
                <a:gd name="connsiteY2" fmla="*/ 1445124 h 2164325"/>
                <a:gd name="connsiteX3" fmla="*/ 1088020 w 2851423"/>
                <a:gd name="connsiteY3" fmla="*/ 2159499 h 2164325"/>
                <a:gd name="connsiteX4" fmla="*/ 1850020 w 2851423"/>
                <a:gd name="connsiteY4" fmla="*/ 1711824 h 2164325"/>
                <a:gd name="connsiteX5" fmla="*/ 2850145 w 2851423"/>
                <a:gd name="connsiteY5" fmla="*/ 1130799 h 2164325"/>
                <a:gd name="connsiteX6" fmla="*/ 2021470 w 2851423"/>
                <a:gd name="connsiteY6" fmla="*/ 483099 h 2164325"/>
                <a:gd name="connsiteX0" fmla="*/ 2021470 w 2851423"/>
                <a:gd name="connsiteY0" fmla="*/ 483099 h 2377192"/>
                <a:gd name="connsiteX1" fmla="*/ 440320 w 2851423"/>
                <a:gd name="connsiteY1" fmla="*/ 35424 h 2377192"/>
                <a:gd name="connsiteX2" fmla="*/ 30745 w 2851423"/>
                <a:gd name="connsiteY2" fmla="*/ 1445124 h 2377192"/>
                <a:gd name="connsiteX3" fmla="*/ 1088020 w 2851423"/>
                <a:gd name="connsiteY3" fmla="*/ 2159499 h 2377192"/>
                <a:gd name="connsiteX4" fmla="*/ 1886477 w 2851423"/>
                <a:gd name="connsiteY4" fmla="*/ 2354167 h 2377192"/>
                <a:gd name="connsiteX5" fmla="*/ 1850020 w 2851423"/>
                <a:gd name="connsiteY5" fmla="*/ 1711824 h 2377192"/>
                <a:gd name="connsiteX6" fmla="*/ 2850145 w 2851423"/>
                <a:gd name="connsiteY6" fmla="*/ 1130799 h 2377192"/>
                <a:gd name="connsiteX7" fmla="*/ 2021470 w 28514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0956"/>
                <a:gd name="connsiteY0" fmla="*/ 483099 h 2417502"/>
                <a:gd name="connsiteX1" fmla="*/ 440320 w 2850956"/>
                <a:gd name="connsiteY1" fmla="*/ 35424 h 2417502"/>
                <a:gd name="connsiteX2" fmla="*/ 30745 w 2850956"/>
                <a:gd name="connsiteY2" fmla="*/ 1445124 h 2417502"/>
                <a:gd name="connsiteX3" fmla="*/ 1088020 w 2850956"/>
                <a:gd name="connsiteY3" fmla="*/ 2159499 h 2417502"/>
                <a:gd name="connsiteX4" fmla="*/ 1886477 w 2850956"/>
                <a:gd name="connsiteY4" fmla="*/ 2354167 h 2417502"/>
                <a:gd name="connsiteX5" fmla="*/ 2850145 w 2850956"/>
                <a:gd name="connsiteY5" fmla="*/ 1130799 h 2417502"/>
                <a:gd name="connsiteX6" fmla="*/ 2021470 w 2850956"/>
                <a:gd name="connsiteY6" fmla="*/ 483099 h 2417502"/>
                <a:gd name="connsiteX0" fmla="*/ 1961328 w 2790814"/>
                <a:gd name="connsiteY0" fmla="*/ 501765 h 2428739"/>
                <a:gd name="connsiteX1" fmla="*/ 380178 w 2790814"/>
                <a:gd name="connsiteY1" fmla="*/ 54090 h 2428739"/>
                <a:gd name="connsiteX2" fmla="*/ 37278 w 2790814"/>
                <a:gd name="connsiteY2" fmla="*/ 1787640 h 2428739"/>
                <a:gd name="connsiteX3" fmla="*/ 1027878 w 2790814"/>
                <a:gd name="connsiteY3" fmla="*/ 2178165 h 2428739"/>
                <a:gd name="connsiteX4" fmla="*/ 1826335 w 2790814"/>
                <a:gd name="connsiteY4" fmla="*/ 2372833 h 2428739"/>
                <a:gd name="connsiteX5" fmla="*/ 2790003 w 2790814"/>
                <a:gd name="connsiteY5" fmla="*/ 1149465 h 2428739"/>
                <a:gd name="connsiteX6" fmla="*/ 1961328 w 2790814"/>
                <a:gd name="connsiteY6" fmla="*/ 501765 h 2428739"/>
                <a:gd name="connsiteX0" fmla="*/ 1931534 w 2760950"/>
                <a:gd name="connsiteY0" fmla="*/ 864872 h 2791846"/>
                <a:gd name="connsiteX1" fmla="*/ 617084 w 2760950"/>
                <a:gd name="connsiteY1" fmla="*/ 36197 h 2791846"/>
                <a:gd name="connsiteX2" fmla="*/ 7484 w 2760950"/>
                <a:gd name="connsiteY2" fmla="*/ 2150747 h 2791846"/>
                <a:gd name="connsiteX3" fmla="*/ 998084 w 2760950"/>
                <a:gd name="connsiteY3" fmla="*/ 2541272 h 2791846"/>
                <a:gd name="connsiteX4" fmla="*/ 1796541 w 2760950"/>
                <a:gd name="connsiteY4" fmla="*/ 2735940 h 2791846"/>
                <a:gd name="connsiteX5" fmla="*/ 2760209 w 2760950"/>
                <a:gd name="connsiteY5" fmla="*/ 1512572 h 2791846"/>
                <a:gd name="connsiteX6" fmla="*/ 1931534 w 2760950"/>
                <a:gd name="connsiteY6" fmla="*/ 864872 h 2791846"/>
                <a:gd name="connsiteX0" fmla="*/ 1967480 w 2796896"/>
                <a:gd name="connsiteY0" fmla="*/ 873717 h 2800691"/>
                <a:gd name="connsiteX1" fmla="*/ 653030 w 2796896"/>
                <a:gd name="connsiteY1" fmla="*/ 45042 h 2800691"/>
                <a:gd name="connsiteX2" fmla="*/ 43430 w 2796896"/>
                <a:gd name="connsiteY2" fmla="*/ 2159592 h 2800691"/>
                <a:gd name="connsiteX3" fmla="*/ 1034030 w 2796896"/>
                <a:gd name="connsiteY3" fmla="*/ 2550117 h 2800691"/>
                <a:gd name="connsiteX4" fmla="*/ 1832487 w 2796896"/>
                <a:gd name="connsiteY4" fmla="*/ 2744785 h 2800691"/>
                <a:gd name="connsiteX5" fmla="*/ 2796155 w 2796896"/>
                <a:gd name="connsiteY5" fmla="*/ 1521417 h 2800691"/>
                <a:gd name="connsiteX6" fmla="*/ 1967480 w 2796896"/>
                <a:gd name="connsiteY6" fmla="*/ 873717 h 2800691"/>
                <a:gd name="connsiteX0" fmla="*/ 2021372 w 2850788"/>
                <a:gd name="connsiteY0" fmla="*/ 876502 h 2803476"/>
                <a:gd name="connsiteX1" fmla="*/ 706922 w 2850788"/>
                <a:gd name="connsiteY1" fmla="*/ 47827 h 2803476"/>
                <a:gd name="connsiteX2" fmla="*/ 97322 w 2850788"/>
                <a:gd name="connsiteY2" fmla="*/ 2162377 h 2803476"/>
                <a:gd name="connsiteX3" fmla="*/ 1087922 w 2850788"/>
                <a:gd name="connsiteY3" fmla="*/ 2552902 h 2803476"/>
                <a:gd name="connsiteX4" fmla="*/ 1886379 w 2850788"/>
                <a:gd name="connsiteY4" fmla="*/ 2747570 h 2803476"/>
                <a:gd name="connsiteX5" fmla="*/ 2850047 w 2850788"/>
                <a:gd name="connsiteY5" fmla="*/ 1524202 h 2803476"/>
                <a:gd name="connsiteX6" fmla="*/ 2021372 w 2850788"/>
                <a:gd name="connsiteY6" fmla="*/ 876502 h 2803476"/>
                <a:gd name="connsiteX0" fmla="*/ 2027861 w 2857277"/>
                <a:gd name="connsiteY0" fmla="*/ 831042 h 2758016"/>
                <a:gd name="connsiteX1" fmla="*/ 713411 w 2857277"/>
                <a:gd name="connsiteY1" fmla="*/ 2367 h 2758016"/>
                <a:gd name="connsiteX2" fmla="*/ 103811 w 2857277"/>
                <a:gd name="connsiteY2" fmla="*/ 2116917 h 2758016"/>
                <a:gd name="connsiteX3" fmla="*/ 1094411 w 2857277"/>
                <a:gd name="connsiteY3" fmla="*/ 2507442 h 2758016"/>
                <a:gd name="connsiteX4" fmla="*/ 1892868 w 2857277"/>
                <a:gd name="connsiteY4" fmla="*/ 2702110 h 2758016"/>
                <a:gd name="connsiteX5" fmla="*/ 2856536 w 2857277"/>
                <a:gd name="connsiteY5" fmla="*/ 1478742 h 2758016"/>
                <a:gd name="connsiteX6" fmla="*/ 2027861 w 2857277"/>
                <a:gd name="connsiteY6" fmla="*/ 831042 h 2758016"/>
                <a:gd name="connsiteX0" fmla="*/ 1797812 w 2759837"/>
                <a:gd name="connsiteY0" fmla="*/ 710396 h 2808820"/>
                <a:gd name="connsiteX1" fmla="*/ 616712 w 2759837"/>
                <a:gd name="connsiteY1" fmla="*/ 53171 h 2808820"/>
                <a:gd name="connsiteX2" fmla="*/ 7112 w 2759837"/>
                <a:gd name="connsiteY2" fmla="*/ 2167721 h 2808820"/>
                <a:gd name="connsiteX3" fmla="*/ 997712 w 2759837"/>
                <a:gd name="connsiteY3" fmla="*/ 2558246 h 2808820"/>
                <a:gd name="connsiteX4" fmla="*/ 1796169 w 2759837"/>
                <a:gd name="connsiteY4" fmla="*/ 2752914 h 2808820"/>
                <a:gd name="connsiteX5" fmla="*/ 2759837 w 2759837"/>
                <a:gd name="connsiteY5" fmla="*/ 1529546 h 2808820"/>
                <a:gd name="connsiteX6" fmla="*/ 1797812 w 2759837"/>
                <a:gd name="connsiteY6" fmla="*/ 710396 h 2808820"/>
                <a:gd name="connsiteX0" fmla="*/ 1799231 w 2761256"/>
                <a:gd name="connsiteY0" fmla="*/ 684278 h 2782702"/>
                <a:gd name="connsiteX1" fmla="*/ 618131 w 2761256"/>
                <a:gd name="connsiteY1" fmla="*/ 27053 h 2782702"/>
                <a:gd name="connsiteX2" fmla="*/ 8531 w 2761256"/>
                <a:gd name="connsiteY2" fmla="*/ 2141603 h 2782702"/>
                <a:gd name="connsiteX3" fmla="*/ 999131 w 2761256"/>
                <a:gd name="connsiteY3" fmla="*/ 2532128 h 2782702"/>
                <a:gd name="connsiteX4" fmla="*/ 1797588 w 2761256"/>
                <a:gd name="connsiteY4" fmla="*/ 2726796 h 2782702"/>
                <a:gd name="connsiteX5" fmla="*/ 2761256 w 2761256"/>
                <a:gd name="connsiteY5" fmla="*/ 1503428 h 2782702"/>
                <a:gd name="connsiteX6" fmla="*/ 1799231 w 2761256"/>
                <a:gd name="connsiteY6" fmla="*/ 684278 h 2782702"/>
                <a:gd name="connsiteX0" fmla="*/ 1799231 w 2827931"/>
                <a:gd name="connsiteY0" fmla="*/ 683986 h 2782410"/>
                <a:gd name="connsiteX1" fmla="*/ 618131 w 2827931"/>
                <a:gd name="connsiteY1" fmla="*/ 26761 h 2782410"/>
                <a:gd name="connsiteX2" fmla="*/ 8531 w 2827931"/>
                <a:gd name="connsiteY2" fmla="*/ 2141311 h 2782410"/>
                <a:gd name="connsiteX3" fmla="*/ 999131 w 2827931"/>
                <a:gd name="connsiteY3" fmla="*/ 2531836 h 2782410"/>
                <a:gd name="connsiteX4" fmla="*/ 1797588 w 2827931"/>
                <a:gd name="connsiteY4" fmla="*/ 2726504 h 2782410"/>
                <a:gd name="connsiteX5" fmla="*/ 2827931 w 2827931"/>
                <a:gd name="connsiteY5" fmla="*/ 1455511 h 2782410"/>
                <a:gd name="connsiteX6" fmla="*/ 1799231 w 2827931"/>
                <a:gd name="connsiteY6" fmla="*/ 683986 h 2782410"/>
                <a:gd name="connsiteX0" fmla="*/ 1799231 w 2828226"/>
                <a:gd name="connsiteY0" fmla="*/ 683986 h 2782410"/>
                <a:gd name="connsiteX1" fmla="*/ 618131 w 2828226"/>
                <a:gd name="connsiteY1" fmla="*/ 26761 h 2782410"/>
                <a:gd name="connsiteX2" fmla="*/ 8531 w 2828226"/>
                <a:gd name="connsiteY2" fmla="*/ 2141311 h 2782410"/>
                <a:gd name="connsiteX3" fmla="*/ 999131 w 2828226"/>
                <a:gd name="connsiteY3" fmla="*/ 2531836 h 2782410"/>
                <a:gd name="connsiteX4" fmla="*/ 1797588 w 2828226"/>
                <a:gd name="connsiteY4" fmla="*/ 2726504 h 2782410"/>
                <a:gd name="connsiteX5" fmla="*/ 2827931 w 2828226"/>
                <a:gd name="connsiteY5" fmla="*/ 1455511 h 2782410"/>
                <a:gd name="connsiteX6" fmla="*/ 1799231 w 2828226"/>
                <a:gd name="connsiteY6" fmla="*/ 683986 h 2782410"/>
                <a:gd name="connsiteX0" fmla="*/ 1799231 w 2835240"/>
                <a:gd name="connsiteY0" fmla="*/ 683986 h 2782410"/>
                <a:gd name="connsiteX1" fmla="*/ 618131 w 2835240"/>
                <a:gd name="connsiteY1" fmla="*/ 26761 h 2782410"/>
                <a:gd name="connsiteX2" fmla="*/ 8531 w 2835240"/>
                <a:gd name="connsiteY2" fmla="*/ 2141311 h 2782410"/>
                <a:gd name="connsiteX3" fmla="*/ 999131 w 2835240"/>
                <a:gd name="connsiteY3" fmla="*/ 2531836 h 2782410"/>
                <a:gd name="connsiteX4" fmla="*/ 1797588 w 2835240"/>
                <a:gd name="connsiteY4" fmla="*/ 2726504 h 2782410"/>
                <a:gd name="connsiteX5" fmla="*/ 2827931 w 2835240"/>
                <a:gd name="connsiteY5" fmla="*/ 1455511 h 2782410"/>
                <a:gd name="connsiteX6" fmla="*/ 1799231 w 2835240"/>
                <a:gd name="connsiteY6" fmla="*/ 683986 h 2782410"/>
                <a:gd name="connsiteX0" fmla="*/ 2251664 w 3287673"/>
                <a:gd name="connsiteY0" fmla="*/ 684421 h 2795123"/>
                <a:gd name="connsiteX1" fmla="*/ 1070564 w 3287673"/>
                <a:gd name="connsiteY1" fmla="*/ 27196 h 2795123"/>
                <a:gd name="connsiteX2" fmla="*/ 3764 w 3287673"/>
                <a:gd name="connsiteY2" fmla="*/ 1636921 h 2795123"/>
                <a:gd name="connsiteX3" fmla="*/ 1451564 w 3287673"/>
                <a:gd name="connsiteY3" fmla="*/ 2532271 h 2795123"/>
                <a:gd name="connsiteX4" fmla="*/ 2250021 w 3287673"/>
                <a:gd name="connsiteY4" fmla="*/ 2726939 h 2795123"/>
                <a:gd name="connsiteX5" fmla="*/ 3280364 w 3287673"/>
                <a:gd name="connsiteY5" fmla="*/ 1455946 h 2795123"/>
                <a:gd name="connsiteX6" fmla="*/ 2251664 w 3287673"/>
                <a:gd name="connsiteY6" fmla="*/ 684421 h 279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673" h="2795123">
                  <a:moveTo>
                    <a:pt x="2251664" y="684421"/>
                  </a:moveTo>
                  <a:cubicBezTo>
                    <a:pt x="1883364" y="446296"/>
                    <a:pt x="1445214" y="-131554"/>
                    <a:pt x="1070564" y="27196"/>
                  </a:cubicBezTo>
                  <a:cubicBezTo>
                    <a:pt x="695914" y="185946"/>
                    <a:pt x="-59736" y="1219409"/>
                    <a:pt x="3764" y="1636921"/>
                  </a:cubicBezTo>
                  <a:cubicBezTo>
                    <a:pt x="67264" y="2054433"/>
                    <a:pt x="1077188" y="2350601"/>
                    <a:pt x="1451564" y="2532271"/>
                  </a:cubicBezTo>
                  <a:cubicBezTo>
                    <a:pt x="1825940" y="2713941"/>
                    <a:pt x="1956334" y="2898389"/>
                    <a:pt x="2250021" y="2726939"/>
                  </a:cubicBezTo>
                  <a:cubicBezTo>
                    <a:pt x="2543708" y="2555489"/>
                    <a:pt x="3373931" y="2148348"/>
                    <a:pt x="3280364" y="1455946"/>
                  </a:cubicBezTo>
                  <a:cubicBezTo>
                    <a:pt x="3181073" y="721189"/>
                    <a:pt x="2619964" y="922546"/>
                    <a:pt x="2251664" y="6844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26683" y="1576846"/>
              <a:ext cx="2434661" cy="2254511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661" h="2254511">
                  <a:moveTo>
                    <a:pt x="1339284" y="316110"/>
                  </a:moveTo>
                  <a:cubicBezTo>
                    <a:pt x="1005909" y="152598"/>
                    <a:pt x="929709" y="-182365"/>
                    <a:pt x="434409" y="125610"/>
                  </a:cubicBezTo>
                  <a:cubicBezTo>
                    <a:pt x="180658" y="283391"/>
                    <a:pt x="-83116" y="1181298"/>
                    <a:pt x="24834" y="1535310"/>
                  </a:cubicBezTo>
                  <a:cubicBezTo>
                    <a:pt x="132784" y="1889323"/>
                    <a:pt x="778896" y="2205235"/>
                    <a:pt x="1082109" y="2249685"/>
                  </a:cubicBezTo>
                  <a:cubicBezTo>
                    <a:pt x="1385322" y="2294135"/>
                    <a:pt x="1621859" y="2022672"/>
                    <a:pt x="1844109" y="1802010"/>
                  </a:cubicBezTo>
                  <a:cubicBezTo>
                    <a:pt x="2067946" y="1581348"/>
                    <a:pt x="2434100" y="1368237"/>
                    <a:pt x="2434659" y="1106685"/>
                  </a:cubicBezTo>
                  <a:cubicBezTo>
                    <a:pt x="2436247" y="363735"/>
                    <a:pt x="1672659" y="479623"/>
                    <a:pt x="1339284" y="3161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3771616" y="1958900"/>
              <a:ext cx="1678074" cy="44715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959791" y="2822216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1959791" y="1909120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51193" y="3470288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571871" y="2892544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353238" y="3003274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5596183" y="3625860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6267335" y="2380688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6140961" y="2078056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596183" y="2380688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036249" y="3625860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4509870" y="3182256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4509870" y="1952456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5488183" y="1952456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426724" y="1909120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764163" y="2422548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871147" y="2892544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20031" y="3084774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/>
            <p:cNvGrpSpPr/>
            <p:nvPr/>
          </p:nvGrpSpPr>
          <p:grpSpPr>
            <a:xfrm>
              <a:off x="1911843" y="1858008"/>
              <a:ext cx="5502548" cy="2320619"/>
              <a:chOff x="1355700" y="2536800"/>
              <a:chExt cx="5502548" cy="232061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3807513" y="284433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</p:spTree>
    <p:extLst>
      <p:ext uri="{BB962C8B-B14F-4D97-AF65-F5344CB8AC3E}">
        <p14:creationId xmlns:p14="http://schemas.microsoft.com/office/powerpoint/2010/main" val="27602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5B5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4BD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3483791" y="1904508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3" idx="6"/>
          </p:cNvCxnSpPr>
          <p:nvPr/>
        </p:nvCxnSpPr>
        <p:spPr>
          <a:xfrm flipH="1" flipV="1">
            <a:off x="7338572" y="2830194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207256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21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02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3478311" y="1908488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3435843" y="1853396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823243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714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5590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00849" y="5562555"/>
            <a:ext cx="3317694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cykel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Træk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  <p:cxnSp>
        <p:nvCxnSpPr>
          <p:cNvPr id="255" name="Straight Connector 18"/>
          <p:cNvCxnSpPr/>
          <p:nvPr/>
        </p:nvCxnSpPr>
        <p:spPr>
          <a:xfrm>
            <a:off x="5547547" y="4968121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83"/>
          <p:cNvCxnSpPr/>
          <p:nvPr/>
        </p:nvCxnSpPr>
        <p:spPr>
          <a:xfrm>
            <a:off x="4802485" y="4819748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129"/>
          <p:cNvSpPr>
            <a:spLocks noChangeAspect="1"/>
          </p:cNvSpPr>
          <p:nvPr/>
        </p:nvSpPr>
        <p:spPr>
          <a:xfrm>
            <a:off x="7209905" y="4613331"/>
            <a:ext cx="630000" cy="63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12" name="Group 130"/>
          <p:cNvGrpSpPr/>
          <p:nvPr/>
        </p:nvGrpSpPr>
        <p:grpSpPr>
          <a:xfrm>
            <a:off x="7293763" y="4754676"/>
            <a:ext cx="462368" cy="356044"/>
            <a:chOff x="4412916" y="3219606"/>
            <a:chExt cx="462368" cy="35604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13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3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4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5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6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7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8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9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30" name="Straight Connector 205"/>
          <p:cNvCxnSpPr>
            <a:stCxn id="346" idx="6"/>
          </p:cNvCxnSpPr>
          <p:nvPr/>
        </p:nvCxnSpPr>
        <p:spPr>
          <a:xfrm flipV="1">
            <a:off x="5850431" y="5014720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206"/>
          <p:cNvCxnSpPr>
            <a:endCxn id="332" idx="6"/>
          </p:cNvCxnSpPr>
          <p:nvPr/>
        </p:nvCxnSpPr>
        <p:spPr>
          <a:xfrm flipH="1" flipV="1">
            <a:off x="4828843" y="4679344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114"/>
          <p:cNvSpPr>
            <a:spLocks noChangeAspect="1"/>
          </p:cNvSpPr>
          <p:nvPr/>
        </p:nvSpPr>
        <p:spPr>
          <a:xfrm>
            <a:off x="4200358" y="4365104"/>
            <a:ext cx="628480" cy="628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33" name="Group 115"/>
          <p:cNvGrpSpPr/>
          <p:nvPr/>
        </p:nvGrpSpPr>
        <p:grpSpPr>
          <a:xfrm>
            <a:off x="4358542" y="4546867"/>
            <a:ext cx="313141" cy="271113"/>
            <a:chOff x="3707904" y="2636912"/>
            <a:chExt cx="313141" cy="271113"/>
          </a:xfrm>
        </p:grpSpPr>
        <p:cxnSp>
          <p:nvCxnSpPr>
            <p:cNvPr id="334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1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2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3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4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5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46" name="Oval 27"/>
          <p:cNvSpPr/>
          <p:nvPr/>
        </p:nvSpPr>
        <p:spPr>
          <a:xfrm>
            <a:off x="5742431" y="5114474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Nedadgående pil 1"/>
          <p:cNvSpPr/>
          <p:nvPr/>
        </p:nvSpPr>
        <p:spPr>
          <a:xfrm>
            <a:off x="5742431" y="3480144"/>
            <a:ext cx="794120" cy="8849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47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039" y="4509120"/>
            <a:ext cx="1636095" cy="504056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dirty="0">
                <a:solidFill>
                  <a:schemeClr val="tx1"/>
                </a:solidFill>
              </a:rPr>
              <a:t>xkcd.com/754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58" y="2102152"/>
            <a:ext cx="8820472" cy="24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9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700935" y="1576860"/>
            <a:ext cx="4563527" cy="2136253"/>
            <a:chOff x="1681064" y="1588730"/>
            <a:chExt cx="4563527" cy="2136253"/>
          </a:xfrm>
        </p:grpSpPr>
        <p:sp>
          <p:nvSpPr>
            <p:cNvPr id="71" name="TextBox 70"/>
            <p:cNvSpPr txBox="1"/>
            <p:nvPr/>
          </p:nvSpPr>
          <p:spPr>
            <a:xfrm>
              <a:off x="2975710" y="319721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3623" y="3036841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1064" y="20926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7906" y="158873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6059" y="29969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142" y="2252704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3/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75993" y="162514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8462" y="176979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3/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7350" y="2320918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64049" y="332487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4/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6031" y="270526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4/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Strømninger i Netværk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790" y="4365104"/>
            <a:ext cx="6058570" cy="1196516"/>
          </a:xfrm>
        </p:spPr>
        <p:txBody>
          <a:bodyPr>
            <a:normAutofit/>
          </a:bodyPr>
          <a:lstStyle/>
          <a:p>
            <a:r>
              <a:rPr lang="da-DK" dirty="0"/>
              <a:t>Hver kant har en </a:t>
            </a:r>
            <a:r>
              <a:rPr lang="da-DK" b="1" dirty="0">
                <a:solidFill>
                  <a:srgbClr val="C00000"/>
                </a:solidFill>
              </a:rPr>
              <a:t>kapacitet</a:t>
            </a:r>
          </a:p>
          <a:p>
            <a:r>
              <a:rPr lang="da-DK" dirty="0"/>
              <a:t>Send størst mulig </a:t>
            </a:r>
            <a:r>
              <a:rPr lang="da-DK" b="1" dirty="0">
                <a:solidFill>
                  <a:schemeClr val="tx2"/>
                </a:solidFill>
              </a:rPr>
              <a:t>værdi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/>
              <a:t>fra </a:t>
            </a:r>
            <a:r>
              <a:rPr lang="da-DK" b="1" dirty="0">
                <a:solidFill>
                  <a:srgbClr val="C00000"/>
                </a:solidFill>
              </a:rPr>
              <a:t>s</a:t>
            </a:r>
            <a:r>
              <a:rPr lang="da-DK" dirty="0"/>
              <a:t> til </a:t>
            </a:r>
            <a:r>
              <a:rPr lang="da-DK" b="1" dirty="0">
                <a:solidFill>
                  <a:srgbClr val="C00000"/>
                </a:solidFill>
              </a:rPr>
              <a:t>t</a:t>
            </a:r>
            <a:endParaRPr lang="da-DK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61007" y="1958900"/>
            <a:ext cx="1696674" cy="5278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67782" y="2822216"/>
            <a:ext cx="592578" cy="67635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79914" y="1948075"/>
            <a:ext cx="437322" cy="874643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9867" y="2892549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604174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532288" y="3204376"/>
            <a:ext cx="1073249" cy="421484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17861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502347" y="1956026"/>
            <a:ext cx="723569" cy="397565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433139" y="1916265"/>
            <a:ext cx="1280160" cy="7951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45104" y="1995782"/>
            <a:ext cx="134034" cy="9025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0" idx="6"/>
          </p:cNvCxnSpPr>
          <p:nvPr/>
        </p:nvCxnSpPr>
        <p:spPr>
          <a:xfrm>
            <a:off x="5923509" y="2898338"/>
            <a:ext cx="594357" cy="28391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35461" y="348476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7554325" y="3573759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3919834" y="27714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4380716" y="185800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6463862" y="3133606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8212138" y="232668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7439694" y="190043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5707504" y="193980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5815504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xtBox 54"/>
          <p:cNvSpPr txBox="1"/>
          <p:nvPr/>
        </p:nvSpPr>
        <p:spPr>
          <a:xfrm>
            <a:off x="3627668" y="2564909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8188" y="2132861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15700" y="209278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47763" y="158873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15915" y="162880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76140" y="177281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60116" y="270892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96020" y="332737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3867" y="2996952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19795" y="3205025"/>
            <a:ext cx="3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7708" y="3039343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03947" y="230881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99876" y="224725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19026" y="3068960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Værdi af strømning= 7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0" y="5974040"/>
            <a:ext cx="12191999" cy="83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/>
              <a:t>(f.eks. vand, kloak, fjernvarme, vejnet kapacitet, el netværk)</a:t>
            </a:r>
          </a:p>
        </p:txBody>
      </p:sp>
    </p:spTree>
    <p:extLst>
      <p:ext uri="{BB962C8B-B14F-4D97-AF65-F5344CB8AC3E}">
        <p14:creationId xmlns:p14="http://schemas.microsoft.com/office/powerpoint/2010/main" val="18074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5706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975645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/>
              <a:t>Beregning af Strømninger i Netværk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48402" y="5589240"/>
            <a:ext cx="4731827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i="1" dirty="0"/>
              <a:t>forbedrende sti </a:t>
            </a:r>
            <a:r>
              <a:rPr lang="da-DK" b="1" dirty="0">
                <a:solidFill>
                  <a:srgbClr val="C00000"/>
                </a:solidFill>
              </a:rPr>
              <a:t>P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Send maksimal yderligere værdi langs stien </a:t>
            </a:r>
            <a:r>
              <a:rPr lang="da-DK" b="1" dirty="0">
                <a:solidFill>
                  <a:srgbClr val="C00000"/>
                </a:solidFill>
              </a:rPr>
              <a:t>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288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4788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87054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5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2312276" y="2443660"/>
            <a:ext cx="7457090" cy="2144111"/>
          </a:xfrm>
          <a:custGeom>
            <a:avLst/>
            <a:gdLst>
              <a:gd name="connsiteX0" fmla="*/ 0 w 7457090"/>
              <a:gd name="connsiteY0" fmla="*/ 740979 h 2144111"/>
              <a:gd name="connsiteX1" fmla="*/ 1087821 w 7457090"/>
              <a:gd name="connsiteY1" fmla="*/ 2002221 h 2144111"/>
              <a:gd name="connsiteX2" fmla="*/ 3294993 w 7457090"/>
              <a:gd name="connsiteY2" fmla="*/ 898635 h 2144111"/>
              <a:gd name="connsiteX3" fmla="*/ 4430110 w 7457090"/>
              <a:gd name="connsiteY3" fmla="*/ 1403131 h 2144111"/>
              <a:gd name="connsiteX4" fmla="*/ 6306207 w 7457090"/>
              <a:gd name="connsiteY4" fmla="*/ 2144111 h 2144111"/>
              <a:gd name="connsiteX5" fmla="*/ 7457090 w 7457090"/>
              <a:gd name="connsiteY5" fmla="*/ 0 h 21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090" h="2144111">
                <a:moveTo>
                  <a:pt x="0" y="740979"/>
                </a:moveTo>
                <a:lnTo>
                  <a:pt x="1087821" y="2002221"/>
                </a:lnTo>
                <a:lnTo>
                  <a:pt x="3294993" y="898635"/>
                </a:lnTo>
                <a:lnTo>
                  <a:pt x="4430110" y="1403131"/>
                </a:lnTo>
                <a:lnTo>
                  <a:pt x="6306207" y="2144111"/>
                </a:lnTo>
                <a:lnTo>
                  <a:pt x="7457090" y="0"/>
                </a:lnTo>
              </a:path>
            </a:pathLst>
          </a:custGeom>
          <a:noFill/>
          <a:ln w="1270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Freeform 22"/>
          <p:cNvSpPr/>
          <p:nvPr/>
        </p:nvSpPr>
        <p:spPr>
          <a:xfrm>
            <a:off x="2328046" y="1702676"/>
            <a:ext cx="7441325" cy="2885090"/>
          </a:xfrm>
          <a:custGeom>
            <a:avLst/>
            <a:gdLst>
              <a:gd name="connsiteX0" fmla="*/ 0 w 7441325"/>
              <a:gd name="connsiteY0" fmla="*/ 1481958 h 2885090"/>
              <a:gd name="connsiteX1" fmla="*/ 1072056 w 7441325"/>
              <a:gd name="connsiteY1" fmla="*/ 2727434 h 2885090"/>
              <a:gd name="connsiteX2" fmla="*/ 3279228 w 7441325"/>
              <a:gd name="connsiteY2" fmla="*/ 1655379 h 2885090"/>
              <a:gd name="connsiteX3" fmla="*/ 3074276 w 7441325"/>
              <a:gd name="connsiteY3" fmla="*/ 63062 h 2885090"/>
              <a:gd name="connsiteX4" fmla="*/ 6117021 w 7441325"/>
              <a:gd name="connsiteY4" fmla="*/ 0 h 2885090"/>
              <a:gd name="connsiteX5" fmla="*/ 4398580 w 7441325"/>
              <a:gd name="connsiteY5" fmla="*/ 2159876 h 2885090"/>
              <a:gd name="connsiteX6" fmla="*/ 6290442 w 7441325"/>
              <a:gd name="connsiteY6" fmla="*/ 2885090 h 2885090"/>
              <a:gd name="connsiteX7" fmla="*/ 7441325 w 7441325"/>
              <a:gd name="connsiteY7" fmla="*/ 756745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1325" h="2885090">
                <a:moveTo>
                  <a:pt x="0" y="1481958"/>
                </a:moveTo>
                <a:lnTo>
                  <a:pt x="1072056" y="2727434"/>
                </a:lnTo>
                <a:lnTo>
                  <a:pt x="3279228" y="1655379"/>
                </a:lnTo>
                <a:lnTo>
                  <a:pt x="3074276" y="63062"/>
                </a:lnTo>
                <a:lnTo>
                  <a:pt x="6117021" y="0"/>
                </a:lnTo>
                <a:lnTo>
                  <a:pt x="4398580" y="2159876"/>
                </a:lnTo>
                <a:lnTo>
                  <a:pt x="6290442" y="2885090"/>
                </a:lnTo>
                <a:lnTo>
                  <a:pt x="7441325" y="756745"/>
                </a:lnTo>
              </a:path>
            </a:pathLst>
          </a:custGeom>
          <a:noFill/>
          <a:ln w="1270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2328046" y="1623848"/>
            <a:ext cx="7441325" cy="1576552"/>
          </a:xfrm>
          <a:custGeom>
            <a:avLst/>
            <a:gdLst>
              <a:gd name="connsiteX0" fmla="*/ 0 w 7441325"/>
              <a:gd name="connsiteY0" fmla="*/ 1576552 h 1576552"/>
              <a:gd name="connsiteX1" fmla="*/ 819807 w 7441325"/>
              <a:gd name="connsiteY1" fmla="*/ 0 h 1576552"/>
              <a:gd name="connsiteX2" fmla="*/ 3105807 w 7441325"/>
              <a:gd name="connsiteY2" fmla="*/ 157655 h 1576552"/>
              <a:gd name="connsiteX3" fmla="*/ 6085490 w 7441325"/>
              <a:gd name="connsiteY3" fmla="*/ 94593 h 1576552"/>
              <a:gd name="connsiteX4" fmla="*/ 7441325 w 7441325"/>
              <a:gd name="connsiteY4" fmla="*/ 835573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1325" h="1576552">
                <a:moveTo>
                  <a:pt x="0" y="1576552"/>
                </a:moveTo>
                <a:lnTo>
                  <a:pt x="819807" y="0"/>
                </a:lnTo>
                <a:lnTo>
                  <a:pt x="3105807" y="157655"/>
                </a:lnTo>
                <a:lnTo>
                  <a:pt x="6085490" y="94593"/>
                </a:lnTo>
                <a:lnTo>
                  <a:pt x="7441325" y="835573"/>
                </a:lnTo>
              </a:path>
            </a:pathLst>
          </a:custGeom>
          <a:noFill/>
          <a:ln w="1270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Freeform 26"/>
          <p:cNvSpPr/>
          <p:nvPr/>
        </p:nvSpPr>
        <p:spPr>
          <a:xfrm>
            <a:off x="2312276" y="1734212"/>
            <a:ext cx="7425558" cy="2695903"/>
          </a:xfrm>
          <a:custGeom>
            <a:avLst/>
            <a:gdLst>
              <a:gd name="connsiteX0" fmla="*/ 0 w 7425558"/>
              <a:gd name="connsiteY0" fmla="*/ 1497724 h 2695903"/>
              <a:gd name="connsiteX1" fmla="*/ 1103586 w 7425558"/>
              <a:gd name="connsiteY1" fmla="*/ 2695903 h 2695903"/>
              <a:gd name="connsiteX2" fmla="*/ 3310758 w 7425558"/>
              <a:gd name="connsiteY2" fmla="*/ 1608083 h 2695903"/>
              <a:gd name="connsiteX3" fmla="*/ 3105807 w 7425558"/>
              <a:gd name="connsiteY3" fmla="*/ 47296 h 2695903"/>
              <a:gd name="connsiteX4" fmla="*/ 6101255 w 7425558"/>
              <a:gd name="connsiteY4" fmla="*/ 0 h 2695903"/>
              <a:gd name="connsiteX5" fmla="*/ 7425558 w 7425558"/>
              <a:gd name="connsiteY5" fmla="*/ 725214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558" h="2695903">
                <a:moveTo>
                  <a:pt x="0" y="1497724"/>
                </a:moveTo>
                <a:lnTo>
                  <a:pt x="1103586" y="2695903"/>
                </a:lnTo>
                <a:lnTo>
                  <a:pt x="3310758" y="1608083"/>
                </a:lnTo>
                <a:lnTo>
                  <a:pt x="3105807" y="47296"/>
                </a:lnTo>
                <a:lnTo>
                  <a:pt x="6101255" y="0"/>
                </a:lnTo>
                <a:lnTo>
                  <a:pt x="7425558" y="725214"/>
                </a:lnTo>
              </a:path>
            </a:pathLst>
          </a:custGeom>
          <a:noFill/>
          <a:ln w="1270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8" name="Group 27"/>
          <p:cNvGrpSpPr/>
          <p:nvPr/>
        </p:nvGrpSpPr>
        <p:grpSpPr>
          <a:xfrm>
            <a:off x="2264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343807" y="1450432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0" name="TextBox 49"/>
          <p:cNvSpPr txBox="1"/>
          <p:nvPr/>
        </p:nvSpPr>
        <p:spPr>
          <a:xfrm>
            <a:off x="4788133" y="4547768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Snit </a:t>
            </a:r>
            <a:r>
              <a:rPr lang="da-DK" dirty="0"/>
              <a:t>hvor der ikke kan sendes mere over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12357" y="5727739"/>
            <a:ext cx="363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br>
              <a:rPr lang="da-DK" sz="2400" b="1" dirty="0"/>
            </a:br>
            <a:r>
              <a:rPr lang="da-DK" sz="2400" dirty="0"/>
              <a:t>Max strømning = min </a:t>
            </a:r>
            <a:r>
              <a:rPr lang="da-DK" sz="2400" i="1" dirty="0" err="1"/>
              <a:t>st</a:t>
            </a:r>
            <a:r>
              <a:rPr lang="da-DK" sz="2400" dirty="0"/>
              <a:t>-snit</a:t>
            </a:r>
          </a:p>
        </p:txBody>
      </p:sp>
    </p:spTree>
    <p:extLst>
      <p:ext uri="{BB962C8B-B14F-4D97-AF65-F5344CB8AC3E}">
        <p14:creationId xmlns:p14="http://schemas.microsoft.com/office/powerpoint/2010/main" val="5844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9" grpId="0" animBg="1"/>
      <p:bldP spid="50" grpId="0"/>
      <p:bldP spid="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5706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975645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/>
              <a:t>Beregning af Strømninger i Netværk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288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4788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87054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5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64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343807" y="1450432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4788133" y="4547768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Snit </a:t>
            </a:r>
            <a:r>
              <a:rPr lang="da-DK" dirty="0"/>
              <a:t>hvor der ikke kan sendes mere 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439-99F7-3560-01A2-3F11562E7CCE}"/>
              </a:ext>
            </a:extLst>
          </p:cNvPr>
          <p:cNvSpPr txBox="1"/>
          <p:nvPr/>
        </p:nvSpPr>
        <p:spPr>
          <a:xfrm>
            <a:off x="1448402" y="5589240"/>
            <a:ext cx="4731827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i="1" dirty="0"/>
              <a:t>forbedrende sti </a:t>
            </a:r>
            <a:r>
              <a:rPr lang="da-DK" b="1" dirty="0">
                <a:solidFill>
                  <a:srgbClr val="C00000"/>
                </a:solidFill>
              </a:rPr>
              <a:t>P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Send maksimal yderligere værdi langs stien </a:t>
            </a:r>
            <a:r>
              <a:rPr lang="da-DK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37852-2C2F-21B9-94DE-E93C8F3B4688}"/>
              </a:ext>
            </a:extLst>
          </p:cNvPr>
          <p:cNvSpPr txBox="1"/>
          <p:nvPr/>
        </p:nvSpPr>
        <p:spPr>
          <a:xfrm>
            <a:off x="7312357" y="5727739"/>
            <a:ext cx="363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br>
              <a:rPr lang="da-DK" sz="2400" b="1" dirty="0"/>
            </a:br>
            <a:r>
              <a:rPr lang="da-DK" sz="2400" dirty="0"/>
              <a:t>Max strømning = min </a:t>
            </a:r>
            <a:r>
              <a:rPr lang="da-DK" sz="2400" i="1" dirty="0" err="1"/>
              <a:t>st</a:t>
            </a:r>
            <a:r>
              <a:rPr lang="da-DK" sz="2400" dirty="0"/>
              <a:t>-snit</a:t>
            </a:r>
          </a:p>
        </p:txBody>
      </p:sp>
    </p:spTree>
    <p:extLst>
      <p:ext uri="{BB962C8B-B14F-4D97-AF65-F5344CB8AC3E}">
        <p14:creationId xmlns:p14="http://schemas.microsoft.com/office/powerpoint/2010/main" val="18036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79562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>
                <a:solidFill>
                  <a:srgbClr val="C00000"/>
                </a:solidFill>
              </a:rPr>
              <a:t>Grafer og Algoritmer</a:t>
            </a:r>
          </a:p>
          <a:p>
            <a:pPr algn="ctr"/>
            <a:endParaRPr lang="da-DK" sz="8800" dirty="0">
              <a:solidFill>
                <a:srgbClr val="C00000"/>
              </a:solidFill>
            </a:endParaRP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sz="3600" dirty="0"/>
          </a:p>
          <a:p>
            <a:pPr algn="ctr"/>
            <a:r>
              <a:rPr lang="da-DK" sz="3600" dirty="0"/>
              <a:t>Gerth </a:t>
            </a:r>
            <a:r>
              <a:rPr lang="da-DK" sz="3600" dirty="0" err="1"/>
              <a:t>Stølting</a:t>
            </a:r>
            <a:r>
              <a:rPr lang="da-DK" sz="3600" dirty="0"/>
              <a:t> Brodal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/>
              <a:t>Institut for Datalogi</a:t>
            </a:r>
          </a:p>
          <a:p>
            <a:pPr algn="ctr"/>
            <a:r>
              <a:rPr lang="da-DK" sz="2000" dirty="0"/>
              <a:t>Aarhus Universitet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U-</a:t>
            </a:r>
            <a:r>
              <a:rPr lang="da-DK" dirty="0" err="1"/>
              <a:t>days</a:t>
            </a:r>
            <a:r>
              <a:rPr lang="da-DK" dirty="0"/>
              <a:t>, Aarhus Universitet, 21. februar 2024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501232" y="1772821"/>
            <a:ext cx="5187061" cy="2499129"/>
            <a:chOff x="1198920" y="1293275"/>
            <a:chExt cx="6824094" cy="3287853"/>
          </a:xfrm>
        </p:grpSpPr>
        <p:grpSp>
          <p:nvGrpSpPr>
            <p:cNvPr id="5" name="Group 4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3" name="Oval 42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" name="Freeform 39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949700" y="2607762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0570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93522" y="260648"/>
            <a:ext cx="8460940" cy="5544616"/>
            <a:chOff x="269522" y="260648"/>
            <a:chExt cx="8460940" cy="55446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Isosceles Triangle 76"/>
          <p:cNvSpPr/>
          <p:nvPr/>
        </p:nvSpPr>
        <p:spPr>
          <a:xfrm rot="18694389">
            <a:off x="4030438" y="1920218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8694389">
            <a:off x="6606614" y="3946305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5001008" y="2641954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0054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85232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07310" y="5652304"/>
            <a:ext cx="653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Største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antal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kant-disjunkte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stier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fra</a:t>
            </a:r>
            <a:r>
              <a:rPr lang="en-US" sz="2800" dirty="0">
                <a:solidFill>
                  <a:srgbClr val="C00000"/>
                </a:solidFill>
              </a:rPr>
              <a:t> A </a:t>
            </a:r>
            <a:r>
              <a:rPr lang="en-US" sz="2800" dirty="0" err="1">
                <a:solidFill>
                  <a:srgbClr val="C00000"/>
                </a:solidFill>
              </a:rPr>
              <a:t>til</a:t>
            </a:r>
            <a:r>
              <a:rPr lang="en-US" sz="2800" dirty="0">
                <a:solidFill>
                  <a:srgbClr val="C00000"/>
                </a:solidFill>
              </a:rPr>
              <a:t> B ?</a:t>
            </a:r>
          </a:p>
        </p:txBody>
      </p:sp>
      <p:sp>
        <p:nvSpPr>
          <p:cNvPr id="84" name="Freeform 83"/>
          <p:cNvSpPr/>
          <p:nvPr/>
        </p:nvSpPr>
        <p:spPr>
          <a:xfrm>
            <a:off x="1778000" y="1972738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Freeform 84"/>
          <p:cNvSpPr/>
          <p:nvPr/>
        </p:nvSpPr>
        <p:spPr>
          <a:xfrm>
            <a:off x="1794933" y="3632205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6" name="Group 85"/>
          <p:cNvGrpSpPr/>
          <p:nvPr/>
        </p:nvGrpSpPr>
        <p:grpSpPr>
          <a:xfrm>
            <a:off x="1687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519020" y="6362164"/>
            <a:ext cx="914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Mindste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antal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kanter</a:t>
            </a:r>
            <a:r>
              <a:rPr lang="en-US" sz="2800" dirty="0">
                <a:solidFill>
                  <a:srgbClr val="C00000"/>
                </a:solidFill>
              </a:rPr>
              <a:t> der </a:t>
            </a:r>
            <a:r>
              <a:rPr lang="en-US" sz="2800" dirty="0" err="1">
                <a:solidFill>
                  <a:srgbClr val="C00000"/>
                </a:solidFill>
              </a:rPr>
              <a:t>skal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fjernes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så</a:t>
            </a:r>
            <a:r>
              <a:rPr lang="en-US" sz="2800" dirty="0">
                <a:solidFill>
                  <a:srgbClr val="C00000"/>
                </a:solidFill>
              </a:rPr>
              <a:t> B </a:t>
            </a:r>
            <a:r>
              <a:rPr lang="en-US" sz="2800" dirty="0" err="1">
                <a:solidFill>
                  <a:srgbClr val="C00000"/>
                </a:solidFill>
              </a:rPr>
              <a:t>ikke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nås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fra</a:t>
            </a:r>
            <a:r>
              <a:rPr lang="en-US" sz="2800" dirty="0">
                <a:solidFill>
                  <a:srgbClr val="C00000"/>
                </a:solidFill>
              </a:rPr>
              <a:t> A ?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078043" y="59358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51758" y="603705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002060"/>
                </a:solidFill>
              </a:rPr>
              <a:t>(</a:t>
            </a:r>
            <a:r>
              <a:rPr lang="da-DK" sz="2400" dirty="0" err="1">
                <a:solidFill>
                  <a:srgbClr val="002060"/>
                </a:solidFill>
              </a:rPr>
              <a:t>Menger’s</a:t>
            </a:r>
            <a:r>
              <a:rPr lang="da-DK" sz="2400" dirty="0">
                <a:solidFill>
                  <a:srgbClr val="002060"/>
                </a:solidFill>
              </a:rPr>
              <a:t> sætning)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1935302" y="323364"/>
            <a:ext cx="7689090" cy="4792598"/>
            <a:chOff x="411302" y="323364"/>
            <a:chExt cx="7689090" cy="479259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1302" y="323364"/>
              <a:ext cx="7689090" cy="4792598"/>
              <a:chOff x="411302" y="323364"/>
              <a:chExt cx="7689090" cy="479259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508104" y="191683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76056" y="108467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139952" y="118746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787566" y="4046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59374" y="3233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3350" y="154750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79454" y="349171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71542" y="471585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6388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08416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0094" y="45718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308304" y="284364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31382" y="4581128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11302" y="428380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7544" y="27716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55613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7646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9026952" y="484906"/>
            <a:ext cx="2522516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Find maksimal strømning fra </a:t>
            </a:r>
            <a:r>
              <a:rPr lang="da-DK" b="1" dirty="0">
                <a:solidFill>
                  <a:srgbClr val="C00000"/>
                </a:solidFill>
              </a:rPr>
              <a:t>A</a:t>
            </a:r>
            <a:r>
              <a:rPr lang="da-DK" dirty="0"/>
              <a:t> til </a:t>
            </a:r>
            <a:r>
              <a:rPr lang="da-DK" b="1" dirty="0">
                <a:solidFill>
                  <a:srgbClr val="C00000"/>
                </a:solidFill>
              </a:rPr>
              <a:t>B</a:t>
            </a:r>
            <a:r>
              <a:rPr lang="da-DK" dirty="0"/>
              <a:t> når alle kanter har kapacitet </a:t>
            </a:r>
            <a:r>
              <a:rPr lang="da-DK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 animBg="1"/>
      <p:bldP spid="85" grpId="0" animBg="1"/>
      <p:bldP spid="104" grpId="0"/>
      <p:bldP spid="105" grpId="0"/>
      <p:bldP spid="106" grpId="0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641073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718679" y="1079779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8229600" cy="1143000"/>
          </a:xfrm>
        </p:spPr>
        <p:txBody>
          <a:bodyPr/>
          <a:lstStyle/>
          <a:p>
            <a:r>
              <a:rPr lang="da-DK"/>
              <a:t>Lyskryds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91736" y="3428479"/>
            <a:ext cx="232461" cy="673306"/>
            <a:chOff x="5228538" y="3077427"/>
            <a:chExt cx="232461" cy="673306"/>
          </a:xfrm>
        </p:grpSpPr>
        <p:sp>
          <p:nvSpPr>
            <p:cNvPr id="15" name="Rectangle 1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95803" y="3428479"/>
            <a:ext cx="232461" cy="673306"/>
            <a:chOff x="5228538" y="3077427"/>
            <a:chExt cx="232461" cy="673306"/>
          </a:xfrm>
        </p:grpSpPr>
        <p:sp>
          <p:nvSpPr>
            <p:cNvPr id="20" name="Rectangle 1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61114" y="3428479"/>
            <a:ext cx="232461" cy="673306"/>
            <a:chOff x="5228538" y="3077427"/>
            <a:chExt cx="232461" cy="673306"/>
          </a:xfrm>
        </p:grpSpPr>
        <p:sp>
          <p:nvSpPr>
            <p:cNvPr id="35" name="Rectangle 3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26425" y="3428479"/>
            <a:ext cx="232461" cy="673306"/>
            <a:chOff x="5228538" y="3077427"/>
            <a:chExt cx="232461" cy="673306"/>
          </a:xfrm>
        </p:grpSpPr>
        <p:sp>
          <p:nvSpPr>
            <p:cNvPr id="40" name="Rectangle 3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Oval 4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endCxn id="10" idx="1"/>
          </p:cNvCxnSpPr>
          <p:nvPr/>
        </p:nvCxnSpPr>
        <p:spPr>
          <a:xfrm>
            <a:off x="4628259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3"/>
            <a:endCxn id="30" idx="1"/>
          </p:cNvCxnSpPr>
          <p:nvPr/>
        </p:nvCxnSpPr>
        <p:spPr>
          <a:xfrm>
            <a:off x="5693570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25" idx="1"/>
          </p:cNvCxnSpPr>
          <p:nvPr/>
        </p:nvCxnSpPr>
        <p:spPr>
          <a:xfrm>
            <a:off x="6758881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4525557" y="1844824"/>
            <a:ext cx="3175000" cy="481570"/>
          </a:xfrm>
          <a:custGeom>
            <a:avLst/>
            <a:gdLst>
              <a:gd name="connsiteX0" fmla="*/ 3175000 w 3175000"/>
              <a:gd name="connsiteY0" fmla="*/ 702750 h 719683"/>
              <a:gd name="connsiteX1" fmla="*/ 1778000 w 3175000"/>
              <a:gd name="connsiteY1" fmla="*/ 16 h 719683"/>
              <a:gd name="connsiteX2" fmla="*/ 0 w 3175000"/>
              <a:gd name="connsiteY2" fmla="*/ 719683 h 719683"/>
              <a:gd name="connsiteX0" fmla="*/ 3175002 w 3175002"/>
              <a:gd name="connsiteY0" fmla="*/ 702750 h 719683"/>
              <a:gd name="connsiteX1" fmla="*/ 1778002 w 3175002"/>
              <a:gd name="connsiteY1" fmla="*/ 16 h 719683"/>
              <a:gd name="connsiteX2" fmla="*/ 2 w 3175002"/>
              <a:gd name="connsiteY2" fmla="*/ 719683 h 719683"/>
              <a:gd name="connsiteX0" fmla="*/ 3175002 w 3175002"/>
              <a:gd name="connsiteY0" fmla="*/ 702787 h 719720"/>
              <a:gd name="connsiteX1" fmla="*/ 1778002 w 3175002"/>
              <a:gd name="connsiteY1" fmla="*/ 53 h 719720"/>
              <a:gd name="connsiteX2" fmla="*/ 2 w 3175002"/>
              <a:gd name="connsiteY2" fmla="*/ 719720 h 719720"/>
              <a:gd name="connsiteX0" fmla="*/ 3175000 w 3175000"/>
              <a:gd name="connsiteY0" fmla="*/ 0 h 16933"/>
              <a:gd name="connsiteX1" fmla="*/ 0 w 3175000"/>
              <a:gd name="connsiteY1" fmla="*/ 16933 h 16933"/>
              <a:gd name="connsiteX0" fmla="*/ 3175000 w 3175000"/>
              <a:gd name="connsiteY0" fmla="*/ 278496 h 295429"/>
              <a:gd name="connsiteX1" fmla="*/ 0 w 3175000"/>
              <a:gd name="connsiteY1" fmla="*/ 295429 h 295429"/>
              <a:gd name="connsiteX0" fmla="*/ 3175000 w 3175000"/>
              <a:gd name="connsiteY0" fmla="*/ 464637 h 481570"/>
              <a:gd name="connsiteX1" fmla="*/ 0 w 3175000"/>
              <a:gd name="connsiteY1" fmla="*/ 481570 h 4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0" h="481570">
                <a:moveTo>
                  <a:pt x="3175000" y="464637"/>
                </a:moveTo>
                <a:cubicBezTo>
                  <a:pt x="3166534" y="-139319"/>
                  <a:pt x="-1" y="-176007"/>
                  <a:pt x="0" y="48157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ounded Rectangle 62"/>
          <p:cNvSpPr/>
          <p:nvPr/>
        </p:nvSpPr>
        <p:spPr>
          <a:xfrm>
            <a:off x="4007768" y="3215394"/>
            <a:ext cx="4176464" cy="108012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4" name="TextBox 1023"/>
          <p:cNvSpPr txBox="1"/>
          <p:nvPr/>
        </p:nvSpPr>
        <p:spPr>
          <a:xfrm>
            <a:off x="4871869" y="4286222"/>
            <a:ext cx="24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Ulovlige tilstande</a:t>
            </a:r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3647733" y="2901118"/>
            <a:ext cx="673885" cy="982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37371" y="2814704"/>
            <a:ext cx="1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/>
              <a:t>start-tilstanden</a:t>
            </a:r>
          </a:p>
        </p:txBody>
      </p:sp>
      <p:sp>
        <p:nvSpPr>
          <p:cNvPr id="1031" name="Rounded Rectangle 1030"/>
          <p:cNvSpPr/>
          <p:nvPr/>
        </p:nvSpPr>
        <p:spPr>
          <a:xfrm>
            <a:off x="2314889" y="4931182"/>
            <a:ext cx="7596336" cy="181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>
                <a:solidFill>
                  <a:schemeClr val="tx1"/>
                </a:solidFill>
              </a:rPr>
              <a:t>Automatisk kontrol af software til f.eks. styring af lyskryds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Hvilke tilstande kan man nå (fra start-tilstanden)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Er alle tilstande man kan nå lovlige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Kan der altid blive grønt igen (</a:t>
            </a:r>
            <a:r>
              <a:rPr lang="da-DK" sz="2400" dirty="0" err="1">
                <a:solidFill>
                  <a:schemeClr val="tx1"/>
                </a:solidFill>
              </a:rPr>
              <a:t>liveness</a:t>
            </a:r>
            <a:r>
              <a:rPr lang="da-DK" sz="2400" dirty="0">
                <a:solidFill>
                  <a:schemeClr val="tx1"/>
                </a:solidFill>
              </a:rPr>
              <a:t>)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95803" y="2326064"/>
            <a:ext cx="232461" cy="673306"/>
            <a:chOff x="5228538" y="3077427"/>
            <a:chExt cx="232461" cy="673306"/>
          </a:xfrm>
        </p:grpSpPr>
        <p:sp>
          <p:nvSpPr>
            <p:cNvPr id="4" name="Rectangle 3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1114" y="2326064"/>
            <a:ext cx="232461" cy="673306"/>
            <a:chOff x="5228538" y="3077427"/>
            <a:chExt cx="232461" cy="673306"/>
          </a:xfrm>
        </p:grpSpPr>
        <p:sp>
          <p:nvSpPr>
            <p:cNvPr id="10" name="Rectangle 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91736" y="2326064"/>
            <a:ext cx="232461" cy="673306"/>
            <a:chOff x="5228538" y="3077427"/>
            <a:chExt cx="232461" cy="673306"/>
          </a:xfrm>
        </p:grpSpPr>
        <p:sp>
          <p:nvSpPr>
            <p:cNvPr id="25" name="Rectangle 2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26425" y="2326064"/>
            <a:ext cx="232461" cy="673306"/>
            <a:chOff x="5228538" y="3077427"/>
            <a:chExt cx="232461" cy="673306"/>
          </a:xfrm>
        </p:grpSpPr>
        <p:sp>
          <p:nvSpPr>
            <p:cNvPr id="30" name="Rectangle 2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320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24" grpId="0"/>
      <p:bldP spid="71" grpId="0"/>
      <p:bldP spid="10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641073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718679" y="1079779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8229600" cy="1143000"/>
          </a:xfrm>
        </p:spPr>
        <p:txBody>
          <a:bodyPr/>
          <a:lstStyle/>
          <a:p>
            <a:r>
              <a:rPr lang="da-DK"/>
              <a:t>Lyskryds</a:t>
            </a:r>
          </a:p>
        </p:txBody>
      </p: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2101692" y="1301356"/>
            <a:ext cx="432048" cy="3020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30599" y="1150145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9356" y="1475492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944582" y="1361974"/>
            <a:ext cx="237254" cy="2148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 1034"/>
          <p:cNvGrpSpPr/>
          <p:nvPr/>
        </p:nvGrpSpPr>
        <p:grpSpPr>
          <a:xfrm>
            <a:off x="3781578" y="1440933"/>
            <a:ext cx="5626790" cy="4971300"/>
            <a:chOff x="2257578" y="1440933"/>
            <a:chExt cx="5626790" cy="4971300"/>
          </a:xfrm>
        </p:grpSpPr>
        <p:cxnSp>
          <p:nvCxnSpPr>
            <p:cNvPr id="52" name="Straight Arrow Connector 51"/>
            <p:cNvCxnSpPr>
              <a:stCxn id="162" idx="3"/>
              <a:endCxn id="136" idx="1"/>
            </p:cNvCxnSpPr>
            <p:nvPr/>
          </p:nvCxnSpPr>
          <p:spPr>
            <a:xfrm>
              <a:off x="3288684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3263781" y="1440933"/>
              <a:ext cx="4363258" cy="4815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6819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2768191" y="1922503"/>
              <a:ext cx="5116177" cy="673306"/>
              <a:chOff x="2064548" y="4210361"/>
              <a:chExt cx="5116177" cy="67330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6454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512833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6660232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596443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76819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276819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768191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/>
                <a:t>A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037962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/>
                <a:t>B</a:t>
              </a:r>
            </a:p>
          </p:txBody>
        </p:sp>
        <p:cxnSp>
          <p:nvCxnSpPr>
            <p:cNvPr id="309" name="Straight Arrow Connector 308"/>
            <p:cNvCxnSpPr>
              <a:stCxn id="132" idx="3"/>
              <a:endCxn id="156" idx="1"/>
            </p:cNvCxnSpPr>
            <p:nvPr/>
          </p:nvCxnSpPr>
          <p:spPr>
            <a:xfrm>
              <a:off x="4820579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152" idx="3"/>
              <a:endCxn id="146" idx="1"/>
            </p:cNvCxnSpPr>
            <p:nvPr/>
          </p:nvCxnSpPr>
          <p:spPr>
            <a:xfrm>
              <a:off x="6352474" y="2259156"/>
              <a:ext cx="101140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037962" y="3867950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037962" y="2595809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024477" y="5140091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 rot="5400000" flipV="1">
              <a:off x="649724" y="3954956"/>
              <a:ext cx="3728478" cy="5127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5591944" y="3052026"/>
            <a:ext cx="4032448" cy="3833358"/>
            <a:chOff x="4067944" y="3052026"/>
            <a:chExt cx="4032448" cy="3833358"/>
          </a:xfrm>
        </p:grpSpPr>
        <p:grpSp>
          <p:nvGrpSpPr>
            <p:cNvPr id="81" name="Group 80"/>
            <p:cNvGrpSpPr/>
            <p:nvPr/>
          </p:nvGrpSpPr>
          <p:grpSpPr>
            <a:xfrm>
              <a:off x="583198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7363875" y="3194644"/>
              <a:ext cx="520493" cy="673306"/>
              <a:chOff x="2195736" y="3907822"/>
              <a:chExt cx="520493" cy="673306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4300086" y="3194644"/>
              <a:ext cx="520493" cy="673306"/>
              <a:chOff x="2195736" y="3907822"/>
              <a:chExt cx="520493" cy="67330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83198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7363875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4300086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583198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7363875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4300086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3" name="Group 1032"/>
            <p:cNvGrpSpPr/>
            <p:nvPr/>
          </p:nvGrpSpPr>
          <p:grpSpPr>
            <a:xfrm>
              <a:off x="4067944" y="3052026"/>
              <a:ext cx="4032448" cy="3833358"/>
              <a:chOff x="4067944" y="3052026"/>
              <a:chExt cx="4032448" cy="3833358"/>
            </a:xfrm>
          </p:grpSpPr>
          <p:sp>
            <p:nvSpPr>
              <p:cNvPr id="331" name="Rounded Rectangle 330"/>
              <p:cNvSpPr/>
              <p:nvPr/>
            </p:nvSpPr>
            <p:spPr>
              <a:xfrm>
                <a:off x="4067944" y="3052026"/>
                <a:ext cx="4032448" cy="3528392"/>
              </a:xfrm>
              <a:prstGeom prst="roundRect">
                <a:avLst>
                  <a:gd name="adj" fmla="val 7549"/>
                </a:avLst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4860032" y="6516052"/>
                <a:ext cx="24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/>
                  <a:t>Ulovlige tilstande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28AAF1-A156-484E-8264-B2BF9A80B975}"/>
              </a:ext>
            </a:extLst>
          </p:cNvPr>
          <p:cNvSpPr txBox="1"/>
          <p:nvPr/>
        </p:nvSpPr>
        <p:spPr>
          <a:xfrm>
            <a:off x="1473478" y="88095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Street View</a:t>
            </a:r>
          </a:p>
          <a:p>
            <a:r>
              <a:rPr lang="en-US" dirty="0" err="1"/>
              <a:t>Vestre</a:t>
            </a:r>
            <a:r>
              <a:rPr lang="en-US" dirty="0"/>
              <a:t> </a:t>
            </a:r>
            <a:r>
              <a:rPr lang="en-US" dirty="0" err="1"/>
              <a:t>Ringgade</a:t>
            </a:r>
            <a:r>
              <a:rPr lang="en-US" dirty="0"/>
              <a:t> / </a:t>
            </a:r>
            <a:r>
              <a:rPr lang="en-US" dirty="0" err="1"/>
              <a:t>Randersvej</a:t>
            </a:r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2E149-F22B-D47C-22F1-D82A1D5C6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78" y="1646403"/>
            <a:ext cx="9192344" cy="40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8" y="-1"/>
            <a:ext cx="9158283" cy="980729"/>
          </a:xfrm>
        </p:spPr>
        <p:txBody>
          <a:bodyPr>
            <a:normAutofit fontScale="90000"/>
          </a:bodyPr>
          <a:lstStyle/>
          <a:p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Grafer og Algoritmer</a:t>
            </a:r>
            <a:br>
              <a:rPr lang="da-DK" dirty="0"/>
            </a:br>
            <a:r>
              <a:rPr lang="da-DK" dirty="0"/>
              <a:t>Opsummering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82731"/>
            <a:ext cx="11377264" cy="4525963"/>
          </a:xfrm>
        </p:spPr>
        <p:txBody>
          <a:bodyPr>
            <a:normAutofit/>
          </a:bodyPr>
          <a:lstStyle/>
          <a:p>
            <a:r>
              <a:rPr lang="da-DK" sz="2800" dirty="0" err="1"/>
              <a:t>Planare</a:t>
            </a:r>
            <a:r>
              <a:rPr lang="da-DK" sz="2800" dirty="0"/>
              <a:t> grafer (</a:t>
            </a:r>
            <a:r>
              <a:rPr lang="da-DK" sz="2800" dirty="0" err="1"/>
              <a:t>Voronoi</a:t>
            </a:r>
            <a:r>
              <a:rPr lang="da-DK" sz="2800" dirty="0"/>
              <a:t> diagram, </a:t>
            </a:r>
            <a:r>
              <a:rPr lang="da-DK" sz="2800" dirty="0" err="1"/>
              <a:t>Euler’s</a:t>
            </a:r>
            <a:r>
              <a:rPr lang="da-DK" sz="2800" dirty="0"/>
              <a:t> formel)</a:t>
            </a:r>
          </a:p>
          <a:p>
            <a:r>
              <a:rPr lang="da-DK" sz="2800" dirty="0"/>
              <a:t>Vejnet som grafer (korteste veje, disjunkte stier, stærk sammenhængende)</a:t>
            </a:r>
          </a:p>
          <a:p>
            <a:r>
              <a:rPr lang="da-DK" sz="2800" dirty="0"/>
              <a:t>Rejseplaner (modellering som graf)</a:t>
            </a:r>
          </a:p>
          <a:p>
            <a:r>
              <a:rPr lang="da-DK" sz="2800" dirty="0"/>
              <a:t>Regneark (cykler i grafer, topologisk sortering)</a:t>
            </a:r>
          </a:p>
          <a:p>
            <a:r>
              <a:rPr lang="da-DK" sz="2800" dirty="0"/>
              <a:t>Strømninger i grafer</a:t>
            </a:r>
          </a:p>
          <a:p>
            <a:r>
              <a:rPr lang="da-DK" sz="2800" dirty="0"/>
              <a:t>2-kant sammenhængende grafer</a:t>
            </a:r>
          </a:p>
          <a:p>
            <a:r>
              <a:rPr lang="da-DK" sz="2800" dirty="0"/>
              <a:t>Tilstandsgrafer (lyskryds)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3B3F42-0A39-4D36-B3A9-F07376E0EAC5}"/>
              </a:ext>
            </a:extLst>
          </p:cNvPr>
          <p:cNvSpPr txBox="1">
            <a:spLocks/>
          </p:cNvSpPr>
          <p:nvPr/>
        </p:nvSpPr>
        <p:spPr>
          <a:xfrm>
            <a:off x="1502538" y="5490001"/>
            <a:ext cx="9144000" cy="10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800" dirty="0"/>
              <a:t>Mange problemer kan løses med generelle </a:t>
            </a:r>
            <a:r>
              <a:rPr lang="da-DK" sz="2800" b="1" dirty="0">
                <a:solidFill>
                  <a:srgbClr val="C00000"/>
                </a:solidFill>
              </a:rPr>
              <a:t>grafalgoritmer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C02954B-FD50-4552-A0E6-4676016DBF37}"/>
              </a:ext>
            </a:extLst>
          </p:cNvPr>
          <p:cNvSpPr txBox="1"/>
          <p:nvPr/>
        </p:nvSpPr>
        <p:spPr>
          <a:xfrm>
            <a:off x="1509717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Gerth Stølting Brodal, Institut for Datalogi, Aarhus Universitet</a:t>
            </a:r>
          </a:p>
        </p:txBody>
      </p:sp>
    </p:spTree>
    <p:extLst>
      <p:ext uri="{BB962C8B-B14F-4D97-AF65-F5344CB8AC3E}">
        <p14:creationId xmlns:p14="http://schemas.microsoft.com/office/powerpoint/2010/main" val="20297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ue and white card with white text&#10;&#10;Description automatically generated">
            <a:extLst>
              <a:ext uri="{FF2B5EF4-FFF2-40B4-BE49-F238E27FC236}">
                <a16:creationId xmlns:a16="http://schemas.microsoft.com/office/drawing/2014/main" id="{1F234A8E-EDEC-0224-C73A-91E395EDD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-42417"/>
            <a:ext cx="9766821" cy="690041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62738-E1C2-448B-2858-C4E9F16C3704}"/>
              </a:ext>
            </a:extLst>
          </p:cNvPr>
          <p:cNvSpPr txBox="1">
            <a:spLocks/>
          </p:cNvSpPr>
          <p:nvPr/>
        </p:nvSpPr>
        <p:spPr bwMode="auto">
          <a:xfrm>
            <a:off x="10204452" y="2647674"/>
            <a:ext cx="1580181" cy="34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kern="0" dirty="0" err="1"/>
              <a:t>Spørgsmål</a:t>
            </a:r>
            <a:r>
              <a:rPr lang="en-US" b="1" kern="0" dirty="0"/>
              <a:t>?</a:t>
            </a:r>
            <a:endParaRPr lang="da-DK" b="1" kern="0" dirty="0"/>
          </a:p>
        </p:txBody>
      </p:sp>
      <p:pic>
        <p:nvPicPr>
          <p:cNvPr id="1026" name="Picture 2" descr="Question mark Special Lineal color icon">
            <a:extLst>
              <a:ext uri="{FF2B5EF4-FFF2-40B4-BE49-F238E27FC236}">
                <a16:creationId xmlns:a16="http://schemas.microsoft.com/office/drawing/2014/main" id="{B0698CA9-92F7-4DDA-45A4-FA65EF7F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2" y="3225735"/>
            <a:ext cx="1580181" cy="15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1">
            <a:extLst>
              <a:ext uri="{FF2B5EF4-FFF2-40B4-BE49-F238E27FC236}">
                <a16:creationId xmlns:a16="http://schemas.microsoft.com/office/drawing/2014/main" id="{9C5F5287-88D7-AA77-3F4D-822A8A4E45F1}"/>
              </a:ext>
            </a:extLst>
          </p:cNvPr>
          <p:cNvGrpSpPr/>
          <p:nvPr/>
        </p:nvGrpSpPr>
        <p:grpSpPr>
          <a:xfrm>
            <a:off x="-321863" y="-298256"/>
            <a:ext cx="13187073" cy="7378812"/>
            <a:chOff x="-321863" y="-298256"/>
            <a:chExt cx="13187073" cy="737881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EA3810-17E3-364A-DF63-2F97F6038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7728" y="440648"/>
              <a:ext cx="4176464" cy="39606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41B477-1465-E911-DD7D-529FCC472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8033" y="836712"/>
              <a:ext cx="769775" cy="12425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6F8C68-2F37-2166-DB6A-796211A58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536" y="836712"/>
              <a:ext cx="1656184" cy="36000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311A55-B37C-6303-ACCE-CDA6AAA2B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5520" y="1196712"/>
              <a:ext cx="504016" cy="1658828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8570E4-30D1-FAB4-580B-59782B8772C7}"/>
                </a:ext>
              </a:extLst>
            </p:cNvPr>
            <p:cNvCxnSpPr>
              <a:cxnSpLocks/>
            </p:cNvCxnSpPr>
            <p:nvPr/>
          </p:nvCxnSpPr>
          <p:spPr>
            <a:xfrm>
              <a:off x="4367808" y="2079306"/>
              <a:ext cx="4644496" cy="117837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1D51DC-100A-3845-4C8D-25337E2462DD}"/>
                </a:ext>
              </a:extLst>
            </p:cNvPr>
            <p:cNvCxnSpPr>
              <a:cxnSpLocks/>
            </p:cNvCxnSpPr>
            <p:nvPr/>
          </p:nvCxnSpPr>
          <p:spPr>
            <a:xfrm>
              <a:off x="3611664" y="836712"/>
              <a:ext cx="756144" cy="12425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8A9325-840B-FA54-29AA-F4A79CCDC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1664" y="2079306"/>
              <a:ext cx="1296144" cy="1745718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027402-0D78-D4E5-C4A8-0DA8A33A979C}"/>
                </a:ext>
              </a:extLst>
            </p:cNvPr>
            <p:cNvCxnSpPr>
              <a:cxnSpLocks/>
            </p:cNvCxnSpPr>
            <p:nvPr/>
          </p:nvCxnSpPr>
          <p:spPr>
            <a:xfrm>
              <a:off x="1415520" y="2897682"/>
              <a:ext cx="1656144" cy="927342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B737C9-576D-E132-D846-D44D48922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0176" y="440648"/>
              <a:ext cx="1152128" cy="281703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36B7A-5FAE-7446-4794-E38D0FE087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1589" y="3251719"/>
              <a:ext cx="860715" cy="114936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F470A0B-5313-5753-3131-2C671AD885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0176" y="440648"/>
              <a:ext cx="2736304" cy="56596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8E922F-ABB9-A176-4CB9-A9D202C78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2080" y="817880"/>
              <a:ext cx="2204720" cy="207772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E0E8288-99CC-55BD-E8CA-AA6AD3F21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58122" y="5280862"/>
              <a:ext cx="976962" cy="74042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E11C6C2-FE63-F3F1-A4B1-AF84A2507A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9552" y="4836155"/>
              <a:ext cx="2484818" cy="168918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F7B3B67F-B906-B985-1EDF-DA4EA2862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4576" y="2053924"/>
              <a:ext cx="162710" cy="280228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D421DDB-33B5-66B6-9009-48B495001E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6881" y="3833276"/>
              <a:ext cx="1497546" cy="96387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3C518A3-A7DD-C92C-E64C-58CA6FB83F20}"/>
                </a:ext>
              </a:extLst>
            </p:cNvPr>
            <p:cNvCxnSpPr>
              <a:cxnSpLocks/>
            </p:cNvCxnSpPr>
            <p:nvPr/>
          </p:nvCxnSpPr>
          <p:spPr>
            <a:xfrm>
              <a:off x="821072" y="5283425"/>
              <a:ext cx="2398096" cy="102082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872ADBBC-59C9-4DB9-8FC6-9C23320D3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96" y="3825024"/>
              <a:ext cx="2245568" cy="148446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CA1DA35-C101-E8C0-68B2-C3DBF025DD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93099" y="1026813"/>
              <a:ext cx="983786" cy="247007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7DE3EF18-9A50-3AF3-B7C5-BDE3249485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12304" y="3224166"/>
              <a:ext cx="2564581" cy="28668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80CEA019-BB16-FE45-6665-68594F1A4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2304" y="997583"/>
              <a:ext cx="1584176" cy="220846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D13965CF-F9B8-4D6B-5639-13BD9DBD2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3994" y="4412177"/>
              <a:ext cx="3557595" cy="43792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2378953-D7DD-A7B0-FD89-B5F6CFF5D11E}"/>
                </a:ext>
              </a:extLst>
            </p:cNvPr>
            <p:cNvCxnSpPr>
              <a:cxnSpLocks/>
            </p:cNvCxnSpPr>
            <p:nvPr/>
          </p:nvCxnSpPr>
          <p:spPr>
            <a:xfrm>
              <a:off x="4594672" y="4797152"/>
              <a:ext cx="2409832" cy="126329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F59C039-28B5-C357-31A2-B5695808C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1920" y="4826225"/>
              <a:ext cx="1275888" cy="141104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1A3C89AD-12DA-F0AB-1845-1FEC1B345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632" y="6060449"/>
              <a:ext cx="3725309" cy="24379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E65557D-6E56-7071-3B95-D46E31381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104" y="4857165"/>
              <a:ext cx="2727448" cy="120697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32C64FD-2C07-49CA-9567-468AE986A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51589" y="4399965"/>
              <a:ext cx="1580795" cy="39718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9266063D-9B9B-310D-D633-5E325D9D8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104" y="4401088"/>
              <a:ext cx="1119485" cy="162020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B5096EA-79E6-0F21-B47B-CDA143590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577" y="-298256"/>
              <a:ext cx="1368759" cy="100531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594844B1-2E03-0403-0125-5804BB93B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2567" y="723629"/>
              <a:ext cx="598035" cy="89100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B744EDF-D1C4-D7C4-4F1B-C1F1DC2416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577" y="707054"/>
              <a:ext cx="1592016" cy="4502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761E831-3E6D-D532-10B6-053D0E2CE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21863" y="2895600"/>
              <a:ext cx="1760781" cy="110686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3C159B9-FE31-1FD9-D741-9DDE0A62B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2070" y="-298256"/>
              <a:ext cx="745738" cy="1114265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02458B91-A3BF-7EF7-B986-DA2E62E2C8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6120" y="-170693"/>
              <a:ext cx="612048" cy="63192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2128B40-9DA4-A30B-50B1-1A3D3BAB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75892" y="3523804"/>
              <a:ext cx="1289318" cy="281496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A85A9F6-8A60-F6B5-CD97-443B06EE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76885" y="3314574"/>
              <a:ext cx="1152128" cy="20923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46D7177-75C8-719C-7367-9CD5A033F8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2464" y="-111038"/>
              <a:ext cx="2041874" cy="110862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6843A1AE-5655-3CCA-348B-B7587B96E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958" y="6286587"/>
              <a:ext cx="976962" cy="74042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0E7A78F-6424-1CF8-A7B1-1C8B090AE6F6}"/>
                </a:ext>
              </a:extLst>
            </p:cNvPr>
            <p:cNvCxnSpPr>
              <a:cxnSpLocks/>
            </p:cNvCxnSpPr>
            <p:nvPr/>
          </p:nvCxnSpPr>
          <p:spPr>
            <a:xfrm>
              <a:off x="7001693" y="6064142"/>
              <a:ext cx="356726" cy="101641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3BE3FC73-9C39-8816-DF0E-675E4E8F274F}"/>
              </a:ext>
            </a:extLst>
          </p:cNvPr>
          <p:cNvGrpSpPr/>
          <p:nvPr/>
        </p:nvGrpSpPr>
        <p:grpSpPr>
          <a:xfrm>
            <a:off x="47328" y="157943"/>
            <a:ext cx="11791042" cy="6367401"/>
            <a:chOff x="-42394" y="49951"/>
            <a:chExt cx="11791042" cy="63674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3EDDC22-228C-B1B6-8B32-C14864E099B3}"/>
                </a:ext>
              </a:extLst>
            </p:cNvPr>
            <p:cNvSpPr/>
            <p:nvPr/>
          </p:nvSpPr>
          <p:spPr>
            <a:xfrm>
              <a:off x="3999571" y="1688609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950719-4BBF-534F-5A91-59801F2874D5}"/>
                </a:ext>
              </a:extLst>
            </p:cNvPr>
            <p:cNvSpPr/>
            <p:nvPr/>
          </p:nvSpPr>
          <p:spPr>
            <a:xfrm>
              <a:off x="1036762" y="250698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1E72F7-6B59-1C56-803E-D9D9BA83549A}"/>
                </a:ext>
              </a:extLst>
            </p:cNvPr>
            <p:cNvSpPr/>
            <p:nvPr/>
          </p:nvSpPr>
          <p:spPr>
            <a:xfrm>
              <a:off x="1587283" y="76665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92AEC-0B3B-C701-32A6-D182E262A1CF}"/>
                </a:ext>
              </a:extLst>
            </p:cNvPr>
            <p:cNvSpPr/>
            <p:nvPr/>
          </p:nvSpPr>
          <p:spPr>
            <a:xfrm>
              <a:off x="8644067" y="286698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95FB4E-0B86-9E72-06AD-E58A33C1075B}"/>
                </a:ext>
              </a:extLst>
            </p:cNvPr>
            <p:cNvSpPr/>
            <p:nvPr/>
          </p:nvSpPr>
          <p:spPr>
            <a:xfrm>
              <a:off x="2703427" y="3434327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92480-F196-FF3D-B3E5-3F823485EF2D}"/>
                </a:ext>
              </a:extLst>
            </p:cNvPr>
            <p:cNvSpPr/>
            <p:nvPr/>
          </p:nvSpPr>
          <p:spPr>
            <a:xfrm>
              <a:off x="435155" y="491051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19DF1-3470-22DC-AE9A-B93607E5DA64}"/>
                </a:ext>
              </a:extLst>
            </p:cNvPr>
            <p:cNvSpPr/>
            <p:nvPr/>
          </p:nvSpPr>
          <p:spPr>
            <a:xfrm>
              <a:off x="2883427" y="5877352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E2CE01-5AE2-5F2F-E143-68189C9E0FC6}"/>
                </a:ext>
              </a:extLst>
            </p:cNvPr>
            <p:cNvSpPr/>
            <p:nvPr/>
          </p:nvSpPr>
          <p:spPr>
            <a:xfrm>
              <a:off x="4179571" y="4442439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4291FD-F9FC-E53D-8B7C-2AD2407CEAF1}"/>
                </a:ext>
              </a:extLst>
            </p:cNvPr>
            <p:cNvSpPr/>
            <p:nvPr/>
          </p:nvSpPr>
          <p:spPr>
            <a:xfrm>
              <a:off x="3243427" y="435914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2AD08B-ADC4-505D-54FE-AFE89CC592B4}"/>
                </a:ext>
              </a:extLst>
            </p:cNvPr>
            <p:cNvSpPr/>
            <p:nvPr/>
          </p:nvSpPr>
          <p:spPr>
            <a:xfrm>
              <a:off x="6646734" y="566657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38949A-3C7F-D601-F29D-D3E3FCA6D56C}"/>
                </a:ext>
              </a:extLst>
            </p:cNvPr>
            <p:cNvSpPr/>
            <p:nvPr/>
          </p:nvSpPr>
          <p:spPr>
            <a:xfrm>
              <a:off x="7783352" y="401039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97900E-DD47-7945-C069-D5BDEE39B119}"/>
                </a:ext>
              </a:extLst>
            </p:cNvPr>
            <p:cNvSpPr/>
            <p:nvPr/>
          </p:nvSpPr>
          <p:spPr>
            <a:xfrm>
              <a:off x="7491939" y="4995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3746F0-5F1C-349B-385C-4DC8135D66A1}"/>
                </a:ext>
              </a:extLst>
            </p:cNvPr>
            <p:cNvSpPr/>
            <p:nvPr/>
          </p:nvSpPr>
          <p:spPr>
            <a:xfrm>
              <a:off x="9364147" y="4447186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4B88D1-A9B6-E626-5E89-3F7D6514DF03}"/>
                </a:ext>
              </a:extLst>
            </p:cNvPr>
            <p:cNvSpPr/>
            <p:nvPr/>
          </p:nvSpPr>
          <p:spPr>
            <a:xfrm>
              <a:off x="10228243" y="62601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CFF96B47-7091-012E-F1FF-B989FAF2200D}"/>
                </a:ext>
              </a:extLst>
            </p:cNvPr>
            <p:cNvSpPr/>
            <p:nvPr/>
          </p:nvSpPr>
          <p:spPr>
            <a:xfrm>
              <a:off x="11208648" y="3133107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FBF5A118-A25F-5D69-8FBD-90829B6ADE0B}"/>
                </a:ext>
              </a:extLst>
            </p:cNvPr>
            <p:cNvSpPr/>
            <p:nvPr/>
          </p:nvSpPr>
          <p:spPr>
            <a:xfrm>
              <a:off x="-42394" y="332932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443" name="TextBox 442">
            <a:extLst>
              <a:ext uri="{FF2B5EF4-FFF2-40B4-BE49-F238E27FC236}">
                <a16:creationId xmlns:a16="http://schemas.microsoft.com/office/drawing/2014/main" id="{E9754462-339A-0F9E-6B8B-BB38B0FDD6DD}"/>
              </a:ext>
            </a:extLst>
          </p:cNvPr>
          <p:cNvSpPr txBox="1"/>
          <p:nvPr/>
        </p:nvSpPr>
        <p:spPr>
          <a:xfrm>
            <a:off x="597821" y="1037629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bg1"/>
                </a:solidFill>
              </a:rPr>
              <a:t>Grafer og Algoritmer</a:t>
            </a:r>
            <a:endParaRPr lang="da-DK" sz="2800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sz="3600" b="1" dirty="0">
              <a:solidFill>
                <a:schemeClr val="bg1"/>
              </a:solidFill>
            </a:endParaRPr>
          </a:p>
          <a:p>
            <a:r>
              <a:rPr lang="da-DK" sz="4000" b="1" dirty="0">
                <a:solidFill>
                  <a:schemeClr val="bg1"/>
                </a:solidFill>
              </a:rPr>
              <a:t>Gerth </a:t>
            </a:r>
            <a:r>
              <a:rPr lang="da-DK" sz="4000" b="1" dirty="0" err="1">
                <a:solidFill>
                  <a:schemeClr val="bg1"/>
                </a:solidFill>
              </a:rPr>
              <a:t>Stølting</a:t>
            </a:r>
            <a:r>
              <a:rPr lang="da-DK" sz="4000" b="1" dirty="0">
                <a:solidFill>
                  <a:schemeClr val="bg1"/>
                </a:solidFill>
              </a:rPr>
              <a:t> Brodal</a:t>
            </a:r>
          </a:p>
          <a:p>
            <a:endParaRPr lang="da-DK" sz="2400" b="1" dirty="0">
              <a:solidFill>
                <a:schemeClr val="bg1"/>
              </a:solidFill>
            </a:endParaRPr>
          </a:p>
          <a:p>
            <a:r>
              <a:rPr lang="da-DK" sz="2400" b="1" dirty="0">
                <a:solidFill>
                  <a:schemeClr val="bg1"/>
                </a:solidFill>
              </a:rPr>
              <a:t>Institut for Datalogi</a:t>
            </a:r>
          </a:p>
          <a:p>
            <a:r>
              <a:rPr lang="da-DK" sz="2400" b="1" dirty="0">
                <a:solidFill>
                  <a:schemeClr val="bg1"/>
                </a:solidFill>
              </a:rPr>
              <a:t>Aarhus Universitet</a:t>
            </a:r>
          </a:p>
          <a:p>
            <a:endParaRPr lang="da-DK" sz="2400" b="1" dirty="0">
              <a:solidFill>
                <a:schemeClr val="bg1"/>
              </a:solidFill>
            </a:endParaRPr>
          </a:p>
          <a:p>
            <a:endParaRPr lang="da-DK" sz="4400" b="1" dirty="0">
              <a:solidFill>
                <a:schemeClr val="bg1"/>
              </a:solidFill>
            </a:endParaRP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U-</a:t>
            </a:r>
            <a:r>
              <a:rPr lang="da-DK" sz="2000" b="1" dirty="0" err="1">
                <a:solidFill>
                  <a:schemeClr val="bg1"/>
                </a:solidFill>
              </a:rPr>
              <a:t>days</a:t>
            </a:r>
            <a:r>
              <a:rPr lang="da-DK" sz="2000" b="1" dirty="0">
                <a:solidFill>
                  <a:schemeClr val="bg1"/>
                </a:solidFill>
              </a:rPr>
              <a:t>, Aarhus Universitet, 21. februar 2024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446" name="Picture 44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BA08126B-645B-8068-2021-EA186A13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11" y="4899584"/>
            <a:ext cx="1749966" cy="17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42862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&lt;&lt; </a:t>
            </a:r>
            <a:r>
              <a:rPr lang="da-DK" dirty="0" err="1"/>
              <a:t>Kassogram</a:t>
            </a:r>
            <a:r>
              <a:rPr lang="da-DK" dirty="0"/>
              <a:t> &gt;&gt;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79305"/>
              </p:ext>
            </p:extLst>
          </p:nvPr>
        </p:nvGraphicFramePr>
        <p:xfrm>
          <a:off x="863397" y="561133"/>
          <a:ext cx="10425682" cy="5419538"/>
        </p:xfrm>
        <a:graphic>
          <a:graphicData uri="http://schemas.openxmlformats.org/drawingml/2006/table">
            <a:tbl>
              <a:tblPr firstRow="1" bandRow="1"/>
              <a:tblGrid>
                <a:gridCol w="124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1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 to Programming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Algorithms</a:t>
                      </a:r>
                      <a:r>
                        <a:rPr lang="da-DK" sz="1400" baseline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and Data </a:t>
                      </a: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Structures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Introduction to </a:t>
                      </a:r>
                      <a:b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Mathematics and </a:t>
                      </a:r>
                      <a:r>
                        <a:rPr lang="en-US" sz="1400" dirty="0" err="1">
                          <a:effectLst/>
                          <a:latin typeface="+mj-lt"/>
                          <a:ea typeface="Times New Roman"/>
                        </a:rPr>
                        <a:t>Optimisation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2</a:t>
                      </a:r>
                      <a:b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</a:b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Databases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Programming Languages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Computability</a:t>
                      </a: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and </a:t>
                      </a:r>
                      <a:r>
                        <a:rPr lang="da-D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Logic</a:t>
                      </a:r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3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Software Engineering and Architecture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Human-Computer </a:t>
                      </a: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Interaction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Introduction to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Probability Theory and Statistics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4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Computer Architecture, </a:t>
                      </a:r>
                      <a:b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Networks</a:t>
                      </a:r>
                      <a:r>
                        <a:rPr lang="da-DK" sz="1400" baseline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and Operating Systems 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Experimental Systems Development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Numerical Linear Algebra</a:t>
                      </a:r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5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Compilation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Distributed Systems</a:t>
                      </a:r>
                      <a:r>
                        <a:rPr lang="da-DK" sz="1400" baseline="0" dirty="0">
                          <a:effectLst/>
                          <a:latin typeface="+mj-lt"/>
                          <a:ea typeface="Times New Roman"/>
                        </a:rPr>
                        <a:t> and Security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Machine Learning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6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Bachelor Project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Philosophy</a:t>
                      </a:r>
                      <a:r>
                        <a:rPr lang="da-DK" sz="1400" baseline="0" dirty="0">
                          <a:effectLst/>
                          <a:latin typeface="+mj-lt"/>
                          <a:ea typeface="Times New Roman"/>
                        </a:rPr>
                        <a:t> of Information Technology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Optimization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41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</a:t>
                      </a:r>
                      <a:r>
                        <a:rPr lang="en-GB" sz="1400" baseline="0" dirty="0">
                          <a:latin typeface="+mj-lt"/>
                        </a:rPr>
                        <a:t> 7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Computational Geometry: 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Theory and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Experimentation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Analysis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Building the Internet of Things with 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P2P and Cloud Computing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015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</a:t>
                      </a:r>
                      <a:r>
                        <a:rPr lang="en-GB" sz="1400" baseline="0" dirty="0">
                          <a:latin typeface="+mj-lt"/>
                        </a:rPr>
                        <a:t> 8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Randomized Algorithms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Language-based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Security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Augmented Reality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81281"/>
                  </a:ext>
                </a:extLst>
              </a:tr>
              <a:tr h="20879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Advanced Augmented</a:t>
                      </a:r>
                      <a:r>
                        <a:rPr lang="en-GB" sz="1400" baseline="0" dirty="0">
                          <a:latin typeface="+mj-lt"/>
                        </a:rPr>
                        <a:t> Reality Project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5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Theory of Algorithms and Computational Complexity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Advanced Topics in </a:t>
                      </a:r>
                      <a:br>
                        <a:rPr lang="en-US" sz="1400" dirty="0">
                          <a:latin typeface="+mj-lt"/>
                        </a:rPr>
                      </a:br>
                      <a:r>
                        <a:rPr lang="en-US" sz="1400" dirty="0">
                          <a:latin typeface="+mj-lt"/>
                        </a:rPr>
                        <a:t>Programming Language Theory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Deep Learning for Visual Recognition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111541" marR="111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09170"/>
                  </a:ext>
                </a:extLst>
              </a:tr>
              <a:tr h="129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Semester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Master Thesis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1057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899397" y="561133"/>
            <a:ext cx="72000" cy="3276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Left Brace 6"/>
          <p:cNvSpPr/>
          <p:nvPr/>
        </p:nvSpPr>
        <p:spPr>
          <a:xfrm>
            <a:off x="899397" y="4130900"/>
            <a:ext cx="72000" cy="2124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332" y="2014467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Bachelor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49332" y="5008234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Kandidat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46064" y="6401696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242212" y="636359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Valgfrie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70721" y="6401696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9569" y="6376296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Matematik</a:t>
            </a:r>
            <a:r>
              <a:rPr lang="en-GB" dirty="0"/>
              <a:t> </a:t>
            </a:r>
            <a:r>
              <a:rPr lang="en-GB" dirty="0" err="1"/>
              <a:t>støttefag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4456" y="6401696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46004" y="6376296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Datalogi</a:t>
            </a:r>
            <a:r>
              <a:rPr lang="en-GB" dirty="0"/>
              <a:t>, </a:t>
            </a:r>
            <a:r>
              <a:rPr lang="en-GB" dirty="0" err="1"/>
              <a:t>obligatorisk</a:t>
            </a:r>
            <a:r>
              <a:rPr lang="en-GB" dirty="0"/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5232656" y="286904"/>
            <a:ext cx="2958844" cy="1029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3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631504" y="3044279"/>
            <a:ext cx="84969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Fokus er på de </a:t>
            </a:r>
            <a:r>
              <a:rPr lang="da-DK" sz="4400" b="1" dirty="0">
                <a:solidFill>
                  <a:srgbClr val="C00000"/>
                </a:solidFill>
              </a:rPr>
              <a:t>overordnede idéer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4752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983432" y="1474663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577634" y="3468283"/>
            <a:ext cx="1780728" cy="1707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50392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Største Tomme Cirkel</a:t>
            </a:r>
          </a:p>
        </p:txBody>
      </p:sp>
      <p:sp>
        <p:nvSpPr>
          <p:cNvPr id="5" name="Oval 4"/>
          <p:cNvSpPr/>
          <p:nvPr/>
        </p:nvSpPr>
        <p:spPr>
          <a:xfrm>
            <a:off x="2309218" y="2379017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27226" y="2824139"/>
            <a:ext cx="2203450" cy="539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38016" y="3365921"/>
            <a:ext cx="668660" cy="14013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314972" y="3418697"/>
            <a:ext cx="1710785" cy="821563"/>
            <a:chOff x="2699191" y="3356805"/>
            <a:chExt cx="1710785" cy="82156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99191" y="3356805"/>
              <a:ext cx="1710785" cy="8215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095730" y="4041648"/>
              <a:ext cx="82724" cy="3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45534" y="3964840"/>
              <a:ext cx="36579" cy="7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322279" y="2685286"/>
            <a:ext cx="342465" cy="1341442"/>
            <a:chOff x="3706498" y="2623399"/>
            <a:chExt cx="342465" cy="134144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706498" y="2623399"/>
              <a:ext cx="342465" cy="134144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90332" y="3013724"/>
              <a:ext cx="22062" cy="84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835937" y="3102769"/>
              <a:ext cx="78838" cy="19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flipV="1">
            <a:off x="3573632" y="2818735"/>
            <a:ext cx="955343" cy="8188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816759" y="4171369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5474568" y="3991495"/>
            <a:ext cx="1440000" cy="144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5626968" y="3991495"/>
            <a:ext cx="1080000" cy="10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5141809" y="3959285"/>
            <a:ext cx="1800000" cy="180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1207840" y="2087121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687598" y="33487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709904" y="5880713"/>
            <a:ext cx="550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dirty="0"/>
              <a:t>  Største tomme cirkel har </a:t>
            </a:r>
            <a:br>
              <a:rPr lang="da-DK" sz="2400" dirty="0"/>
            </a:br>
            <a:r>
              <a:rPr lang="da-DK" sz="2400" dirty="0"/>
              <a:t>	    mindst 3 punkter på randen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912906" y="2482775"/>
            <a:ext cx="3066958" cy="2601580"/>
            <a:chOff x="2297130" y="2420888"/>
            <a:chExt cx="3066958" cy="2601580"/>
          </a:xfrm>
        </p:grpSpPr>
        <p:sp>
          <p:nvSpPr>
            <p:cNvPr id="98" name="TextBox 97"/>
            <p:cNvSpPr txBox="1"/>
            <p:nvPr/>
          </p:nvSpPr>
          <p:spPr>
            <a:xfrm>
              <a:off x="4889418" y="2420888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61226" y="4653136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97130" y="2996952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1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073146" y="3049547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3573" y="2239665"/>
            <a:ext cx="3948607" cy="221599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for alle mulige  (p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</a:t>
            </a:r>
            <a:r>
              <a:rPr lang="da-DK" dirty="0"/>
              <a:t>) :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find </a:t>
            </a:r>
            <a:r>
              <a:rPr lang="da-DK" dirty="0">
                <a:solidFill>
                  <a:srgbClr val="C00000"/>
                </a:solidFill>
              </a:rPr>
              <a:t>C </a:t>
            </a:r>
            <a:r>
              <a:rPr lang="da-DK" dirty="0"/>
              <a:t>med 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 </a:t>
            </a:r>
            <a:r>
              <a:rPr lang="da-DK" dirty="0"/>
              <a:t>på randen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for alle punkter </a:t>
            </a:r>
            <a:r>
              <a:rPr lang="da-DK" dirty="0">
                <a:solidFill>
                  <a:schemeClr val="accent1"/>
                </a:solidFill>
              </a:rPr>
              <a:t>p</a:t>
            </a:r>
            <a:r>
              <a:rPr lang="da-DK" dirty="0"/>
              <a:t> :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	hvis </a:t>
            </a:r>
            <a:r>
              <a:rPr lang="da-DK" dirty="0">
                <a:solidFill>
                  <a:schemeClr val="accent1"/>
                </a:solidFill>
              </a:rPr>
              <a:t>p</a:t>
            </a:r>
            <a:r>
              <a:rPr lang="da-DK" dirty="0"/>
              <a:t> inde i </a:t>
            </a:r>
            <a:r>
              <a:rPr lang="da-DK" dirty="0">
                <a:solidFill>
                  <a:srgbClr val="C00000"/>
                </a:solidFill>
              </a:rPr>
              <a:t>C</a:t>
            </a:r>
            <a:r>
              <a:rPr lang="da-DK" dirty="0"/>
              <a:t> prøv næste (p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</a:t>
            </a:r>
            <a:r>
              <a:rPr lang="da-DK" dirty="0"/>
              <a:t>)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</a:t>
            </a:r>
            <a:r>
              <a:rPr lang="da-DK" dirty="0">
                <a:solidFill>
                  <a:srgbClr val="C00000"/>
                </a:solidFill>
              </a:rPr>
              <a:t>C</a:t>
            </a:r>
            <a:r>
              <a:rPr lang="da-DK" dirty="0"/>
              <a:t> mulig kandidat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Rapporter største kandidat fundet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272946" y="255063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53066" y="3625611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8956" y="315605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accent1"/>
                </a:solidFill>
              </a:rPr>
              <a:t>p</a:t>
            </a:r>
            <a:endParaRPr lang="da-DK" baseline="-2500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15218" y="358501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xtBox 50"/>
          <p:cNvSpPr txBox="1"/>
          <p:nvPr/>
        </p:nvSpPr>
        <p:spPr>
          <a:xfrm>
            <a:off x="3854374" y="3553564"/>
            <a:ext cx="9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err="1">
                <a:solidFill>
                  <a:srgbClr val="C00000"/>
                </a:solidFill>
              </a:rPr>
              <a:t>c</a:t>
            </a:r>
            <a:r>
              <a:rPr lang="da-DK" err="1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da-DK" err="1">
                <a:solidFill>
                  <a:schemeClr val="accent1"/>
                </a:solidFill>
              </a:rPr>
              <a:t>p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/>
      <p:bldP spid="102" grpId="0"/>
      <p:bldP spid="103" grpId="0" animBg="1"/>
      <p:bldP spid="104" grpId="0"/>
      <p:bldP spid="105" grpId="0"/>
      <p:bldP spid="45" grpId="0"/>
      <p:bldP spid="2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994727" y="1481390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65"/>
          <p:cNvSpPr/>
          <p:nvPr/>
        </p:nvSpPr>
        <p:spPr>
          <a:xfrm>
            <a:off x="1684843" y="2659414"/>
            <a:ext cx="1897380" cy="1638300"/>
          </a:xfrm>
          <a:custGeom>
            <a:avLst/>
            <a:gdLst>
              <a:gd name="connsiteX0" fmla="*/ 0 w 1897380"/>
              <a:gd name="connsiteY0" fmla="*/ 914400 h 1653540"/>
              <a:gd name="connsiteX1" fmla="*/ 388620 w 1897380"/>
              <a:gd name="connsiteY1" fmla="*/ 1562100 h 1653540"/>
              <a:gd name="connsiteX2" fmla="*/ 640080 w 1897380"/>
              <a:gd name="connsiteY2" fmla="*/ 1653540 h 1653540"/>
              <a:gd name="connsiteX3" fmla="*/ 1897380 w 1897380"/>
              <a:gd name="connsiteY3" fmla="*/ 982980 h 1653540"/>
              <a:gd name="connsiteX4" fmla="*/ 1783080 w 1897380"/>
              <a:gd name="connsiteY4" fmla="*/ 495300 h 1653540"/>
              <a:gd name="connsiteX5" fmla="*/ 464820 w 1897380"/>
              <a:gd name="connsiteY5" fmla="*/ 0 h 1653540"/>
              <a:gd name="connsiteX6" fmla="*/ 0 w 1897380"/>
              <a:gd name="connsiteY6" fmla="*/ 914400 h 1653540"/>
              <a:gd name="connsiteX0" fmla="*/ 0 w 1897380"/>
              <a:gd name="connsiteY0" fmla="*/ 914400 h 1630680"/>
              <a:gd name="connsiteX1" fmla="*/ 388620 w 1897380"/>
              <a:gd name="connsiteY1" fmla="*/ 1562100 h 1630680"/>
              <a:gd name="connsiteX2" fmla="*/ 632460 w 1897380"/>
              <a:gd name="connsiteY2" fmla="*/ 1630680 h 1630680"/>
              <a:gd name="connsiteX3" fmla="*/ 1897380 w 1897380"/>
              <a:gd name="connsiteY3" fmla="*/ 982980 h 1630680"/>
              <a:gd name="connsiteX4" fmla="*/ 1783080 w 1897380"/>
              <a:gd name="connsiteY4" fmla="*/ 495300 h 1630680"/>
              <a:gd name="connsiteX5" fmla="*/ 464820 w 1897380"/>
              <a:gd name="connsiteY5" fmla="*/ 0 h 1630680"/>
              <a:gd name="connsiteX6" fmla="*/ 0 w 1897380"/>
              <a:gd name="connsiteY6" fmla="*/ 914400 h 1630680"/>
              <a:gd name="connsiteX0" fmla="*/ 0 w 1897380"/>
              <a:gd name="connsiteY0" fmla="*/ 914400 h 1638300"/>
              <a:gd name="connsiteX1" fmla="*/ 388620 w 1897380"/>
              <a:gd name="connsiteY1" fmla="*/ 1562100 h 1638300"/>
              <a:gd name="connsiteX2" fmla="*/ 617220 w 1897380"/>
              <a:gd name="connsiteY2" fmla="*/ 1638300 h 1638300"/>
              <a:gd name="connsiteX3" fmla="*/ 1897380 w 1897380"/>
              <a:gd name="connsiteY3" fmla="*/ 982980 h 1638300"/>
              <a:gd name="connsiteX4" fmla="*/ 1783080 w 1897380"/>
              <a:gd name="connsiteY4" fmla="*/ 495300 h 1638300"/>
              <a:gd name="connsiteX5" fmla="*/ 464820 w 1897380"/>
              <a:gd name="connsiteY5" fmla="*/ 0 h 1638300"/>
              <a:gd name="connsiteX6" fmla="*/ 0 w 1897380"/>
              <a:gd name="connsiteY6" fmla="*/ 9144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380" h="1638300">
                <a:moveTo>
                  <a:pt x="0" y="914400"/>
                </a:moveTo>
                <a:lnTo>
                  <a:pt x="388620" y="1562100"/>
                </a:lnTo>
                <a:lnTo>
                  <a:pt x="617220" y="1638300"/>
                </a:lnTo>
                <a:lnTo>
                  <a:pt x="1897380" y="982980"/>
                </a:lnTo>
                <a:lnTo>
                  <a:pt x="1783080" y="495300"/>
                </a:lnTo>
                <a:lnTo>
                  <a:pt x="46482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91" name="Group 290"/>
          <p:cNvGrpSpPr/>
          <p:nvPr/>
        </p:nvGrpSpPr>
        <p:grpSpPr>
          <a:xfrm>
            <a:off x="994731" y="1481390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H="1" flipV="1">
            <a:off x="2341010" y="3370614"/>
            <a:ext cx="1244600" cy="27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25760"/>
            <a:ext cx="9144001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Største Tomme Cirkel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994731" y="5729867"/>
            <a:ext cx="6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err="1">
                <a:solidFill>
                  <a:srgbClr val="00B050"/>
                </a:solidFill>
              </a:rPr>
              <a:t>Voronoi</a:t>
            </a:r>
            <a:r>
              <a:rPr lang="da-DK" sz="2400" b="1">
                <a:solidFill>
                  <a:srgbClr val="00B050"/>
                </a:solidFill>
              </a:rPr>
              <a:t> diagram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1630843" y="2605419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526513" y="359174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2320513" y="2385744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1219135" y="2093848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7761199" y="2825462"/>
            <a:ext cx="4169488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400" b="1" dirty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Konstruer </a:t>
            </a:r>
            <a:r>
              <a:rPr lang="da-DK" sz="2000" b="1" dirty="0" err="1">
                <a:solidFill>
                  <a:srgbClr val="00B050"/>
                </a:solidFill>
              </a:rPr>
              <a:t>Voronoi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b="1" dirty="0">
                <a:solidFill>
                  <a:srgbClr val="00B050"/>
                </a:solidFill>
              </a:rPr>
              <a:t>diagrammet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For alle </a:t>
            </a:r>
            <a:r>
              <a:rPr lang="da-DK" sz="2000" b="1" dirty="0">
                <a:solidFill>
                  <a:srgbClr val="00B050"/>
                </a:solidFill>
              </a:rPr>
              <a:t>knuder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dirty="0"/>
              <a:t>find </a:t>
            </a:r>
            <a:r>
              <a:rPr lang="da-D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radius</a:t>
            </a:r>
            <a:r>
              <a:rPr lang="da-DK" sz="2000" dirty="0"/>
              <a:t> af </a:t>
            </a:r>
            <a:r>
              <a:rPr lang="da-DK" sz="2000" b="1" dirty="0">
                <a:solidFill>
                  <a:srgbClr val="C00000"/>
                </a:solidFill>
              </a:rPr>
              <a:t>cirklen 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Rapporter </a:t>
            </a:r>
            <a:r>
              <a:rPr lang="da-DK" sz="2000" b="1" dirty="0">
                <a:solidFill>
                  <a:srgbClr val="00B050"/>
                </a:solidFill>
              </a:rPr>
              <a:t>knuden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dirty="0"/>
              <a:t>med størst </a:t>
            </a:r>
            <a:r>
              <a:rPr lang="da-D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radius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138041" y="6344939"/>
            <a:ext cx="85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r>
              <a:rPr lang="da-DK" sz="2400" dirty="0"/>
              <a:t>Antal </a:t>
            </a:r>
            <a:r>
              <a:rPr lang="da-DK" sz="2400" dirty="0" err="1"/>
              <a:t>Voronoi</a:t>
            </a:r>
            <a:r>
              <a:rPr lang="da-DK" sz="2400" dirty="0"/>
              <a:t> </a:t>
            </a:r>
            <a:r>
              <a:rPr lang="da-DK" sz="2400" b="1" dirty="0">
                <a:solidFill>
                  <a:srgbClr val="00B050"/>
                </a:solidFill>
              </a:rPr>
              <a:t>knuder</a:t>
            </a:r>
            <a:r>
              <a:rPr lang="da-DK" sz="2400" dirty="0"/>
              <a:t> ≤ 2 · antal </a:t>
            </a:r>
            <a:r>
              <a:rPr lang="da-DK" sz="2400" b="1" dirty="0"/>
              <a:t>punkter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16289" y="3425606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57" grpId="0"/>
      <p:bldP spid="247" grpId="0" animBg="1"/>
      <p:bldP spid="230" grpId="0" animBg="1"/>
      <p:bldP spid="292" grpId="0" animBg="1"/>
      <p:bldP spid="293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2728290" y="1916837"/>
            <a:ext cx="6824094" cy="3287853"/>
            <a:chOff x="700234" y="1916832"/>
            <a:chExt cx="6824094" cy="3287853"/>
          </a:xfrm>
        </p:grpSpPr>
        <p:grpSp>
          <p:nvGrpSpPr>
            <p:cNvPr id="25" name="Group 24"/>
            <p:cNvGrpSpPr/>
            <p:nvPr/>
          </p:nvGrpSpPr>
          <p:grpSpPr>
            <a:xfrm>
              <a:off x="700234" y="1916832"/>
              <a:ext cx="6824094" cy="3287853"/>
              <a:chOff x="455601" y="1920849"/>
              <a:chExt cx="6824094" cy="32878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5321647" y="3155988"/>
                <a:ext cx="1958048" cy="1637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55601" y="1920849"/>
                <a:ext cx="6402647" cy="3287853"/>
                <a:chOff x="455601" y="1920849"/>
                <a:chExt cx="6402647" cy="3287853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989043" y="1993764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10602" y="194423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9163" y="192084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900200" y="2265883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14980" y="3523130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88356" y="3571336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09332" y="2812447"/>
                  <a:ext cx="2766604" cy="2310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637115" y="348596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5601" y="291384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 4"/>
            <p:cNvSpPr/>
            <p:nvPr/>
          </p:nvSpPr>
          <p:spPr>
            <a:xfrm>
              <a:off x="1403350" y="2597150"/>
              <a:ext cx="1905000" cy="1612900"/>
            </a:xfrm>
            <a:custGeom>
              <a:avLst/>
              <a:gdLst>
                <a:gd name="connsiteX0" fmla="*/ 0 w 1905000"/>
                <a:gd name="connsiteY0" fmla="*/ 901700 h 1612900"/>
                <a:gd name="connsiteX1" fmla="*/ 476250 w 1905000"/>
                <a:gd name="connsiteY1" fmla="*/ 0 h 1612900"/>
                <a:gd name="connsiteX2" fmla="*/ 1797050 w 1905000"/>
                <a:gd name="connsiteY2" fmla="*/ 508000 h 1612900"/>
                <a:gd name="connsiteX3" fmla="*/ 1905000 w 1905000"/>
                <a:gd name="connsiteY3" fmla="*/ 965200 h 1612900"/>
                <a:gd name="connsiteX4" fmla="*/ 622300 w 1905000"/>
                <a:gd name="connsiteY4" fmla="*/ 1612900 h 1612900"/>
                <a:gd name="connsiteX5" fmla="*/ 406400 w 1905000"/>
                <a:gd name="connsiteY5" fmla="*/ 1543050 h 1612900"/>
                <a:gd name="connsiteX6" fmla="*/ 0 w 1905000"/>
                <a:gd name="connsiteY6" fmla="*/ 9017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0" h="1612900">
                  <a:moveTo>
                    <a:pt x="0" y="901700"/>
                  </a:moveTo>
                  <a:lnTo>
                    <a:pt x="476250" y="0"/>
                  </a:lnTo>
                  <a:lnTo>
                    <a:pt x="1797050" y="508000"/>
                  </a:lnTo>
                  <a:lnTo>
                    <a:pt x="1905000" y="965200"/>
                  </a:lnTo>
                  <a:lnTo>
                    <a:pt x="622300" y="1612900"/>
                  </a:lnTo>
                  <a:lnTo>
                    <a:pt x="406400" y="154305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49700" y="2641600"/>
              <a:ext cx="1752600" cy="1663700"/>
            </a:xfrm>
            <a:custGeom>
              <a:avLst/>
              <a:gdLst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98550 w 1752600"/>
                <a:gd name="connsiteY4" fmla="*/ 1663700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79500 w 1752600"/>
                <a:gd name="connsiteY4" fmla="*/ 1649413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600" h="1663700">
                  <a:moveTo>
                    <a:pt x="0" y="1219200"/>
                  </a:moveTo>
                  <a:lnTo>
                    <a:pt x="990600" y="0"/>
                  </a:lnTo>
                  <a:lnTo>
                    <a:pt x="1644650" y="127000"/>
                  </a:lnTo>
                  <a:lnTo>
                    <a:pt x="1752600" y="412750"/>
                  </a:lnTo>
                  <a:lnTo>
                    <a:pt x="1079500" y="1649413"/>
                  </a:lnTo>
                  <a:lnTo>
                    <a:pt x="527050" y="1663700"/>
                  </a:lnTo>
                  <a:lnTo>
                    <a:pt x="0" y="12192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51424" y="3073400"/>
              <a:ext cx="1762125" cy="1727200"/>
            </a:xfrm>
            <a:custGeom>
              <a:avLst/>
              <a:gdLst>
                <a:gd name="connsiteX0" fmla="*/ 736600 w 1752600"/>
                <a:gd name="connsiteY0" fmla="*/ 1727200 h 1727200"/>
                <a:gd name="connsiteX1" fmla="*/ 1752600 w 1752600"/>
                <a:gd name="connsiteY1" fmla="*/ 590550 h 1727200"/>
                <a:gd name="connsiteX2" fmla="*/ 654050 w 1752600"/>
                <a:gd name="connsiteY2" fmla="*/ 0 h 1727200"/>
                <a:gd name="connsiteX3" fmla="*/ 0 w 1752600"/>
                <a:gd name="connsiteY3" fmla="*/ 1257300 h 1727200"/>
                <a:gd name="connsiteX4" fmla="*/ 736600 w 1752600"/>
                <a:gd name="connsiteY4" fmla="*/ 1727200 h 1727200"/>
                <a:gd name="connsiteX0" fmla="*/ 746125 w 1762125"/>
                <a:gd name="connsiteY0" fmla="*/ 1727200 h 1727200"/>
                <a:gd name="connsiteX1" fmla="*/ 1762125 w 1762125"/>
                <a:gd name="connsiteY1" fmla="*/ 590550 h 1727200"/>
                <a:gd name="connsiteX2" fmla="*/ 663575 w 1762125"/>
                <a:gd name="connsiteY2" fmla="*/ 0 h 1727200"/>
                <a:gd name="connsiteX3" fmla="*/ 0 w 1762125"/>
                <a:gd name="connsiteY3" fmla="*/ 1228725 h 1727200"/>
                <a:gd name="connsiteX4" fmla="*/ 746125 w 1762125"/>
                <a:gd name="connsiteY4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727200">
                  <a:moveTo>
                    <a:pt x="746125" y="1727200"/>
                  </a:moveTo>
                  <a:lnTo>
                    <a:pt x="1762125" y="590550"/>
                  </a:lnTo>
                  <a:lnTo>
                    <a:pt x="663575" y="0"/>
                  </a:lnTo>
                  <a:lnTo>
                    <a:pt x="0" y="1228725"/>
                  </a:lnTo>
                  <a:lnTo>
                    <a:pt x="746125" y="172720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3431704" y="3501008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431704" y="2587912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823111" y="4149080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4043789" y="3571341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825156" y="3682066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7068096" y="4304652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7739248" y="3059480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7612879" y="2756848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68096" y="3059480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6508162" y="4304652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5981788" y="3861053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5981783" y="2631248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960096" y="2631248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3898642" y="2587912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236076" y="3101340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343060" y="3571341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591949" y="3763566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3383756" y="2536805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5279426" y="352313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Graf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5467" y="5509117"/>
            <a:ext cx="8465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Euler’s </a:t>
            </a:r>
            <a:r>
              <a:rPr lang="en-US" sz="2400" b="1" dirty="0" err="1">
                <a:solidFill>
                  <a:srgbClr val="C00000"/>
                </a:solidFill>
              </a:rPr>
              <a:t>Sætning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: # </a:t>
            </a:r>
            <a:r>
              <a:rPr lang="en-US" sz="2400" dirty="0" err="1"/>
              <a:t>knuder</a:t>
            </a:r>
            <a:r>
              <a:rPr lang="en-US" sz="2400" dirty="0"/>
              <a:t> + # </a:t>
            </a:r>
            <a:r>
              <a:rPr lang="en-US" sz="2400" dirty="0" err="1"/>
              <a:t>flader</a:t>
            </a:r>
            <a:r>
              <a:rPr lang="en-US" sz="2400" dirty="0"/>
              <a:t> - # </a:t>
            </a:r>
            <a:r>
              <a:rPr lang="en-US" sz="2400" dirty="0" err="1"/>
              <a:t>kanter</a:t>
            </a:r>
            <a:r>
              <a:rPr lang="en-US" sz="2400" dirty="0"/>
              <a:t> = 2 </a:t>
            </a:r>
          </a:p>
          <a:p>
            <a:r>
              <a:rPr lang="en-US" sz="2000" dirty="0"/>
              <a:t>                                               15       +         4        -          17      =  2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gælder</a:t>
            </a:r>
            <a:r>
              <a:rPr lang="en-US" sz="2000" dirty="0"/>
              <a:t> for </a:t>
            </a:r>
            <a:r>
              <a:rPr lang="en-US" sz="2000" dirty="0" err="1"/>
              <a:t>sammenhængende</a:t>
            </a:r>
            <a:r>
              <a:rPr lang="en-US" sz="2000" dirty="0"/>
              <a:t> </a:t>
            </a:r>
            <a:r>
              <a:rPr lang="en-US" sz="2000" dirty="0" err="1"/>
              <a:t>grafer</a:t>
            </a:r>
            <a:r>
              <a:rPr lang="en-US" sz="2000" dirty="0"/>
              <a:t> der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tegnes</a:t>
            </a:r>
            <a:r>
              <a:rPr lang="en-US" sz="2000" dirty="0"/>
              <a:t> </a:t>
            </a:r>
            <a:r>
              <a:rPr lang="en-US" sz="2000" dirty="0" err="1"/>
              <a:t>uden</a:t>
            </a:r>
            <a:r>
              <a:rPr lang="en-US" sz="2000" dirty="0"/>
              <a:t> </a:t>
            </a:r>
            <a:r>
              <a:rPr lang="en-US" sz="2000" dirty="0" err="1"/>
              <a:t>krydsende</a:t>
            </a:r>
            <a:r>
              <a:rPr lang="en-US" sz="2000" dirty="0"/>
              <a:t> </a:t>
            </a:r>
            <a:r>
              <a:rPr lang="en-US" sz="2000" dirty="0" err="1"/>
              <a:t>kanter</a:t>
            </a:r>
            <a:r>
              <a:rPr lang="en-US" sz="2000" dirty="0"/>
              <a:t>)</a:t>
            </a:r>
          </a:p>
        </p:txBody>
      </p:sp>
      <p:grpSp>
        <p:nvGrpSpPr>
          <p:cNvPr id="232" name="Group 231"/>
          <p:cNvGrpSpPr/>
          <p:nvPr/>
        </p:nvGrpSpPr>
        <p:grpSpPr>
          <a:xfrm>
            <a:off x="2782860" y="1556797"/>
            <a:ext cx="1030013" cy="946609"/>
            <a:chOff x="754799" y="1556792"/>
            <a:chExt cx="1030013" cy="94660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55700" y="1916832"/>
              <a:ext cx="42911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754799" y="1556792"/>
              <a:ext cx="93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>
                  <a:solidFill>
                    <a:srgbClr val="C00000"/>
                  </a:solidFill>
                </a:rPr>
                <a:t>knude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155406" y="2092786"/>
            <a:ext cx="1442906" cy="945614"/>
            <a:chOff x="127350" y="2092786"/>
            <a:chExt cx="1442906" cy="94561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827584" y="2451831"/>
              <a:ext cx="74267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7350" y="2092786"/>
              <a:ext cx="700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kant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063552" y="3554198"/>
            <a:ext cx="1874692" cy="1314962"/>
            <a:chOff x="35496" y="3554198"/>
            <a:chExt cx="1874692" cy="1314962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754799" y="3554198"/>
              <a:ext cx="1155389" cy="9929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5496" y="4469050"/>
              <a:ext cx="91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flade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22097" r="6884" b="8830"/>
          <a:stretch/>
        </p:blipFill>
        <p:spPr bwMode="auto">
          <a:xfrm>
            <a:off x="-300372" y="-17240"/>
            <a:ext cx="12874198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1924CD-4C54-49DA-877F-61D8E2962AF4}"/>
              </a:ext>
            </a:extLst>
          </p:cNvPr>
          <p:cNvSpPr/>
          <p:nvPr/>
        </p:nvSpPr>
        <p:spPr>
          <a:xfrm>
            <a:off x="-372380" y="-156096"/>
            <a:ext cx="12936760" cy="7029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67" name="Group 66"/>
          <p:cNvGrpSpPr/>
          <p:nvPr/>
        </p:nvGrpSpPr>
        <p:grpSpPr>
          <a:xfrm>
            <a:off x="2597950" y="216024"/>
            <a:ext cx="8460940" cy="5544616"/>
            <a:chOff x="269522" y="260648"/>
            <a:chExt cx="8460940" cy="55446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/>
          <p:cNvSpPr/>
          <p:nvPr/>
        </p:nvSpPr>
        <p:spPr>
          <a:xfrm rot="18694389">
            <a:off x="4834866" y="1875594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694389">
            <a:off x="7411042" y="3901681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5805436" y="2597330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248220" y="5885492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</a:rPr>
              <a:t>Eksempel</a:t>
            </a:r>
            <a:r>
              <a:rPr lang="en-US" sz="2800" b="1">
                <a:solidFill>
                  <a:srgbClr val="C00000"/>
                </a:solidFill>
              </a:rPr>
              <a:t>: Find (</a:t>
            </a:r>
            <a:r>
              <a:rPr lang="en-US" sz="2800" b="1" err="1">
                <a:solidFill>
                  <a:srgbClr val="C00000"/>
                </a:solidFill>
              </a:rPr>
              <a:t>korteste</a:t>
            </a:r>
            <a:r>
              <a:rPr lang="en-US" sz="2800" b="1">
                <a:solidFill>
                  <a:srgbClr val="C00000"/>
                </a:solidFill>
              </a:rPr>
              <a:t>) </a:t>
            </a:r>
            <a:r>
              <a:rPr lang="en-US" sz="2800" b="1" err="1">
                <a:solidFill>
                  <a:srgbClr val="C00000"/>
                </a:solidFill>
              </a:rPr>
              <a:t>veje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fra</a:t>
            </a:r>
            <a:r>
              <a:rPr lang="en-US" sz="2800" b="1">
                <a:solidFill>
                  <a:srgbClr val="C00000"/>
                </a:solidFill>
              </a:rPr>
              <a:t> A </a:t>
            </a:r>
            <a:r>
              <a:rPr lang="en-US" sz="2800" b="1" err="1">
                <a:solidFill>
                  <a:srgbClr val="C00000"/>
                </a:solidFill>
              </a:rPr>
              <a:t>til</a:t>
            </a:r>
            <a:r>
              <a:rPr lang="en-US" sz="2800" b="1">
                <a:solidFill>
                  <a:srgbClr val="C00000"/>
                </a:solidFill>
              </a:rPr>
              <a:t> B </a:t>
            </a:r>
            <a:r>
              <a:rPr lang="en-US" sz="2800" b="1" err="1">
                <a:solidFill>
                  <a:srgbClr val="C00000"/>
                </a:solidFill>
              </a:rPr>
              <a:t>i</a:t>
            </a:r>
            <a:r>
              <a:rPr lang="en-US" sz="2800" b="1">
                <a:solidFill>
                  <a:srgbClr val="C00000"/>
                </a:solidFill>
              </a:rPr>
              <a:t> en </a:t>
            </a:r>
            <a:r>
              <a:rPr lang="en-US" sz="2800" b="1" err="1">
                <a:solidFill>
                  <a:srgbClr val="C00000"/>
                </a:solidFill>
              </a:rPr>
              <a:t>graf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858612" y="3168352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91220" y="302433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31380" y="6317540"/>
            <a:ext cx="70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Findes</a:t>
            </a:r>
            <a:r>
              <a:rPr lang="en-US" sz="2800" b="1" dirty="0">
                <a:solidFill>
                  <a:srgbClr val="C00000"/>
                </a:solidFill>
              </a:rPr>
              <a:t> der to </a:t>
            </a:r>
            <a:r>
              <a:rPr lang="en-US" sz="2800" b="1" dirty="0" err="1">
                <a:solidFill>
                  <a:srgbClr val="C00000"/>
                </a:solidFill>
              </a:rPr>
              <a:t>kant-disjunkte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stier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fra</a:t>
            </a:r>
            <a:r>
              <a:rPr lang="en-US" sz="2800" b="1" dirty="0">
                <a:solidFill>
                  <a:srgbClr val="C00000"/>
                </a:solidFill>
              </a:rPr>
              <a:t> A </a:t>
            </a:r>
            <a:r>
              <a:rPr lang="en-US" sz="2800" b="1" dirty="0" err="1">
                <a:solidFill>
                  <a:srgbClr val="C00000"/>
                </a:solidFill>
              </a:rPr>
              <a:t>til</a:t>
            </a:r>
            <a:r>
              <a:rPr lang="en-US" sz="2800" b="1" dirty="0">
                <a:solidFill>
                  <a:srgbClr val="C00000"/>
                </a:solidFill>
              </a:rPr>
              <a:t> B ?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82428" y="1928114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Freeform 27"/>
          <p:cNvSpPr/>
          <p:nvPr/>
        </p:nvSpPr>
        <p:spPr>
          <a:xfrm>
            <a:off x="2599361" y="3587581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6" name="Group 65"/>
          <p:cNvGrpSpPr/>
          <p:nvPr/>
        </p:nvGrpSpPr>
        <p:grpSpPr>
          <a:xfrm>
            <a:off x="2492194" y="108032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72636" y="110277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</a:rPr>
              <a:t>Veje</a:t>
            </a:r>
          </a:p>
        </p:txBody>
      </p:sp>
    </p:spTree>
    <p:extLst>
      <p:ext uri="{BB962C8B-B14F-4D97-AF65-F5344CB8AC3E}">
        <p14:creationId xmlns:p14="http://schemas.microsoft.com/office/powerpoint/2010/main" val="1243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8" grpId="0" animBg="1"/>
      <p:bldP spid="69" grpId="0" animBg="1"/>
      <p:bldP spid="70" grpId="0"/>
      <p:bldP spid="72" grpId="0"/>
      <p:bldP spid="73" grpId="0"/>
      <p:bldP spid="75" grpId="0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1676</Words>
  <Application>Microsoft Office PowerPoint</Application>
  <PresentationFormat>Widescreen</PresentationFormat>
  <Paragraphs>455</Paragraphs>
  <Slides>25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Algoritmer (45 minutter)</vt:lpstr>
      <vt:lpstr>PowerPoint Presentation</vt:lpstr>
      <vt:lpstr>PowerPoint Presentation</vt:lpstr>
      <vt:lpstr>&lt;&lt; Kassogram &gt;&gt;</vt:lpstr>
      <vt:lpstr>PowerPoint Presentation</vt:lpstr>
      <vt:lpstr>Største Tomme Cirkel</vt:lpstr>
      <vt:lpstr>Største Tomme Cirkel</vt:lpstr>
      <vt:lpstr>Graf</vt:lpstr>
      <vt:lpstr>PowerPoint Presentation</vt:lpstr>
      <vt:lpstr>Rejseplan (Horsens til Ry)</vt:lpstr>
      <vt:lpstr>Opdatering af Regneark</vt:lpstr>
      <vt:lpstr>Opdatering af Regneark</vt:lpstr>
      <vt:lpstr>Stærke Sammenhængskomponenter</vt:lpstr>
      <vt:lpstr>Stærke Sammenhængskomponenter</vt:lpstr>
      <vt:lpstr>Stærke Sammenhængskomponenter</vt:lpstr>
      <vt:lpstr>xkcd.com/754</vt:lpstr>
      <vt:lpstr>Strømninger i Netværk</vt:lpstr>
      <vt:lpstr>Beregning af Strømninger i Netværk</vt:lpstr>
      <vt:lpstr>Beregning af Strømninger i Netværk</vt:lpstr>
      <vt:lpstr>PowerPoint Presentation</vt:lpstr>
      <vt:lpstr>Lyskryds</vt:lpstr>
      <vt:lpstr>Lyskryds</vt:lpstr>
      <vt:lpstr>PowerPoint Presentation</vt:lpstr>
      <vt:lpstr>  Grafer og Algoritmer Opsummering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194</cp:revision>
  <dcterms:created xsi:type="dcterms:W3CDTF">2013-01-12T19:15:06Z</dcterms:created>
  <dcterms:modified xsi:type="dcterms:W3CDTF">2024-02-22T08:32:45Z</dcterms:modified>
</cp:coreProperties>
</file>