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8" r:id="rId4"/>
    <p:sldId id="257" r:id="rId5"/>
    <p:sldId id="261" r:id="rId6"/>
    <p:sldId id="259" r:id="rId7"/>
    <p:sldId id="264" r:id="rId8"/>
    <p:sldId id="265" r:id="rId9"/>
    <p:sldId id="263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72077" autoAdjust="0"/>
  </p:normalViewPr>
  <p:slideViewPr>
    <p:cSldViewPr>
      <p:cViewPr varScale="1">
        <p:scale>
          <a:sx n="47" d="100"/>
          <a:sy n="47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33A55-7DBF-4C35-B6C1-510B6BF88993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8C534-68EC-4FBE-B05F-14CFCA0F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4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60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CLP = Chan Larsen </a:t>
            </a:r>
            <a:r>
              <a:rPr lang="en-US" dirty="0" err="1" smtClean="0"/>
              <a:t>Patrascu</a:t>
            </a:r>
            <a:endParaRPr lang="en-US" dirty="0" smtClean="0"/>
          </a:p>
          <a:p>
            <a:r>
              <a:rPr lang="en-US" dirty="0" smtClean="0"/>
              <a:t>ABR =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Alstrup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Brodal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Rauhe</a:t>
            </a:r>
            <a:endParaRPr lang="en-US" baseline="0" dirty="0" smtClean="0"/>
          </a:p>
          <a:p>
            <a:r>
              <a:rPr lang="en-US" baseline="0" dirty="0" smtClean="0"/>
              <a:t>PT = </a:t>
            </a:r>
            <a:r>
              <a:rPr lang="en-US" baseline="0" dirty="0" err="1" smtClean="0"/>
              <a:t>Patrascu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Thorup</a:t>
            </a:r>
            <a:endParaRPr lang="en-US" baseline="0" dirty="0" smtClean="0"/>
          </a:p>
          <a:p>
            <a:r>
              <a:rPr lang="en-US" baseline="0" dirty="0" smtClean="0"/>
              <a:t>JMS = </a:t>
            </a:r>
            <a:r>
              <a:rPr lang="en-US" baseline="0" dirty="0" err="1" smtClean="0"/>
              <a:t>JaJa</a:t>
            </a:r>
            <a:r>
              <a:rPr lang="en-US" baseline="0" dirty="0" smtClean="0"/>
              <a:t> Mortensen Shi</a:t>
            </a:r>
          </a:p>
          <a:p>
            <a:r>
              <a:rPr lang="en-US" baseline="0" dirty="0" smtClean="0"/>
              <a:t>P = </a:t>
            </a:r>
            <a:r>
              <a:rPr lang="en-US" baseline="0" dirty="0" err="1" smtClean="0"/>
              <a:t>Patrascu</a:t>
            </a:r>
            <a:endParaRPr lang="en-US" baseline="0" dirty="0" smtClean="0"/>
          </a:p>
          <a:p>
            <a:r>
              <a:rPr lang="en-US" baseline="0" dirty="0" smtClean="0"/>
              <a:t>NN = </a:t>
            </a:r>
            <a:r>
              <a:rPr lang="en-US" baseline="0" dirty="0" err="1" smtClean="0"/>
              <a:t>Nekrich</a:t>
            </a:r>
            <a:r>
              <a:rPr lang="en-US" baseline="0" dirty="0" smtClean="0"/>
              <a:t> Navarro</a:t>
            </a:r>
          </a:p>
          <a:p>
            <a:r>
              <a:rPr lang="en-US" baseline="0" dirty="0" smtClean="0"/>
              <a:t>DGKASK = Das Gupta </a:t>
            </a:r>
            <a:r>
              <a:rPr lang="en-US" baseline="0" dirty="0" err="1" smtClean="0"/>
              <a:t>Kalavagattu</a:t>
            </a:r>
            <a:r>
              <a:rPr lang="en-US" baseline="0" dirty="0" smtClean="0"/>
              <a:t> Agarwal </a:t>
            </a:r>
            <a:r>
              <a:rPr lang="en-US" baseline="0" dirty="0" err="1" smtClean="0"/>
              <a:t>Srinathan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Kothapalli</a:t>
            </a:r>
            <a:endParaRPr lang="en-US" baseline="0" dirty="0" smtClean="0"/>
          </a:p>
          <a:p>
            <a:r>
              <a:rPr lang="en-US" baseline="0" dirty="0" smtClean="0"/>
              <a:t>DGS = Das Gupta </a:t>
            </a:r>
            <a:r>
              <a:rPr lang="en-US" baseline="0" dirty="0" err="1" smtClean="0"/>
              <a:t>Srinathan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6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60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9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71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38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</a:t>
            </a:r>
            <a:r>
              <a:rPr lang="en-US" dirty="0" smtClean="0"/>
              <a:t> path is unique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1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8C534-68EC-4FBE-B05F-14CFCA0F21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1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164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433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083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948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33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369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436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901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6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32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4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B2822-FA4D-47F3-97A4-F4A4F54F3E61}" type="datetimeFigureOut">
              <a:rPr lang="da-DK" smtClean="0"/>
              <a:t>01-07-2014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F89AD-403A-44FF-AB4A-963C52C6C63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663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2871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Optimal Planar Orthogonal Skyline Counting Queries</a:t>
            </a:r>
            <a:endParaRPr lang="da-DK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044552"/>
            <a:ext cx="8136904" cy="1752600"/>
          </a:xfrm>
        </p:spPr>
        <p:txBody>
          <a:bodyPr/>
          <a:lstStyle/>
          <a:p>
            <a:r>
              <a:rPr lang="da-DK" u="sng" dirty="0" smtClean="0"/>
              <a:t>Gerth </a:t>
            </a:r>
            <a:r>
              <a:rPr lang="da-DK" u="sng" dirty="0" err="1" smtClean="0"/>
              <a:t>Stølting</a:t>
            </a:r>
            <a:r>
              <a:rPr lang="da-DK" u="sng" dirty="0" smtClean="0"/>
              <a:t> Brodal</a:t>
            </a:r>
            <a:r>
              <a:rPr lang="da-DK" dirty="0" smtClean="0"/>
              <a:t> and Kasper Green Larsen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Aarhus </a:t>
            </a:r>
            <a:r>
              <a:rPr lang="da-DK" dirty="0" err="1" smtClean="0"/>
              <a:t>University</a:t>
            </a:r>
            <a:endParaRPr lang="da-DK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76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14th Scandinavian Workshop on Algorithm Theory, Copenhagen, </a:t>
            </a:r>
            <a:r>
              <a:rPr lang="en-US" sz="1400" dirty="0" smtClean="0"/>
              <a:t>Denmark, July </a:t>
            </a:r>
            <a:r>
              <a:rPr lang="en-US" sz="1400" dirty="0" smtClean="0"/>
              <a:t>3</a:t>
            </a:r>
            <a:r>
              <a:rPr lang="en-US" sz="1400" dirty="0" smtClean="0"/>
              <a:t>, 2014</a:t>
            </a:r>
            <a:endParaRPr lang="da-DK" sz="1400" dirty="0"/>
          </a:p>
        </p:txBody>
      </p:sp>
      <p:pic>
        <p:nvPicPr>
          <p:cNvPr id="1026" name="Picture 2" descr="http://users-cs.au.dk/gerth/madalgo/logo/MadalgoLogo1024x1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64" y="4905721"/>
            <a:ext cx="3247472" cy="32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9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Box 180"/>
          <p:cNvSpPr txBox="1"/>
          <p:nvPr/>
        </p:nvSpPr>
        <p:spPr>
          <a:xfrm>
            <a:off x="4860032" y="260648"/>
            <a:ext cx="40731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Butterfly Graph</a:t>
            </a:r>
          </a:p>
          <a:p>
            <a:pPr marL="261938" indent="-261938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dashed edges are deleted</a:t>
            </a:r>
          </a:p>
          <a:p>
            <a:pPr marL="261938" indent="-261938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i="1" dirty="0" smtClean="0"/>
              <a:t>s</a:t>
            </a:r>
            <a:r>
              <a:rPr lang="en-US" sz="2000" dirty="0" smtClean="0"/>
              <a:t>-</a:t>
            </a:r>
            <a:r>
              <a:rPr lang="en-US" sz="2000" i="1" dirty="0" smtClean="0"/>
              <a:t>t</a:t>
            </a:r>
            <a:r>
              <a:rPr lang="en-US" sz="2000" dirty="0" smtClean="0"/>
              <a:t> paths are unique</a:t>
            </a:r>
            <a:endParaRPr lang="en-US" sz="2000" dirty="0"/>
          </a:p>
        </p:txBody>
      </p:sp>
      <p:grpSp>
        <p:nvGrpSpPr>
          <p:cNvPr id="186" name="Group 185"/>
          <p:cNvGrpSpPr/>
          <p:nvPr/>
        </p:nvGrpSpPr>
        <p:grpSpPr>
          <a:xfrm>
            <a:off x="56820" y="-99392"/>
            <a:ext cx="4515180" cy="3234153"/>
            <a:chOff x="196249" y="-27384"/>
            <a:chExt cx="4735791" cy="3456384"/>
          </a:xfrm>
        </p:grpSpPr>
        <p:sp>
          <p:nvSpPr>
            <p:cNvPr id="6" name="Rectangle 166"/>
            <p:cNvSpPr>
              <a:spLocks noChangeArrowheads="1"/>
            </p:cNvSpPr>
            <p:nvPr/>
          </p:nvSpPr>
          <p:spPr bwMode="auto">
            <a:xfrm>
              <a:off x="4212931" y="3121223"/>
              <a:ext cx="8656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rPr>
                <a:t>t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96249" y="244732"/>
              <a:ext cx="4735791" cy="2962037"/>
              <a:chOff x="2155260" y="3557100"/>
              <a:chExt cx="4735791" cy="2962037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 flipH="1">
                <a:off x="3842957" y="3735706"/>
                <a:ext cx="533141" cy="66734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3785966" y="4360767"/>
                <a:ext cx="99274" cy="113982"/>
              </a:xfrm>
              <a:custGeom>
                <a:avLst/>
                <a:gdLst>
                  <a:gd name="T0" fmla="*/ 54 w 54"/>
                  <a:gd name="T1" fmla="*/ 21 h 62"/>
                  <a:gd name="T2" fmla="*/ 0 w 54"/>
                  <a:gd name="T3" fmla="*/ 62 h 62"/>
                  <a:gd name="T4" fmla="*/ 29 w 54"/>
                  <a:gd name="T5" fmla="*/ 0 h 62"/>
                  <a:gd name="T6" fmla="*/ 54 w 54"/>
                  <a:gd name="T7" fmla="*/ 2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2">
                    <a:moveTo>
                      <a:pt x="54" y="21"/>
                    </a:moveTo>
                    <a:lnTo>
                      <a:pt x="0" y="62"/>
                    </a:lnTo>
                    <a:lnTo>
                      <a:pt x="29" y="0"/>
                    </a:lnTo>
                    <a:lnTo>
                      <a:pt x="54" y="2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986451" y="3735706"/>
                <a:ext cx="533141" cy="66734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5477308" y="4360767"/>
                <a:ext cx="99274" cy="113982"/>
              </a:xfrm>
              <a:custGeom>
                <a:avLst/>
                <a:gdLst>
                  <a:gd name="T0" fmla="*/ 25 w 54"/>
                  <a:gd name="T1" fmla="*/ 0 h 62"/>
                  <a:gd name="T2" fmla="*/ 54 w 54"/>
                  <a:gd name="T3" fmla="*/ 62 h 62"/>
                  <a:gd name="T4" fmla="*/ 0 w 54"/>
                  <a:gd name="T5" fmla="*/ 21 h 62"/>
                  <a:gd name="T6" fmla="*/ 25 w 54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2">
                    <a:moveTo>
                      <a:pt x="25" y="0"/>
                    </a:moveTo>
                    <a:lnTo>
                      <a:pt x="54" y="62"/>
                    </a:lnTo>
                    <a:lnTo>
                      <a:pt x="0" y="2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flipH="1">
                <a:off x="5061826" y="3735706"/>
                <a:ext cx="533141" cy="66734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5004835" y="4360767"/>
                <a:ext cx="99274" cy="113982"/>
              </a:xfrm>
              <a:custGeom>
                <a:avLst/>
                <a:gdLst>
                  <a:gd name="T0" fmla="*/ 54 w 54"/>
                  <a:gd name="T1" fmla="*/ 21 h 62"/>
                  <a:gd name="T2" fmla="*/ 0 w 54"/>
                  <a:gd name="T3" fmla="*/ 62 h 62"/>
                  <a:gd name="T4" fmla="*/ 29 w 54"/>
                  <a:gd name="T5" fmla="*/ 0 h 62"/>
                  <a:gd name="T6" fmla="*/ 54 w 54"/>
                  <a:gd name="T7" fmla="*/ 2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2">
                    <a:moveTo>
                      <a:pt x="54" y="21"/>
                    </a:moveTo>
                    <a:lnTo>
                      <a:pt x="0" y="62"/>
                    </a:lnTo>
                    <a:lnTo>
                      <a:pt x="29" y="0"/>
                    </a:lnTo>
                    <a:lnTo>
                      <a:pt x="54" y="2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 flipH="1">
                <a:off x="5089403" y="4651237"/>
                <a:ext cx="1115918" cy="69675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5010351" y="5305712"/>
                <a:ext cx="121335" cy="91921"/>
              </a:xfrm>
              <a:custGeom>
                <a:avLst/>
                <a:gdLst>
                  <a:gd name="T0" fmla="*/ 66 w 66"/>
                  <a:gd name="T1" fmla="*/ 29 h 50"/>
                  <a:gd name="T2" fmla="*/ 0 w 66"/>
                  <a:gd name="T3" fmla="*/ 50 h 50"/>
                  <a:gd name="T4" fmla="*/ 48 w 66"/>
                  <a:gd name="T5" fmla="*/ 0 h 50"/>
                  <a:gd name="T6" fmla="*/ 66 w 66"/>
                  <a:gd name="T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50">
                    <a:moveTo>
                      <a:pt x="66" y="29"/>
                    </a:moveTo>
                    <a:lnTo>
                      <a:pt x="0" y="50"/>
                    </a:lnTo>
                    <a:lnTo>
                      <a:pt x="48" y="0"/>
                    </a:lnTo>
                    <a:lnTo>
                      <a:pt x="66" y="2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4986451" y="4651237"/>
                <a:ext cx="1115918" cy="69675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6060086" y="5305712"/>
                <a:ext cx="119497" cy="91921"/>
              </a:xfrm>
              <a:custGeom>
                <a:avLst/>
                <a:gdLst>
                  <a:gd name="T0" fmla="*/ 18 w 65"/>
                  <a:gd name="T1" fmla="*/ 0 h 50"/>
                  <a:gd name="T2" fmla="*/ 65 w 65"/>
                  <a:gd name="T3" fmla="*/ 50 h 50"/>
                  <a:gd name="T4" fmla="*/ 0 w 65"/>
                  <a:gd name="T5" fmla="*/ 29 h 50"/>
                  <a:gd name="T6" fmla="*/ 18 w 65"/>
                  <a:gd name="T7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" h="50">
                    <a:moveTo>
                      <a:pt x="18" y="0"/>
                    </a:moveTo>
                    <a:lnTo>
                      <a:pt x="65" y="50"/>
                    </a:lnTo>
                    <a:lnTo>
                      <a:pt x="0" y="29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 flipH="1">
                <a:off x="5699757" y="4651237"/>
                <a:ext cx="1115918" cy="69675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5620705" y="5305712"/>
                <a:ext cx="119497" cy="91921"/>
              </a:xfrm>
              <a:custGeom>
                <a:avLst/>
                <a:gdLst>
                  <a:gd name="T0" fmla="*/ 65 w 65"/>
                  <a:gd name="T1" fmla="*/ 29 h 50"/>
                  <a:gd name="T2" fmla="*/ 0 w 65"/>
                  <a:gd name="T3" fmla="*/ 50 h 50"/>
                  <a:gd name="T4" fmla="*/ 48 w 65"/>
                  <a:gd name="T5" fmla="*/ 0 h 50"/>
                  <a:gd name="T6" fmla="*/ 65 w 65"/>
                  <a:gd name="T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" h="50">
                    <a:moveTo>
                      <a:pt x="65" y="29"/>
                    </a:moveTo>
                    <a:lnTo>
                      <a:pt x="0" y="50"/>
                    </a:lnTo>
                    <a:lnTo>
                      <a:pt x="48" y="0"/>
                    </a:lnTo>
                    <a:lnTo>
                      <a:pt x="6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5594967" y="4651237"/>
                <a:ext cx="1115918" cy="69675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6670440" y="5305712"/>
                <a:ext cx="119497" cy="91921"/>
              </a:xfrm>
              <a:custGeom>
                <a:avLst/>
                <a:gdLst>
                  <a:gd name="T0" fmla="*/ 17 w 65"/>
                  <a:gd name="T1" fmla="*/ 0 h 50"/>
                  <a:gd name="T2" fmla="*/ 65 w 65"/>
                  <a:gd name="T3" fmla="*/ 50 h 50"/>
                  <a:gd name="T4" fmla="*/ 0 w 65"/>
                  <a:gd name="T5" fmla="*/ 29 h 50"/>
                  <a:gd name="T6" fmla="*/ 17 w 65"/>
                  <a:gd name="T7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" h="50">
                    <a:moveTo>
                      <a:pt x="17" y="0"/>
                    </a:moveTo>
                    <a:lnTo>
                      <a:pt x="65" y="50"/>
                    </a:lnTo>
                    <a:lnTo>
                      <a:pt x="0" y="2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6205321" y="3735706"/>
                <a:ext cx="533141" cy="66734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6696178" y="4360767"/>
                <a:ext cx="99274" cy="113982"/>
              </a:xfrm>
              <a:custGeom>
                <a:avLst/>
                <a:gdLst>
                  <a:gd name="T0" fmla="*/ 25 w 54"/>
                  <a:gd name="T1" fmla="*/ 0 h 62"/>
                  <a:gd name="T2" fmla="*/ 54 w 54"/>
                  <a:gd name="T3" fmla="*/ 62 h 62"/>
                  <a:gd name="T4" fmla="*/ 0 w 54"/>
                  <a:gd name="T5" fmla="*/ 21 h 62"/>
                  <a:gd name="T6" fmla="*/ 25 w 54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2">
                    <a:moveTo>
                      <a:pt x="25" y="0"/>
                    </a:moveTo>
                    <a:lnTo>
                      <a:pt x="54" y="62"/>
                    </a:lnTo>
                    <a:lnTo>
                      <a:pt x="0" y="2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 flipH="1">
                <a:off x="6280696" y="3735706"/>
                <a:ext cx="534979" cy="66734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auto">
              <a:xfrm>
                <a:off x="6225544" y="4360767"/>
                <a:ext cx="99274" cy="113982"/>
              </a:xfrm>
              <a:custGeom>
                <a:avLst/>
                <a:gdLst>
                  <a:gd name="T0" fmla="*/ 54 w 54"/>
                  <a:gd name="T1" fmla="*/ 21 h 62"/>
                  <a:gd name="T2" fmla="*/ 0 w 54"/>
                  <a:gd name="T3" fmla="*/ 62 h 62"/>
                  <a:gd name="T4" fmla="*/ 28 w 54"/>
                  <a:gd name="T5" fmla="*/ 0 h 62"/>
                  <a:gd name="T6" fmla="*/ 54 w 54"/>
                  <a:gd name="T7" fmla="*/ 2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2">
                    <a:moveTo>
                      <a:pt x="54" y="21"/>
                    </a:moveTo>
                    <a:lnTo>
                      <a:pt x="0" y="62"/>
                    </a:lnTo>
                    <a:lnTo>
                      <a:pt x="28" y="0"/>
                    </a:lnTo>
                    <a:lnTo>
                      <a:pt x="54" y="2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Oval 40"/>
              <p:cNvSpPr>
                <a:spLocks noChangeArrowheads="1"/>
              </p:cNvSpPr>
              <p:nvPr/>
            </p:nvSpPr>
            <p:spPr bwMode="auto">
              <a:xfrm>
                <a:off x="2469660" y="3583117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Oval 41"/>
              <p:cNvSpPr>
                <a:spLocks noChangeArrowheads="1"/>
              </p:cNvSpPr>
              <p:nvPr/>
            </p:nvSpPr>
            <p:spPr bwMode="auto">
              <a:xfrm>
                <a:off x="3690368" y="3583117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Oval 42"/>
              <p:cNvSpPr>
                <a:spLocks noChangeArrowheads="1"/>
              </p:cNvSpPr>
              <p:nvPr/>
            </p:nvSpPr>
            <p:spPr bwMode="auto">
              <a:xfrm>
                <a:off x="3690368" y="4498648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43"/>
              <p:cNvSpPr>
                <a:spLocks noChangeArrowheads="1"/>
              </p:cNvSpPr>
              <p:nvPr/>
            </p:nvSpPr>
            <p:spPr bwMode="auto">
              <a:xfrm>
                <a:off x="4298884" y="4498648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Oval 44"/>
              <p:cNvSpPr>
                <a:spLocks noChangeArrowheads="1"/>
              </p:cNvSpPr>
              <p:nvPr/>
            </p:nvSpPr>
            <p:spPr bwMode="auto">
              <a:xfrm>
                <a:off x="4909238" y="3583117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Oval 45"/>
              <p:cNvSpPr>
                <a:spLocks noChangeArrowheads="1"/>
              </p:cNvSpPr>
              <p:nvPr/>
            </p:nvSpPr>
            <p:spPr bwMode="auto">
              <a:xfrm>
                <a:off x="4909238" y="4498648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Oval 46"/>
              <p:cNvSpPr>
                <a:spLocks noChangeArrowheads="1"/>
              </p:cNvSpPr>
              <p:nvPr/>
            </p:nvSpPr>
            <p:spPr bwMode="auto">
              <a:xfrm>
                <a:off x="5519592" y="3583117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auto">
              <a:xfrm>
                <a:off x="5519592" y="4498648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auto">
              <a:xfrm>
                <a:off x="6129946" y="3583117"/>
                <a:ext cx="150750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auto">
              <a:xfrm>
                <a:off x="6129946" y="4498648"/>
                <a:ext cx="150750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auto">
              <a:xfrm>
                <a:off x="6738462" y="3583117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auto">
              <a:xfrm>
                <a:off x="6738462" y="4498648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auto">
              <a:xfrm>
                <a:off x="4298884" y="3583117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Oval 53"/>
              <p:cNvSpPr>
                <a:spLocks noChangeArrowheads="1"/>
              </p:cNvSpPr>
              <p:nvPr/>
            </p:nvSpPr>
            <p:spPr bwMode="auto">
              <a:xfrm>
                <a:off x="2469660" y="541234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Oval 54"/>
              <p:cNvSpPr>
                <a:spLocks noChangeArrowheads="1"/>
              </p:cNvSpPr>
              <p:nvPr/>
            </p:nvSpPr>
            <p:spPr bwMode="auto">
              <a:xfrm>
                <a:off x="3080014" y="541234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Oval 55"/>
              <p:cNvSpPr>
                <a:spLocks noChangeArrowheads="1"/>
              </p:cNvSpPr>
              <p:nvPr/>
            </p:nvSpPr>
            <p:spPr bwMode="auto">
              <a:xfrm>
                <a:off x="4298884" y="541234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Oval 56"/>
              <p:cNvSpPr>
                <a:spLocks noChangeArrowheads="1"/>
              </p:cNvSpPr>
              <p:nvPr/>
            </p:nvSpPr>
            <p:spPr bwMode="auto">
              <a:xfrm>
                <a:off x="4909238" y="541234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Oval 57"/>
              <p:cNvSpPr>
                <a:spLocks noChangeArrowheads="1"/>
              </p:cNvSpPr>
              <p:nvPr/>
            </p:nvSpPr>
            <p:spPr bwMode="auto">
              <a:xfrm>
                <a:off x="5519592" y="541234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Oval 58"/>
              <p:cNvSpPr>
                <a:spLocks noChangeArrowheads="1"/>
              </p:cNvSpPr>
              <p:nvPr/>
            </p:nvSpPr>
            <p:spPr bwMode="auto">
              <a:xfrm>
                <a:off x="6129946" y="5412341"/>
                <a:ext cx="150750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Oval 59"/>
              <p:cNvSpPr>
                <a:spLocks noChangeArrowheads="1"/>
              </p:cNvSpPr>
              <p:nvPr/>
            </p:nvSpPr>
            <p:spPr bwMode="auto">
              <a:xfrm>
                <a:off x="6738462" y="541234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Oval 60"/>
              <p:cNvSpPr>
                <a:spLocks noChangeArrowheads="1"/>
              </p:cNvSpPr>
              <p:nvPr/>
            </p:nvSpPr>
            <p:spPr bwMode="auto">
              <a:xfrm>
                <a:off x="2469660" y="632787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Oval 61"/>
              <p:cNvSpPr>
                <a:spLocks noChangeArrowheads="1"/>
              </p:cNvSpPr>
              <p:nvPr/>
            </p:nvSpPr>
            <p:spPr bwMode="auto">
              <a:xfrm>
                <a:off x="3080014" y="632787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Oval 62"/>
              <p:cNvSpPr>
                <a:spLocks noChangeArrowheads="1"/>
              </p:cNvSpPr>
              <p:nvPr/>
            </p:nvSpPr>
            <p:spPr bwMode="auto">
              <a:xfrm>
                <a:off x="3690368" y="632787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Oval 63"/>
              <p:cNvSpPr>
                <a:spLocks noChangeArrowheads="1"/>
              </p:cNvSpPr>
              <p:nvPr/>
            </p:nvSpPr>
            <p:spPr bwMode="auto">
              <a:xfrm>
                <a:off x="4298884" y="632787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Oval 64"/>
              <p:cNvSpPr>
                <a:spLocks noChangeArrowheads="1"/>
              </p:cNvSpPr>
              <p:nvPr/>
            </p:nvSpPr>
            <p:spPr bwMode="auto">
              <a:xfrm>
                <a:off x="4909238" y="632787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Oval 65"/>
              <p:cNvSpPr>
                <a:spLocks noChangeArrowheads="1"/>
              </p:cNvSpPr>
              <p:nvPr/>
            </p:nvSpPr>
            <p:spPr bwMode="auto">
              <a:xfrm>
                <a:off x="5519592" y="632787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Oval 66"/>
              <p:cNvSpPr>
                <a:spLocks noChangeArrowheads="1"/>
              </p:cNvSpPr>
              <p:nvPr/>
            </p:nvSpPr>
            <p:spPr bwMode="auto">
              <a:xfrm>
                <a:off x="6129946" y="6327871"/>
                <a:ext cx="150750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Oval 67"/>
              <p:cNvSpPr>
                <a:spLocks noChangeArrowheads="1"/>
              </p:cNvSpPr>
              <p:nvPr/>
            </p:nvSpPr>
            <p:spPr bwMode="auto">
              <a:xfrm>
                <a:off x="6738462" y="6327871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Oval 68"/>
              <p:cNvSpPr>
                <a:spLocks noChangeArrowheads="1"/>
              </p:cNvSpPr>
              <p:nvPr/>
            </p:nvSpPr>
            <p:spPr bwMode="auto">
              <a:xfrm>
                <a:off x="3080014" y="4498648"/>
                <a:ext cx="152589" cy="152588"/>
              </a:xfrm>
              <a:prstGeom prst="ellips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71"/>
              <p:cNvSpPr>
                <a:spLocks noChangeShapeType="1"/>
              </p:cNvSpPr>
              <p:nvPr/>
            </p:nvSpPr>
            <p:spPr bwMode="auto">
              <a:xfrm>
                <a:off x="3765743" y="3735706"/>
                <a:ext cx="533141" cy="66734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72"/>
              <p:cNvSpPr>
                <a:spLocks/>
              </p:cNvSpPr>
              <p:nvPr/>
            </p:nvSpPr>
            <p:spPr bwMode="auto">
              <a:xfrm>
                <a:off x="4256600" y="4360767"/>
                <a:ext cx="99274" cy="113982"/>
              </a:xfrm>
              <a:custGeom>
                <a:avLst/>
                <a:gdLst>
                  <a:gd name="T0" fmla="*/ 26 w 54"/>
                  <a:gd name="T1" fmla="*/ 0 h 62"/>
                  <a:gd name="T2" fmla="*/ 54 w 54"/>
                  <a:gd name="T3" fmla="*/ 62 h 62"/>
                  <a:gd name="T4" fmla="*/ 0 w 54"/>
                  <a:gd name="T5" fmla="*/ 21 h 62"/>
                  <a:gd name="T6" fmla="*/ 26 w 54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2">
                    <a:moveTo>
                      <a:pt x="26" y="0"/>
                    </a:moveTo>
                    <a:lnTo>
                      <a:pt x="54" y="62"/>
                    </a:lnTo>
                    <a:lnTo>
                      <a:pt x="0" y="2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73"/>
              <p:cNvSpPr>
                <a:spLocks noChangeShapeType="1"/>
              </p:cNvSpPr>
              <p:nvPr/>
            </p:nvSpPr>
            <p:spPr bwMode="auto">
              <a:xfrm>
                <a:off x="2546873" y="3735706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74"/>
              <p:cNvSpPr>
                <a:spLocks/>
              </p:cNvSpPr>
              <p:nvPr/>
            </p:nvSpPr>
            <p:spPr bwMode="auto">
              <a:xfrm>
                <a:off x="2515620" y="434606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7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75"/>
              <p:cNvSpPr>
                <a:spLocks noChangeShapeType="1"/>
              </p:cNvSpPr>
              <p:nvPr/>
            </p:nvSpPr>
            <p:spPr bwMode="auto">
              <a:xfrm>
                <a:off x="2546873" y="4651237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76"/>
              <p:cNvSpPr>
                <a:spLocks/>
              </p:cNvSpPr>
              <p:nvPr/>
            </p:nvSpPr>
            <p:spPr bwMode="auto">
              <a:xfrm>
                <a:off x="2515620" y="526159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7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77"/>
              <p:cNvSpPr>
                <a:spLocks noChangeShapeType="1"/>
              </p:cNvSpPr>
              <p:nvPr/>
            </p:nvSpPr>
            <p:spPr bwMode="auto">
              <a:xfrm>
                <a:off x="3157227" y="3735706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78"/>
              <p:cNvSpPr>
                <a:spLocks/>
              </p:cNvSpPr>
              <p:nvPr/>
            </p:nvSpPr>
            <p:spPr bwMode="auto">
              <a:xfrm>
                <a:off x="3125974" y="434606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7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79"/>
              <p:cNvSpPr>
                <a:spLocks noChangeShapeType="1"/>
              </p:cNvSpPr>
              <p:nvPr/>
            </p:nvSpPr>
            <p:spPr bwMode="auto">
              <a:xfrm>
                <a:off x="3157227" y="4651237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80"/>
              <p:cNvSpPr>
                <a:spLocks/>
              </p:cNvSpPr>
              <p:nvPr/>
            </p:nvSpPr>
            <p:spPr bwMode="auto">
              <a:xfrm>
                <a:off x="3125974" y="526159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7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81"/>
              <p:cNvSpPr>
                <a:spLocks noChangeShapeType="1"/>
              </p:cNvSpPr>
              <p:nvPr/>
            </p:nvSpPr>
            <p:spPr bwMode="auto">
              <a:xfrm>
                <a:off x="3157227" y="5564929"/>
                <a:ext cx="0" cy="64160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2"/>
              <p:cNvSpPr>
                <a:spLocks/>
              </p:cNvSpPr>
              <p:nvPr/>
            </p:nvSpPr>
            <p:spPr bwMode="auto">
              <a:xfrm>
                <a:off x="3125974" y="6175283"/>
                <a:ext cx="60668" cy="123174"/>
              </a:xfrm>
              <a:custGeom>
                <a:avLst/>
                <a:gdLst>
                  <a:gd name="T0" fmla="*/ 33 w 33"/>
                  <a:gd name="T1" fmla="*/ 0 h 67"/>
                  <a:gd name="T2" fmla="*/ 17 w 33"/>
                  <a:gd name="T3" fmla="*/ 67 h 67"/>
                  <a:gd name="T4" fmla="*/ 0 w 33"/>
                  <a:gd name="T5" fmla="*/ 0 h 67"/>
                  <a:gd name="T6" fmla="*/ 33 w 33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7">
                    <a:moveTo>
                      <a:pt x="33" y="0"/>
                    </a:moveTo>
                    <a:lnTo>
                      <a:pt x="17" y="67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83"/>
              <p:cNvSpPr>
                <a:spLocks noChangeShapeType="1"/>
              </p:cNvSpPr>
              <p:nvPr/>
            </p:nvSpPr>
            <p:spPr bwMode="auto">
              <a:xfrm>
                <a:off x="3765743" y="3735706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84"/>
              <p:cNvSpPr>
                <a:spLocks/>
              </p:cNvSpPr>
              <p:nvPr/>
            </p:nvSpPr>
            <p:spPr bwMode="auto">
              <a:xfrm>
                <a:off x="3736328" y="434606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6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6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85"/>
              <p:cNvSpPr>
                <a:spLocks noChangeShapeType="1"/>
              </p:cNvSpPr>
              <p:nvPr/>
            </p:nvSpPr>
            <p:spPr bwMode="auto">
              <a:xfrm>
                <a:off x="3765743" y="4651237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86"/>
              <p:cNvSpPr>
                <a:spLocks/>
              </p:cNvSpPr>
              <p:nvPr/>
            </p:nvSpPr>
            <p:spPr bwMode="auto">
              <a:xfrm>
                <a:off x="3736328" y="526159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6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6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87"/>
              <p:cNvSpPr>
                <a:spLocks noChangeShapeType="1"/>
              </p:cNvSpPr>
              <p:nvPr/>
            </p:nvSpPr>
            <p:spPr bwMode="auto">
              <a:xfrm>
                <a:off x="3765743" y="5564929"/>
                <a:ext cx="0" cy="64160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8"/>
              <p:cNvSpPr>
                <a:spLocks/>
              </p:cNvSpPr>
              <p:nvPr/>
            </p:nvSpPr>
            <p:spPr bwMode="auto">
              <a:xfrm>
                <a:off x="3736328" y="6175283"/>
                <a:ext cx="60668" cy="123174"/>
              </a:xfrm>
              <a:custGeom>
                <a:avLst/>
                <a:gdLst>
                  <a:gd name="T0" fmla="*/ 33 w 33"/>
                  <a:gd name="T1" fmla="*/ 0 h 67"/>
                  <a:gd name="T2" fmla="*/ 16 w 33"/>
                  <a:gd name="T3" fmla="*/ 67 h 67"/>
                  <a:gd name="T4" fmla="*/ 0 w 33"/>
                  <a:gd name="T5" fmla="*/ 0 h 67"/>
                  <a:gd name="T6" fmla="*/ 33 w 33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7">
                    <a:moveTo>
                      <a:pt x="33" y="0"/>
                    </a:moveTo>
                    <a:lnTo>
                      <a:pt x="16" y="67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89"/>
              <p:cNvSpPr>
                <a:spLocks noChangeShapeType="1"/>
              </p:cNvSpPr>
              <p:nvPr/>
            </p:nvSpPr>
            <p:spPr bwMode="auto">
              <a:xfrm>
                <a:off x="4376097" y="3735706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90"/>
              <p:cNvSpPr>
                <a:spLocks/>
              </p:cNvSpPr>
              <p:nvPr/>
            </p:nvSpPr>
            <p:spPr bwMode="auto">
              <a:xfrm>
                <a:off x="4344844" y="4346060"/>
                <a:ext cx="62506" cy="121335"/>
              </a:xfrm>
              <a:custGeom>
                <a:avLst/>
                <a:gdLst>
                  <a:gd name="T0" fmla="*/ 34 w 34"/>
                  <a:gd name="T1" fmla="*/ 0 h 66"/>
                  <a:gd name="T2" fmla="*/ 17 w 34"/>
                  <a:gd name="T3" fmla="*/ 66 h 66"/>
                  <a:gd name="T4" fmla="*/ 0 w 34"/>
                  <a:gd name="T5" fmla="*/ 0 h 66"/>
                  <a:gd name="T6" fmla="*/ 34 w 3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91"/>
              <p:cNvSpPr>
                <a:spLocks noChangeShapeType="1"/>
              </p:cNvSpPr>
              <p:nvPr/>
            </p:nvSpPr>
            <p:spPr bwMode="auto">
              <a:xfrm>
                <a:off x="4376097" y="4651237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92"/>
              <p:cNvSpPr>
                <a:spLocks/>
              </p:cNvSpPr>
              <p:nvPr/>
            </p:nvSpPr>
            <p:spPr bwMode="auto">
              <a:xfrm>
                <a:off x="4344844" y="5261590"/>
                <a:ext cx="62506" cy="121335"/>
              </a:xfrm>
              <a:custGeom>
                <a:avLst/>
                <a:gdLst>
                  <a:gd name="T0" fmla="*/ 34 w 34"/>
                  <a:gd name="T1" fmla="*/ 0 h 66"/>
                  <a:gd name="T2" fmla="*/ 17 w 34"/>
                  <a:gd name="T3" fmla="*/ 66 h 66"/>
                  <a:gd name="T4" fmla="*/ 0 w 34"/>
                  <a:gd name="T5" fmla="*/ 0 h 66"/>
                  <a:gd name="T6" fmla="*/ 34 w 3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93"/>
              <p:cNvSpPr>
                <a:spLocks noChangeShapeType="1"/>
              </p:cNvSpPr>
              <p:nvPr/>
            </p:nvSpPr>
            <p:spPr bwMode="auto">
              <a:xfrm>
                <a:off x="4376097" y="5564929"/>
                <a:ext cx="0" cy="64160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94"/>
              <p:cNvSpPr>
                <a:spLocks/>
              </p:cNvSpPr>
              <p:nvPr/>
            </p:nvSpPr>
            <p:spPr bwMode="auto">
              <a:xfrm>
                <a:off x="4344844" y="6175283"/>
                <a:ext cx="62506" cy="123174"/>
              </a:xfrm>
              <a:custGeom>
                <a:avLst/>
                <a:gdLst>
                  <a:gd name="T0" fmla="*/ 34 w 34"/>
                  <a:gd name="T1" fmla="*/ 0 h 67"/>
                  <a:gd name="T2" fmla="*/ 17 w 34"/>
                  <a:gd name="T3" fmla="*/ 67 h 67"/>
                  <a:gd name="T4" fmla="*/ 0 w 34"/>
                  <a:gd name="T5" fmla="*/ 0 h 67"/>
                  <a:gd name="T6" fmla="*/ 34 w 34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7">
                    <a:moveTo>
                      <a:pt x="34" y="0"/>
                    </a:moveTo>
                    <a:lnTo>
                      <a:pt x="17" y="67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95"/>
              <p:cNvSpPr>
                <a:spLocks noChangeShapeType="1"/>
              </p:cNvSpPr>
              <p:nvPr/>
            </p:nvSpPr>
            <p:spPr bwMode="auto">
              <a:xfrm>
                <a:off x="4986451" y="3735706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96"/>
              <p:cNvSpPr>
                <a:spLocks/>
              </p:cNvSpPr>
              <p:nvPr/>
            </p:nvSpPr>
            <p:spPr bwMode="auto">
              <a:xfrm>
                <a:off x="4955198" y="434606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7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97"/>
              <p:cNvSpPr>
                <a:spLocks noChangeShapeType="1"/>
              </p:cNvSpPr>
              <p:nvPr/>
            </p:nvSpPr>
            <p:spPr bwMode="auto">
              <a:xfrm>
                <a:off x="4986451" y="4651237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98"/>
              <p:cNvSpPr>
                <a:spLocks/>
              </p:cNvSpPr>
              <p:nvPr/>
            </p:nvSpPr>
            <p:spPr bwMode="auto">
              <a:xfrm>
                <a:off x="4955198" y="526159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7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99"/>
              <p:cNvSpPr>
                <a:spLocks noChangeShapeType="1"/>
              </p:cNvSpPr>
              <p:nvPr/>
            </p:nvSpPr>
            <p:spPr bwMode="auto">
              <a:xfrm>
                <a:off x="4986451" y="5564929"/>
                <a:ext cx="0" cy="64160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00"/>
              <p:cNvSpPr>
                <a:spLocks/>
              </p:cNvSpPr>
              <p:nvPr/>
            </p:nvSpPr>
            <p:spPr bwMode="auto">
              <a:xfrm>
                <a:off x="4955198" y="6175283"/>
                <a:ext cx="60668" cy="123174"/>
              </a:xfrm>
              <a:custGeom>
                <a:avLst/>
                <a:gdLst>
                  <a:gd name="T0" fmla="*/ 33 w 33"/>
                  <a:gd name="T1" fmla="*/ 0 h 67"/>
                  <a:gd name="T2" fmla="*/ 17 w 33"/>
                  <a:gd name="T3" fmla="*/ 67 h 67"/>
                  <a:gd name="T4" fmla="*/ 0 w 33"/>
                  <a:gd name="T5" fmla="*/ 0 h 67"/>
                  <a:gd name="T6" fmla="*/ 33 w 33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7">
                    <a:moveTo>
                      <a:pt x="33" y="0"/>
                    </a:moveTo>
                    <a:lnTo>
                      <a:pt x="17" y="67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101"/>
              <p:cNvSpPr>
                <a:spLocks noChangeShapeType="1"/>
              </p:cNvSpPr>
              <p:nvPr/>
            </p:nvSpPr>
            <p:spPr bwMode="auto">
              <a:xfrm>
                <a:off x="5594967" y="3735706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02"/>
              <p:cNvSpPr>
                <a:spLocks/>
              </p:cNvSpPr>
              <p:nvPr/>
            </p:nvSpPr>
            <p:spPr bwMode="auto">
              <a:xfrm>
                <a:off x="5565552" y="434606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6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6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103"/>
              <p:cNvSpPr>
                <a:spLocks noChangeShapeType="1"/>
              </p:cNvSpPr>
              <p:nvPr/>
            </p:nvSpPr>
            <p:spPr bwMode="auto">
              <a:xfrm>
                <a:off x="5594967" y="4651237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04"/>
              <p:cNvSpPr>
                <a:spLocks/>
              </p:cNvSpPr>
              <p:nvPr/>
            </p:nvSpPr>
            <p:spPr bwMode="auto">
              <a:xfrm>
                <a:off x="5565552" y="526159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6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6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105"/>
              <p:cNvSpPr>
                <a:spLocks noChangeShapeType="1"/>
              </p:cNvSpPr>
              <p:nvPr/>
            </p:nvSpPr>
            <p:spPr bwMode="auto">
              <a:xfrm>
                <a:off x="5594967" y="5564929"/>
                <a:ext cx="0" cy="64160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6"/>
              <p:cNvSpPr>
                <a:spLocks/>
              </p:cNvSpPr>
              <p:nvPr/>
            </p:nvSpPr>
            <p:spPr bwMode="auto">
              <a:xfrm>
                <a:off x="5565552" y="6175283"/>
                <a:ext cx="60668" cy="123174"/>
              </a:xfrm>
              <a:custGeom>
                <a:avLst/>
                <a:gdLst>
                  <a:gd name="T0" fmla="*/ 33 w 33"/>
                  <a:gd name="T1" fmla="*/ 0 h 67"/>
                  <a:gd name="T2" fmla="*/ 16 w 33"/>
                  <a:gd name="T3" fmla="*/ 67 h 67"/>
                  <a:gd name="T4" fmla="*/ 0 w 33"/>
                  <a:gd name="T5" fmla="*/ 0 h 67"/>
                  <a:gd name="T6" fmla="*/ 33 w 33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7">
                    <a:moveTo>
                      <a:pt x="33" y="0"/>
                    </a:moveTo>
                    <a:lnTo>
                      <a:pt x="16" y="67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107"/>
              <p:cNvSpPr>
                <a:spLocks noChangeShapeType="1"/>
              </p:cNvSpPr>
              <p:nvPr/>
            </p:nvSpPr>
            <p:spPr bwMode="auto">
              <a:xfrm>
                <a:off x="6205321" y="3735706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08"/>
              <p:cNvSpPr>
                <a:spLocks/>
              </p:cNvSpPr>
              <p:nvPr/>
            </p:nvSpPr>
            <p:spPr bwMode="auto">
              <a:xfrm>
                <a:off x="6174068" y="4346060"/>
                <a:ext cx="62506" cy="121335"/>
              </a:xfrm>
              <a:custGeom>
                <a:avLst/>
                <a:gdLst>
                  <a:gd name="T0" fmla="*/ 34 w 34"/>
                  <a:gd name="T1" fmla="*/ 0 h 66"/>
                  <a:gd name="T2" fmla="*/ 17 w 34"/>
                  <a:gd name="T3" fmla="*/ 66 h 66"/>
                  <a:gd name="T4" fmla="*/ 0 w 34"/>
                  <a:gd name="T5" fmla="*/ 0 h 66"/>
                  <a:gd name="T6" fmla="*/ 34 w 3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Line 109"/>
              <p:cNvSpPr>
                <a:spLocks noChangeShapeType="1"/>
              </p:cNvSpPr>
              <p:nvPr/>
            </p:nvSpPr>
            <p:spPr bwMode="auto">
              <a:xfrm>
                <a:off x="6205321" y="4651237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10"/>
              <p:cNvSpPr>
                <a:spLocks/>
              </p:cNvSpPr>
              <p:nvPr/>
            </p:nvSpPr>
            <p:spPr bwMode="auto">
              <a:xfrm>
                <a:off x="6174068" y="5261590"/>
                <a:ext cx="62506" cy="121335"/>
              </a:xfrm>
              <a:custGeom>
                <a:avLst/>
                <a:gdLst>
                  <a:gd name="T0" fmla="*/ 34 w 34"/>
                  <a:gd name="T1" fmla="*/ 0 h 66"/>
                  <a:gd name="T2" fmla="*/ 17 w 34"/>
                  <a:gd name="T3" fmla="*/ 66 h 66"/>
                  <a:gd name="T4" fmla="*/ 0 w 34"/>
                  <a:gd name="T5" fmla="*/ 0 h 66"/>
                  <a:gd name="T6" fmla="*/ 34 w 3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6">
                    <a:moveTo>
                      <a:pt x="34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Line 111"/>
              <p:cNvSpPr>
                <a:spLocks noChangeShapeType="1"/>
              </p:cNvSpPr>
              <p:nvPr/>
            </p:nvSpPr>
            <p:spPr bwMode="auto">
              <a:xfrm>
                <a:off x="6205321" y="5564929"/>
                <a:ext cx="0" cy="64160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12"/>
              <p:cNvSpPr>
                <a:spLocks/>
              </p:cNvSpPr>
              <p:nvPr/>
            </p:nvSpPr>
            <p:spPr bwMode="auto">
              <a:xfrm>
                <a:off x="6174068" y="6175283"/>
                <a:ext cx="62506" cy="123174"/>
              </a:xfrm>
              <a:custGeom>
                <a:avLst/>
                <a:gdLst>
                  <a:gd name="T0" fmla="*/ 34 w 34"/>
                  <a:gd name="T1" fmla="*/ 0 h 67"/>
                  <a:gd name="T2" fmla="*/ 17 w 34"/>
                  <a:gd name="T3" fmla="*/ 67 h 67"/>
                  <a:gd name="T4" fmla="*/ 0 w 34"/>
                  <a:gd name="T5" fmla="*/ 0 h 67"/>
                  <a:gd name="T6" fmla="*/ 34 w 34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7">
                    <a:moveTo>
                      <a:pt x="34" y="0"/>
                    </a:moveTo>
                    <a:lnTo>
                      <a:pt x="17" y="67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113"/>
              <p:cNvSpPr>
                <a:spLocks noChangeShapeType="1"/>
              </p:cNvSpPr>
              <p:nvPr/>
            </p:nvSpPr>
            <p:spPr bwMode="auto">
              <a:xfrm>
                <a:off x="6815675" y="3735706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14"/>
              <p:cNvSpPr>
                <a:spLocks/>
              </p:cNvSpPr>
              <p:nvPr/>
            </p:nvSpPr>
            <p:spPr bwMode="auto">
              <a:xfrm>
                <a:off x="6784422" y="434606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7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115"/>
              <p:cNvSpPr>
                <a:spLocks noChangeShapeType="1"/>
              </p:cNvSpPr>
              <p:nvPr/>
            </p:nvSpPr>
            <p:spPr bwMode="auto">
              <a:xfrm>
                <a:off x="6815675" y="4651237"/>
                <a:ext cx="0" cy="63976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16"/>
              <p:cNvSpPr>
                <a:spLocks/>
              </p:cNvSpPr>
              <p:nvPr/>
            </p:nvSpPr>
            <p:spPr bwMode="auto">
              <a:xfrm>
                <a:off x="6784422" y="5261590"/>
                <a:ext cx="60668" cy="121335"/>
              </a:xfrm>
              <a:custGeom>
                <a:avLst/>
                <a:gdLst>
                  <a:gd name="T0" fmla="*/ 33 w 33"/>
                  <a:gd name="T1" fmla="*/ 0 h 66"/>
                  <a:gd name="T2" fmla="*/ 17 w 33"/>
                  <a:gd name="T3" fmla="*/ 66 h 66"/>
                  <a:gd name="T4" fmla="*/ 0 w 33"/>
                  <a:gd name="T5" fmla="*/ 0 h 66"/>
                  <a:gd name="T6" fmla="*/ 33 w 33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6">
                    <a:moveTo>
                      <a:pt x="33" y="0"/>
                    </a:moveTo>
                    <a:lnTo>
                      <a:pt x="17" y="66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117"/>
              <p:cNvSpPr>
                <a:spLocks noChangeShapeType="1"/>
              </p:cNvSpPr>
              <p:nvPr/>
            </p:nvSpPr>
            <p:spPr bwMode="auto">
              <a:xfrm>
                <a:off x="6815675" y="5564929"/>
                <a:ext cx="0" cy="64160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18"/>
              <p:cNvSpPr>
                <a:spLocks/>
              </p:cNvSpPr>
              <p:nvPr/>
            </p:nvSpPr>
            <p:spPr bwMode="auto">
              <a:xfrm>
                <a:off x="6784422" y="6175283"/>
                <a:ext cx="60668" cy="123174"/>
              </a:xfrm>
              <a:custGeom>
                <a:avLst/>
                <a:gdLst>
                  <a:gd name="T0" fmla="*/ 33 w 33"/>
                  <a:gd name="T1" fmla="*/ 0 h 67"/>
                  <a:gd name="T2" fmla="*/ 17 w 33"/>
                  <a:gd name="T3" fmla="*/ 67 h 67"/>
                  <a:gd name="T4" fmla="*/ 0 w 33"/>
                  <a:gd name="T5" fmla="*/ 0 h 67"/>
                  <a:gd name="T6" fmla="*/ 33 w 33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7">
                    <a:moveTo>
                      <a:pt x="33" y="0"/>
                    </a:moveTo>
                    <a:lnTo>
                      <a:pt x="17" y="67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119"/>
              <p:cNvSpPr>
                <a:spLocks noChangeShapeType="1"/>
              </p:cNvSpPr>
              <p:nvPr/>
            </p:nvSpPr>
            <p:spPr bwMode="auto">
              <a:xfrm>
                <a:off x="2546873" y="5564929"/>
                <a:ext cx="0" cy="64160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20"/>
              <p:cNvSpPr>
                <a:spLocks/>
              </p:cNvSpPr>
              <p:nvPr/>
            </p:nvSpPr>
            <p:spPr bwMode="auto">
              <a:xfrm>
                <a:off x="2515620" y="6175283"/>
                <a:ext cx="60668" cy="123174"/>
              </a:xfrm>
              <a:custGeom>
                <a:avLst/>
                <a:gdLst>
                  <a:gd name="T0" fmla="*/ 33 w 33"/>
                  <a:gd name="T1" fmla="*/ 0 h 67"/>
                  <a:gd name="T2" fmla="*/ 17 w 33"/>
                  <a:gd name="T3" fmla="*/ 67 h 67"/>
                  <a:gd name="T4" fmla="*/ 0 w 33"/>
                  <a:gd name="T5" fmla="*/ 0 h 67"/>
                  <a:gd name="T6" fmla="*/ 33 w 33"/>
                  <a:gd name="T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7">
                    <a:moveTo>
                      <a:pt x="33" y="0"/>
                    </a:moveTo>
                    <a:lnTo>
                      <a:pt x="17" y="67"/>
                    </a:lnTo>
                    <a:lnTo>
                      <a:pt x="0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121"/>
              <p:cNvSpPr>
                <a:spLocks noChangeShapeType="1"/>
              </p:cNvSpPr>
              <p:nvPr/>
            </p:nvSpPr>
            <p:spPr bwMode="auto">
              <a:xfrm>
                <a:off x="2546873" y="3735706"/>
                <a:ext cx="533141" cy="66734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22"/>
              <p:cNvSpPr>
                <a:spLocks/>
              </p:cNvSpPr>
              <p:nvPr/>
            </p:nvSpPr>
            <p:spPr bwMode="auto">
              <a:xfrm>
                <a:off x="3037730" y="4360767"/>
                <a:ext cx="99274" cy="113982"/>
              </a:xfrm>
              <a:custGeom>
                <a:avLst/>
                <a:gdLst>
                  <a:gd name="T0" fmla="*/ 25 w 54"/>
                  <a:gd name="T1" fmla="*/ 0 h 62"/>
                  <a:gd name="T2" fmla="*/ 54 w 54"/>
                  <a:gd name="T3" fmla="*/ 62 h 62"/>
                  <a:gd name="T4" fmla="*/ 0 w 54"/>
                  <a:gd name="T5" fmla="*/ 21 h 62"/>
                  <a:gd name="T6" fmla="*/ 25 w 54"/>
                  <a:gd name="T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2">
                    <a:moveTo>
                      <a:pt x="25" y="0"/>
                    </a:moveTo>
                    <a:lnTo>
                      <a:pt x="54" y="62"/>
                    </a:lnTo>
                    <a:lnTo>
                      <a:pt x="0" y="2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123"/>
              <p:cNvSpPr>
                <a:spLocks noChangeShapeType="1"/>
              </p:cNvSpPr>
              <p:nvPr/>
            </p:nvSpPr>
            <p:spPr bwMode="auto">
              <a:xfrm>
                <a:off x="4376097" y="5564929"/>
                <a:ext cx="2321919" cy="726174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124"/>
              <p:cNvSpPr>
                <a:spLocks/>
              </p:cNvSpPr>
              <p:nvPr/>
            </p:nvSpPr>
            <p:spPr bwMode="auto">
              <a:xfrm>
                <a:off x="6661248" y="6254335"/>
                <a:ext cx="125012" cy="64345"/>
              </a:xfrm>
              <a:custGeom>
                <a:avLst/>
                <a:gdLst>
                  <a:gd name="T0" fmla="*/ 9 w 68"/>
                  <a:gd name="T1" fmla="*/ 0 h 35"/>
                  <a:gd name="T2" fmla="*/ 68 w 68"/>
                  <a:gd name="T3" fmla="*/ 35 h 35"/>
                  <a:gd name="T4" fmla="*/ 0 w 68"/>
                  <a:gd name="T5" fmla="*/ 31 h 35"/>
                  <a:gd name="T6" fmla="*/ 9 w 68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9" y="0"/>
                    </a:moveTo>
                    <a:lnTo>
                      <a:pt x="68" y="35"/>
                    </a:lnTo>
                    <a:lnTo>
                      <a:pt x="0" y="3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125"/>
              <p:cNvSpPr>
                <a:spLocks noChangeShapeType="1"/>
              </p:cNvSpPr>
              <p:nvPr/>
            </p:nvSpPr>
            <p:spPr bwMode="auto">
              <a:xfrm flipH="1">
                <a:off x="4493756" y="5564929"/>
                <a:ext cx="2321919" cy="726174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26"/>
              <p:cNvSpPr>
                <a:spLocks/>
              </p:cNvSpPr>
              <p:nvPr/>
            </p:nvSpPr>
            <p:spPr bwMode="auto">
              <a:xfrm>
                <a:off x="4405512" y="6254335"/>
                <a:ext cx="125012" cy="64345"/>
              </a:xfrm>
              <a:custGeom>
                <a:avLst/>
                <a:gdLst>
                  <a:gd name="T0" fmla="*/ 68 w 68"/>
                  <a:gd name="T1" fmla="*/ 31 h 35"/>
                  <a:gd name="T2" fmla="*/ 0 w 68"/>
                  <a:gd name="T3" fmla="*/ 35 h 35"/>
                  <a:gd name="T4" fmla="*/ 59 w 68"/>
                  <a:gd name="T5" fmla="*/ 0 h 35"/>
                  <a:gd name="T6" fmla="*/ 68 w 68"/>
                  <a:gd name="T7" fmla="*/ 3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68" y="31"/>
                    </a:moveTo>
                    <a:lnTo>
                      <a:pt x="0" y="35"/>
                    </a:lnTo>
                    <a:lnTo>
                      <a:pt x="59" y="0"/>
                    </a:lnTo>
                    <a:lnTo>
                      <a:pt x="68" y="3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127"/>
              <p:cNvSpPr>
                <a:spLocks noChangeShapeType="1"/>
              </p:cNvSpPr>
              <p:nvPr/>
            </p:nvSpPr>
            <p:spPr bwMode="auto">
              <a:xfrm flipH="1">
                <a:off x="2649825" y="4651237"/>
                <a:ext cx="1115918" cy="69675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128"/>
              <p:cNvSpPr>
                <a:spLocks/>
              </p:cNvSpPr>
              <p:nvPr/>
            </p:nvSpPr>
            <p:spPr bwMode="auto">
              <a:xfrm>
                <a:off x="2572611" y="5305712"/>
                <a:ext cx="119497" cy="91921"/>
              </a:xfrm>
              <a:custGeom>
                <a:avLst/>
                <a:gdLst>
                  <a:gd name="T0" fmla="*/ 65 w 65"/>
                  <a:gd name="T1" fmla="*/ 29 h 50"/>
                  <a:gd name="T2" fmla="*/ 0 w 65"/>
                  <a:gd name="T3" fmla="*/ 50 h 50"/>
                  <a:gd name="T4" fmla="*/ 47 w 65"/>
                  <a:gd name="T5" fmla="*/ 0 h 50"/>
                  <a:gd name="T6" fmla="*/ 65 w 65"/>
                  <a:gd name="T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" h="50">
                    <a:moveTo>
                      <a:pt x="65" y="29"/>
                    </a:moveTo>
                    <a:lnTo>
                      <a:pt x="0" y="50"/>
                    </a:lnTo>
                    <a:lnTo>
                      <a:pt x="47" y="0"/>
                    </a:lnTo>
                    <a:lnTo>
                      <a:pt x="6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129"/>
              <p:cNvSpPr>
                <a:spLocks noChangeShapeType="1"/>
              </p:cNvSpPr>
              <p:nvPr/>
            </p:nvSpPr>
            <p:spPr bwMode="auto">
              <a:xfrm flipH="1">
                <a:off x="3260179" y="4651237"/>
                <a:ext cx="1115918" cy="69675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30"/>
              <p:cNvSpPr>
                <a:spLocks/>
              </p:cNvSpPr>
              <p:nvPr/>
            </p:nvSpPr>
            <p:spPr bwMode="auto">
              <a:xfrm>
                <a:off x="3181127" y="5305712"/>
                <a:ext cx="121335" cy="91921"/>
              </a:xfrm>
              <a:custGeom>
                <a:avLst/>
                <a:gdLst>
                  <a:gd name="T0" fmla="*/ 66 w 66"/>
                  <a:gd name="T1" fmla="*/ 29 h 50"/>
                  <a:gd name="T2" fmla="*/ 0 w 66"/>
                  <a:gd name="T3" fmla="*/ 50 h 50"/>
                  <a:gd name="T4" fmla="*/ 48 w 66"/>
                  <a:gd name="T5" fmla="*/ 0 h 50"/>
                  <a:gd name="T6" fmla="*/ 66 w 66"/>
                  <a:gd name="T7" fmla="*/ 2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50">
                    <a:moveTo>
                      <a:pt x="66" y="29"/>
                    </a:moveTo>
                    <a:lnTo>
                      <a:pt x="0" y="50"/>
                    </a:lnTo>
                    <a:lnTo>
                      <a:pt x="48" y="0"/>
                    </a:lnTo>
                    <a:lnTo>
                      <a:pt x="66" y="2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131"/>
              <p:cNvSpPr>
                <a:spLocks noChangeShapeType="1"/>
              </p:cNvSpPr>
              <p:nvPr/>
            </p:nvSpPr>
            <p:spPr bwMode="auto">
              <a:xfrm>
                <a:off x="3157227" y="4651237"/>
                <a:ext cx="1115918" cy="696759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32"/>
              <p:cNvSpPr>
                <a:spLocks/>
              </p:cNvSpPr>
              <p:nvPr/>
            </p:nvSpPr>
            <p:spPr bwMode="auto">
              <a:xfrm>
                <a:off x="4230862" y="5305712"/>
                <a:ext cx="119497" cy="91921"/>
              </a:xfrm>
              <a:custGeom>
                <a:avLst/>
                <a:gdLst>
                  <a:gd name="T0" fmla="*/ 18 w 65"/>
                  <a:gd name="T1" fmla="*/ 0 h 50"/>
                  <a:gd name="T2" fmla="*/ 65 w 65"/>
                  <a:gd name="T3" fmla="*/ 50 h 50"/>
                  <a:gd name="T4" fmla="*/ 0 w 65"/>
                  <a:gd name="T5" fmla="*/ 29 h 50"/>
                  <a:gd name="T6" fmla="*/ 18 w 65"/>
                  <a:gd name="T7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" h="50">
                    <a:moveTo>
                      <a:pt x="18" y="0"/>
                    </a:moveTo>
                    <a:lnTo>
                      <a:pt x="65" y="50"/>
                    </a:lnTo>
                    <a:lnTo>
                      <a:pt x="0" y="29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133"/>
              <p:cNvSpPr>
                <a:spLocks noChangeShapeType="1"/>
              </p:cNvSpPr>
              <p:nvPr/>
            </p:nvSpPr>
            <p:spPr bwMode="auto">
              <a:xfrm flipH="1">
                <a:off x="2622248" y="3735706"/>
                <a:ext cx="534979" cy="667345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34"/>
              <p:cNvSpPr>
                <a:spLocks/>
              </p:cNvSpPr>
              <p:nvPr/>
            </p:nvSpPr>
            <p:spPr bwMode="auto">
              <a:xfrm>
                <a:off x="2565258" y="4360767"/>
                <a:ext cx="101113" cy="113982"/>
              </a:xfrm>
              <a:custGeom>
                <a:avLst/>
                <a:gdLst>
                  <a:gd name="T0" fmla="*/ 55 w 55"/>
                  <a:gd name="T1" fmla="*/ 21 h 62"/>
                  <a:gd name="T2" fmla="*/ 0 w 55"/>
                  <a:gd name="T3" fmla="*/ 62 h 62"/>
                  <a:gd name="T4" fmla="*/ 29 w 55"/>
                  <a:gd name="T5" fmla="*/ 0 h 62"/>
                  <a:gd name="T6" fmla="*/ 55 w 55"/>
                  <a:gd name="T7" fmla="*/ 2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62">
                    <a:moveTo>
                      <a:pt x="55" y="21"/>
                    </a:moveTo>
                    <a:lnTo>
                      <a:pt x="0" y="62"/>
                    </a:lnTo>
                    <a:lnTo>
                      <a:pt x="29" y="0"/>
                    </a:lnTo>
                    <a:lnTo>
                      <a:pt x="55" y="2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137"/>
              <p:cNvSpPr>
                <a:spLocks noChangeShapeType="1"/>
              </p:cNvSpPr>
              <p:nvPr/>
            </p:nvSpPr>
            <p:spPr bwMode="auto">
              <a:xfrm flipH="1">
                <a:off x="3883402" y="5564929"/>
                <a:ext cx="2321919" cy="726174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38"/>
              <p:cNvSpPr>
                <a:spLocks/>
              </p:cNvSpPr>
              <p:nvPr/>
            </p:nvSpPr>
            <p:spPr bwMode="auto">
              <a:xfrm>
                <a:off x="3795158" y="6254335"/>
                <a:ext cx="125012" cy="64345"/>
              </a:xfrm>
              <a:custGeom>
                <a:avLst/>
                <a:gdLst>
                  <a:gd name="T0" fmla="*/ 68 w 68"/>
                  <a:gd name="T1" fmla="*/ 31 h 35"/>
                  <a:gd name="T2" fmla="*/ 0 w 68"/>
                  <a:gd name="T3" fmla="*/ 35 h 35"/>
                  <a:gd name="T4" fmla="*/ 59 w 68"/>
                  <a:gd name="T5" fmla="*/ 0 h 35"/>
                  <a:gd name="T6" fmla="*/ 68 w 68"/>
                  <a:gd name="T7" fmla="*/ 3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68" y="31"/>
                    </a:moveTo>
                    <a:lnTo>
                      <a:pt x="0" y="35"/>
                    </a:lnTo>
                    <a:lnTo>
                      <a:pt x="59" y="0"/>
                    </a:lnTo>
                    <a:lnTo>
                      <a:pt x="68" y="3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39"/>
              <p:cNvSpPr>
                <a:spLocks noChangeShapeType="1"/>
              </p:cNvSpPr>
              <p:nvPr/>
            </p:nvSpPr>
            <p:spPr bwMode="auto">
              <a:xfrm>
                <a:off x="3157227" y="5564929"/>
                <a:ext cx="2321919" cy="726174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40"/>
              <p:cNvSpPr>
                <a:spLocks/>
              </p:cNvSpPr>
              <p:nvPr/>
            </p:nvSpPr>
            <p:spPr bwMode="auto">
              <a:xfrm>
                <a:off x="5440540" y="6254335"/>
                <a:ext cx="125012" cy="64345"/>
              </a:xfrm>
              <a:custGeom>
                <a:avLst/>
                <a:gdLst>
                  <a:gd name="T0" fmla="*/ 10 w 68"/>
                  <a:gd name="T1" fmla="*/ 0 h 35"/>
                  <a:gd name="T2" fmla="*/ 68 w 68"/>
                  <a:gd name="T3" fmla="*/ 35 h 35"/>
                  <a:gd name="T4" fmla="*/ 0 w 68"/>
                  <a:gd name="T5" fmla="*/ 31 h 35"/>
                  <a:gd name="T6" fmla="*/ 10 w 68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10" y="0"/>
                    </a:moveTo>
                    <a:lnTo>
                      <a:pt x="68" y="35"/>
                    </a:lnTo>
                    <a:lnTo>
                      <a:pt x="0" y="3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141"/>
              <p:cNvSpPr>
                <a:spLocks noChangeShapeType="1"/>
              </p:cNvSpPr>
              <p:nvPr/>
            </p:nvSpPr>
            <p:spPr bwMode="auto">
              <a:xfrm flipH="1">
                <a:off x="3273048" y="5564929"/>
                <a:ext cx="2321919" cy="726174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42"/>
              <p:cNvSpPr>
                <a:spLocks/>
              </p:cNvSpPr>
              <p:nvPr/>
            </p:nvSpPr>
            <p:spPr bwMode="auto">
              <a:xfrm>
                <a:off x="3186642" y="6254335"/>
                <a:ext cx="125012" cy="64345"/>
              </a:xfrm>
              <a:custGeom>
                <a:avLst/>
                <a:gdLst>
                  <a:gd name="T0" fmla="*/ 68 w 68"/>
                  <a:gd name="T1" fmla="*/ 31 h 35"/>
                  <a:gd name="T2" fmla="*/ 0 w 68"/>
                  <a:gd name="T3" fmla="*/ 35 h 35"/>
                  <a:gd name="T4" fmla="*/ 58 w 68"/>
                  <a:gd name="T5" fmla="*/ 0 h 35"/>
                  <a:gd name="T6" fmla="*/ 68 w 68"/>
                  <a:gd name="T7" fmla="*/ 3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68" y="31"/>
                    </a:moveTo>
                    <a:lnTo>
                      <a:pt x="0" y="35"/>
                    </a:lnTo>
                    <a:lnTo>
                      <a:pt x="58" y="0"/>
                    </a:lnTo>
                    <a:lnTo>
                      <a:pt x="68" y="3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143"/>
              <p:cNvSpPr>
                <a:spLocks noChangeShapeType="1"/>
              </p:cNvSpPr>
              <p:nvPr/>
            </p:nvSpPr>
            <p:spPr bwMode="auto">
              <a:xfrm>
                <a:off x="2546873" y="5564929"/>
                <a:ext cx="2321919" cy="726174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144"/>
              <p:cNvSpPr>
                <a:spLocks/>
              </p:cNvSpPr>
              <p:nvPr/>
            </p:nvSpPr>
            <p:spPr bwMode="auto">
              <a:xfrm>
                <a:off x="4832024" y="6254335"/>
                <a:ext cx="125012" cy="64345"/>
              </a:xfrm>
              <a:custGeom>
                <a:avLst/>
                <a:gdLst>
                  <a:gd name="T0" fmla="*/ 9 w 68"/>
                  <a:gd name="T1" fmla="*/ 0 h 35"/>
                  <a:gd name="T2" fmla="*/ 68 w 68"/>
                  <a:gd name="T3" fmla="*/ 35 h 35"/>
                  <a:gd name="T4" fmla="*/ 0 w 68"/>
                  <a:gd name="T5" fmla="*/ 31 h 35"/>
                  <a:gd name="T6" fmla="*/ 9 w 68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9" y="0"/>
                    </a:moveTo>
                    <a:lnTo>
                      <a:pt x="68" y="35"/>
                    </a:lnTo>
                    <a:lnTo>
                      <a:pt x="0" y="3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145"/>
              <p:cNvSpPr>
                <a:spLocks noChangeShapeType="1"/>
              </p:cNvSpPr>
              <p:nvPr/>
            </p:nvSpPr>
            <p:spPr bwMode="auto">
              <a:xfrm flipH="1">
                <a:off x="2662694" y="5564929"/>
                <a:ext cx="2323758" cy="726174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46"/>
              <p:cNvSpPr>
                <a:spLocks/>
              </p:cNvSpPr>
              <p:nvPr/>
            </p:nvSpPr>
            <p:spPr bwMode="auto">
              <a:xfrm>
                <a:off x="2576288" y="6254335"/>
                <a:ext cx="125012" cy="64345"/>
              </a:xfrm>
              <a:custGeom>
                <a:avLst/>
                <a:gdLst>
                  <a:gd name="T0" fmla="*/ 68 w 68"/>
                  <a:gd name="T1" fmla="*/ 31 h 35"/>
                  <a:gd name="T2" fmla="*/ 0 w 68"/>
                  <a:gd name="T3" fmla="*/ 35 h 35"/>
                  <a:gd name="T4" fmla="*/ 59 w 68"/>
                  <a:gd name="T5" fmla="*/ 0 h 35"/>
                  <a:gd name="T6" fmla="*/ 68 w 68"/>
                  <a:gd name="T7" fmla="*/ 3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68" y="31"/>
                    </a:moveTo>
                    <a:lnTo>
                      <a:pt x="0" y="35"/>
                    </a:lnTo>
                    <a:lnTo>
                      <a:pt x="59" y="0"/>
                    </a:lnTo>
                    <a:lnTo>
                      <a:pt x="68" y="3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47"/>
              <p:cNvSpPr>
                <a:spLocks noChangeShapeType="1"/>
              </p:cNvSpPr>
              <p:nvPr/>
            </p:nvSpPr>
            <p:spPr bwMode="auto">
              <a:xfrm>
                <a:off x="3765743" y="5564929"/>
                <a:ext cx="2321919" cy="726174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148"/>
              <p:cNvSpPr>
                <a:spLocks/>
              </p:cNvSpPr>
              <p:nvPr/>
            </p:nvSpPr>
            <p:spPr bwMode="auto">
              <a:xfrm>
                <a:off x="6050894" y="6254335"/>
                <a:ext cx="125012" cy="64345"/>
              </a:xfrm>
              <a:custGeom>
                <a:avLst/>
                <a:gdLst>
                  <a:gd name="T0" fmla="*/ 9 w 68"/>
                  <a:gd name="T1" fmla="*/ 0 h 35"/>
                  <a:gd name="T2" fmla="*/ 68 w 68"/>
                  <a:gd name="T3" fmla="*/ 35 h 35"/>
                  <a:gd name="T4" fmla="*/ 0 w 68"/>
                  <a:gd name="T5" fmla="*/ 31 h 35"/>
                  <a:gd name="T6" fmla="*/ 9 w 68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9" y="0"/>
                    </a:moveTo>
                    <a:lnTo>
                      <a:pt x="68" y="35"/>
                    </a:lnTo>
                    <a:lnTo>
                      <a:pt x="0" y="3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2155260" y="3557100"/>
                <a:ext cx="4540286" cy="2962037"/>
                <a:chOff x="2225151" y="3732648"/>
                <a:chExt cx="4540286" cy="2962037"/>
              </a:xfrm>
            </p:grpSpPr>
            <p:sp>
              <p:nvSpPr>
                <p:cNvPr id="137" name="Rectangle 24"/>
                <p:cNvSpPr>
                  <a:spLocks noChangeArrowheads="1"/>
                </p:cNvSpPr>
                <p:nvPr/>
              </p:nvSpPr>
              <p:spPr bwMode="auto">
                <a:xfrm>
                  <a:off x="2225151" y="4648179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000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38" name="Rectangle 25"/>
                <p:cNvSpPr>
                  <a:spLocks noChangeArrowheads="1"/>
                </p:cNvSpPr>
                <p:nvPr/>
              </p:nvSpPr>
              <p:spPr bwMode="auto">
                <a:xfrm>
                  <a:off x="2835505" y="4648179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001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39" name="Rectangle 26"/>
                <p:cNvSpPr>
                  <a:spLocks noChangeArrowheads="1"/>
                </p:cNvSpPr>
                <p:nvPr/>
              </p:nvSpPr>
              <p:spPr bwMode="auto">
                <a:xfrm>
                  <a:off x="3445859" y="4648179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010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0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374" y="4648179"/>
                  <a:ext cx="28482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011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1" name="Rectangle 28"/>
                <p:cNvSpPr>
                  <a:spLocks noChangeArrowheads="1"/>
                </p:cNvSpPr>
                <p:nvPr/>
              </p:nvSpPr>
              <p:spPr bwMode="auto">
                <a:xfrm>
                  <a:off x="4664729" y="4648179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100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2" name="Rectangle 29"/>
                <p:cNvSpPr>
                  <a:spLocks noChangeArrowheads="1"/>
                </p:cNvSpPr>
                <p:nvPr/>
              </p:nvSpPr>
              <p:spPr bwMode="auto">
                <a:xfrm>
                  <a:off x="5275083" y="4648179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101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3" name="Rectangle 30"/>
                <p:cNvSpPr>
                  <a:spLocks noChangeArrowheads="1"/>
                </p:cNvSpPr>
                <p:nvPr/>
              </p:nvSpPr>
              <p:spPr bwMode="auto">
                <a:xfrm>
                  <a:off x="5883598" y="4648179"/>
                  <a:ext cx="28482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110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4" name="Rectangle 31"/>
                <p:cNvSpPr>
                  <a:spLocks noChangeArrowheads="1"/>
                </p:cNvSpPr>
                <p:nvPr/>
              </p:nvSpPr>
              <p:spPr bwMode="auto">
                <a:xfrm>
                  <a:off x="6493952" y="4648179"/>
                  <a:ext cx="271485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111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5" name="Rectangle 32"/>
                <p:cNvSpPr>
                  <a:spLocks noChangeArrowheads="1"/>
                </p:cNvSpPr>
                <p:nvPr/>
              </p:nvSpPr>
              <p:spPr bwMode="auto">
                <a:xfrm>
                  <a:off x="2225151" y="5563710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000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6" name="Rectangle 33"/>
                <p:cNvSpPr>
                  <a:spLocks noChangeArrowheads="1"/>
                </p:cNvSpPr>
                <p:nvPr/>
              </p:nvSpPr>
              <p:spPr bwMode="auto">
                <a:xfrm>
                  <a:off x="2835505" y="5563710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001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7" name="Rectangle 34"/>
                <p:cNvSpPr>
                  <a:spLocks noChangeArrowheads="1"/>
                </p:cNvSpPr>
                <p:nvPr/>
              </p:nvSpPr>
              <p:spPr bwMode="auto">
                <a:xfrm>
                  <a:off x="3445859" y="5563710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010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8" name="Rectangle 35"/>
                <p:cNvSpPr>
                  <a:spLocks noChangeArrowheads="1"/>
                </p:cNvSpPr>
                <p:nvPr/>
              </p:nvSpPr>
              <p:spPr bwMode="auto">
                <a:xfrm>
                  <a:off x="4054374" y="5563710"/>
                  <a:ext cx="28482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011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49" name="Rectangle 36"/>
                <p:cNvSpPr>
                  <a:spLocks noChangeArrowheads="1"/>
                </p:cNvSpPr>
                <p:nvPr/>
              </p:nvSpPr>
              <p:spPr bwMode="auto">
                <a:xfrm>
                  <a:off x="4664729" y="5563710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100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0" name="Rectangle 37"/>
                <p:cNvSpPr>
                  <a:spLocks noChangeArrowheads="1"/>
                </p:cNvSpPr>
                <p:nvPr/>
              </p:nvSpPr>
              <p:spPr bwMode="auto">
                <a:xfrm>
                  <a:off x="5275083" y="5563710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101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1" name="Rectangle 38"/>
                <p:cNvSpPr>
                  <a:spLocks noChangeArrowheads="1"/>
                </p:cNvSpPr>
                <p:nvPr/>
              </p:nvSpPr>
              <p:spPr bwMode="auto">
                <a:xfrm>
                  <a:off x="5883598" y="5563710"/>
                  <a:ext cx="28482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110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2" name="Rectangle 39"/>
                <p:cNvSpPr>
                  <a:spLocks noChangeArrowheads="1"/>
                </p:cNvSpPr>
                <p:nvPr/>
              </p:nvSpPr>
              <p:spPr bwMode="auto">
                <a:xfrm>
                  <a:off x="6493952" y="5563710"/>
                  <a:ext cx="271485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111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3" name="Rectangle 149"/>
                <p:cNvSpPr>
                  <a:spLocks noChangeArrowheads="1"/>
                </p:cNvSpPr>
                <p:nvPr/>
              </p:nvSpPr>
              <p:spPr bwMode="auto">
                <a:xfrm>
                  <a:off x="2835505" y="6479241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001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4" name="Rectangle 150"/>
                <p:cNvSpPr>
                  <a:spLocks noChangeArrowheads="1"/>
                </p:cNvSpPr>
                <p:nvPr/>
              </p:nvSpPr>
              <p:spPr bwMode="auto">
                <a:xfrm>
                  <a:off x="3445859" y="6479241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010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5" name="Rectangle 151"/>
                <p:cNvSpPr>
                  <a:spLocks noChangeArrowheads="1"/>
                </p:cNvSpPr>
                <p:nvPr/>
              </p:nvSpPr>
              <p:spPr bwMode="auto">
                <a:xfrm>
                  <a:off x="4054374" y="6479241"/>
                  <a:ext cx="28482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011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6" name="Rectangle 152"/>
                <p:cNvSpPr>
                  <a:spLocks noChangeArrowheads="1"/>
                </p:cNvSpPr>
                <p:nvPr/>
              </p:nvSpPr>
              <p:spPr bwMode="auto">
                <a:xfrm>
                  <a:off x="4664729" y="6479241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100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7" name="Rectangle 153"/>
                <p:cNvSpPr>
                  <a:spLocks noChangeArrowheads="1"/>
                </p:cNvSpPr>
                <p:nvPr/>
              </p:nvSpPr>
              <p:spPr bwMode="auto">
                <a:xfrm>
                  <a:off x="5275083" y="6479241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101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883598" y="6479241"/>
                  <a:ext cx="28482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110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9" name="Rectangle 155"/>
                <p:cNvSpPr>
                  <a:spLocks noChangeArrowheads="1"/>
                </p:cNvSpPr>
                <p:nvPr/>
              </p:nvSpPr>
              <p:spPr bwMode="auto">
                <a:xfrm>
                  <a:off x="6493952" y="6479241"/>
                  <a:ext cx="271485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111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grpSp>
              <p:nvGrpSpPr>
                <p:cNvPr id="160" name="Group 159"/>
                <p:cNvGrpSpPr/>
                <p:nvPr/>
              </p:nvGrpSpPr>
              <p:grpSpPr>
                <a:xfrm>
                  <a:off x="2225151" y="3732648"/>
                  <a:ext cx="4540286" cy="215444"/>
                  <a:chOff x="2225151" y="3732648"/>
                  <a:chExt cx="4540286" cy="215444"/>
                </a:xfrm>
              </p:grpSpPr>
              <p:sp>
                <p:nvSpPr>
                  <p:cNvPr id="162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835505" y="3732648"/>
                    <a:ext cx="274114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rPr>
                      <a:t>001</a:t>
                    </a:r>
                    <a:endPara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163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445859" y="3732648"/>
                    <a:ext cx="274114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rPr>
                      <a:t>010</a:t>
                    </a:r>
                    <a:endPara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164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4054374" y="3732648"/>
                    <a:ext cx="284822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rPr>
                      <a:t>011</a:t>
                    </a:r>
                    <a:endPara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165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4664729" y="3732648"/>
                    <a:ext cx="274114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rPr>
                      <a:t>100</a:t>
                    </a:r>
                    <a:endPara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166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5275083" y="3732648"/>
                    <a:ext cx="274114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rPr>
                      <a:t>101</a:t>
                    </a:r>
                    <a:endPara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167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883598" y="3732648"/>
                    <a:ext cx="284822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rPr>
                      <a:t>110</a:t>
                    </a:r>
                    <a:endPara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168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6493952" y="3732648"/>
                    <a:ext cx="271485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rPr>
                      <a:t>111</a:t>
                    </a:r>
                    <a:endPara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endParaRPr>
                  </a:p>
                </p:txBody>
              </p:sp>
              <p:sp>
                <p:nvSpPr>
                  <p:cNvPr id="169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2225151" y="3732648"/>
                    <a:ext cx="274114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rPr>
                      <a:t>000</a:t>
                    </a:r>
                    <a:endPara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endParaRPr>
                  </a:p>
                </p:txBody>
              </p:sp>
            </p:grpSp>
            <p:sp>
              <p:nvSpPr>
                <p:cNvPr id="161" name="Rectangle 164"/>
                <p:cNvSpPr>
                  <a:spLocks noChangeArrowheads="1"/>
                </p:cNvSpPr>
                <p:nvPr/>
              </p:nvSpPr>
              <p:spPr bwMode="auto">
                <a:xfrm>
                  <a:off x="2225151" y="6479241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000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</p:grpSp>
          <p:sp>
            <p:nvSpPr>
              <p:cNvPr id="134" name="Oval 167"/>
              <p:cNvSpPr>
                <a:spLocks noChangeArrowheads="1"/>
              </p:cNvSpPr>
              <p:nvPr/>
            </p:nvSpPr>
            <p:spPr bwMode="auto">
              <a:xfrm>
                <a:off x="3690368" y="5412341"/>
                <a:ext cx="152589" cy="152588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Oval 168"/>
              <p:cNvSpPr>
                <a:spLocks noChangeArrowheads="1"/>
              </p:cNvSpPr>
              <p:nvPr/>
            </p:nvSpPr>
            <p:spPr bwMode="auto">
              <a:xfrm>
                <a:off x="3080014" y="3583117"/>
                <a:ext cx="152589" cy="152588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Oval 169"/>
              <p:cNvSpPr>
                <a:spLocks noChangeArrowheads="1"/>
              </p:cNvSpPr>
              <p:nvPr/>
            </p:nvSpPr>
            <p:spPr bwMode="auto">
              <a:xfrm>
                <a:off x="2469660" y="4498648"/>
                <a:ext cx="152589" cy="152588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0" name="Rectangle 166"/>
            <p:cNvSpPr>
              <a:spLocks noChangeArrowheads="1"/>
            </p:cNvSpPr>
            <p:nvPr/>
          </p:nvSpPr>
          <p:spPr bwMode="auto">
            <a:xfrm>
              <a:off x="1148119" y="-27384"/>
              <a:ext cx="1009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rPr>
                <a:t>s</a:t>
              </a:r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511095" y="266998"/>
              <a:ext cx="3811036" cy="2897342"/>
              <a:chOff x="2470106" y="3579366"/>
              <a:chExt cx="3811036" cy="2897342"/>
            </a:xfrm>
          </p:grpSpPr>
          <p:grpSp>
            <p:nvGrpSpPr>
              <p:cNvPr id="172" name="Group 171"/>
              <p:cNvGrpSpPr/>
              <p:nvPr/>
            </p:nvGrpSpPr>
            <p:grpSpPr>
              <a:xfrm>
                <a:off x="2554924" y="3735706"/>
                <a:ext cx="3624659" cy="2582974"/>
                <a:chOff x="2769573" y="3701669"/>
                <a:chExt cx="3393762" cy="2841272"/>
              </a:xfrm>
            </p:grpSpPr>
            <p:sp>
              <p:nvSpPr>
                <p:cNvPr id="178" name="Line 133"/>
                <p:cNvSpPr>
                  <a:spLocks noChangeShapeType="1"/>
                </p:cNvSpPr>
                <p:nvPr/>
              </p:nvSpPr>
              <p:spPr bwMode="auto">
                <a:xfrm flipH="1">
                  <a:off x="2774647" y="3701669"/>
                  <a:ext cx="558000" cy="853782"/>
                </a:xfrm>
                <a:prstGeom prst="line">
                  <a:avLst/>
                </a:prstGeom>
                <a:noFill/>
                <a:ln w="57150" cap="flat">
                  <a:solidFill>
                    <a:srgbClr val="C0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Line 135"/>
                <p:cNvSpPr>
                  <a:spLocks noChangeShapeType="1"/>
                </p:cNvSpPr>
                <p:nvPr/>
              </p:nvSpPr>
              <p:spPr bwMode="auto">
                <a:xfrm>
                  <a:off x="2769573" y="4722773"/>
                  <a:ext cx="1128615" cy="837215"/>
                </a:xfrm>
                <a:prstGeom prst="line">
                  <a:avLst/>
                </a:prstGeom>
                <a:noFill/>
                <a:ln w="57150" cap="flat">
                  <a:solidFill>
                    <a:srgbClr val="C00000"/>
                  </a:solidFill>
                  <a:prstDash val="sysDot"/>
                  <a:miter lim="800000"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Line 147"/>
                <p:cNvSpPr>
                  <a:spLocks noChangeShapeType="1"/>
                </p:cNvSpPr>
                <p:nvPr/>
              </p:nvSpPr>
              <p:spPr bwMode="auto">
                <a:xfrm>
                  <a:off x="3918143" y="5717329"/>
                  <a:ext cx="2245192" cy="825612"/>
                </a:xfrm>
                <a:prstGeom prst="line">
                  <a:avLst/>
                </a:prstGeom>
                <a:noFill/>
                <a:ln w="57150" cap="flat">
                  <a:solidFill>
                    <a:srgbClr val="C00000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3" name="Group 172"/>
              <p:cNvGrpSpPr/>
              <p:nvPr/>
            </p:nvGrpSpPr>
            <p:grpSpPr>
              <a:xfrm>
                <a:off x="2470106" y="3579366"/>
                <a:ext cx="3811036" cy="2897342"/>
                <a:chOff x="2622060" y="3735517"/>
                <a:chExt cx="3811036" cy="2897342"/>
              </a:xfrm>
            </p:grpSpPr>
            <p:sp>
              <p:nvSpPr>
                <p:cNvPr id="174" name="Oval 66"/>
                <p:cNvSpPr>
                  <a:spLocks noChangeArrowheads="1"/>
                </p:cNvSpPr>
                <p:nvPr/>
              </p:nvSpPr>
              <p:spPr bwMode="auto">
                <a:xfrm>
                  <a:off x="6282346" y="6480271"/>
                  <a:ext cx="150750" cy="152588"/>
                </a:xfrm>
                <a:prstGeom prst="ellipse">
                  <a:avLst/>
                </a:prstGeom>
                <a:solidFill>
                  <a:srgbClr val="C00000"/>
                </a:solidFill>
                <a:ln w="12700" cap="flat">
                  <a:solidFill>
                    <a:srgbClr val="C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Oval 167"/>
                <p:cNvSpPr>
                  <a:spLocks noChangeArrowheads="1"/>
                </p:cNvSpPr>
                <p:nvPr/>
              </p:nvSpPr>
              <p:spPr bwMode="auto">
                <a:xfrm>
                  <a:off x="3842768" y="5564741"/>
                  <a:ext cx="152589" cy="152588"/>
                </a:xfrm>
                <a:prstGeom prst="ellipse">
                  <a:avLst/>
                </a:prstGeom>
                <a:solidFill>
                  <a:srgbClr val="C00000"/>
                </a:solidFill>
                <a:ln w="12700" cap="flat">
                  <a:solidFill>
                    <a:srgbClr val="C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Oval 168"/>
                <p:cNvSpPr>
                  <a:spLocks noChangeArrowheads="1"/>
                </p:cNvSpPr>
                <p:nvPr/>
              </p:nvSpPr>
              <p:spPr bwMode="auto">
                <a:xfrm>
                  <a:off x="3232414" y="3735517"/>
                  <a:ext cx="152589" cy="152588"/>
                </a:xfrm>
                <a:prstGeom prst="ellipse">
                  <a:avLst/>
                </a:prstGeom>
                <a:solidFill>
                  <a:srgbClr val="C00000"/>
                </a:solidFill>
                <a:ln w="12700" cap="flat">
                  <a:solidFill>
                    <a:srgbClr val="C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Oval 169"/>
                <p:cNvSpPr>
                  <a:spLocks noChangeArrowheads="1"/>
                </p:cNvSpPr>
                <p:nvPr/>
              </p:nvSpPr>
              <p:spPr bwMode="auto">
                <a:xfrm>
                  <a:off x="2622060" y="4651048"/>
                  <a:ext cx="152589" cy="152588"/>
                </a:xfrm>
                <a:prstGeom prst="ellipse">
                  <a:avLst/>
                </a:prstGeom>
                <a:solidFill>
                  <a:srgbClr val="C00000"/>
                </a:solidFill>
                <a:ln w="12700" cap="flat">
                  <a:solidFill>
                    <a:srgbClr val="C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82" name="Rectangle 166"/>
            <p:cNvSpPr>
              <a:spLocks noChangeArrowheads="1"/>
            </p:cNvSpPr>
            <p:nvPr/>
          </p:nvSpPr>
          <p:spPr bwMode="auto">
            <a:xfrm>
              <a:off x="4413430" y="2348880"/>
              <a:ext cx="1074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rPr>
                <a:t>c</a:t>
              </a:r>
            </a:p>
          </p:txBody>
        </p:sp>
        <p:sp>
          <p:nvSpPr>
            <p:cNvPr id="183" name="Rectangle 166"/>
            <p:cNvSpPr>
              <a:spLocks noChangeArrowheads="1"/>
            </p:cNvSpPr>
            <p:nvPr/>
          </p:nvSpPr>
          <p:spPr bwMode="auto">
            <a:xfrm>
              <a:off x="1259632" y="620688"/>
              <a:ext cx="1314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rPr>
                <a:t>a</a:t>
              </a:r>
            </a:p>
          </p:txBody>
        </p:sp>
        <p:sp>
          <p:nvSpPr>
            <p:cNvPr id="184" name="Rectangle 166"/>
            <p:cNvSpPr>
              <a:spLocks noChangeArrowheads="1"/>
            </p:cNvSpPr>
            <p:nvPr/>
          </p:nvSpPr>
          <p:spPr bwMode="auto">
            <a:xfrm>
              <a:off x="755576" y="1537047"/>
              <a:ext cx="1314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j-lt"/>
                </a:rPr>
                <a:t>b</a:t>
              </a:r>
            </a:p>
          </p:txBody>
        </p:sp>
      </p:grpSp>
      <p:sp>
        <p:nvSpPr>
          <p:cNvPr id="187" name="Rectangle 166"/>
          <p:cNvSpPr>
            <a:spLocks noChangeArrowheads="1"/>
          </p:cNvSpPr>
          <p:nvPr/>
        </p:nvSpPr>
        <p:spPr bwMode="auto">
          <a:xfrm>
            <a:off x="4470964" y="4753654"/>
            <a:ext cx="5724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rev(</a:t>
            </a:r>
            <a:r>
              <a:rPr kumimoji="0" lang="en-US" altLang="en-US" sz="2000" b="0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t</a:t>
            </a:r>
            <a:r>
              <a:rPr kumimoji="0" lang="en-US" altLang="en-US" sz="2000" b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)</a:t>
            </a:r>
          </a:p>
        </p:txBody>
      </p:sp>
      <p:sp>
        <p:nvSpPr>
          <p:cNvPr id="189" name="AutoShape 3"/>
          <p:cNvSpPr>
            <a:spLocks noChangeAspect="1" noChangeArrowheads="1" noTextEdit="1"/>
          </p:cNvSpPr>
          <p:nvPr/>
        </p:nvSpPr>
        <p:spPr bwMode="auto">
          <a:xfrm>
            <a:off x="4679950" y="2941638"/>
            <a:ext cx="3984625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0" name="Group 205"/>
          <p:cNvGrpSpPr>
            <a:grpSpLocks/>
          </p:cNvGrpSpPr>
          <p:nvPr/>
        </p:nvGrpSpPr>
        <p:grpSpPr bwMode="auto">
          <a:xfrm>
            <a:off x="5134752" y="2957513"/>
            <a:ext cx="3870325" cy="3794125"/>
            <a:chOff x="3010" y="1863"/>
            <a:chExt cx="2438" cy="2390"/>
          </a:xfrm>
        </p:grpSpPr>
        <p:sp>
          <p:nvSpPr>
            <p:cNvPr id="846" name="Rectangle 6"/>
            <p:cNvSpPr>
              <a:spLocks noChangeArrowheads="1"/>
            </p:cNvSpPr>
            <p:nvPr/>
          </p:nvSpPr>
          <p:spPr bwMode="auto">
            <a:xfrm>
              <a:off x="3204" y="3007"/>
              <a:ext cx="541" cy="53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7" name="Rectangle 7"/>
            <p:cNvSpPr>
              <a:spLocks noChangeArrowheads="1"/>
            </p:cNvSpPr>
            <p:nvPr/>
          </p:nvSpPr>
          <p:spPr bwMode="auto">
            <a:xfrm>
              <a:off x="3479" y="1880"/>
              <a:ext cx="257" cy="108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8" name="Rectangle 8"/>
            <p:cNvSpPr>
              <a:spLocks noChangeArrowheads="1"/>
            </p:cNvSpPr>
            <p:nvPr/>
          </p:nvSpPr>
          <p:spPr bwMode="auto">
            <a:xfrm>
              <a:off x="4331" y="2147"/>
              <a:ext cx="1117" cy="2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Rectangle 10"/>
            <p:cNvSpPr>
              <a:spLocks noChangeArrowheads="1"/>
            </p:cNvSpPr>
            <p:nvPr/>
          </p:nvSpPr>
          <p:spPr bwMode="auto">
            <a:xfrm>
              <a:off x="3479" y="1880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1" name="Rectangle 11"/>
            <p:cNvSpPr>
              <a:spLocks noChangeArrowheads="1"/>
            </p:cNvSpPr>
            <p:nvPr/>
          </p:nvSpPr>
          <p:spPr bwMode="auto">
            <a:xfrm>
              <a:off x="3204" y="3007"/>
              <a:ext cx="541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Rectangle 12"/>
            <p:cNvSpPr>
              <a:spLocks noChangeArrowheads="1"/>
            </p:cNvSpPr>
            <p:nvPr/>
          </p:nvSpPr>
          <p:spPr bwMode="auto">
            <a:xfrm>
              <a:off x="4331" y="2147"/>
              <a:ext cx="1117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Rectangle 13"/>
            <p:cNvSpPr>
              <a:spLocks noChangeArrowheads="1"/>
            </p:cNvSpPr>
            <p:nvPr/>
          </p:nvSpPr>
          <p:spPr bwMode="auto">
            <a:xfrm>
              <a:off x="3010" y="3067"/>
              <a:ext cx="1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011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4" name="Rectangle 14"/>
            <p:cNvSpPr>
              <a:spLocks noChangeArrowheads="1"/>
            </p:cNvSpPr>
            <p:nvPr/>
          </p:nvSpPr>
          <p:spPr bwMode="auto">
            <a:xfrm>
              <a:off x="3010" y="2783"/>
              <a:ext cx="1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5" name="Rectangle 15"/>
            <p:cNvSpPr>
              <a:spLocks noChangeArrowheads="1"/>
            </p:cNvSpPr>
            <p:nvPr/>
          </p:nvSpPr>
          <p:spPr bwMode="auto">
            <a:xfrm>
              <a:off x="3010" y="2499"/>
              <a:ext cx="1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6" name="Rectangle 16"/>
            <p:cNvSpPr>
              <a:spLocks noChangeArrowheads="1"/>
            </p:cNvSpPr>
            <p:nvPr/>
          </p:nvSpPr>
          <p:spPr bwMode="auto">
            <a:xfrm>
              <a:off x="3010" y="2215"/>
              <a:ext cx="1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7" name="Rectangle 17"/>
            <p:cNvSpPr>
              <a:spLocks noChangeArrowheads="1"/>
            </p:cNvSpPr>
            <p:nvPr/>
          </p:nvSpPr>
          <p:spPr bwMode="auto">
            <a:xfrm>
              <a:off x="3204" y="1871"/>
              <a:ext cx="541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Rectangle 18"/>
            <p:cNvSpPr>
              <a:spLocks noChangeArrowheads="1"/>
            </p:cNvSpPr>
            <p:nvPr/>
          </p:nvSpPr>
          <p:spPr bwMode="auto">
            <a:xfrm>
              <a:off x="3763" y="1871"/>
              <a:ext cx="541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Rectangle 19"/>
            <p:cNvSpPr>
              <a:spLocks noChangeArrowheads="1"/>
            </p:cNvSpPr>
            <p:nvPr/>
          </p:nvSpPr>
          <p:spPr bwMode="auto">
            <a:xfrm>
              <a:off x="4339" y="1871"/>
              <a:ext cx="542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Rectangle 20"/>
            <p:cNvSpPr>
              <a:spLocks noChangeArrowheads="1"/>
            </p:cNvSpPr>
            <p:nvPr/>
          </p:nvSpPr>
          <p:spPr bwMode="auto">
            <a:xfrm>
              <a:off x="4898" y="1871"/>
              <a:ext cx="542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1" name="Rectangle 21"/>
            <p:cNvSpPr>
              <a:spLocks noChangeArrowheads="1"/>
            </p:cNvSpPr>
            <p:nvPr/>
          </p:nvSpPr>
          <p:spPr bwMode="auto">
            <a:xfrm>
              <a:off x="3263" y="4132"/>
              <a:ext cx="1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2" name="Rectangle 22"/>
            <p:cNvSpPr>
              <a:spLocks noChangeArrowheads="1"/>
            </p:cNvSpPr>
            <p:nvPr/>
          </p:nvSpPr>
          <p:spPr bwMode="auto">
            <a:xfrm>
              <a:off x="3529" y="4132"/>
              <a:ext cx="1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3" name="Rectangle 23"/>
            <p:cNvSpPr>
              <a:spLocks noChangeArrowheads="1"/>
            </p:cNvSpPr>
            <p:nvPr/>
          </p:nvSpPr>
          <p:spPr bwMode="auto">
            <a:xfrm>
              <a:off x="4407" y="4132"/>
              <a:ext cx="1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4" name="Rectangle 24"/>
            <p:cNvSpPr>
              <a:spLocks noChangeArrowheads="1"/>
            </p:cNvSpPr>
            <p:nvPr/>
          </p:nvSpPr>
          <p:spPr bwMode="auto">
            <a:xfrm>
              <a:off x="4097" y="4132"/>
              <a:ext cx="1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011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5" name="Rectangle 25"/>
            <p:cNvSpPr>
              <a:spLocks noChangeArrowheads="1"/>
            </p:cNvSpPr>
            <p:nvPr/>
          </p:nvSpPr>
          <p:spPr bwMode="auto">
            <a:xfrm>
              <a:off x="3195" y="1863"/>
              <a:ext cx="1118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Rectangle 26"/>
            <p:cNvSpPr>
              <a:spLocks noChangeArrowheads="1"/>
            </p:cNvSpPr>
            <p:nvPr/>
          </p:nvSpPr>
          <p:spPr bwMode="auto">
            <a:xfrm>
              <a:off x="3195" y="2147"/>
              <a:ext cx="1118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Rectangle 27"/>
            <p:cNvSpPr>
              <a:spLocks noChangeArrowheads="1"/>
            </p:cNvSpPr>
            <p:nvPr/>
          </p:nvSpPr>
          <p:spPr bwMode="auto">
            <a:xfrm>
              <a:off x="3195" y="2431"/>
              <a:ext cx="1118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Rectangle 28"/>
            <p:cNvSpPr>
              <a:spLocks noChangeArrowheads="1"/>
            </p:cNvSpPr>
            <p:nvPr/>
          </p:nvSpPr>
          <p:spPr bwMode="auto">
            <a:xfrm>
              <a:off x="3195" y="2715"/>
              <a:ext cx="1118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Rectangle 29"/>
            <p:cNvSpPr>
              <a:spLocks noChangeArrowheads="1"/>
            </p:cNvSpPr>
            <p:nvPr/>
          </p:nvSpPr>
          <p:spPr bwMode="auto">
            <a:xfrm>
              <a:off x="3195" y="2999"/>
              <a:ext cx="1118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Rectangle 30"/>
            <p:cNvSpPr>
              <a:spLocks noChangeArrowheads="1"/>
            </p:cNvSpPr>
            <p:nvPr/>
          </p:nvSpPr>
          <p:spPr bwMode="auto">
            <a:xfrm>
              <a:off x="3195" y="3283"/>
              <a:ext cx="1118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1" name="Rectangle 31"/>
            <p:cNvSpPr>
              <a:spLocks noChangeArrowheads="1"/>
            </p:cNvSpPr>
            <p:nvPr/>
          </p:nvSpPr>
          <p:spPr bwMode="auto">
            <a:xfrm>
              <a:off x="3195" y="3567"/>
              <a:ext cx="1118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2" name="Rectangle 32"/>
            <p:cNvSpPr>
              <a:spLocks noChangeArrowheads="1"/>
            </p:cNvSpPr>
            <p:nvPr/>
          </p:nvSpPr>
          <p:spPr bwMode="auto">
            <a:xfrm>
              <a:off x="3195" y="3851"/>
              <a:ext cx="1118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3" name="Rectangle 33"/>
            <p:cNvSpPr>
              <a:spLocks noChangeArrowheads="1"/>
            </p:cNvSpPr>
            <p:nvPr/>
          </p:nvSpPr>
          <p:spPr bwMode="auto">
            <a:xfrm>
              <a:off x="4331" y="2431"/>
              <a:ext cx="1117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4" name="Rectangle 34"/>
            <p:cNvSpPr>
              <a:spLocks noChangeArrowheads="1"/>
            </p:cNvSpPr>
            <p:nvPr/>
          </p:nvSpPr>
          <p:spPr bwMode="auto">
            <a:xfrm>
              <a:off x="4331" y="2715"/>
              <a:ext cx="1117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5" name="Rectangle 35"/>
            <p:cNvSpPr>
              <a:spLocks noChangeArrowheads="1"/>
            </p:cNvSpPr>
            <p:nvPr/>
          </p:nvSpPr>
          <p:spPr bwMode="auto">
            <a:xfrm>
              <a:off x="4331" y="2999"/>
              <a:ext cx="1117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6" name="Rectangle 36"/>
            <p:cNvSpPr>
              <a:spLocks noChangeArrowheads="1"/>
            </p:cNvSpPr>
            <p:nvPr/>
          </p:nvSpPr>
          <p:spPr bwMode="auto">
            <a:xfrm>
              <a:off x="4331" y="3567"/>
              <a:ext cx="1117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7" name="Rectangle 37"/>
            <p:cNvSpPr>
              <a:spLocks noChangeArrowheads="1"/>
            </p:cNvSpPr>
            <p:nvPr/>
          </p:nvSpPr>
          <p:spPr bwMode="auto">
            <a:xfrm>
              <a:off x="4331" y="3851"/>
              <a:ext cx="1117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8" name="Rectangle 38"/>
            <p:cNvSpPr>
              <a:spLocks noChangeArrowheads="1"/>
            </p:cNvSpPr>
            <p:nvPr/>
          </p:nvSpPr>
          <p:spPr bwMode="auto">
            <a:xfrm>
              <a:off x="3204" y="3575"/>
              <a:ext cx="541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9" name="Rectangle 39"/>
            <p:cNvSpPr>
              <a:spLocks noChangeArrowheads="1"/>
            </p:cNvSpPr>
            <p:nvPr/>
          </p:nvSpPr>
          <p:spPr bwMode="auto">
            <a:xfrm>
              <a:off x="3763" y="3575"/>
              <a:ext cx="541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" name="Rectangle 40"/>
            <p:cNvSpPr>
              <a:spLocks noChangeArrowheads="1"/>
            </p:cNvSpPr>
            <p:nvPr/>
          </p:nvSpPr>
          <p:spPr bwMode="auto">
            <a:xfrm>
              <a:off x="4339" y="3575"/>
              <a:ext cx="542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" name="Rectangle 41"/>
            <p:cNvSpPr>
              <a:spLocks noChangeArrowheads="1"/>
            </p:cNvSpPr>
            <p:nvPr/>
          </p:nvSpPr>
          <p:spPr bwMode="auto">
            <a:xfrm>
              <a:off x="3213" y="3016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" name="Rectangle 42"/>
            <p:cNvSpPr>
              <a:spLocks noChangeArrowheads="1"/>
            </p:cNvSpPr>
            <p:nvPr/>
          </p:nvSpPr>
          <p:spPr bwMode="auto">
            <a:xfrm>
              <a:off x="4339" y="3007"/>
              <a:ext cx="542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3" name="Rectangle 43"/>
            <p:cNvSpPr>
              <a:spLocks noChangeArrowheads="1"/>
            </p:cNvSpPr>
            <p:nvPr/>
          </p:nvSpPr>
          <p:spPr bwMode="auto">
            <a:xfrm>
              <a:off x="4898" y="3007"/>
              <a:ext cx="542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4" name="Rectangle 44"/>
            <p:cNvSpPr>
              <a:spLocks noChangeArrowheads="1"/>
            </p:cNvSpPr>
            <p:nvPr/>
          </p:nvSpPr>
          <p:spPr bwMode="auto">
            <a:xfrm>
              <a:off x="3772" y="3016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5" name="Rectangle 45"/>
            <p:cNvSpPr>
              <a:spLocks noChangeArrowheads="1"/>
            </p:cNvSpPr>
            <p:nvPr/>
          </p:nvSpPr>
          <p:spPr bwMode="auto">
            <a:xfrm>
              <a:off x="4038" y="3016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6" name="Rectangle 46"/>
            <p:cNvSpPr>
              <a:spLocks noChangeArrowheads="1"/>
            </p:cNvSpPr>
            <p:nvPr/>
          </p:nvSpPr>
          <p:spPr bwMode="auto">
            <a:xfrm>
              <a:off x="4348" y="3016"/>
              <a:ext cx="258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7" name="Rectangle 47"/>
            <p:cNvSpPr>
              <a:spLocks noChangeArrowheads="1"/>
            </p:cNvSpPr>
            <p:nvPr/>
          </p:nvSpPr>
          <p:spPr bwMode="auto">
            <a:xfrm>
              <a:off x="4615" y="3016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8" name="Rectangle 48"/>
            <p:cNvSpPr>
              <a:spLocks noChangeArrowheads="1"/>
            </p:cNvSpPr>
            <p:nvPr/>
          </p:nvSpPr>
          <p:spPr bwMode="auto">
            <a:xfrm>
              <a:off x="4907" y="3016"/>
              <a:ext cx="258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9" name="Rectangle 49"/>
            <p:cNvSpPr>
              <a:spLocks noChangeArrowheads="1"/>
            </p:cNvSpPr>
            <p:nvPr/>
          </p:nvSpPr>
          <p:spPr bwMode="auto">
            <a:xfrm>
              <a:off x="5173" y="3016"/>
              <a:ext cx="258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" name="Rectangle 50"/>
            <p:cNvSpPr>
              <a:spLocks noChangeArrowheads="1"/>
            </p:cNvSpPr>
            <p:nvPr/>
          </p:nvSpPr>
          <p:spPr bwMode="auto">
            <a:xfrm>
              <a:off x="3763" y="2439"/>
              <a:ext cx="541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" name="Rectangle 51"/>
            <p:cNvSpPr>
              <a:spLocks noChangeArrowheads="1"/>
            </p:cNvSpPr>
            <p:nvPr/>
          </p:nvSpPr>
          <p:spPr bwMode="auto">
            <a:xfrm>
              <a:off x="4339" y="2439"/>
              <a:ext cx="542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" name="Rectangle 52"/>
            <p:cNvSpPr>
              <a:spLocks noChangeArrowheads="1"/>
            </p:cNvSpPr>
            <p:nvPr/>
          </p:nvSpPr>
          <p:spPr bwMode="auto">
            <a:xfrm>
              <a:off x="4898" y="2439"/>
              <a:ext cx="542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3" name="Rectangle 53"/>
            <p:cNvSpPr>
              <a:spLocks noChangeArrowheads="1"/>
            </p:cNvSpPr>
            <p:nvPr/>
          </p:nvSpPr>
          <p:spPr bwMode="auto">
            <a:xfrm>
              <a:off x="5173" y="1880"/>
              <a:ext cx="258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4" name="Rectangle 54"/>
            <p:cNvSpPr>
              <a:spLocks noChangeArrowheads="1"/>
            </p:cNvSpPr>
            <p:nvPr/>
          </p:nvSpPr>
          <p:spPr bwMode="auto">
            <a:xfrm>
              <a:off x="4907" y="1880"/>
              <a:ext cx="258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5" name="Rectangle 55"/>
            <p:cNvSpPr>
              <a:spLocks noChangeArrowheads="1"/>
            </p:cNvSpPr>
            <p:nvPr/>
          </p:nvSpPr>
          <p:spPr bwMode="auto">
            <a:xfrm>
              <a:off x="4615" y="1880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" name="Rectangle 56"/>
            <p:cNvSpPr>
              <a:spLocks noChangeArrowheads="1"/>
            </p:cNvSpPr>
            <p:nvPr/>
          </p:nvSpPr>
          <p:spPr bwMode="auto">
            <a:xfrm>
              <a:off x="4348" y="1880"/>
              <a:ext cx="258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7" name="Rectangle 57"/>
            <p:cNvSpPr>
              <a:spLocks noChangeArrowheads="1"/>
            </p:cNvSpPr>
            <p:nvPr/>
          </p:nvSpPr>
          <p:spPr bwMode="auto">
            <a:xfrm>
              <a:off x="4038" y="1880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8" name="Rectangle 58"/>
            <p:cNvSpPr>
              <a:spLocks noChangeArrowheads="1"/>
            </p:cNvSpPr>
            <p:nvPr/>
          </p:nvSpPr>
          <p:spPr bwMode="auto">
            <a:xfrm>
              <a:off x="3772" y="1880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9" name="Rectangle 59"/>
            <p:cNvSpPr>
              <a:spLocks noChangeArrowheads="1"/>
            </p:cNvSpPr>
            <p:nvPr/>
          </p:nvSpPr>
          <p:spPr bwMode="auto">
            <a:xfrm>
              <a:off x="3213" y="1880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0" name="Rectangle 60"/>
            <p:cNvSpPr>
              <a:spLocks noChangeArrowheads="1"/>
            </p:cNvSpPr>
            <p:nvPr/>
          </p:nvSpPr>
          <p:spPr bwMode="auto">
            <a:xfrm>
              <a:off x="3479" y="3016"/>
              <a:ext cx="257" cy="1083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" name="Rectangle 61"/>
            <p:cNvSpPr>
              <a:spLocks noChangeArrowheads="1"/>
            </p:cNvSpPr>
            <p:nvPr/>
          </p:nvSpPr>
          <p:spPr bwMode="auto">
            <a:xfrm>
              <a:off x="3763" y="3007"/>
              <a:ext cx="541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2" name="Rectangle 62"/>
            <p:cNvSpPr>
              <a:spLocks noChangeArrowheads="1"/>
            </p:cNvSpPr>
            <p:nvPr/>
          </p:nvSpPr>
          <p:spPr bwMode="auto">
            <a:xfrm>
              <a:off x="3204" y="2439"/>
              <a:ext cx="541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" name="Rectangle 63"/>
            <p:cNvSpPr>
              <a:spLocks noChangeArrowheads="1"/>
            </p:cNvSpPr>
            <p:nvPr/>
          </p:nvSpPr>
          <p:spPr bwMode="auto">
            <a:xfrm>
              <a:off x="4331" y="1863"/>
              <a:ext cx="1117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4" name="Rectangle 64"/>
            <p:cNvSpPr>
              <a:spLocks noChangeArrowheads="1"/>
            </p:cNvSpPr>
            <p:nvPr/>
          </p:nvSpPr>
          <p:spPr bwMode="auto">
            <a:xfrm>
              <a:off x="3831" y="4132"/>
              <a:ext cx="1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010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5" name="Rectangle 65"/>
            <p:cNvSpPr>
              <a:spLocks noChangeArrowheads="1"/>
            </p:cNvSpPr>
            <p:nvPr/>
          </p:nvSpPr>
          <p:spPr bwMode="auto">
            <a:xfrm>
              <a:off x="4665" y="4132"/>
              <a:ext cx="1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6" name="Rectangle 66"/>
            <p:cNvSpPr>
              <a:spLocks noChangeArrowheads="1"/>
            </p:cNvSpPr>
            <p:nvPr/>
          </p:nvSpPr>
          <p:spPr bwMode="auto">
            <a:xfrm>
              <a:off x="4966" y="4132"/>
              <a:ext cx="1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7" name="Rectangle 67"/>
            <p:cNvSpPr>
              <a:spLocks noChangeArrowheads="1"/>
            </p:cNvSpPr>
            <p:nvPr/>
          </p:nvSpPr>
          <p:spPr bwMode="auto">
            <a:xfrm>
              <a:off x="5232" y="4132"/>
              <a:ext cx="1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8" name="Rectangle 68"/>
            <p:cNvSpPr>
              <a:spLocks noChangeArrowheads="1"/>
            </p:cNvSpPr>
            <p:nvPr/>
          </p:nvSpPr>
          <p:spPr bwMode="auto">
            <a:xfrm>
              <a:off x="3010" y="1931"/>
              <a:ext cx="1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111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9" name="Rectangle 69"/>
            <p:cNvSpPr>
              <a:spLocks noChangeArrowheads="1"/>
            </p:cNvSpPr>
            <p:nvPr/>
          </p:nvSpPr>
          <p:spPr bwMode="auto">
            <a:xfrm>
              <a:off x="3010" y="3919"/>
              <a:ext cx="1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0" name="Rectangle 70"/>
            <p:cNvSpPr>
              <a:spLocks noChangeArrowheads="1"/>
            </p:cNvSpPr>
            <p:nvPr/>
          </p:nvSpPr>
          <p:spPr bwMode="auto">
            <a:xfrm>
              <a:off x="3010" y="3635"/>
              <a:ext cx="1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1" name="Rectangle 71"/>
            <p:cNvSpPr>
              <a:spLocks noChangeArrowheads="1"/>
            </p:cNvSpPr>
            <p:nvPr/>
          </p:nvSpPr>
          <p:spPr bwMode="auto">
            <a:xfrm>
              <a:off x="3010" y="3351"/>
              <a:ext cx="1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" charset="0"/>
                  <a:cs typeface="Arial" pitchFamily="34" charset="0"/>
                </a:rPr>
                <a:t>010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2" name="Rectangle 72"/>
            <p:cNvSpPr>
              <a:spLocks noChangeArrowheads="1"/>
            </p:cNvSpPr>
            <p:nvPr/>
          </p:nvSpPr>
          <p:spPr bwMode="auto">
            <a:xfrm>
              <a:off x="4898" y="3575"/>
              <a:ext cx="542" cy="533"/>
            </a:xfrm>
            <a:prstGeom prst="rect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3" name="Rectangle 73"/>
            <p:cNvSpPr>
              <a:spLocks noChangeArrowheads="1"/>
            </p:cNvSpPr>
            <p:nvPr/>
          </p:nvSpPr>
          <p:spPr bwMode="auto">
            <a:xfrm>
              <a:off x="4331" y="3283"/>
              <a:ext cx="1117" cy="266"/>
            </a:xfrm>
            <a:prstGeom prst="rect">
              <a:avLst/>
            </a:pr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8" name="Rectangle 78"/>
            <p:cNvSpPr>
              <a:spLocks noChangeArrowheads="1"/>
            </p:cNvSpPr>
            <p:nvPr/>
          </p:nvSpPr>
          <p:spPr bwMode="auto">
            <a:xfrm>
              <a:off x="3381" y="303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0" name="Oval 80"/>
            <p:cNvSpPr>
              <a:spLocks noChangeArrowheads="1"/>
            </p:cNvSpPr>
            <p:nvPr/>
          </p:nvSpPr>
          <p:spPr bwMode="auto">
            <a:xfrm>
              <a:off x="3327" y="3405"/>
              <a:ext cx="56" cy="57"/>
            </a:xfrm>
            <a:prstGeom prst="ellipse">
              <a:avLst/>
            </a:prstGeom>
            <a:solidFill>
              <a:srgbClr val="00B050"/>
            </a:solidFill>
            <a:ln w="63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" name="Oval 81"/>
            <p:cNvSpPr>
              <a:spLocks noChangeArrowheads="1"/>
            </p:cNvSpPr>
            <p:nvPr/>
          </p:nvSpPr>
          <p:spPr bwMode="auto">
            <a:xfrm>
              <a:off x="3291" y="3370"/>
              <a:ext cx="56" cy="56"/>
            </a:xfrm>
            <a:prstGeom prst="ellipse">
              <a:avLst/>
            </a:prstGeom>
            <a:solidFill>
              <a:srgbClr val="00B050"/>
            </a:solidFill>
            <a:ln w="63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" name="Oval 82"/>
            <p:cNvSpPr>
              <a:spLocks noChangeArrowheads="1"/>
            </p:cNvSpPr>
            <p:nvPr/>
          </p:nvSpPr>
          <p:spPr bwMode="auto">
            <a:xfrm>
              <a:off x="3256" y="3024"/>
              <a:ext cx="56" cy="56"/>
            </a:xfrm>
            <a:prstGeom prst="ellipse">
              <a:avLst/>
            </a:prstGeom>
            <a:solidFill>
              <a:srgbClr val="00B050"/>
            </a:solidFill>
            <a:ln w="63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" name="Oval 83"/>
            <p:cNvSpPr>
              <a:spLocks noChangeArrowheads="1"/>
            </p:cNvSpPr>
            <p:nvPr/>
          </p:nvSpPr>
          <p:spPr bwMode="auto">
            <a:xfrm>
              <a:off x="3673" y="4000"/>
              <a:ext cx="56" cy="56"/>
            </a:xfrm>
            <a:prstGeom prst="ellipse">
              <a:avLst/>
            </a:prstGeom>
            <a:solidFill>
              <a:srgbClr val="00B050"/>
            </a:solidFill>
            <a:ln w="63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" name="Oval 84"/>
            <p:cNvSpPr>
              <a:spLocks noChangeArrowheads="1"/>
            </p:cNvSpPr>
            <p:nvPr/>
          </p:nvSpPr>
          <p:spPr bwMode="auto">
            <a:xfrm>
              <a:off x="5236" y="390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" name="Oval 85"/>
            <p:cNvSpPr>
              <a:spLocks noChangeArrowheads="1"/>
            </p:cNvSpPr>
            <p:nvPr/>
          </p:nvSpPr>
          <p:spPr bwMode="auto">
            <a:xfrm>
              <a:off x="5200" y="390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" name="Oval 86"/>
            <p:cNvSpPr>
              <a:spLocks noChangeArrowheads="1"/>
            </p:cNvSpPr>
            <p:nvPr/>
          </p:nvSpPr>
          <p:spPr bwMode="auto">
            <a:xfrm>
              <a:off x="3372" y="373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" name="Oval 87"/>
            <p:cNvSpPr>
              <a:spLocks noChangeArrowheads="1"/>
            </p:cNvSpPr>
            <p:nvPr/>
          </p:nvSpPr>
          <p:spPr bwMode="auto">
            <a:xfrm>
              <a:off x="3301" y="366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" name="Oval 88"/>
            <p:cNvSpPr>
              <a:spLocks noChangeArrowheads="1"/>
            </p:cNvSpPr>
            <p:nvPr/>
          </p:nvSpPr>
          <p:spPr bwMode="auto">
            <a:xfrm>
              <a:off x="3337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Oval 89"/>
            <p:cNvSpPr>
              <a:spLocks noChangeArrowheads="1"/>
            </p:cNvSpPr>
            <p:nvPr/>
          </p:nvSpPr>
          <p:spPr bwMode="auto">
            <a:xfrm>
              <a:off x="3337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Oval 90"/>
            <p:cNvSpPr>
              <a:spLocks noChangeArrowheads="1"/>
            </p:cNvSpPr>
            <p:nvPr/>
          </p:nvSpPr>
          <p:spPr bwMode="auto">
            <a:xfrm>
              <a:off x="3301" y="370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Oval 91"/>
            <p:cNvSpPr>
              <a:spLocks noChangeArrowheads="1"/>
            </p:cNvSpPr>
            <p:nvPr/>
          </p:nvSpPr>
          <p:spPr bwMode="auto">
            <a:xfrm>
              <a:off x="3408" y="373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Oval 92"/>
            <p:cNvSpPr>
              <a:spLocks noChangeArrowheads="1"/>
            </p:cNvSpPr>
            <p:nvPr/>
          </p:nvSpPr>
          <p:spPr bwMode="auto">
            <a:xfrm>
              <a:off x="3408" y="377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Oval 93"/>
            <p:cNvSpPr>
              <a:spLocks noChangeArrowheads="1"/>
            </p:cNvSpPr>
            <p:nvPr/>
          </p:nvSpPr>
          <p:spPr bwMode="auto">
            <a:xfrm>
              <a:off x="3372" y="377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Oval 94"/>
            <p:cNvSpPr>
              <a:spLocks noChangeArrowheads="1"/>
            </p:cNvSpPr>
            <p:nvPr/>
          </p:nvSpPr>
          <p:spPr bwMode="auto">
            <a:xfrm>
              <a:off x="3647" y="373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Oval 95"/>
            <p:cNvSpPr>
              <a:spLocks noChangeArrowheads="1"/>
            </p:cNvSpPr>
            <p:nvPr/>
          </p:nvSpPr>
          <p:spPr bwMode="auto">
            <a:xfrm>
              <a:off x="3577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Oval 96"/>
            <p:cNvSpPr>
              <a:spLocks noChangeArrowheads="1"/>
            </p:cNvSpPr>
            <p:nvPr/>
          </p:nvSpPr>
          <p:spPr bwMode="auto">
            <a:xfrm>
              <a:off x="3612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Oval 97"/>
            <p:cNvSpPr>
              <a:spLocks noChangeArrowheads="1"/>
            </p:cNvSpPr>
            <p:nvPr/>
          </p:nvSpPr>
          <p:spPr bwMode="auto">
            <a:xfrm>
              <a:off x="3612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Oval 98"/>
            <p:cNvSpPr>
              <a:spLocks noChangeArrowheads="1"/>
            </p:cNvSpPr>
            <p:nvPr/>
          </p:nvSpPr>
          <p:spPr bwMode="auto">
            <a:xfrm>
              <a:off x="3577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Oval 99"/>
            <p:cNvSpPr>
              <a:spLocks noChangeArrowheads="1"/>
            </p:cNvSpPr>
            <p:nvPr/>
          </p:nvSpPr>
          <p:spPr bwMode="auto">
            <a:xfrm>
              <a:off x="3683" y="373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Oval 100"/>
            <p:cNvSpPr>
              <a:spLocks noChangeArrowheads="1"/>
            </p:cNvSpPr>
            <p:nvPr/>
          </p:nvSpPr>
          <p:spPr bwMode="auto">
            <a:xfrm>
              <a:off x="3683" y="377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Oval 101"/>
            <p:cNvSpPr>
              <a:spLocks noChangeArrowheads="1"/>
            </p:cNvSpPr>
            <p:nvPr/>
          </p:nvSpPr>
          <p:spPr bwMode="auto">
            <a:xfrm>
              <a:off x="3647" y="377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Oval 102"/>
            <p:cNvSpPr>
              <a:spLocks noChangeArrowheads="1"/>
            </p:cNvSpPr>
            <p:nvPr/>
          </p:nvSpPr>
          <p:spPr bwMode="auto">
            <a:xfrm>
              <a:off x="3506" y="359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Oval 103"/>
            <p:cNvSpPr>
              <a:spLocks noChangeArrowheads="1"/>
            </p:cNvSpPr>
            <p:nvPr/>
          </p:nvSpPr>
          <p:spPr bwMode="auto">
            <a:xfrm>
              <a:off x="3541" y="359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Oval 104"/>
            <p:cNvSpPr>
              <a:spLocks noChangeArrowheads="1"/>
            </p:cNvSpPr>
            <p:nvPr/>
          </p:nvSpPr>
          <p:spPr bwMode="auto">
            <a:xfrm>
              <a:off x="3541" y="362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Oval 105"/>
            <p:cNvSpPr>
              <a:spLocks noChangeArrowheads="1"/>
            </p:cNvSpPr>
            <p:nvPr/>
          </p:nvSpPr>
          <p:spPr bwMode="auto">
            <a:xfrm>
              <a:off x="3506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Oval 106"/>
            <p:cNvSpPr>
              <a:spLocks noChangeArrowheads="1"/>
            </p:cNvSpPr>
            <p:nvPr/>
          </p:nvSpPr>
          <p:spPr bwMode="auto">
            <a:xfrm>
              <a:off x="3931" y="373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Oval 107"/>
            <p:cNvSpPr>
              <a:spLocks noChangeArrowheads="1"/>
            </p:cNvSpPr>
            <p:nvPr/>
          </p:nvSpPr>
          <p:spPr bwMode="auto">
            <a:xfrm>
              <a:off x="3860" y="366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Oval 108"/>
            <p:cNvSpPr>
              <a:spLocks noChangeArrowheads="1"/>
            </p:cNvSpPr>
            <p:nvPr/>
          </p:nvSpPr>
          <p:spPr bwMode="auto">
            <a:xfrm>
              <a:off x="3896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Oval 109"/>
            <p:cNvSpPr>
              <a:spLocks noChangeArrowheads="1"/>
            </p:cNvSpPr>
            <p:nvPr/>
          </p:nvSpPr>
          <p:spPr bwMode="auto">
            <a:xfrm>
              <a:off x="3896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Oval 110"/>
            <p:cNvSpPr>
              <a:spLocks noChangeArrowheads="1"/>
            </p:cNvSpPr>
            <p:nvPr/>
          </p:nvSpPr>
          <p:spPr bwMode="auto">
            <a:xfrm>
              <a:off x="3860" y="370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Oval 111"/>
            <p:cNvSpPr>
              <a:spLocks noChangeArrowheads="1"/>
            </p:cNvSpPr>
            <p:nvPr/>
          </p:nvSpPr>
          <p:spPr bwMode="auto">
            <a:xfrm>
              <a:off x="3967" y="373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Oval 112"/>
            <p:cNvSpPr>
              <a:spLocks noChangeArrowheads="1"/>
            </p:cNvSpPr>
            <p:nvPr/>
          </p:nvSpPr>
          <p:spPr bwMode="auto">
            <a:xfrm>
              <a:off x="3967" y="377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Oval 113"/>
            <p:cNvSpPr>
              <a:spLocks noChangeArrowheads="1"/>
            </p:cNvSpPr>
            <p:nvPr/>
          </p:nvSpPr>
          <p:spPr bwMode="auto">
            <a:xfrm>
              <a:off x="3931" y="377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Oval 114"/>
            <p:cNvSpPr>
              <a:spLocks noChangeArrowheads="1"/>
            </p:cNvSpPr>
            <p:nvPr/>
          </p:nvSpPr>
          <p:spPr bwMode="auto">
            <a:xfrm>
              <a:off x="3789" y="359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Oval 115"/>
            <p:cNvSpPr>
              <a:spLocks noChangeArrowheads="1"/>
            </p:cNvSpPr>
            <p:nvPr/>
          </p:nvSpPr>
          <p:spPr bwMode="auto">
            <a:xfrm>
              <a:off x="3825" y="359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Oval 116"/>
            <p:cNvSpPr>
              <a:spLocks noChangeArrowheads="1"/>
            </p:cNvSpPr>
            <p:nvPr/>
          </p:nvSpPr>
          <p:spPr bwMode="auto">
            <a:xfrm>
              <a:off x="3825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Oval 117"/>
            <p:cNvSpPr>
              <a:spLocks noChangeArrowheads="1"/>
            </p:cNvSpPr>
            <p:nvPr/>
          </p:nvSpPr>
          <p:spPr bwMode="auto">
            <a:xfrm>
              <a:off x="3789" y="362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Oval 118"/>
            <p:cNvSpPr>
              <a:spLocks noChangeArrowheads="1"/>
            </p:cNvSpPr>
            <p:nvPr/>
          </p:nvSpPr>
          <p:spPr bwMode="auto">
            <a:xfrm>
              <a:off x="4206" y="373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Oval 119"/>
            <p:cNvSpPr>
              <a:spLocks noChangeArrowheads="1"/>
            </p:cNvSpPr>
            <p:nvPr/>
          </p:nvSpPr>
          <p:spPr bwMode="auto">
            <a:xfrm>
              <a:off x="4135" y="366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Oval 120"/>
            <p:cNvSpPr>
              <a:spLocks noChangeArrowheads="1"/>
            </p:cNvSpPr>
            <p:nvPr/>
          </p:nvSpPr>
          <p:spPr bwMode="auto">
            <a:xfrm>
              <a:off x="4171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Oval 121"/>
            <p:cNvSpPr>
              <a:spLocks noChangeArrowheads="1"/>
            </p:cNvSpPr>
            <p:nvPr/>
          </p:nvSpPr>
          <p:spPr bwMode="auto">
            <a:xfrm>
              <a:off x="4171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Oval 122"/>
            <p:cNvSpPr>
              <a:spLocks noChangeArrowheads="1"/>
            </p:cNvSpPr>
            <p:nvPr/>
          </p:nvSpPr>
          <p:spPr bwMode="auto">
            <a:xfrm>
              <a:off x="4135" y="370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Oval 123"/>
            <p:cNvSpPr>
              <a:spLocks noChangeArrowheads="1"/>
            </p:cNvSpPr>
            <p:nvPr/>
          </p:nvSpPr>
          <p:spPr bwMode="auto">
            <a:xfrm>
              <a:off x="4242" y="373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Oval 124"/>
            <p:cNvSpPr>
              <a:spLocks noChangeArrowheads="1"/>
            </p:cNvSpPr>
            <p:nvPr/>
          </p:nvSpPr>
          <p:spPr bwMode="auto">
            <a:xfrm>
              <a:off x="4242" y="377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Oval 125"/>
            <p:cNvSpPr>
              <a:spLocks noChangeArrowheads="1"/>
            </p:cNvSpPr>
            <p:nvPr/>
          </p:nvSpPr>
          <p:spPr bwMode="auto">
            <a:xfrm>
              <a:off x="4206" y="377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Oval 126"/>
            <p:cNvSpPr>
              <a:spLocks noChangeArrowheads="1"/>
            </p:cNvSpPr>
            <p:nvPr/>
          </p:nvSpPr>
          <p:spPr bwMode="auto">
            <a:xfrm>
              <a:off x="4064" y="359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Oval 127"/>
            <p:cNvSpPr>
              <a:spLocks noChangeArrowheads="1"/>
            </p:cNvSpPr>
            <p:nvPr/>
          </p:nvSpPr>
          <p:spPr bwMode="auto">
            <a:xfrm>
              <a:off x="4100" y="359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Oval 128"/>
            <p:cNvSpPr>
              <a:spLocks noChangeArrowheads="1"/>
            </p:cNvSpPr>
            <p:nvPr/>
          </p:nvSpPr>
          <p:spPr bwMode="auto">
            <a:xfrm>
              <a:off x="4100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Oval 129"/>
            <p:cNvSpPr>
              <a:spLocks noChangeArrowheads="1"/>
            </p:cNvSpPr>
            <p:nvPr/>
          </p:nvSpPr>
          <p:spPr bwMode="auto">
            <a:xfrm>
              <a:off x="4064" y="362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Oval 130"/>
            <p:cNvSpPr>
              <a:spLocks noChangeArrowheads="1"/>
            </p:cNvSpPr>
            <p:nvPr/>
          </p:nvSpPr>
          <p:spPr bwMode="auto">
            <a:xfrm>
              <a:off x="4508" y="373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Oval 131"/>
            <p:cNvSpPr>
              <a:spLocks noChangeArrowheads="1"/>
            </p:cNvSpPr>
            <p:nvPr/>
          </p:nvSpPr>
          <p:spPr bwMode="auto">
            <a:xfrm>
              <a:off x="4437" y="366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Oval 132"/>
            <p:cNvSpPr>
              <a:spLocks noChangeArrowheads="1"/>
            </p:cNvSpPr>
            <p:nvPr/>
          </p:nvSpPr>
          <p:spPr bwMode="auto">
            <a:xfrm>
              <a:off x="4473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Oval 133"/>
            <p:cNvSpPr>
              <a:spLocks noChangeArrowheads="1"/>
            </p:cNvSpPr>
            <p:nvPr/>
          </p:nvSpPr>
          <p:spPr bwMode="auto">
            <a:xfrm>
              <a:off x="4473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Oval 134"/>
            <p:cNvSpPr>
              <a:spLocks noChangeArrowheads="1"/>
            </p:cNvSpPr>
            <p:nvPr/>
          </p:nvSpPr>
          <p:spPr bwMode="auto">
            <a:xfrm>
              <a:off x="4437" y="370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Oval 135"/>
            <p:cNvSpPr>
              <a:spLocks noChangeArrowheads="1"/>
            </p:cNvSpPr>
            <p:nvPr/>
          </p:nvSpPr>
          <p:spPr bwMode="auto">
            <a:xfrm>
              <a:off x="4544" y="373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Oval 136"/>
            <p:cNvSpPr>
              <a:spLocks noChangeArrowheads="1"/>
            </p:cNvSpPr>
            <p:nvPr/>
          </p:nvSpPr>
          <p:spPr bwMode="auto">
            <a:xfrm>
              <a:off x="4544" y="377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Oval 137"/>
            <p:cNvSpPr>
              <a:spLocks noChangeArrowheads="1"/>
            </p:cNvSpPr>
            <p:nvPr/>
          </p:nvSpPr>
          <p:spPr bwMode="auto">
            <a:xfrm>
              <a:off x="4508" y="377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Oval 138"/>
            <p:cNvSpPr>
              <a:spLocks noChangeArrowheads="1"/>
            </p:cNvSpPr>
            <p:nvPr/>
          </p:nvSpPr>
          <p:spPr bwMode="auto">
            <a:xfrm>
              <a:off x="4402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Oval 139"/>
            <p:cNvSpPr>
              <a:spLocks noChangeArrowheads="1"/>
            </p:cNvSpPr>
            <p:nvPr/>
          </p:nvSpPr>
          <p:spPr bwMode="auto">
            <a:xfrm>
              <a:off x="4366" y="362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Oval 140"/>
            <p:cNvSpPr>
              <a:spLocks noChangeArrowheads="1"/>
            </p:cNvSpPr>
            <p:nvPr/>
          </p:nvSpPr>
          <p:spPr bwMode="auto">
            <a:xfrm>
              <a:off x="4783" y="373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Oval 141"/>
            <p:cNvSpPr>
              <a:spLocks noChangeArrowheads="1"/>
            </p:cNvSpPr>
            <p:nvPr/>
          </p:nvSpPr>
          <p:spPr bwMode="auto">
            <a:xfrm>
              <a:off x="4712" y="366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Oval 142"/>
            <p:cNvSpPr>
              <a:spLocks noChangeArrowheads="1"/>
            </p:cNvSpPr>
            <p:nvPr/>
          </p:nvSpPr>
          <p:spPr bwMode="auto">
            <a:xfrm>
              <a:off x="4748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Oval 143"/>
            <p:cNvSpPr>
              <a:spLocks noChangeArrowheads="1"/>
            </p:cNvSpPr>
            <p:nvPr/>
          </p:nvSpPr>
          <p:spPr bwMode="auto">
            <a:xfrm>
              <a:off x="4748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Oval 144"/>
            <p:cNvSpPr>
              <a:spLocks noChangeArrowheads="1"/>
            </p:cNvSpPr>
            <p:nvPr/>
          </p:nvSpPr>
          <p:spPr bwMode="auto">
            <a:xfrm>
              <a:off x="4712" y="370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Oval 145"/>
            <p:cNvSpPr>
              <a:spLocks noChangeArrowheads="1"/>
            </p:cNvSpPr>
            <p:nvPr/>
          </p:nvSpPr>
          <p:spPr bwMode="auto">
            <a:xfrm>
              <a:off x="4819" y="373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Oval 146"/>
            <p:cNvSpPr>
              <a:spLocks noChangeArrowheads="1"/>
            </p:cNvSpPr>
            <p:nvPr/>
          </p:nvSpPr>
          <p:spPr bwMode="auto">
            <a:xfrm>
              <a:off x="4819" y="377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Oval 147"/>
            <p:cNvSpPr>
              <a:spLocks noChangeArrowheads="1"/>
            </p:cNvSpPr>
            <p:nvPr/>
          </p:nvSpPr>
          <p:spPr bwMode="auto">
            <a:xfrm>
              <a:off x="4783" y="377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Oval 148"/>
            <p:cNvSpPr>
              <a:spLocks noChangeArrowheads="1"/>
            </p:cNvSpPr>
            <p:nvPr/>
          </p:nvSpPr>
          <p:spPr bwMode="auto">
            <a:xfrm>
              <a:off x="4641" y="359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Oval 149"/>
            <p:cNvSpPr>
              <a:spLocks noChangeArrowheads="1"/>
            </p:cNvSpPr>
            <p:nvPr/>
          </p:nvSpPr>
          <p:spPr bwMode="auto">
            <a:xfrm>
              <a:off x="4677" y="359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Oval 150"/>
            <p:cNvSpPr>
              <a:spLocks noChangeArrowheads="1"/>
            </p:cNvSpPr>
            <p:nvPr/>
          </p:nvSpPr>
          <p:spPr bwMode="auto">
            <a:xfrm>
              <a:off x="4677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Oval 151"/>
            <p:cNvSpPr>
              <a:spLocks noChangeArrowheads="1"/>
            </p:cNvSpPr>
            <p:nvPr/>
          </p:nvSpPr>
          <p:spPr bwMode="auto">
            <a:xfrm>
              <a:off x="4641" y="362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Oval 152"/>
            <p:cNvSpPr>
              <a:spLocks noChangeArrowheads="1"/>
            </p:cNvSpPr>
            <p:nvPr/>
          </p:nvSpPr>
          <p:spPr bwMode="auto">
            <a:xfrm>
              <a:off x="5067" y="373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Oval 153"/>
            <p:cNvSpPr>
              <a:spLocks noChangeArrowheads="1"/>
            </p:cNvSpPr>
            <p:nvPr/>
          </p:nvSpPr>
          <p:spPr bwMode="auto">
            <a:xfrm>
              <a:off x="4996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Oval 154"/>
            <p:cNvSpPr>
              <a:spLocks noChangeArrowheads="1"/>
            </p:cNvSpPr>
            <p:nvPr/>
          </p:nvSpPr>
          <p:spPr bwMode="auto">
            <a:xfrm>
              <a:off x="5031" y="366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Oval 155"/>
            <p:cNvSpPr>
              <a:spLocks noChangeArrowheads="1"/>
            </p:cNvSpPr>
            <p:nvPr/>
          </p:nvSpPr>
          <p:spPr bwMode="auto">
            <a:xfrm>
              <a:off x="5031" y="370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Oval 156"/>
            <p:cNvSpPr>
              <a:spLocks noChangeArrowheads="1"/>
            </p:cNvSpPr>
            <p:nvPr/>
          </p:nvSpPr>
          <p:spPr bwMode="auto">
            <a:xfrm>
              <a:off x="4996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Oval 157"/>
            <p:cNvSpPr>
              <a:spLocks noChangeArrowheads="1"/>
            </p:cNvSpPr>
            <p:nvPr/>
          </p:nvSpPr>
          <p:spPr bwMode="auto">
            <a:xfrm>
              <a:off x="5102" y="373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Oval 158"/>
            <p:cNvSpPr>
              <a:spLocks noChangeArrowheads="1"/>
            </p:cNvSpPr>
            <p:nvPr/>
          </p:nvSpPr>
          <p:spPr bwMode="auto">
            <a:xfrm>
              <a:off x="5102" y="377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Oval 159"/>
            <p:cNvSpPr>
              <a:spLocks noChangeArrowheads="1"/>
            </p:cNvSpPr>
            <p:nvPr/>
          </p:nvSpPr>
          <p:spPr bwMode="auto">
            <a:xfrm>
              <a:off x="5067" y="377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Oval 160"/>
            <p:cNvSpPr>
              <a:spLocks noChangeArrowheads="1"/>
            </p:cNvSpPr>
            <p:nvPr/>
          </p:nvSpPr>
          <p:spPr bwMode="auto">
            <a:xfrm>
              <a:off x="4925" y="359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Oval 161"/>
            <p:cNvSpPr>
              <a:spLocks noChangeArrowheads="1"/>
            </p:cNvSpPr>
            <p:nvPr/>
          </p:nvSpPr>
          <p:spPr bwMode="auto">
            <a:xfrm>
              <a:off x="4961" y="359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Oval 162"/>
            <p:cNvSpPr>
              <a:spLocks noChangeArrowheads="1"/>
            </p:cNvSpPr>
            <p:nvPr/>
          </p:nvSpPr>
          <p:spPr bwMode="auto">
            <a:xfrm>
              <a:off x="4961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Oval 163"/>
            <p:cNvSpPr>
              <a:spLocks noChangeArrowheads="1"/>
            </p:cNvSpPr>
            <p:nvPr/>
          </p:nvSpPr>
          <p:spPr bwMode="auto">
            <a:xfrm>
              <a:off x="4925" y="362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Oval 164"/>
            <p:cNvSpPr>
              <a:spLocks noChangeArrowheads="1"/>
            </p:cNvSpPr>
            <p:nvPr/>
          </p:nvSpPr>
          <p:spPr bwMode="auto">
            <a:xfrm>
              <a:off x="5342" y="373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Oval 165"/>
            <p:cNvSpPr>
              <a:spLocks noChangeArrowheads="1"/>
            </p:cNvSpPr>
            <p:nvPr/>
          </p:nvSpPr>
          <p:spPr bwMode="auto">
            <a:xfrm>
              <a:off x="5271" y="366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Oval 166"/>
            <p:cNvSpPr>
              <a:spLocks noChangeArrowheads="1"/>
            </p:cNvSpPr>
            <p:nvPr/>
          </p:nvSpPr>
          <p:spPr bwMode="auto">
            <a:xfrm>
              <a:off x="5307" y="366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Oval 167"/>
            <p:cNvSpPr>
              <a:spLocks noChangeArrowheads="1"/>
            </p:cNvSpPr>
            <p:nvPr/>
          </p:nvSpPr>
          <p:spPr bwMode="auto">
            <a:xfrm>
              <a:off x="5307" y="370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Oval 168"/>
            <p:cNvSpPr>
              <a:spLocks noChangeArrowheads="1"/>
            </p:cNvSpPr>
            <p:nvPr/>
          </p:nvSpPr>
          <p:spPr bwMode="auto">
            <a:xfrm>
              <a:off x="5271" y="370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Oval 169"/>
            <p:cNvSpPr>
              <a:spLocks noChangeArrowheads="1"/>
            </p:cNvSpPr>
            <p:nvPr/>
          </p:nvSpPr>
          <p:spPr bwMode="auto">
            <a:xfrm>
              <a:off x="5377" y="373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Oval 170"/>
            <p:cNvSpPr>
              <a:spLocks noChangeArrowheads="1"/>
            </p:cNvSpPr>
            <p:nvPr/>
          </p:nvSpPr>
          <p:spPr bwMode="auto">
            <a:xfrm>
              <a:off x="5377" y="377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Oval 171"/>
            <p:cNvSpPr>
              <a:spLocks noChangeArrowheads="1"/>
            </p:cNvSpPr>
            <p:nvPr/>
          </p:nvSpPr>
          <p:spPr bwMode="auto">
            <a:xfrm>
              <a:off x="5342" y="377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Oval 172"/>
            <p:cNvSpPr>
              <a:spLocks noChangeArrowheads="1"/>
            </p:cNvSpPr>
            <p:nvPr/>
          </p:nvSpPr>
          <p:spPr bwMode="auto">
            <a:xfrm>
              <a:off x="5200" y="359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Oval 173"/>
            <p:cNvSpPr>
              <a:spLocks noChangeArrowheads="1"/>
            </p:cNvSpPr>
            <p:nvPr/>
          </p:nvSpPr>
          <p:spPr bwMode="auto">
            <a:xfrm>
              <a:off x="5236" y="359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Oval 174"/>
            <p:cNvSpPr>
              <a:spLocks noChangeArrowheads="1"/>
            </p:cNvSpPr>
            <p:nvPr/>
          </p:nvSpPr>
          <p:spPr bwMode="auto">
            <a:xfrm>
              <a:off x="5236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Oval 175"/>
            <p:cNvSpPr>
              <a:spLocks noChangeArrowheads="1"/>
            </p:cNvSpPr>
            <p:nvPr/>
          </p:nvSpPr>
          <p:spPr bwMode="auto">
            <a:xfrm>
              <a:off x="5200" y="362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Oval 176"/>
            <p:cNvSpPr>
              <a:spLocks noChangeArrowheads="1"/>
            </p:cNvSpPr>
            <p:nvPr/>
          </p:nvSpPr>
          <p:spPr bwMode="auto">
            <a:xfrm>
              <a:off x="3372" y="3451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Oval 177"/>
            <p:cNvSpPr>
              <a:spLocks noChangeArrowheads="1"/>
            </p:cNvSpPr>
            <p:nvPr/>
          </p:nvSpPr>
          <p:spPr bwMode="auto">
            <a:xfrm>
              <a:off x="3408" y="3451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Oval 178"/>
            <p:cNvSpPr>
              <a:spLocks noChangeArrowheads="1"/>
            </p:cNvSpPr>
            <p:nvPr/>
          </p:nvSpPr>
          <p:spPr bwMode="auto">
            <a:xfrm>
              <a:off x="3408" y="3487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Oval 179"/>
            <p:cNvSpPr>
              <a:spLocks noChangeArrowheads="1"/>
            </p:cNvSpPr>
            <p:nvPr/>
          </p:nvSpPr>
          <p:spPr bwMode="auto">
            <a:xfrm>
              <a:off x="3372" y="3487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Oval 180"/>
            <p:cNvSpPr>
              <a:spLocks noChangeArrowheads="1"/>
            </p:cNvSpPr>
            <p:nvPr/>
          </p:nvSpPr>
          <p:spPr bwMode="auto">
            <a:xfrm>
              <a:off x="3231" y="330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Oval 181"/>
            <p:cNvSpPr>
              <a:spLocks noChangeArrowheads="1"/>
            </p:cNvSpPr>
            <p:nvPr/>
          </p:nvSpPr>
          <p:spPr bwMode="auto">
            <a:xfrm>
              <a:off x="3266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Oval 182"/>
            <p:cNvSpPr>
              <a:spLocks noChangeArrowheads="1"/>
            </p:cNvSpPr>
            <p:nvPr/>
          </p:nvSpPr>
          <p:spPr bwMode="auto">
            <a:xfrm>
              <a:off x="3231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Oval 183"/>
            <p:cNvSpPr>
              <a:spLocks noChangeArrowheads="1"/>
            </p:cNvSpPr>
            <p:nvPr/>
          </p:nvSpPr>
          <p:spPr bwMode="auto">
            <a:xfrm>
              <a:off x="3647" y="3451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Oval 184"/>
            <p:cNvSpPr>
              <a:spLocks noChangeArrowheads="1"/>
            </p:cNvSpPr>
            <p:nvPr/>
          </p:nvSpPr>
          <p:spPr bwMode="auto">
            <a:xfrm>
              <a:off x="3577" y="338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Oval 185"/>
            <p:cNvSpPr>
              <a:spLocks noChangeArrowheads="1"/>
            </p:cNvSpPr>
            <p:nvPr/>
          </p:nvSpPr>
          <p:spPr bwMode="auto">
            <a:xfrm>
              <a:off x="3612" y="338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Oval 186"/>
            <p:cNvSpPr>
              <a:spLocks noChangeArrowheads="1"/>
            </p:cNvSpPr>
            <p:nvPr/>
          </p:nvSpPr>
          <p:spPr bwMode="auto">
            <a:xfrm>
              <a:off x="3612" y="341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Oval 187"/>
            <p:cNvSpPr>
              <a:spLocks noChangeArrowheads="1"/>
            </p:cNvSpPr>
            <p:nvPr/>
          </p:nvSpPr>
          <p:spPr bwMode="auto">
            <a:xfrm>
              <a:off x="3577" y="341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Oval 188"/>
            <p:cNvSpPr>
              <a:spLocks noChangeArrowheads="1"/>
            </p:cNvSpPr>
            <p:nvPr/>
          </p:nvSpPr>
          <p:spPr bwMode="auto">
            <a:xfrm>
              <a:off x="3683" y="3451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Oval 189"/>
            <p:cNvSpPr>
              <a:spLocks noChangeArrowheads="1"/>
            </p:cNvSpPr>
            <p:nvPr/>
          </p:nvSpPr>
          <p:spPr bwMode="auto">
            <a:xfrm>
              <a:off x="3683" y="3487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Oval 190"/>
            <p:cNvSpPr>
              <a:spLocks noChangeArrowheads="1"/>
            </p:cNvSpPr>
            <p:nvPr/>
          </p:nvSpPr>
          <p:spPr bwMode="auto">
            <a:xfrm>
              <a:off x="3647" y="3487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Oval 191"/>
            <p:cNvSpPr>
              <a:spLocks noChangeArrowheads="1"/>
            </p:cNvSpPr>
            <p:nvPr/>
          </p:nvSpPr>
          <p:spPr bwMode="auto">
            <a:xfrm>
              <a:off x="3506" y="330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Oval 192"/>
            <p:cNvSpPr>
              <a:spLocks noChangeArrowheads="1"/>
            </p:cNvSpPr>
            <p:nvPr/>
          </p:nvSpPr>
          <p:spPr bwMode="auto">
            <a:xfrm>
              <a:off x="3541" y="330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Oval 193"/>
            <p:cNvSpPr>
              <a:spLocks noChangeArrowheads="1"/>
            </p:cNvSpPr>
            <p:nvPr/>
          </p:nvSpPr>
          <p:spPr bwMode="auto">
            <a:xfrm>
              <a:off x="3541" y="334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Oval 194"/>
            <p:cNvSpPr>
              <a:spLocks noChangeArrowheads="1"/>
            </p:cNvSpPr>
            <p:nvPr/>
          </p:nvSpPr>
          <p:spPr bwMode="auto">
            <a:xfrm>
              <a:off x="3506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Oval 195"/>
            <p:cNvSpPr>
              <a:spLocks noChangeArrowheads="1"/>
            </p:cNvSpPr>
            <p:nvPr/>
          </p:nvSpPr>
          <p:spPr bwMode="auto">
            <a:xfrm>
              <a:off x="3931" y="3451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Oval 196"/>
            <p:cNvSpPr>
              <a:spLocks noChangeArrowheads="1"/>
            </p:cNvSpPr>
            <p:nvPr/>
          </p:nvSpPr>
          <p:spPr bwMode="auto">
            <a:xfrm>
              <a:off x="3860" y="338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Oval 197"/>
            <p:cNvSpPr>
              <a:spLocks noChangeArrowheads="1"/>
            </p:cNvSpPr>
            <p:nvPr/>
          </p:nvSpPr>
          <p:spPr bwMode="auto">
            <a:xfrm>
              <a:off x="3896" y="341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Oval 198"/>
            <p:cNvSpPr>
              <a:spLocks noChangeArrowheads="1"/>
            </p:cNvSpPr>
            <p:nvPr/>
          </p:nvSpPr>
          <p:spPr bwMode="auto">
            <a:xfrm>
              <a:off x="3860" y="341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Oval 199"/>
            <p:cNvSpPr>
              <a:spLocks noChangeArrowheads="1"/>
            </p:cNvSpPr>
            <p:nvPr/>
          </p:nvSpPr>
          <p:spPr bwMode="auto">
            <a:xfrm>
              <a:off x="3967" y="3451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Oval 200"/>
            <p:cNvSpPr>
              <a:spLocks noChangeArrowheads="1"/>
            </p:cNvSpPr>
            <p:nvPr/>
          </p:nvSpPr>
          <p:spPr bwMode="auto">
            <a:xfrm>
              <a:off x="3967" y="3487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Oval 201"/>
            <p:cNvSpPr>
              <a:spLocks noChangeArrowheads="1"/>
            </p:cNvSpPr>
            <p:nvPr/>
          </p:nvSpPr>
          <p:spPr bwMode="auto">
            <a:xfrm>
              <a:off x="3931" y="3487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Oval 202"/>
            <p:cNvSpPr>
              <a:spLocks noChangeArrowheads="1"/>
            </p:cNvSpPr>
            <p:nvPr/>
          </p:nvSpPr>
          <p:spPr bwMode="auto">
            <a:xfrm>
              <a:off x="3789" y="330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Oval 203"/>
            <p:cNvSpPr>
              <a:spLocks noChangeArrowheads="1"/>
            </p:cNvSpPr>
            <p:nvPr/>
          </p:nvSpPr>
          <p:spPr bwMode="auto">
            <a:xfrm>
              <a:off x="3825" y="330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Oval 204"/>
            <p:cNvSpPr>
              <a:spLocks noChangeArrowheads="1"/>
            </p:cNvSpPr>
            <p:nvPr/>
          </p:nvSpPr>
          <p:spPr bwMode="auto">
            <a:xfrm>
              <a:off x="3825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" name="Group 406"/>
          <p:cNvGrpSpPr>
            <a:grpSpLocks/>
          </p:cNvGrpSpPr>
          <p:nvPr/>
        </p:nvGrpSpPr>
        <p:grpSpPr bwMode="auto">
          <a:xfrm>
            <a:off x="5485590" y="4337050"/>
            <a:ext cx="3463925" cy="1254125"/>
            <a:chOff x="3231" y="2732"/>
            <a:chExt cx="2182" cy="790"/>
          </a:xfrm>
        </p:grpSpPr>
        <p:sp>
          <p:nvSpPr>
            <p:cNvPr id="645" name="Oval 206"/>
            <p:cNvSpPr>
              <a:spLocks noChangeArrowheads="1"/>
            </p:cNvSpPr>
            <p:nvPr/>
          </p:nvSpPr>
          <p:spPr bwMode="auto">
            <a:xfrm>
              <a:off x="3789" y="334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Oval 207"/>
            <p:cNvSpPr>
              <a:spLocks noChangeArrowheads="1"/>
            </p:cNvSpPr>
            <p:nvPr/>
          </p:nvSpPr>
          <p:spPr bwMode="auto">
            <a:xfrm>
              <a:off x="4206" y="3451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Oval 208"/>
            <p:cNvSpPr>
              <a:spLocks noChangeArrowheads="1"/>
            </p:cNvSpPr>
            <p:nvPr/>
          </p:nvSpPr>
          <p:spPr bwMode="auto">
            <a:xfrm>
              <a:off x="4135" y="338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Oval 209"/>
            <p:cNvSpPr>
              <a:spLocks noChangeArrowheads="1"/>
            </p:cNvSpPr>
            <p:nvPr/>
          </p:nvSpPr>
          <p:spPr bwMode="auto">
            <a:xfrm>
              <a:off x="4171" y="338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Oval 210"/>
            <p:cNvSpPr>
              <a:spLocks noChangeArrowheads="1"/>
            </p:cNvSpPr>
            <p:nvPr/>
          </p:nvSpPr>
          <p:spPr bwMode="auto">
            <a:xfrm>
              <a:off x="4171" y="341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Oval 211"/>
            <p:cNvSpPr>
              <a:spLocks noChangeArrowheads="1"/>
            </p:cNvSpPr>
            <p:nvPr/>
          </p:nvSpPr>
          <p:spPr bwMode="auto">
            <a:xfrm>
              <a:off x="4135" y="341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Oval 212"/>
            <p:cNvSpPr>
              <a:spLocks noChangeArrowheads="1"/>
            </p:cNvSpPr>
            <p:nvPr/>
          </p:nvSpPr>
          <p:spPr bwMode="auto">
            <a:xfrm>
              <a:off x="4242" y="3451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Oval 213"/>
            <p:cNvSpPr>
              <a:spLocks noChangeArrowheads="1"/>
            </p:cNvSpPr>
            <p:nvPr/>
          </p:nvSpPr>
          <p:spPr bwMode="auto">
            <a:xfrm>
              <a:off x="4242" y="3487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Oval 214"/>
            <p:cNvSpPr>
              <a:spLocks noChangeArrowheads="1"/>
            </p:cNvSpPr>
            <p:nvPr/>
          </p:nvSpPr>
          <p:spPr bwMode="auto">
            <a:xfrm>
              <a:off x="4206" y="3487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Oval 215"/>
            <p:cNvSpPr>
              <a:spLocks noChangeArrowheads="1"/>
            </p:cNvSpPr>
            <p:nvPr/>
          </p:nvSpPr>
          <p:spPr bwMode="auto">
            <a:xfrm>
              <a:off x="4064" y="330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Oval 216"/>
            <p:cNvSpPr>
              <a:spLocks noChangeArrowheads="1"/>
            </p:cNvSpPr>
            <p:nvPr/>
          </p:nvSpPr>
          <p:spPr bwMode="auto">
            <a:xfrm>
              <a:off x="4100" y="330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Oval 217"/>
            <p:cNvSpPr>
              <a:spLocks noChangeArrowheads="1"/>
            </p:cNvSpPr>
            <p:nvPr/>
          </p:nvSpPr>
          <p:spPr bwMode="auto">
            <a:xfrm>
              <a:off x="4100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Oval 218"/>
            <p:cNvSpPr>
              <a:spLocks noChangeArrowheads="1"/>
            </p:cNvSpPr>
            <p:nvPr/>
          </p:nvSpPr>
          <p:spPr bwMode="auto">
            <a:xfrm>
              <a:off x="4064" y="334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Oval 219"/>
            <p:cNvSpPr>
              <a:spLocks noChangeArrowheads="1"/>
            </p:cNvSpPr>
            <p:nvPr/>
          </p:nvSpPr>
          <p:spPr bwMode="auto">
            <a:xfrm>
              <a:off x="4508" y="3451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Oval 220"/>
            <p:cNvSpPr>
              <a:spLocks noChangeArrowheads="1"/>
            </p:cNvSpPr>
            <p:nvPr/>
          </p:nvSpPr>
          <p:spPr bwMode="auto">
            <a:xfrm>
              <a:off x="4437" y="338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Oval 221"/>
            <p:cNvSpPr>
              <a:spLocks noChangeArrowheads="1"/>
            </p:cNvSpPr>
            <p:nvPr/>
          </p:nvSpPr>
          <p:spPr bwMode="auto">
            <a:xfrm>
              <a:off x="4473" y="341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Oval 222"/>
            <p:cNvSpPr>
              <a:spLocks noChangeArrowheads="1"/>
            </p:cNvSpPr>
            <p:nvPr/>
          </p:nvSpPr>
          <p:spPr bwMode="auto">
            <a:xfrm>
              <a:off x="4437" y="341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Oval 223"/>
            <p:cNvSpPr>
              <a:spLocks noChangeArrowheads="1"/>
            </p:cNvSpPr>
            <p:nvPr/>
          </p:nvSpPr>
          <p:spPr bwMode="auto">
            <a:xfrm>
              <a:off x="4544" y="3451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Oval 224"/>
            <p:cNvSpPr>
              <a:spLocks noChangeArrowheads="1"/>
            </p:cNvSpPr>
            <p:nvPr/>
          </p:nvSpPr>
          <p:spPr bwMode="auto">
            <a:xfrm>
              <a:off x="4544" y="3487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Oval 225"/>
            <p:cNvSpPr>
              <a:spLocks noChangeArrowheads="1"/>
            </p:cNvSpPr>
            <p:nvPr/>
          </p:nvSpPr>
          <p:spPr bwMode="auto">
            <a:xfrm>
              <a:off x="4508" y="3487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Oval 226"/>
            <p:cNvSpPr>
              <a:spLocks noChangeArrowheads="1"/>
            </p:cNvSpPr>
            <p:nvPr/>
          </p:nvSpPr>
          <p:spPr bwMode="auto">
            <a:xfrm>
              <a:off x="4366" y="330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Oval 227"/>
            <p:cNvSpPr>
              <a:spLocks noChangeArrowheads="1"/>
            </p:cNvSpPr>
            <p:nvPr/>
          </p:nvSpPr>
          <p:spPr bwMode="auto">
            <a:xfrm>
              <a:off x="4402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Oval 228"/>
            <p:cNvSpPr>
              <a:spLocks noChangeArrowheads="1"/>
            </p:cNvSpPr>
            <p:nvPr/>
          </p:nvSpPr>
          <p:spPr bwMode="auto">
            <a:xfrm>
              <a:off x="4366" y="334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Oval 229"/>
            <p:cNvSpPr>
              <a:spLocks noChangeArrowheads="1"/>
            </p:cNvSpPr>
            <p:nvPr/>
          </p:nvSpPr>
          <p:spPr bwMode="auto">
            <a:xfrm>
              <a:off x="4783" y="3451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Oval 230"/>
            <p:cNvSpPr>
              <a:spLocks noChangeArrowheads="1"/>
            </p:cNvSpPr>
            <p:nvPr/>
          </p:nvSpPr>
          <p:spPr bwMode="auto">
            <a:xfrm>
              <a:off x="4712" y="338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Oval 231"/>
            <p:cNvSpPr>
              <a:spLocks noChangeArrowheads="1"/>
            </p:cNvSpPr>
            <p:nvPr/>
          </p:nvSpPr>
          <p:spPr bwMode="auto">
            <a:xfrm>
              <a:off x="4748" y="338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Oval 232"/>
            <p:cNvSpPr>
              <a:spLocks noChangeArrowheads="1"/>
            </p:cNvSpPr>
            <p:nvPr/>
          </p:nvSpPr>
          <p:spPr bwMode="auto">
            <a:xfrm>
              <a:off x="4748" y="341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Oval 233"/>
            <p:cNvSpPr>
              <a:spLocks noChangeArrowheads="1"/>
            </p:cNvSpPr>
            <p:nvPr/>
          </p:nvSpPr>
          <p:spPr bwMode="auto">
            <a:xfrm>
              <a:off x="4712" y="341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Oval 234"/>
            <p:cNvSpPr>
              <a:spLocks noChangeArrowheads="1"/>
            </p:cNvSpPr>
            <p:nvPr/>
          </p:nvSpPr>
          <p:spPr bwMode="auto">
            <a:xfrm>
              <a:off x="4819" y="3451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Oval 235"/>
            <p:cNvSpPr>
              <a:spLocks noChangeArrowheads="1"/>
            </p:cNvSpPr>
            <p:nvPr/>
          </p:nvSpPr>
          <p:spPr bwMode="auto">
            <a:xfrm>
              <a:off x="4819" y="3487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Oval 236"/>
            <p:cNvSpPr>
              <a:spLocks noChangeArrowheads="1"/>
            </p:cNvSpPr>
            <p:nvPr/>
          </p:nvSpPr>
          <p:spPr bwMode="auto">
            <a:xfrm>
              <a:off x="4783" y="3487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Oval 237"/>
            <p:cNvSpPr>
              <a:spLocks noChangeArrowheads="1"/>
            </p:cNvSpPr>
            <p:nvPr/>
          </p:nvSpPr>
          <p:spPr bwMode="auto">
            <a:xfrm>
              <a:off x="4641" y="330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Oval 238"/>
            <p:cNvSpPr>
              <a:spLocks noChangeArrowheads="1"/>
            </p:cNvSpPr>
            <p:nvPr/>
          </p:nvSpPr>
          <p:spPr bwMode="auto">
            <a:xfrm>
              <a:off x="4677" y="330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Oval 239"/>
            <p:cNvSpPr>
              <a:spLocks noChangeArrowheads="1"/>
            </p:cNvSpPr>
            <p:nvPr/>
          </p:nvSpPr>
          <p:spPr bwMode="auto">
            <a:xfrm>
              <a:off x="4677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Oval 240"/>
            <p:cNvSpPr>
              <a:spLocks noChangeArrowheads="1"/>
            </p:cNvSpPr>
            <p:nvPr/>
          </p:nvSpPr>
          <p:spPr bwMode="auto">
            <a:xfrm>
              <a:off x="4641" y="334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Oval 241"/>
            <p:cNvSpPr>
              <a:spLocks noChangeArrowheads="1"/>
            </p:cNvSpPr>
            <p:nvPr/>
          </p:nvSpPr>
          <p:spPr bwMode="auto">
            <a:xfrm>
              <a:off x="5067" y="3451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Oval 242"/>
            <p:cNvSpPr>
              <a:spLocks noChangeArrowheads="1"/>
            </p:cNvSpPr>
            <p:nvPr/>
          </p:nvSpPr>
          <p:spPr bwMode="auto">
            <a:xfrm>
              <a:off x="4996" y="338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Oval 243"/>
            <p:cNvSpPr>
              <a:spLocks noChangeArrowheads="1"/>
            </p:cNvSpPr>
            <p:nvPr/>
          </p:nvSpPr>
          <p:spPr bwMode="auto">
            <a:xfrm>
              <a:off x="5031" y="341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Oval 244"/>
            <p:cNvSpPr>
              <a:spLocks noChangeArrowheads="1"/>
            </p:cNvSpPr>
            <p:nvPr/>
          </p:nvSpPr>
          <p:spPr bwMode="auto">
            <a:xfrm>
              <a:off x="4996" y="341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Oval 245"/>
            <p:cNvSpPr>
              <a:spLocks noChangeArrowheads="1"/>
            </p:cNvSpPr>
            <p:nvPr/>
          </p:nvSpPr>
          <p:spPr bwMode="auto">
            <a:xfrm>
              <a:off x="5102" y="3451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Oval 246"/>
            <p:cNvSpPr>
              <a:spLocks noChangeArrowheads="1"/>
            </p:cNvSpPr>
            <p:nvPr/>
          </p:nvSpPr>
          <p:spPr bwMode="auto">
            <a:xfrm>
              <a:off x="5102" y="3487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Oval 247"/>
            <p:cNvSpPr>
              <a:spLocks noChangeArrowheads="1"/>
            </p:cNvSpPr>
            <p:nvPr/>
          </p:nvSpPr>
          <p:spPr bwMode="auto">
            <a:xfrm>
              <a:off x="5067" y="3487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Oval 248"/>
            <p:cNvSpPr>
              <a:spLocks noChangeArrowheads="1"/>
            </p:cNvSpPr>
            <p:nvPr/>
          </p:nvSpPr>
          <p:spPr bwMode="auto">
            <a:xfrm>
              <a:off x="4925" y="330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Oval 249"/>
            <p:cNvSpPr>
              <a:spLocks noChangeArrowheads="1"/>
            </p:cNvSpPr>
            <p:nvPr/>
          </p:nvSpPr>
          <p:spPr bwMode="auto">
            <a:xfrm>
              <a:off x="4961" y="330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Oval 250"/>
            <p:cNvSpPr>
              <a:spLocks noChangeArrowheads="1"/>
            </p:cNvSpPr>
            <p:nvPr/>
          </p:nvSpPr>
          <p:spPr bwMode="auto">
            <a:xfrm>
              <a:off x="4961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Oval 251"/>
            <p:cNvSpPr>
              <a:spLocks noChangeArrowheads="1"/>
            </p:cNvSpPr>
            <p:nvPr/>
          </p:nvSpPr>
          <p:spPr bwMode="auto">
            <a:xfrm>
              <a:off x="4925" y="334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Oval 252"/>
            <p:cNvSpPr>
              <a:spLocks noChangeArrowheads="1"/>
            </p:cNvSpPr>
            <p:nvPr/>
          </p:nvSpPr>
          <p:spPr bwMode="auto">
            <a:xfrm>
              <a:off x="5342" y="3451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Oval 253"/>
            <p:cNvSpPr>
              <a:spLocks noChangeArrowheads="1"/>
            </p:cNvSpPr>
            <p:nvPr/>
          </p:nvSpPr>
          <p:spPr bwMode="auto">
            <a:xfrm>
              <a:off x="5271" y="338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Oval 254"/>
            <p:cNvSpPr>
              <a:spLocks noChangeArrowheads="1"/>
            </p:cNvSpPr>
            <p:nvPr/>
          </p:nvSpPr>
          <p:spPr bwMode="auto">
            <a:xfrm>
              <a:off x="5307" y="338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Oval 255"/>
            <p:cNvSpPr>
              <a:spLocks noChangeArrowheads="1"/>
            </p:cNvSpPr>
            <p:nvPr/>
          </p:nvSpPr>
          <p:spPr bwMode="auto">
            <a:xfrm>
              <a:off x="5307" y="341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Oval 256"/>
            <p:cNvSpPr>
              <a:spLocks noChangeArrowheads="1"/>
            </p:cNvSpPr>
            <p:nvPr/>
          </p:nvSpPr>
          <p:spPr bwMode="auto">
            <a:xfrm>
              <a:off x="5271" y="341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Oval 257"/>
            <p:cNvSpPr>
              <a:spLocks noChangeArrowheads="1"/>
            </p:cNvSpPr>
            <p:nvPr/>
          </p:nvSpPr>
          <p:spPr bwMode="auto">
            <a:xfrm>
              <a:off x="5377" y="3451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Oval 258"/>
            <p:cNvSpPr>
              <a:spLocks noChangeArrowheads="1"/>
            </p:cNvSpPr>
            <p:nvPr/>
          </p:nvSpPr>
          <p:spPr bwMode="auto">
            <a:xfrm>
              <a:off x="5377" y="3487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Oval 259"/>
            <p:cNvSpPr>
              <a:spLocks noChangeArrowheads="1"/>
            </p:cNvSpPr>
            <p:nvPr/>
          </p:nvSpPr>
          <p:spPr bwMode="auto">
            <a:xfrm>
              <a:off x="5342" y="3487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Oval 260"/>
            <p:cNvSpPr>
              <a:spLocks noChangeArrowheads="1"/>
            </p:cNvSpPr>
            <p:nvPr/>
          </p:nvSpPr>
          <p:spPr bwMode="auto">
            <a:xfrm>
              <a:off x="5200" y="330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Oval 261"/>
            <p:cNvSpPr>
              <a:spLocks noChangeArrowheads="1"/>
            </p:cNvSpPr>
            <p:nvPr/>
          </p:nvSpPr>
          <p:spPr bwMode="auto">
            <a:xfrm>
              <a:off x="5236" y="330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Oval 262"/>
            <p:cNvSpPr>
              <a:spLocks noChangeArrowheads="1"/>
            </p:cNvSpPr>
            <p:nvPr/>
          </p:nvSpPr>
          <p:spPr bwMode="auto">
            <a:xfrm>
              <a:off x="5236" y="334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Oval 263"/>
            <p:cNvSpPr>
              <a:spLocks noChangeArrowheads="1"/>
            </p:cNvSpPr>
            <p:nvPr/>
          </p:nvSpPr>
          <p:spPr bwMode="auto">
            <a:xfrm>
              <a:off x="5200" y="334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Oval 264"/>
            <p:cNvSpPr>
              <a:spLocks noChangeArrowheads="1"/>
            </p:cNvSpPr>
            <p:nvPr/>
          </p:nvSpPr>
          <p:spPr bwMode="auto">
            <a:xfrm>
              <a:off x="3372" y="3176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Oval 265"/>
            <p:cNvSpPr>
              <a:spLocks noChangeArrowheads="1"/>
            </p:cNvSpPr>
            <p:nvPr/>
          </p:nvSpPr>
          <p:spPr bwMode="auto">
            <a:xfrm>
              <a:off x="3301" y="310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Oval 266"/>
            <p:cNvSpPr>
              <a:spLocks noChangeArrowheads="1"/>
            </p:cNvSpPr>
            <p:nvPr/>
          </p:nvSpPr>
          <p:spPr bwMode="auto">
            <a:xfrm>
              <a:off x="3337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Oval 267"/>
            <p:cNvSpPr>
              <a:spLocks noChangeArrowheads="1"/>
            </p:cNvSpPr>
            <p:nvPr/>
          </p:nvSpPr>
          <p:spPr bwMode="auto">
            <a:xfrm>
              <a:off x="3337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Oval 268"/>
            <p:cNvSpPr>
              <a:spLocks noChangeArrowheads="1"/>
            </p:cNvSpPr>
            <p:nvPr/>
          </p:nvSpPr>
          <p:spPr bwMode="auto">
            <a:xfrm>
              <a:off x="3301" y="314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Oval 269"/>
            <p:cNvSpPr>
              <a:spLocks noChangeArrowheads="1"/>
            </p:cNvSpPr>
            <p:nvPr/>
          </p:nvSpPr>
          <p:spPr bwMode="auto">
            <a:xfrm>
              <a:off x="3408" y="3176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Oval 270"/>
            <p:cNvSpPr>
              <a:spLocks noChangeArrowheads="1"/>
            </p:cNvSpPr>
            <p:nvPr/>
          </p:nvSpPr>
          <p:spPr bwMode="auto">
            <a:xfrm>
              <a:off x="3408" y="3212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Oval 271"/>
            <p:cNvSpPr>
              <a:spLocks noChangeArrowheads="1"/>
            </p:cNvSpPr>
            <p:nvPr/>
          </p:nvSpPr>
          <p:spPr bwMode="auto">
            <a:xfrm>
              <a:off x="3372" y="3212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Oval 272"/>
            <p:cNvSpPr>
              <a:spLocks noChangeArrowheads="1"/>
            </p:cNvSpPr>
            <p:nvPr/>
          </p:nvSpPr>
          <p:spPr bwMode="auto">
            <a:xfrm>
              <a:off x="3231" y="303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Oval 273"/>
            <p:cNvSpPr>
              <a:spLocks noChangeArrowheads="1"/>
            </p:cNvSpPr>
            <p:nvPr/>
          </p:nvSpPr>
          <p:spPr bwMode="auto">
            <a:xfrm>
              <a:off x="3266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Oval 274"/>
            <p:cNvSpPr>
              <a:spLocks noChangeArrowheads="1"/>
            </p:cNvSpPr>
            <p:nvPr/>
          </p:nvSpPr>
          <p:spPr bwMode="auto">
            <a:xfrm>
              <a:off x="3231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Oval 275"/>
            <p:cNvSpPr>
              <a:spLocks noChangeArrowheads="1"/>
            </p:cNvSpPr>
            <p:nvPr/>
          </p:nvSpPr>
          <p:spPr bwMode="auto">
            <a:xfrm>
              <a:off x="3647" y="3176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Oval 276"/>
            <p:cNvSpPr>
              <a:spLocks noChangeArrowheads="1"/>
            </p:cNvSpPr>
            <p:nvPr/>
          </p:nvSpPr>
          <p:spPr bwMode="auto">
            <a:xfrm>
              <a:off x="3577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Oval 277"/>
            <p:cNvSpPr>
              <a:spLocks noChangeArrowheads="1"/>
            </p:cNvSpPr>
            <p:nvPr/>
          </p:nvSpPr>
          <p:spPr bwMode="auto">
            <a:xfrm>
              <a:off x="3612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Oval 278"/>
            <p:cNvSpPr>
              <a:spLocks noChangeArrowheads="1"/>
            </p:cNvSpPr>
            <p:nvPr/>
          </p:nvSpPr>
          <p:spPr bwMode="auto">
            <a:xfrm>
              <a:off x="3612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Oval 279"/>
            <p:cNvSpPr>
              <a:spLocks noChangeArrowheads="1"/>
            </p:cNvSpPr>
            <p:nvPr/>
          </p:nvSpPr>
          <p:spPr bwMode="auto">
            <a:xfrm>
              <a:off x="3577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Oval 280"/>
            <p:cNvSpPr>
              <a:spLocks noChangeArrowheads="1"/>
            </p:cNvSpPr>
            <p:nvPr/>
          </p:nvSpPr>
          <p:spPr bwMode="auto">
            <a:xfrm>
              <a:off x="3683" y="3212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Oval 281"/>
            <p:cNvSpPr>
              <a:spLocks noChangeArrowheads="1"/>
            </p:cNvSpPr>
            <p:nvPr/>
          </p:nvSpPr>
          <p:spPr bwMode="auto">
            <a:xfrm>
              <a:off x="3647" y="3212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Oval 282"/>
            <p:cNvSpPr>
              <a:spLocks noChangeArrowheads="1"/>
            </p:cNvSpPr>
            <p:nvPr/>
          </p:nvSpPr>
          <p:spPr bwMode="auto">
            <a:xfrm>
              <a:off x="3506" y="303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Oval 283"/>
            <p:cNvSpPr>
              <a:spLocks noChangeArrowheads="1"/>
            </p:cNvSpPr>
            <p:nvPr/>
          </p:nvSpPr>
          <p:spPr bwMode="auto">
            <a:xfrm>
              <a:off x="3541" y="303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Oval 284"/>
            <p:cNvSpPr>
              <a:spLocks noChangeArrowheads="1"/>
            </p:cNvSpPr>
            <p:nvPr/>
          </p:nvSpPr>
          <p:spPr bwMode="auto">
            <a:xfrm>
              <a:off x="3541" y="307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Oval 285"/>
            <p:cNvSpPr>
              <a:spLocks noChangeArrowheads="1"/>
            </p:cNvSpPr>
            <p:nvPr/>
          </p:nvSpPr>
          <p:spPr bwMode="auto">
            <a:xfrm>
              <a:off x="3506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Oval 286"/>
            <p:cNvSpPr>
              <a:spLocks noChangeArrowheads="1"/>
            </p:cNvSpPr>
            <p:nvPr/>
          </p:nvSpPr>
          <p:spPr bwMode="auto">
            <a:xfrm>
              <a:off x="3931" y="3176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Oval 287"/>
            <p:cNvSpPr>
              <a:spLocks noChangeArrowheads="1"/>
            </p:cNvSpPr>
            <p:nvPr/>
          </p:nvSpPr>
          <p:spPr bwMode="auto">
            <a:xfrm>
              <a:off x="3860" y="310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Oval 288"/>
            <p:cNvSpPr>
              <a:spLocks noChangeArrowheads="1"/>
            </p:cNvSpPr>
            <p:nvPr/>
          </p:nvSpPr>
          <p:spPr bwMode="auto">
            <a:xfrm>
              <a:off x="3896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Oval 289"/>
            <p:cNvSpPr>
              <a:spLocks noChangeArrowheads="1"/>
            </p:cNvSpPr>
            <p:nvPr/>
          </p:nvSpPr>
          <p:spPr bwMode="auto">
            <a:xfrm>
              <a:off x="3896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Oval 290"/>
            <p:cNvSpPr>
              <a:spLocks noChangeArrowheads="1"/>
            </p:cNvSpPr>
            <p:nvPr/>
          </p:nvSpPr>
          <p:spPr bwMode="auto">
            <a:xfrm>
              <a:off x="3860" y="314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Oval 291"/>
            <p:cNvSpPr>
              <a:spLocks noChangeArrowheads="1"/>
            </p:cNvSpPr>
            <p:nvPr/>
          </p:nvSpPr>
          <p:spPr bwMode="auto">
            <a:xfrm>
              <a:off x="3967" y="3176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Oval 292"/>
            <p:cNvSpPr>
              <a:spLocks noChangeArrowheads="1"/>
            </p:cNvSpPr>
            <p:nvPr/>
          </p:nvSpPr>
          <p:spPr bwMode="auto">
            <a:xfrm>
              <a:off x="3967" y="3212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Oval 293"/>
            <p:cNvSpPr>
              <a:spLocks noChangeArrowheads="1"/>
            </p:cNvSpPr>
            <p:nvPr/>
          </p:nvSpPr>
          <p:spPr bwMode="auto">
            <a:xfrm>
              <a:off x="3931" y="3212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Oval 294"/>
            <p:cNvSpPr>
              <a:spLocks noChangeArrowheads="1"/>
            </p:cNvSpPr>
            <p:nvPr/>
          </p:nvSpPr>
          <p:spPr bwMode="auto">
            <a:xfrm>
              <a:off x="3789" y="303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Oval 295"/>
            <p:cNvSpPr>
              <a:spLocks noChangeArrowheads="1"/>
            </p:cNvSpPr>
            <p:nvPr/>
          </p:nvSpPr>
          <p:spPr bwMode="auto">
            <a:xfrm>
              <a:off x="3825" y="303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Oval 296"/>
            <p:cNvSpPr>
              <a:spLocks noChangeArrowheads="1"/>
            </p:cNvSpPr>
            <p:nvPr/>
          </p:nvSpPr>
          <p:spPr bwMode="auto">
            <a:xfrm>
              <a:off x="3825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Oval 297"/>
            <p:cNvSpPr>
              <a:spLocks noChangeArrowheads="1"/>
            </p:cNvSpPr>
            <p:nvPr/>
          </p:nvSpPr>
          <p:spPr bwMode="auto">
            <a:xfrm>
              <a:off x="3789" y="307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Oval 298"/>
            <p:cNvSpPr>
              <a:spLocks noChangeArrowheads="1"/>
            </p:cNvSpPr>
            <p:nvPr/>
          </p:nvSpPr>
          <p:spPr bwMode="auto">
            <a:xfrm>
              <a:off x="4206" y="3176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Oval 299"/>
            <p:cNvSpPr>
              <a:spLocks noChangeArrowheads="1"/>
            </p:cNvSpPr>
            <p:nvPr/>
          </p:nvSpPr>
          <p:spPr bwMode="auto">
            <a:xfrm>
              <a:off x="4135" y="310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Oval 300"/>
            <p:cNvSpPr>
              <a:spLocks noChangeArrowheads="1"/>
            </p:cNvSpPr>
            <p:nvPr/>
          </p:nvSpPr>
          <p:spPr bwMode="auto">
            <a:xfrm>
              <a:off x="4171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Oval 301"/>
            <p:cNvSpPr>
              <a:spLocks noChangeArrowheads="1"/>
            </p:cNvSpPr>
            <p:nvPr/>
          </p:nvSpPr>
          <p:spPr bwMode="auto">
            <a:xfrm>
              <a:off x="4171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Oval 302"/>
            <p:cNvSpPr>
              <a:spLocks noChangeArrowheads="1"/>
            </p:cNvSpPr>
            <p:nvPr/>
          </p:nvSpPr>
          <p:spPr bwMode="auto">
            <a:xfrm>
              <a:off x="4135" y="314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Oval 303"/>
            <p:cNvSpPr>
              <a:spLocks noChangeArrowheads="1"/>
            </p:cNvSpPr>
            <p:nvPr/>
          </p:nvSpPr>
          <p:spPr bwMode="auto">
            <a:xfrm>
              <a:off x="4242" y="3176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Oval 304"/>
            <p:cNvSpPr>
              <a:spLocks noChangeArrowheads="1"/>
            </p:cNvSpPr>
            <p:nvPr/>
          </p:nvSpPr>
          <p:spPr bwMode="auto">
            <a:xfrm>
              <a:off x="4242" y="3212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Oval 305"/>
            <p:cNvSpPr>
              <a:spLocks noChangeArrowheads="1"/>
            </p:cNvSpPr>
            <p:nvPr/>
          </p:nvSpPr>
          <p:spPr bwMode="auto">
            <a:xfrm>
              <a:off x="4206" y="3212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Oval 306"/>
            <p:cNvSpPr>
              <a:spLocks noChangeArrowheads="1"/>
            </p:cNvSpPr>
            <p:nvPr/>
          </p:nvSpPr>
          <p:spPr bwMode="auto">
            <a:xfrm>
              <a:off x="4064" y="303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Oval 307"/>
            <p:cNvSpPr>
              <a:spLocks noChangeArrowheads="1"/>
            </p:cNvSpPr>
            <p:nvPr/>
          </p:nvSpPr>
          <p:spPr bwMode="auto">
            <a:xfrm>
              <a:off x="4100" y="303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Oval 308"/>
            <p:cNvSpPr>
              <a:spLocks noChangeArrowheads="1"/>
            </p:cNvSpPr>
            <p:nvPr/>
          </p:nvSpPr>
          <p:spPr bwMode="auto">
            <a:xfrm>
              <a:off x="4100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Oval 309"/>
            <p:cNvSpPr>
              <a:spLocks noChangeArrowheads="1"/>
            </p:cNvSpPr>
            <p:nvPr/>
          </p:nvSpPr>
          <p:spPr bwMode="auto">
            <a:xfrm>
              <a:off x="4064" y="307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Oval 310"/>
            <p:cNvSpPr>
              <a:spLocks noChangeArrowheads="1"/>
            </p:cNvSpPr>
            <p:nvPr/>
          </p:nvSpPr>
          <p:spPr bwMode="auto">
            <a:xfrm>
              <a:off x="4508" y="3176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Oval 311"/>
            <p:cNvSpPr>
              <a:spLocks noChangeArrowheads="1"/>
            </p:cNvSpPr>
            <p:nvPr/>
          </p:nvSpPr>
          <p:spPr bwMode="auto">
            <a:xfrm>
              <a:off x="4437" y="310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Oval 312"/>
            <p:cNvSpPr>
              <a:spLocks noChangeArrowheads="1"/>
            </p:cNvSpPr>
            <p:nvPr/>
          </p:nvSpPr>
          <p:spPr bwMode="auto">
            <a:xfrm>
              <a:off x="4473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Oval 313"/>
            <p:cNvSpPr>
              <a:spLocks noChangeArrowheads="1"/>
            </p:cNvSpPr>
            <p:nvPr/>
          </p:nvSpPr>
          <p:spPr bwMode="auto">
            <a:xfrm>
              <a:off x="4473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Oval 314"/>
            <p:cNvSpPr>
              <a:spLocks noChangeArrowheads="1"/>
            </p:cNvSpPr>
            <p:nvPr/>
          </p:nvSpPr>
          <p:spPr bwMode="auto">
            <a:xfrm>
              <a:off x="4437" y="314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Oval 315"/>
            <p:cNvSpPr>
              <a:spLocks noChangeArrowheads="1"/>
            </p:cNvSpPr>
            <p:nvPr/>
          </p:nvSpPr>
          <p:spPr bwMode="auto">
            <a:xfrm>
              <a:off x="4544" y="3176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Oval 316"/>
            <p:cNvSpPr>
              <a:spLocks noChangeArrowheads="1"/>
            </p:cNvSpPr>
            <p:nvPr/>
          </p:nvSpPr>
          <p:spPr bwMode="auto">
            <a:xfrm>
              <a:off x="4544" y="3212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Oval 317"/>
            <p:cNvSpPr>
              <a:spLocks noChangeArrowheads="1"/>
            </p:cNvSpPr>
            <p:nvPr/>
          </p:nvSpPr>
          <p:spPr bwMode="auto">
            <a:xfrm>
              <a:off x="4508" y="3212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Oval 318"/>
            <p:cNvSpPr>
              <a:spLocks noChangeArrowheads="1"/>
            </p:cNvSpPr>
            <p:nvPr/>
          </p:nvSpPr>
          <p:spPr bwMode="auto">
            <a:xfrm>
              <a:off x="4366" y="303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Oval 319"/>
            <p:cNvSpPr>
              <a:spLocks noChangeArrowheads="1"/>
            </p:cNvSpPr>
            <p:nvPr/>
          </p:nvSpPr>
          <p:spPr bwMode="auto">
            <a:xfrm>
              <a:off x="4402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Oval 320"/>
            <p:cNvSpPr>
              <a:spLocks noChangeArrowheads="1"/>
            </p:cNvSpPr>
            <p:nvPr/>
          </p:nvSpPr>
          <p:spPr bwMode="auto">
            <a:xfrm>
              <a:off x="4366" y="307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Oval 321"/>
            <p:cNvSpPr>
              <a:spLocks noChangeArrowheads="1"/>
            </p:cNvSpPr>
            <p:nvPr/>
          </p:nvSpPr>
          <p:spPr bwMode="auto">
            <a:xfrm>
              <a:off x="4783" y="3176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Oval 322"/>
            <p:cNvSpPr>
              <a:spLocks noChangeArrowheads="1"/>
            </p:cNvSpPr>
            <p:nvPr/>
          </p:nvSpPr>
          <p:spPr bwMode="auto">
            <a:xfrm>
              <a:off x="4712" y="310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Oval 323"/>
            <p:cNvSpPr>
              <a:spLocks noChangeArrowheads="1"/>
            </p:cNvSpPr>
            <p:nvPr/>
          </p:nvSpPr>
          <p:spPr bwMode="auto">
            <a:xfrm>
              <a:off x="4748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Oval 324"/>
            <p:cNvSpPr>
              <a:spLocks noChangeArrowheads="1"/>
            </p:cNvSpPr>
            <p:nvPr/>
          </p:nvSpPr>
          <p:spPr bwMode="auto">
            <a:xfrm>
              <a:off x="4748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Oval 325"/>
            <p:cNvSpPr>
              <a:spLocks noChangeArrowheads="1"/>
            </p:cNvSpPr>
            <p:nvPr/>
          </p:nvSpPr>
          <p:spPr bwMode="auto">
            <a:xfrm>
              <a:off x="4712" y="314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Oval 326"/>
            <p:cNvSpPr>
              <a:spLocks noChangeArrowheads="1"/>
            </p:cNvSpPr>
            <p:nvPr/>
          </p:nvSpPr>
          <p:spPr bwMode="auto">
            <a:xfrm>
              <a:off x="4819" y="3176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Oval 327"/>
            <p:cNvSpPr>
              <a:spLocks noChangeArrowheads="1"/>
            </p:cNvSpPr>
            <p:nvPr/>
          </p:nvSpPr>
          <p:spPr bwMode="auto">
            <a:xfrm>
              <a:off x="4819" y="3212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Oval 328"/>
            <p:cNvSpPr>
              <a:spLocks noChangeArrowheads="1"/>
            </p:cNvSpPr>
            <p:nvPr/>
          </p:nvSpPr>
          <p:spPr bwMode="auto">
            <a:xfrm>
              <a:off x="4783" y="3212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Oval 329"/>
            <p:cNvSpPr>
              <a:spLocks noChangeArrowheads="1"/>
            </p:cNvSpPr>
            <p:nvPr/>
          </p:nvSpPr>
          <p:spPr bwMode="auto">
            <a:xfrm>
              <a:off x="4641" y="303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Oval 330"/>
            <p:cNvSpPr>
              <a:spLocks noChangeArrowheads="1"/>
            </p:cNvSpPr>
            <p:nvPr/>
          </p:nvSpPr>
          <p:spPr bwMode="auto">
            <a:xfrm>
              <a:off x="4677" y="303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Oval 331"/>
            <p:cNvSpPr>
              <a:spLocks noChangeArrowheads="1"/>
            </p:cNvSpPr>
            <p:nvPr/>
          </p:nvSpPr>
          <p:spPr bwMode="auto">
            <a:xfrm>
              <a:off x="4677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Oval 332"/>
            <p:cNvSpPr>
              <a:spLocks noChangeArrowheads="1"/>
            </p:cNvSpPr>
            <p:nvPr/>
          </p:nvSpPr>
          <p:spPr bwMode="auto">
            <a:xfrm>
              <a:off x="4641" y="307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Oval 333"/>
            <p:cNvSpPr>
              <a:spLocks noChangeArrowheads="1"/>
            </p:cNvSpPr>
            <p:nvPr/>
          </p:nvSpPr>
          <p:spPr bwMode="auto">
            <a:xfrm>
              <a:off x="5067" y="3176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Oval 334"/>
            <p:cNvSpPr>
              <a:spLocks noChangeArrowheads="1"/>
            </p:cNvSpPr>
            <p:nvPr/>
          </p:nvSpPr>
          <p:spPr bwMode="auto">
            <a:xfrm>
              <a:off x="4996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Oval 335"/>
            <p:cNvSpPr>
              <a:spLocks noChangeArrowheads="1"/>
            </p:cNvSpPr>
            <p:nvPr/>
          </p:nvSpPr>
          <p:spPr bwMode="auto">
            <a:xfrm>
              <a:off x="5031" y="310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Oval 336"/>
            <p:cNvSpPr>
              <a:spLocks noChangeArrowheads="1"/>
            </p:cNvSpPr>
            <p:nvPr/>
          </p:nvSpPr>
          <p:spPr bwMode="auto">
            <a:xfrm>
              <a:off x="5031" y="314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Oval 337"/>
            <p:cNvSpPr>
              <a:spLocks noChangeArrowheads="1"/>
            </p:cNvSpPr>
            <p:nvPr/>
          </p:nvSpPr>
          <p:spPr bwMode="auto">
            <a:xfrm>
              <a:off x="4996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Oval 338"/>
            <p:cNvSpPr>
              <a:spLocks noChangeArrowheads="1"/>
            </p:cNvSpPr>
            <p:nvPr/>
          </p:nvSpPr>
          <p:spPr bwMode="auto">
            <a:xfrm>
              <a:off x="5102" y="3176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Oval 339"/>
            <p:cNvSpPr>
              <a:spLocks noChangeArrowheads="1"/>
            </p:cNvSpPr>
            <p:nvPr/>
          </p:nvSpPr>
          <p:spPr bwMode="auto">
            <a:xfrm>
              <a:off x="5102" y="3212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Oval 340"/>
            <p:cNvSpPr>
              <a:spLocks noChangeArrowheads="1"/>
            </p:cNvSpPr>
            <p:nvPr/>
          </p:nvSpPr>
          <p:spPr bwMode="auto">
            <a:xfrm>
              <a:off x="5067" y="3212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Oval 341"/>
            <p:cNvSpPr>
              <a:spLocks noChangeArrowheads="1"/>
            </p:cNvSpPr>
            <p:nvPr/>
          </p:nvSpPr>
          <p:spPr bwMode="auto">
            <a:xfrm>
              <a:off x="4925" y="303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Oval 342"/>
            <p:cNvSpPr>
              <a:spLocks noChangeArrowheads="1"/>
            </p:cNvSpPr>
            <p:nvPr/>
          </p:nvSpPr>
          <p:spPr bwMode="auto">
            <a:xfrm>
              <a:off x="4961" y="303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Oval 343"/>
            <p:cNvSpPr>
              <a:spLocks noChangeArrowheads="1"/>
            </p:cNvSpPr>
            <p:nvPr/>
          </p:nvSpPr>
          <p:spPr bwMode="auto">
            <a:xfrm>
              <a:off x="4961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Oval 344"/>
            <p:cNvSpPr>
              <a:spLocks noChangeArrowheads="1"/>
            </p:cNvSpPr>
            <p:nvPr/>
          </p:nvSpPr>
          <p:spPr bwMode="auto">
            <a:xfrm>
              <a:off x="4925" y="307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Oval 345"/>
            <p:cNvSpPr>
              <a:spLocks noChangeArrowheads="1"/>
            </p:cNvSpPr>
            <p:nvPr/>
          </p:nvSpPr>
          <p:spPr bwMode="auto">
            <a:xfrm>
              <a:off x="5342" y="3176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Oval 346"/>
            <p:cNvSpPr>
              <a:spLocks noChangeArrowheads="1"/>
            </p:cNvSpPr>
            <p:nvPr/>
          </p:nvSpPr>
          <p:spPr bwMode="auto">
            <a:xfrm>
              <a:off x="5271" y="310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Oval 347"/>
            <p:cNvSpPr>
              <a:spLocks noChangeArrowheads="1"/>
            </p:cNvSpPr>
            <p:nvPr/>
          </p:nvSpPr>
          <p:spPr bwMode="auto">
            <a:xfrm>
              <a:off x="5307" y="310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Oval 348"/>
            <p:cNvSpPr>
              <a:spLocks noChangeArrowheads="1"/>
            </p:cNvSpPr>
            <p:nvPr/>
          </p:nvSpPr>
          <p:spPr bwMode="auto">
            <a:xfrm>
              <a:off x="5307" y="314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Oval 349"/>
            <p:cNvSpPr>
              <a:spLocks noChangeArrowheads="1"/>
            </p:cNvSpPr>
            <p:nvPr/>
          </p:nvSpPr>
          <p:spPr bwMode="auto">
            <a:xfrm>
              <a:off x="5271" y="314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Oval 350"/>
            <p:cNvSpPr>
              <a:spLocks noChangeArrowheads="1"/>
            </p:cNvSpPr>
            <p:nvPr/>
          </p:nvSpPr>
          <p:spPr bwMode="auto">
            <a:xfrm>
              <a:off x="5377" y="3176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0" name="Oval 351"/>
            <p:cNvSpPr>
              <a:spLocks noChangeArrowheads="1"/>
            </p:cNvSpPr>
            <p:nvPr/>
          </p:nvSpPr>
          <p:spPr bwMode="auto">
            <a:xfrm>
              <a:off x="5377" y="3212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Oval 352"/>
            <p:cNvSpPr>
              <a:spLocks noChangeArrowheads="1"/>
            </p:cNvSpPr>
            <p:nvPr/>
          </p:nvSpPr>
          <p:spPr bwMode="auto">
            <a:xfrm>
              <a:off x="5342" y="3212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Oval 353"/>
            <p:cNvSpPr>
              <a:spLocks noChangeArrowheads="1"/>
            </p:cNvSpPr>
            <p:nvPr/>
          </p:nvSpPr>
          <p:spPr bwMode="auto">
            <a:xfrm>
              <a:off x="5200" y="303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Oval 354"/>
            <p:cNvSpPr>
              <a:spLocks noChangeArrowheads="1"/>
            </p:cNvSpPr>
            <p:nvPr/>
          </p:nvSpPr>
          <p:spPr bwMode="auto">
            <a:xfrm>
              <a:off x="5236" y="303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Oval 355"/>
            <p:cNvSpPr>
              <a:spLocks noChangeArrowheads="1"/>
            </p:cNvSpPr>
            <p:nvPr/>
          </p:nvSpPr>
          <p:spPr bwMode="auto">
            <a:xfrm>
              <a:off x="5236" y="307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Oval 356"/>
            <p:cNvSpPr>
              <a:spLocks noChangeArrowheads="1"/>
            </p:cNvSpPr>
            <p:nvPr/>
          </p:nvSpPr>
          <p:spPr bwMode="auto">
            <a:xfrm>
              <a:off x="5200" y="307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Oval 357"/>
            <p:cNvSpPr>
              <a:spLocks noChangeArrowheads="1"/>
            </p:cNvSpPr>
            <p:nvPr/>
          </p:nvSpPr>
          <p:spPr bwMode="auto">
            <a:xfrm>
              <a:off x="3372" y="287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Oval 358"/>
            <p:cNvSpPr>
              <a:spLocks noChangeArrowheads="1"/>
            </p:cNvSpPr>
            <p:nvPr/>
          </p:nvSpPr>
          <p:spPr bwMode="auto">
            <a:xfrm>
              <a:off x="3301" y="280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Oval 359"/>
            <p:cNvSpPr>
              <a:spLocks noChangeArrowheads="1"/>
            </p:cNvSpPr>
            <p:nvPr/>
          </p:nvSpPr>
          <p:spPr bwMode="auto">
            <a:xfrm>
              <a:off x="3337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Oval 360"/>
            <p:cNvSpPr>
              <a:spLocks noChangeArrowheads="1"/>
            </p:cNvSpPr>
            <p:nvPr/>
          </p:nvSpPr>
          <p:spPr bwMode="auto">
            <a:xfrm>
              <a:off x="3301" y="283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Oval 361"/>
            <p:cNvSpPr>
              <a:spLocks noChangeArrowheads="1"/>
            </p:cNvSpPr>
            <p:nvPr/>
          </p:nvSpPr>
          <p:spPr bwMode="auto">
            <a:xfrm>
              <a:off x="3408" y="291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Oval 362"/>
            <p:cNvSpPr>
              <a:spLocks noChangeArrowheads="1"/>
            </p:cNvSpPr>
            <p:nvPr/>
          </p:nvSpPr>
          <p:spPr bwMode="auto">
            <a:xfrm>
              <a:off x="3372" y="291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Oval 363"/>
            <p:cNvSpPr>
              <a:spLocks noChangeArrowheads="1"/>
            </p:cNvSpPr>
            <p:nvPr/>
          </p:nvSpPr>
          <p:spPr bwMode="auto">
            <a:xfrm>
              <a:off x="3231" y="2732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Oval 364"/>
            <p:cNvSpPr>
              <a:spLocks noChangeArrowheads="1"/>
            </p:cNvSpPr>
            <p:nvPr/>
          </p:nvSpPr>
          <p:spPr bwMode="auto">
            <a:xfrm>
              <a:off x="3266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Oval 365"/>
            <p:cNvSpPr>
              <a:spLocks noChangeArrowheads="1"/>
            </p:cNvSpPr>
            <p:nvPr/>
          </p:nvSpPr>
          <p:spPr bwMode="auto">
            <a:xfrm>
              <a:off x="3231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Oval 366"/>
            <p:cNvSpPr>
              <a:spLocks noChangeArrowheads="1"/>
            </p:cNvSpPr>
            <p:nvPr/>
          </p:nvSpPr>
          <p:spPr bwMode="auto">
            <a:xfrm>
              <a:off x="3577" y="280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Oval 367"/>
            <p:cNvSpPr>
              <a:spLocks noChangeArrowheads="1"/>
            </p:cNvSpPr>
            <p:nvPr/>
          </p:nvSpPr>
          <p:spPr bwMode="auto">
            <a:xfrm>
              <a:off x="3612" y="280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Oval 368"/>
            <p:cNvSpPr>
              <a:spLocks noChangeArrowheads="1"/>
            </p:cNvSpPr>
            <p:nvPr/>
          </p:nvSpPr>
          <p:spPr bwMode="auto">
            <a:xfrm>
              <a:off x="3612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Oval 369"/>
            <p:cNvSpPr>
              <a:spLocks noChangeArrowheads="1"/>
            </p:cNvSpPr>
            <p:nvPr/>
          </p:nvSpPr>
          <p:spPr bwMode="auto">
            <a:xfrm>
              <a:off x="3577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Oval 370"/>
            <p:cNvSpPr>
              <a:spLocks noChangeArrowheads="1"/>
            </p:cNvSpPr>
            <p:nvPr/>
          </p:nvSpPr>
          <p:spPr bwMode="auto">
            <a:xfrm>
              <a:off x="3647" y="291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Oval 371"/>
            <p:cNvSpPr>
              <a:spLocks noChangeArrowheads="1"/>
            </p:cNvSpPr>
            <p:nvPr/>
          </p:nvSpPr>
          <p:spPr bwMode="auto">
            <a:xfrm>
              <a:off x="3506" y="2732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Oval 372"/>
            <p:cNvSpPr>
              <a:spLocks noChangeArrowheads="1"/>
            </p:cNvSpPr>
            <p:nvPr/>
          </p:nvSpPr>
          <p:spPr bwMode="auto">
            <a:xfrm>
              <a:off x="3541" y="2732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Oval 373"/>
            <p:cNvSpPr>
              <a:spLocks noChangeArrowheads="1"/>
            </p:cNvSpPr>
            <p:nvPr/>
          </p:nvSpPr>
          <p:spPr bwMode="auto">
            <a:xfrm>
              <a:off x="3541" y="2768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Oval 374"/>
            <p:cNvSpPr>
              <a:spLocks noChangeArrowheads="1"/>
            </p:cNvSpPr>
            <p:nvPr/>
          </p:nvSpPr>
          <p:spPr bwMode="auto">
            <a:xfrm>
              <a:off x="3506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Oval 375"/>
            <p:cNvSpPr>
              <a:spLocks noChangeArrowheads="1"/>
            </p:cNvSpPr>
            <p:nvPr/>
          </p:nvSpPr>
          <p:spPr bwMode="auto">
            <a:xfrm>
              <a:off x="3931" y="287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Oval 376"/>
            <p:cNvSpPr>
              <a:spLocks noChangeArrowheads="1"/>
            </p:cNvSpPr>
            <p:nvPr/>
          </p:nvSpPr>
          <p:spPr bwMode="auto">
            <a:xfrm>
              <a:off x="3860" y="280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Oval 377"/>
            <p:cNvSpPr>
              <a:spLocks noChangeArrowheads="1"/>
            </p:cNvSpPr>
            <p:nvPr/>
          </p:nvSpPr>
          <p:spPr bwMode="auto">
            <a:xfrm>
              <a:off x="3896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Oval 378"/>
            <p:cNvSpPr>
              <a:spLocks noChangeArrowheads="1"/>
            </p:cNvSpPr>
            <p:nvPr/>
          </p:nvSpPr>
          <p:spPr bwMode="auto">
            <a:xfrm>
              <a:off x="3860" y="283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Oval 379"/>
            <p:cNvSpPr>
              <a:spLocks noChangeArrowheads="1"/>
            </p:cNvSpPr>
            <p:nvPr/>
          </p:nvSpPr>
          <p:spPr bwMode="auto">
            <a:xfrm>
              <a:off x="3967" y="291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Oval 380"/>
            <p:cNvSpPr>
              <a:spLocks noChangeArrowheads="1"/>
            </p:cNvSpPr>
            <p:nvPr/>
          </p:nvSpPr>
          <p:spPr bwMode="auto">
            <a:xfrm>
              <a:off x="3931" y="291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Oval 381"/>
            <p:cNvSpPr>
              <a:spLocks noChangeArrowheads="1"/>
            </p:cNvSpPr>
            <p:nvPr/>
          </p:nvSpPr>
          <p:spPr bwMode="auto">
            <a:xfrm>
              <a:off x="3789" y="2732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Oval 382"/>
            <p:cNvSpPr>
              <a:spLocks noChangeArrowheads="1"/>
            </p:cNvSpPr>
            <p:nvPr/>
          </p:nvSpPr>
          <p:spPr bwMode="auto">
            <a:xfrm>
              <a:off x="3825" y="2732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Oval 383"/>
            <p:cNvSpPr>
              <a:spLocks noChangeArrowheads="1"/>
            </p:cNvSpPr>
            <p:nvPr/>
          </p:nvSpPr>
          <p:spPr bwMode="auto">
            <a:xfrm>
              <a:off x="3825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Oval 384"/>
            <p:cNvSpPr>
              <a:spLocks noChangeArrowheads="1"/>
            </p:cNvSpPr>
            <p:nvPr/>
          </p:nvSpPr>
          <p:spPr bwMode="auto">
            <a:xfrm>
              <a:off x="3789" y="2768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Oval 385"/>
            <p:cNvSpPr>
              <a:spLocks noChangeArrowheads="1"/>
            </p:cNvSpPr>
            <p:nvPr/>
          </p:nvSpPr>
          <p:spPr bwMode="auto">
            <a:xfrm>
              <a:off x="4206" y="287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Oval 386"/>
            <p:cNvSpPr>
              <a:spLocks noChangeArrowheads="1"/>
            </p:cNvSpPr>
            <p:nvPr/>
          </p:nvSpPr>
          <p:spPr bwMode="auto">
            <a:xfrm>
              <a:off x="4135" y="280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Oval 387"/>
            <p:cNvSpPr>
              <a:spLocks noChangeArrowheads="1"/>
            </p:cNvSpPr>
            <p:nvPr/>
          </p:nvSpPr>
          <p:spPr bwMode="auto">
            <a:xfrm>
              <a:off x="4171" y="280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" name="Oval 388"/>
            <p:cNvSpPr>
              <a:spLocks noChangeArrowheads="1"/>
            </p:cNvSpPr>
            <p:nvPr/>
          </p:nvSpPr>
          <p:spPr bwMode="auto">
            <a:xfrm>
              <a:off x="4171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Oval 389"/>
            <p:cNvSpPr>
              <a:spLocks noChangeArrowheads="1"/>
            </p:cNvSpPr>
            <p:nvPr/>
          </p:nvSpPr>
          <p:spPr bwMode="auto">
            <a:xfrm>
              <a:off x="4135" y="283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Oval 390"/>
            <p:cNvSpPr>
              <a:spLocks noChangeArrowheads="1"/>
            </p:cNvSpPr>
            <p:nvPr/>
          </p:nvSpPr>
          <p:spPr bwMode="auto">
            <a:xfrm>
              <a:off x="4242" y="291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Oval 391"/>
            <p:cNvSpPr>
              <a:spLocks noChangeArrowheads="1"/>
            </p:cNvSpPr>
            <p:nvPr/>
          </p:nvSpPr>
          <p:spPr bwMode="auto">
            <a:xfrm>
              <a:off x="4206" y="291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" name="Oval 392"/>
            <p:cNvSpPr>
              <a:spLocks noChangeArrowheads="1"/>
            </p:cNvSpPr>
            <p:nvPr/>
          </p:nvSpPr>
          <p:spPr bwMode="auto">
            <a:xfrm>
              <a:off x="4064" y="2732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Oval 393"/>
            <p:cNvSpPr>
              <a:spLocks noChangeArrowheads="1"/>
            </p:cNvSpPr>
            <p:nvPr/>
          </p:nvSpPr>
          <p:spPr bwMode="auto">
            <a:xfrm>
              <a:off x="4100" y="2732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" name="Oval 394"/>
            <p:cNvSpPr>
              <a:spLocks noChangeArrowheads="1"/>
            </p:cNvSpPr>
            <p:nvPr/>
          </p:nvSpPr>
          <p:spPr bwMode="auto">
            <a:xfrm>
              <a:off x="4100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Oval 395"/>
            <p:cNvSpPr>
              <a:spLocks noChangeArrowheads="1"/>
            </p:cNvSpPr>
            <p:nvPr/>
          </p:nvSpPr>
          <p:spPr bwMode="auto">
            <a:xfrm>
              <a:off x="4064" y="2768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" name="Oval 396"/>
            <p:cNvSpPr>
              <a:spLocks noChangeArrowheads="1"/>
            </p:cNvSpPr>
            <p:nvPr/>
          </p:nvSpPr>
          <p:spPr bwMode="auto">
            <a:xfrm>
              <a:off x="4508" y="287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Oval 397"/>
            <p:cNvSpPr>
              <a:spLocks noChangeArrowheads="1"/>
            </p:cNvSpPr>
            <p:nvPr/>
          </p:nvSpPr>
          <p:spPr bwMode="auto">
            <a:xfrm>
              <a:off x="4437" y="280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Oval 398"/>
            <p:cNvSpPr>
              <a:spLocks noChangeArrowheads="1"/>
            </p:cNvSpPr>
            <p:nvPr/>
          </p:nvSpPr>
          <p:spPr bwMode="auto">
            <a:xfrm>
              <a:off x="4473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" name="Oval 399"/>
            <p:cNvSpPr>
              <a:spLocks noChangeArrowheads="1"/>
            </p:cNvSpPr>
            <p:nvPr/>
          </p:nvSpPr>
          <p:spPr bwMode="auto">
            <a:xfrm>
              <a:off x="4437" y="283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" name="Oval 400"/>
            <p:cNvSpPr>
              <a:spLocks noChangeArrowheads="1"/>
            </p:cNvSpPr>
            <p:nvPr/>
          </p:nvSpPr>
          <p:spPr bwMode="auto">
            <a:xfrm>
              <a:off x="4544" y="287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" name="Oval 401"/>
            <p:cNvSpPr>
              <a:spLocks noChangeArrowheads="1"/>
            </p:cNvSpPr>
            <p:nvPr/>
          </p:nvSpPr>
          <p:spPr bwMode="auto">
            <a:xfrm>
              <a:off x="4544" y="291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" name="Oval 402"/>
            <p:cNvSpPr>
              <a:spLocks noChangeArrowheads="1"/>
            </p:cNvSpPr>
            <p:nvPr/>
          </p:nvSpPr>
          <p:spPr bwMode="auto">
            <a:xfrm>
              <a:off x="4508" y="291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Oval 403"/>
            <p:cNvSpPr>
              <a:spLocks noChangeArrowheads="1"/>
            </p:cNvSpPr>
            <p:nvPr/>
          </p:nvSpPr>
          <p:spPr bwMode="auto">
            <a:xfrm>
              <a:off x="4366" y="2732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3" name="Oval 404"/>
            <p:cNvSpPr>
              <a:spLocks noChangeArrowheads="1"/>
            </p:cNvSpPr>
            <p:nvPr/>
          </p:nvSpPr>
          <p:spPr bwMode="auto">
            <a:xfrm>
              <a:off x="4402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4" name="Oval 405"/>
            <p:cNvSpPr>
              <a:spLocks noChangeArrowheads="1"/>
            </p:cNvSpPr>
            <p:nvPr/>
          </p:nvSpPr>
          <p:spPr bwMode="auto">
            <a:xfrm>
              <a:off x="4366" y="2768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" name="Group 607"/>
          <p:cNvGrpSpPr>
            <a:grpSpLocks/>
          </p:cNvGrpSpPr>
          <p:nvPr/>
        </p:nvGrpSpPr>
        <p:grpSpPr bwMode="auto">
          <a:xfrm>
            <a:off x="5485590" y="3449638"/>
            <a:ext cx="3463925" cy="1225550"/>
            <a:chOff x="3231" y="2173"/>
            <a:chExt cx="2182" cy="772"/>
          </a:xfrm>
        </p:grpSpPr>
        <p:sp>
          <p:nvSpPr>
            <p:cNvPr id="445" name="Oval 407"/>
            <p:cNvSpPr>
              <a:spLocks noChangeArrowheads="1"/>
            </p:cNvSpPr>
            <p:nvPr/>
          </p:nvSpPr>
          <p:spPr bwMode="auto">
            <a:xfrm>
              <a:off x="4783" y="287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Oval 408"/>
            <p:cNvSpPr>
              <a:spLocks noChangeArrowheads="1"/>
            </p:cNvSpPr>
            <p:nvPr/>
          </p:nvSpPr>
          <p:spPr bwMode="auto">
            <a:xfrm>
              <a:off x="4712" y="280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Oval 409"/>
            <p:cNvSpPr>
              <a:spLocks noChangeArrowheads="1"/>
            </p:cNvSpPr>
            <p:nvPr/>
          </p:nvSpPr>
          <p:spPr bwMode="auto">
            <a:xfrm>
              <a:off x="4748" y="280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Oval 410"/>
            <p:cNvSpPr>
              <a:spLocks noChangeArrowheads="1"/>
            </p:cNvSpPr>
            <p:nvPr/>
          </p:nvSpPr>
          <p:spPr bwMode="auto">
            <a:xfrm>
              <a:off x="4748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Oval 411"/>
            <p:cNvSpPr>
              <a:spLocks noChangeArrowheads="1"/>
            </p:cNvSpPr>
            <p:nvPr/>
          </p:nvSpPr>
          <p:spPr bwMode="auto">
            <a:xfrm>
              <a:off x="4712" y="283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Oval 412"/>
            <p:cNvSpPr>
              <a:spLocks noChangeArrowheads="1"/>
            </p:cNvSpPr>
            <p:nvPr/>
          </p:nvSpPr>
          <p:spPr bwMode="auto">
            <a:xfrm>
              <a:off x="4819" y="291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Oval 413"/>
            <p:cNvSpPr>
              <a:spLocks noChangeArrowheads="1"/>
            </p:cNvSpPr>
            <p:nvPr/>
          </p:nvSpPr>
          <p:spPr bwMode="auto">
            <a:xfrm>
              <a:off x="4783" y="291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Oval 414"/>
            <p:cNvSpPr>
              <a:spLocks noChangeArrowheads="1"/>
            </p:cNvSpPr>
            <p:nvPr/>
          </p:nvSpPr>
          <p:spPr bwMode="auto">
            <a:xfrm>
              <a:off x="4641" y="2732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Oval 415"/>
            <p:cNvSpPr>
              <a:spLocks noChangeArrowheads="1"/>
            </p:cNvSpPr>
            <p:nvPr/>
          </p:nvSpPr>
          <p:spPr bwMode="auto">
            <a:xfrm>
              <a:off x="4677" y="2732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Oval 416"/>
            <p:cNvSpPr>
              <a:spLocks noChangeArrowheads="1"/>
            </p:cNvSpPr>
            <p:nvPr/>
          </p:nvSpPr>
          <p:spPr bwMode="auto">
            <a:xfrm>
              <a:off x="4677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Oval 417"/>
            <p:cNvSpPr>
              <a:spLocks noChangeArrowheads="1"/>
            </p:cNvSpPr>
            <p:nvPr/>
          </p:nvSpPr>
          <p:spPr bwMode="auto">
            <a:xfrm>
              <a:off x="4641" y="2768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Oval 418"/>
            <p:cNvSpPr>
              <a:spLocks noChangeArrowheads="1"/>
            </p:cNvSpPr>
            <p:nvPr/>
          </p:nvSpPr>
          <p:spPr bwMode="auto">
            <a:xfrm>
              <a:off x="5067" y="287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Oval 419"/>
            <p:cNvSpPr>
              <a:spLocks noChangeArrowheads="1"/>
            </p:cNvSpPr>
            <p:nvPr/>
          </p:nvSpPr>
          <p:spPr bwMode="auto">
            <a:xfrm>
              <a:off x="4996" y="280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Oval 420"/>
            <p:cNvSpPr>
              <a:spLocks noChangeArrowheads="1"/>
            </p:cNvSpPr>
            <p:nvPr/>
          </p:nvSpPr>
          <p:spPr bwMode="auto">
            <a:xfrm>
              <a:off x="5031" y="283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Oval 421"/>
            <p:cNvSpPr>
              <a:spLocks noChangeArrowheads="1"/>
            </p:cNvSpPr>
            <p:nvPr/>
          </p:nvSpPr>
          <p:spPr bwMode="auto">
            <a:xfrm>
              <a:off x="4996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Oval 422"/>
            <p:cNvSpPr>
              <a:spLocks noChangeArrowheads="1"/>
            </p:cNvSpPr>
            <p:nvPr/>
          </p:nvSpPr>
          <p:spPr bwMode="auto">
            <a:xfrm>
              <a:off x="5102" y="291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Oval 423"/>
            <p:cNvSpPr>
              <a:spLocks noChangeArrowheads="1"/>
            </p:cNvSpPr>
            <p:nvPr/>
          </p:nvSpPr>
          <p:spPr bwMode="auto">
            <a:xfrm>
              <a:off x="5067" y="291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Oval 424"/>
            <p:cNvSpPr>
              <a:spLocks noChangeArrowheads="1"/>
            </p:cNvSpPr>
            <p:nvPr/>
          </p:nvSpPr>
          <p:spPr bwMode="auto">
            <a:xfrm>
              <a:off x="4925" y="2732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Oval 425"/>
            <p:cNvSpPr>
              <a:spLocks noChangeArrowheads="1"/>
            </p:cNvSpPr>
            <p:nvPr/>
          </p:nvSpPr>
          <p:spPr bwMode="auto">
            <a:xfrm>
              <a:off x="4961" y="2732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Oval 426"/>
            <p:cNvSpPr>
              <a:spLocks noChangeArrowheads="1"/>
            </p:cNvSpPr>
            <p:nvPr/>
          </p:nvSpPr>
          <p:spPr bwMode="auto">
            <a:xfrm>
              <a:off x="4961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Oval 427"/>
            <p:cNvSpPr>
              <a:spLocks noChangeArrowheads="1"/>
            </p:cNvSpPr>
            <p:nvPr/>
          </p:nvSpPr>
          <p:spPr bwMode="auto">
            <a:xfrm>
              <a:off x="4925" y="2768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Oval 428"/>
            <p:cNvSpPr>
              <a:spLocks noChangeArrowheads="1"/>
            </p:cNvSpPr>
            <p:nvPr/>
          </p:nvSpPr>
          <p:spPr bwMode="auto">
            <a:xfrm>
              <a:off x="5342" y="287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Oval 429"/>
            <p:cNvSpPr>
              <a:spLocks noChangeArrowheads="1"/>
            </p:cNvSpPr>
            <p:nvPr/>
          </p:nvSpPr>
          <p:spPr bwMode="auto">
            <a:xfrm>
              <a:off x="5271" y="280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Oval 430"/>
            <p:cNvSpPr>
              <a:spLocks noChangeArrowheads="1"/>
            </p:cNvSpPr>
            <p:nvPr/>
          </p:nvSpPr>
          <p:spPr bwMode="auto">
            <a:xfrm>
              <a:off x="5307" y="280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Oval 431"/>
            <p:cNvSpPr>
              <a:spLocks noChangeArrowheads="1"/>
            </p:cNvSpPr>
            <p:nvPr/>
          </p:nvSpPr>
          <p:spPr bwMode="auto">
            <a:xfrm>
              <a:off x="5307" y="283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Oval 432"/>
            <p:cNvSpPr>
              <a:spLocks noChangeArrowheads="1"/>
            </p:cNvSpPr>
            <p:nvPr/>
          </p:nvSpPr>
          <p:spPr bwMode="auto">
            <a:xfrm>
              <a:off x="5271" y="283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Oval 433"/>
            <p:cNvSpPr>
              <a:spLocks noChangeArrowheads="1"/>
            </p:cNvSpPr>
            <p:nvPr/>
          </p:nvSpPr>
          <p:spPr bwMode="auto">
            <a:xfrm>
              <a:off x="5377" y="291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Oval 434"/>
            <p:cNvSpPr>
              <a:spLocks noChangeArrowheads="1"/>
            </p:cNvSpPr>
            <p:nvPr/>
          </p:nvSpPr>
          <p:spPr bwMode="auto">
            <a:xfrm>
              <a:off x="5342" y="291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Oval 435"/>
            <p:cNvSpPr>
              <a:spLocks noChangeArrowheads="1"/>
            </p:cNvSpPr>
            <p:nvPr/>
          </p:nvSpPr>
          <p:spPr bwMode="auto">
            <a:xfrm>
              <a:off x="5200" y="2732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Oval 436"/>
            <p:cNvSpPr>
              <a:spLocks noChangeArrowheads="1"/>
            </p:cNvSpPr>
            <p:nvPr/>
          </p:nvSpPr>
          <p:spPr bwMode="auto">
            <a:xfrm>
              <a:off x="5236" y="2732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Oval 437"/>
            <p:cNvSpPr>
              <a:spLocks noChangeArrowheads="1"/>
            </p:cNvSpPr>
            <p:nvPr/>
          </p:nvSpPr>
          <p:spPr bwMode="auto">
            <a:xfrm>
              <a:off x="5236" y="2768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Oval 438"/>
            <p:cNvSpPr>
              <a:spLocks noChangeArrowheads="1"/>
            </p:cNvSpPr>
            <p:nvPr/>
          </p:nvSpPr>
          <p:spPr bwMode="auto">
            <a:xfrm>
              <a:off x="5200" y="2768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Oval 439"/>
            <p:cNvSpPr>
              <a:spLocks noChangeArrowheads="1"/>
            </p:cNvSpPr>
            <p:nvPr/>
          </p:nvSpPr>
          <p:spPr bwMode="auto">
            <a:xfrm>
              <a:off x="3372" y="259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Oval 440"/>
            <p:cNvSpPr>
              <a:spLocks noChangeArrowheads="1"/>
            </p:cNvSpPr>
            <p:nvPr/>
          </p:nvSpPr>
          <p:spPr bwMode="auto">
            <a:xfrm>
              <a:off x="3301" y="252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Oval 441"/>
            <p:cNvSpPr>
              <a:spLocks noChangeArrowheads="1"/>
            </p:cNvSpPr>
            <p:nvPr/>
          </p:nvSpPr>
          <p:spPr bwMode="auto">
            <a:xfrm>
              <a:off x="3337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Oval 442"/>
            <p:cNvSpPr>
              <a:spLocks noChangeArrowheads="1"/>
            </p:cNvSpPr>
            <p:nvPr/>
          </p:nvSpPr>
          <p:spPr bwMode="auto">
            <a:xfrm>
              <a:off x="3337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Oval 443"/>
            <p:cNvSpPr>
              <a:spLocks noChangeArrowheads="1"/>
            </p:cNvSpPr>
            <p:nvPr/>
          </p:nvSpPr>
          <p:spPr bwMode="auto">
            <a:xfrm>
              <a:off x="3301" y="256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Oval 444"/>
            <p:cNvSpPr>
              <a:spLocks noChangeArrowheads="1"/>
            </p:cNvSpPr>
            <p:nvPr/>
          </p:nvSpPr>
          <p:spPr bwMode="auto">
            <a:xfrm>
              <a:off x="3408" y="259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Oval 445"/>
            <p:cNvSpPr>
              <a:spLocks noChangeArrowheads="1"/>
            </p:cNvSpPr>
            <p:nvPr/>
          </p:nvSpPr>
          <p:spPr bwMode="auto">
            <a:xfrm>
              <a:off x="3408" y="263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Oval 446"/>
            <p:cNvSpPr>
              <a:spLocks noChangeArrowheads="1"/>
            </p:cNvSpPr>
            <p:nvPr/>
          </p:nvSpPr>
          <p:spPr bwMode="auto">
            <a:xfrm>
              <a:off x="3372" y="263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Oval 447"/>
            <p:cNvSpPr>
              <a:spLocks noChangeArrowheads="1"/>
            </p:cNvSpPr>
            <p:nvPr/>
          </p:nvSpPr>
          <p:spPr bwMode="auto">
            <a:xfrm>
              <a:off x="3266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Oval 448"/>
            <p:cNvSpPr>
              <a:spLocks noChangeArrowheads="1"/>
            </p:cNvSpPr>
            <p:nvPr/>
          </p:nvSpPr>
          <p:spPr bwMode="auto">
            <a:xfrm>
              <a:off x="3231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Oval 449"/>
            <p:cNvSpPr>
              <a:spLocks noChangeArrowheads="1"/>
            </p:cNvSpPr>
            <p:nvPr/>
          </p:nvSpPr>
          <p:spPr bwMode="auto">
            <a:xfrm>
              <a:off x="3647" y="259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Oval 450"/>
            <p:cNvSpPr>
              <a:spLocks noChangeArrowheads="1"/>
            </p:cNvSpPr>
            <p:nvPr/>
          </p:nvSpPr>
          <p:spPr bwMode="auto">
            <a:xfrm>
              <a:off x="3577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Oval 451"/>
            <p:cNvSpPr>
              <a:spLocks noChangeArrowheads="1"/>
            </p:cNvSpPr>
            <p:nvPr/>
          </p:nvSpPr>
          <p:spPr bwMode="auto">
            <a:xfrm>
              <a:off x="3612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Oval 452"/>
            <p:cNvSpPr>
              <a:spLocks noChangeArrowheads="1"/>
            </p:cNvSpPr>
            <p:nvPr/>
          </p:nvSpPr>
          <p:spPr bwMode="auto">
            <a:xfrm>
              <a:off x="3612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Oval 453"/>
            <p:cNvSpPr>
              <a:spLocks noChangeArrowheads="1"/>
            </p:cNvSpPr>
            <p:nvPr/>
          </p:nvSpPr>
          <p:spPr bwMode="auto">
            <a:xfrm>
              <a:off x="3577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Oval 454"/>
            <p:cNvSpPr>
              <a:spLocks noChangeArrowheads="1"/>
            </p:cNvSpPr>
            <p:nvPr/>
          </p:nvSpPr>
          <p:spPr bwMode="auto">
            <a:xfrm>
              <a:off x="3683" y="259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Oval 455"/>
            <p:cNvSpPr>
              <a:spLocks noChangeArrowheads="1"/>
            </p:cNvSpPr>
            <p:nvPr/>
          </p:nvSpPr>
          <p:spPr bwMode="auto">
            <a:xfrm>
              <a:off x="3683" y="263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Oval 456"/>
            <p:cNvSpPr>
              <a:spLocks noChangeArrowheads="1"/>
            </p:cNvSpPr>
            <p:nvPr/>
          </p:nvSpPr>
          <p:spPr bwMode="auto">
            <a:xfrm>
              <a:off x="3647" y="263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Oval 457"/>
            <p:cNvSpPr>
              <a:spLocks noChangeArrowheads="1"/>
            </p:cNvSpPr>
            <p:nvPr/>
          </p:nvSpPr>
          <p:spPr bwMode="auto">
            <a:xfrm>
              <a:off x="3506" y="2457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Oval 458"/>
            <p:cNvSpPr>
              <a:spLocks noChangeArrowheads="1"/>
            </p:cNvSpPr>
            <p:nvPr/>
          </p:nvSpPr>
          <p:spPr bwMode="auto">
            <a:xfrm>
              <a:off x="3541" y="2457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Oval 459"/>
            <p:cNvSpPr>
              <a:spLocks noChangeArrowheads="1"/>
            </p:cNvSpPr>
            <p:nvPr/>
          </p:nvSpPr>
          <p:spPr bwMode="auto">
            <a:xfrm>
              <a:off x="3541" y="2493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Oval 460"/>
            <p:cNvSpPr>
              <a:spLocks noChangeArrowheads="1"/>
            </p:cNvSpPr>
            <p:nvPr/>
          </p:nvSpPr>
          <p:spPr bwMode="auto">
            <a:xfrm>
              <a:off x="3506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Oval 461"/>
            <p:cNvSpPr>
              <a:spLocks noChangeArrowheads="1"/>
            </p:cNvSpPr>
            <p:nvPr/>
          </p:nvSpPr>
          <p:spPr bwMode="auto">
            <a:xfrm>
              <a:off x="3931" y="259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Oval 462"/>
            <p:cNvSpPr>
              <a:spLocks noChangeArrowheads="1"/>
            </p:cNvSpPr>
            <p:nvPr/>
          </p:nvSpPr>
          <p:spPr bwMode="auto">
            <a:xfrm>
              <a:off x="3860" y="252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Oval 463"/>
            <p:cNvSpPr>
              <a:spLocks noChangeArrowheads="1"/>
            </p:cNvSpPr>
            <p:nvPr/>
          </p:nvSpPr>
          <p:spPr bwMode="auto">
            <a:xfrm>
              <a:off x="3896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Oval 464"/>
            <p:cNvSpPr>
              <a:spLocks noChangeArrowheads="1"/>
            </p:cNvSpPr>
            <p:nvPr/>
          </p:nvSpPr>
          <p:spPr bwMode="auto">
            <a:xfrm>
              <a:off x="3896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Oval 465"/>
            <p:cNvSpPr>
              <a:spLocks noChangeArrowheads="1"/>
            </p:cNvSpPr>
            <p:nvPr/>
          </p:nvSpPr>
          <p:spPr bwMode="auto">
            <a:xfrm>
              <a:off x="3860" y="256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Oval 466"/>
            <p:cNvSpPr>
              <a:spLocks noChangeArrowheads="1"/>
            </p:cNvSpPr>
            <p:nvPr/>
          </p:nvSpPr>
          <p:spPr bwMode="auto">
            <a:xfrm>
              <a:off x="3967" y="259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Oval 467"/>
            <p:cNvSpPr>
              <a:spLocks noChangeArrowheads="1"/>
            </p:cNvSpPr>
            <p:nvPr/>
          </p:nvSpPr>
          <p:spPr bwMode="auto">
            <a:xfrm>
              <a:off x="3967" y="263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Oval 468"/>
            <p:cNvSpPr>
              <a:spLocks noChangeArrowheads="1"/>
            </p:cNvSpPr>
            <p:nvPr/>
          </p:nvSpPr>
          <p:spPr bwMode="auto">
            <a:xfrm>
              <a:off x="3931" y="263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Oval 469"/>
            <p:cNvSpPr>
              <a:spLocks noChangeArrowheads="1"/>
            </p:cNvSpPr>
            <p:nvPr/>
          </p:nvSpPr>
          <p:spPr bwMode="auto">
            <a:xfrm>
              <a:off x="3789" y="2457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Oval 470"/>
            <p:cNvSpPr>
              <a:spLocks noChangeArrowheads="1"/>
            </p:cNvSpPr>
            <p:nvPr/>
          </p:nvSpPr>
          <p:spPr bwMode="auto">
            <a:xfrm>
              <a:off x="3825" y="2457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Oval 471"/>
            <p:cNvSpPr>
              <a:spLocks noChangeArrowheads="1"/>
            </p:cNvSpPr>
            <p:nvPr/>
          </p:nvSpPr>
          <p:spPr bwMode="auto">
            <a:xfrm>
              <a:off x="3825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Oval 472"/>
            <p:cNvSpPr>
              <a:spLocks noChangeArrowheads="1"/>
            </p:cNvSpPr>
            <p:nvPr/>
          </p:nvSpPr>
          <p:spPr bwMode="auto">
            <a:xfrm>
              <a:off x="3789" y="2493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Oval 473"/>
            <p:cNvSpPr>
              <a:spLocks noChangeArrowheads="1"/>
            </p:cNvSpPr>
            <p:nvPr/>
          </p:nvSpPr>
          <p:spPr bwMode="auto">
            <a:xfrm>
              <a:off x="4206" y="259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Oval 474"/>
            <p:cNvSpPr>
              <a:spLocks noChangeArrowheads="1"/>
            </p:cNvSpPr>
            <p:nvPr/>
          </p:nvSpPr>
          <p:spPr bwMode="auto">
            <a:xfrm>
              <a:off x="4135" y="252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Oval 475"/>
            <p:cNvSpPr>
              <a:spLocks noChangeArrowheads="1"/>
            </p:cNvSpPr>
            <p:nvPr/>
          </p:nvSpPr>
          <p:spPr bwMode="auto">
            <a:xfrm>
              <a:off x="4171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Oval 476"/>
            <p:cNvSpPr>
              <a:spLocks noChangeArrowheads="1"/>
            </p:cNvSpPr>
            <p:nvPr/>
          </p:nvSpPr>
          <p:spPr bwMode="auto">
            <a:xfrm>
              <a:off x="4171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Oval 477"/>
            <p:cNvSpPr>
              <a:spLocks noChangeArrowheads="1"/>
            </p:cNvSpPr>
            <p:nvPr/>
          </p:nvSpPr>
          <p:spPr bwMode="auto">
            <a:xfrm>
              <a:off x="4135" y="256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Oval 478"/>
            <p:cNvSpPr>
              <a:spLocks noChangeArrowheads="1"/>
            </p:cNvSpPr>
            <p:nvPr/>
          </p:nvSpPr>
          <p:spPr bwMode="auto">
            <a:xfrm>
              <a:off x="4242" y="259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Oval 479"/>
            <p:cNvSpPr>
              <a:spLocks noChangeArrowheads="1"/>
            </p:cNvSpPr>
            <p:nvPr/>
          </p:nvSpPr>
          <p:spPr bwMode="auto">
            <a:xfrm>
              <a:off x="4242" y="263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Oval 480"/>
            <p:cNvSpPr>
              <a:spLocks noChangeArrowheads="1"/>
            </p:cNvSpPr>
            <p:nvPr/>
          </p:nvSpPr>
          <p:spPr bwMode="auto">
            <a:xfrm>
              <a:off x="4206" y="263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Oval 481"/>
            <p:cNvSpPr>
              <a:spLocks noChangeArrowheads="1"/>
            </p:cNvSpPr>
            <p:nvPr/>
          </p:nvSpPr>
          <p:spPr bwMode="auto">
            <a:xfrm>
              <a:off x="4064" y="2457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Oval 482"/>
            <p:cNvSpPr>
              <a:spLocks noChangeArrowheads="1"/>
            </p:cNvSpPr>
            <p:nvPr/>
          </p:nvSpPr>
          <p:spPr bwMode="auto">
            <a:xfrm>
              <a:off x="4100" y="2457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Oval 483"/>
            <p:cNvSpPr>
              <a:spLocks noChangeArrowheads="1"/>
            </p:cNvSpPr>
            <p:nvPr/>
          </p:nvSpPr>
          <p:spPr bwMode="auto">
            <a:xfrm>
              <a:off x="4100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Oval 484"/>
            <p:cNvSpPr>
              <a:spLocks noChangeArrowheads="1"/>
            </p:cNvSpPr>
            <p:nvPr/>
          </p:nvSpPr>
          <p:spPr bwMode="auto">
            <a:xfrm>
              <a:off x="4064" y="2493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Oval 485"/>
            <p:cNvSpPr>
              <a:spLocks noChangeArrowheads="1"/>
            </p:cNvSpPr>
            <p:nvPr/>
          </p:nvSpPr>
          <p:spPr bwMode="auto">
            <a:xfrm>
              <a:off x="4508" y="259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Oval 486"/>
            <p:cNvSpPr>
              <a:spLocks noChangeArrowheads="1"/>
            </p:cNvSpPr>
            <p:nvPr/>
          </p:nvSpPr>
          <p:spPr bwMode="auto">
            <a:xfrm>
              <a:off x="4437" y="252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Oval 487"/>
            <p:cNvSpPr>
              <a:spLocks noChangeArrowheads="1"/>
            </p:cNvSpPr>
            <p:nvPr/>
          </p:nvSpPr>
          <p:spPr bwMode="auto">
            <a:xfrm>
              <a:off x="4473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Oval 488"/>
            <p:cNvSpPr>
              <a:spLocks noChangeArrowheads="1"/>
            </p:cNvSpPr>
            <p:nvPr/>
          </p:nvSpPr>
          <p:spPr bwMode="auto">
            <a:xfrm>
              <a:off x="4473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Oval 489"/>
            <p:cNvSpPr>
              <a:spLocks noChangeArrowheads="1"/>
            </p:cNvSpPr>
            <p:nvPr/>
          </p:nvSpPr>
          <p:spPr bwMode="auto">
            <a:xfrm>
              <a:off x="4437" y="256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Oval 490"/>
            <p:cNvSpPr>
              <a:spLocks noChangeArrowheads="1"/>
            </p:cNvSpPr>
            <p:nvPr/>
          </p:nvSpPr>
          <p:spPr bwMode="auto">
            <a:xfrm>
              <a:off x="4544" y="259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Oval 491"/>
            <p:cNvSpPr>
              <a:spLocks noChangeArrowheads="1"/>
            </p:cNvSpPr>
            <p:nvPr/>
          </p:nvSpPr>
          <p:spPr bwMode="auto">
            <a:xfrm>
              <a:off x="4544" y="263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Oval 492"/>
            <p:cNvSpPr>
              <a:spLocks noChangeArrowheads="1"/>
            </p:cNvSpPr>
            <p:nvPr/>
          </p:nvSpPr>
          <p:spPr bwMode="auto">
            <a:xfrm>
              <a:off x="4508" y="263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Oval 493"/>
            <p:cNvSpPr>
              <a:spLocks noChangeArrowheads="1"/>
            </p:cNvSpPr>
            <p:nvPr/>
          </p:nvSpPr>
          <p:spPr bwMode="auto">
            <a:xfrm>
              <a:off x="4366" y="2457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Oval 494"/>
            <p:cNvSpPr>
              <a:spLocks noChangeArrowheads="1"/>
            </p:cNvSpPr>
            <p:nvPr/>
          </p:nvSpPr>
          <p:spPr bwMode="auto">
            <a:xfrm>
              <a:off x="4402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Oval 495"/>
            <p:cNvSpPr>
              <a:spLocks noChangeArrowheads="1"/>
            </p:cNvSpPr>
            <p:nvPr/>
          </p:nvSpPr>
          <p:spPr bwMode="auto">
            <a:xfrm>
              <a:off x="4366" y="2493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Oval 496"/>
            <p:cNvSpPr>
              <a:spLocks noChangeArrowheads="1"/>
            </p:cNvSpPr>
            <p:nvPr/>
          </p:nvSpPr>
          <p:spPr bwMode="auto">
            <a:xfrm>
              <a:off x="4783" y="259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Oval 497"/>
            <p:cNvSpPr>
              <a:spLocks noChangeArrowheads="1"/>
            </p:cNvSpPr>
            <p:nvPr/>
          </p:nvSpPr>
          <p:spPr bwMode="auto">
            <a:xfrm>
              <a:off x="4712" y="252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Oval 498"/>
            <p:cNvSpPr>
              <a:spLocks noChangeArrowheads="1"/>
            </p:cNvSpPr>
            <p:nvPr/>
          </p:nvSpPr>
          <p:spPr bwMode="auto">
            <a:xfrm>
              <a:off x="4748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Oval 499"/>
            <p:cNvSpPr>
              <a:spLocks noChangeArrowheads="1"/>
            </p:cNvSpPr>
            <p:nvPr/>
          </p:nvSpPr>
          <p:spPr bwMode="auto">
            <a:xfrm>
              <a:off x="4748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Oval 500"/>
            <p:cNvSpPr>
              <a:spLocks noChangeArrowheads="1"/>
            </p:cNvSpPr>
            <p:nvPr/>
          </p:nvSpPr>
          <p:spPr bwMode="auto">
            <a:xfrm>
              <a:off x="4712" y="256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Oval 501"/>
            <p:cNvSpPr>
              <a:spLocks noChangeArrowheads="1"/>
            </p:cNvSpPr>
            <p:nvPr/>
          </p:nvSpPr>
          <p:spPr bwMode="auto">
            <a:xfrm>
              <a:off x="4819" y="259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Oval 502"/>
            <p:cNvSpPr>
              <a:spLocks noChangeArrowheads="1"/>
            </p:cNvSpPr>
            <p:nvPr/>
          </p:nvSpPr>
          <p:spPr bwMode="auto">
            <a:xfrm>
              <a:off x="4819" y="263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Oval 503"/>
            <p:cNvSpPr>
              <a:spLocks noChangeArrowheads="1"/>
            </p:cNvSpPr>
            <p:nvPr/>
          </p:nvSpPr>
          <p:spPr bwMode="auto">
            <a:xfrm>
              <a:off x="4783" y="263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Oval 504"/>
            <p:cNvSpPr>
              <a:spLocks noChangeArrowheads="1"/>
            </p:cNvSpPr>
            <p:nvPr/>
          </p:nvSpPr>
          <p:spPr bwMode="auto">
            <a:xfrm>
              <a:off x="4641" y="2457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Oval 505"/>
            <p:cNvSpPr>
              <a:spLocks noChangeArrowheads="1"/>
            </p:cNvSpPr>
            <p:nvPr/>
          </p:nvSpPr>
          <p:spPr bwMode="auto">
            <a:xfrm>
              <a:off x="4677" y="2457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Oval 506"/>
            <p:cNvSpPr>
              <a:spLocks noChangeArrowheads="1"/>
            </p:cNvSpPr>
            <p:nvPr/>
          </p:nvSpPr>
          <p:spPr bwMode="auto">
            <a:xfrm>
              <a:off x="4677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Oval 507"/>
            <p:cNvSpPr>
              <a:spLocks noChangeArrowheads="1"/>
            </p:cNvSpPr>
            <p:nvPr/>
          </p:nvSpPr>
          <p:spPr bwMode="auto">
            <a:xfrm>
              <a:off x="4641" y="2493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Oval 508"/>
            <p:cNvSpPr>
              <a:spLocks noChangeArrowheads="1"/>
            </p:cNvSpPr>
            <p:nvPr/>
          </p:nvSpPr>
          <p:spPr bwMode="auto">
            <a:xfrm>
              <a:off x="5067" y="259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Oval 509"/>
            <p:cNvSpPr>
              <a:spLocks noChangeArrowheads="1"/>
            </p:cNvSpPr>
            <p:nvPr/>
          </p:nvSpPr>
          <p:spPr bwMode="auto">
            <a:xfrm>
              <a:off x="4996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Oval 510"/>
            <p:cNvSpPr>
              <a:spLocks noChangeArrowheads="1"/>
            </p:cNvSpPr>
            <p:nvPr/>
          </p:nvSpPr>
          <p:spPr bwMode="auto">
            <a:xfrm>
              <a:off x="5031" y="252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Oval 511"/>
            <p:cNvSpPr>
              <a:spLocks noChangeArrowheads="1"/>
            </p:cNvSpPr>
            <p:nvPr/>
          </p:nvSpPr>
          <p:spPr bwMode="auto">
            <a:xfrm>
              <a:off x="5031" y="256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Oval 512"/>
            <p:cNvSpPr>
              <a:spLocks noChangeArrowheads="1"/>
            </p:cNvSpPr>
            <p:nvPr/>
          </p:nvSpPr>
          <p:spPr bwMode="auto">
            <a:xfrm>
              <a:off x="4996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Oval 513"/>
            <p:cNvSpPr>
              <a:spLocks noChangeArrowheads="1"/>
            </p:cNvSpPr>
            <p:nvPr/>
          </p:nvSpPr>
          <p:spPr bwMode="auto">
            <a:xfrm>
              <a:off x="5102" y="259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Oval 514"/>
            <p:cNvSpPr>
              <a:spLocks noChangeArrowheads="1"/>
            </p:cNvSpPr>
            <p:nvPr/>
          </p:nvSpPr>
          <p:spPr bwMode="auto">
            <a:xfrm>
              <a:off x="5102" y="263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Oval 515"/>
            <p:cNvSpPr>
              <a:spLocks noChangeArrowheads="1"/>
            </p:cNvSpPr>
            <p:nvPr/>
          </p:nvSpPr>
          <p:spPr bwMode="auto">
            <a:xfrm>
              <a:off x="5067" y="263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Oval 516"/>
            <p:cNvSpPr>
              <a:spLocks noChangeArrowheads="1"/>
            </p:cNvSpPr>
            <p:nvPr/>
          </p:nvSpPr>
          <p:spPr bwMode="auto">
            <a:xfrm>
              <a:off x="4925" y="2457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Oval 517"/>
            <p:cNvSpPr>
              <a:spLocks noChangeArrowheads="1"/>
            </p:cNvSpPr>
            <p:nvPr/>
          </p:nvSpPr>
          <p:spPr bwMode="auto">
            <a:xfrm>
              <a:off x="4961" y="2457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Oval 518"/>
            <p:cNvSpPr>
              <a:spLocks noChangeArrowheads="1"/>
            </p:cNvSpPr>
            <p:nvPr/>
          </p:nvSpPr>
          <p:spPr bwMode="auto">
            <a:xfrm>
              <a:off x="4961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Oval 519"/>
            <p:cNvSpPr>
              <a:spLocks noChangeArrowheads="1"/>
            </p:cNvSpPr>
            <p:nvPr/>
          </p:nvSpPr>
          <p:spPr bwMode="auto">
            <a:xfrm>
              <a:off x="4925" y="2493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Oval 520"/>
            <p:cNvSpPr>
              <a:spLocks noChangeArrowheads="1"/>
            </p:cNvSpPr>
            <p:nvPr/>
          </p:nvSpPr>
          <p:spPr bwMode="auto">
            <a:xfrm>
              <a:off x="5342" y="259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Oval 521"/>
            <p:cNvSpPr>
              <a:spLocks noChangeArrowheads="1"/>
            </p:cNvSpPr>
            <p:nvPr/>
          </p:nvSpPr>
          <p:spPr bwMode="auto">
            <a:xfrm>
              <a:off x="5271" y="252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Oval 522"/>
            <p:cNvSpPr>
              <a:spLocks noChangeArrowheads="1"/>
            </p:cNvSpPr>
            <p:nvPr/>
          </p:nvSpPr>
          <p:spPr bwMode="auto">
            <a:xfrm>
              <a:off x="5307" y="252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Oval 523"/>
            <p:cNvSpPr>
              <a:spLocks noChangeArrowheads="1"/>
            </p:cNvSpPr>
            <p:nvPr/>
          </p:nvSpPr>
          <p:spPr bwMode="auto">
            <a:xfrm>
              <a:off x="5307" y="256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Oval 524"/>
            <p:cNvSpPr>
              <a:spLocks noChangeArrowheads="1"/>
            </p:cNvSpPr>
            <p:nvPr/>
          </p:nvSpPr>
          <p:spPr bwMode="auto">
            <a:xfrm>
              <a:off x="5271" y="256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Oval 525"/>
            <p:cNvSpPr>
              <a:spLocks noChangeArrowheads="1"/>
            </p:cNvSpPr>
            <p:nvPr/>
          </p:nvSpPr>
          <p:spPr bwMode="auto">
            <a:xfrm>
              <a:off x="5377" y="259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Oval 526"/>
            <p:cNvSpPr>
              <a:spLocks noChangeArrowheads="1"/>
            </p:cNvSpPr>
            <p:nvPr/>
          </p:nvSpPr>
          <p:spPr bwMode="auto">
            <a:xfrm>
              <a:off x="5377" y="263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Oval 527"/>
            <p:cNvSpPr>
              <a:spLocks noChangeArrowheads="1"/>
            </p:cNvSpPr>
            <p:nvPr/>
          </p:nvSpPr>
          <p:spPr bwMode="auto">
            <a:xfrm>
              <a:off x="5342" y="263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Oval 528"/>
            <p:cNvSpPr>
              <a:spLocks noChangeArrowheads="1"/>
            </p:cNvSpPr>
            <p:nvPr/>
          </p:nvSpPr>
          <p:spPr bwMode="auto">
            <a:xfrm>
              <a:off x="5200" y="2457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Oval 529"/>
            <p:cNvSpPr>
              <a:spLocks noChangeArrowheads="1"/>
            </p:cNvSpPr>
            <p:nvPr/>
          </p:nvSpPr>
          <p:spPr bwMode="auto">
            <a:xfrm>
              <a:off x="5236" y="2457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Oval 530"/>
            <p:cNvSpPr>
              <a:spLocks noChangeArrowheads="1"/>
            </p:cNvSpPr>
            <p:nvPr/>
          </p:nvSpPr>
          <p:spPr bwMode="auto">
            <a:xfrm>
              <a:off x="5236" y="2493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Oval 531"/>
            <p:cNvSpPr>
              <a:spLocks noChangeArrowheads="1"/>
            </p:cNvSpPr>
            <p:nvPr/>
          </p:nvSpPr>
          <p:spPr bwMode="auto">
            <a:xfrm>
              <a:off x="5200" y="2493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Oval 532"/>
            <p:cNvSpPr>
              <a:spLocks noChangeArrowheads="1"/>
            </p:cNvSpPr>
            <p:nvPr/>
          </p:nvSpPr>
          <p:spPr bwMode="auto">
            <a:xfrm>
              <a:off x="3372" y="231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Oval 533"/>
            <p:cNvSpPr>
              <a:spLocks noChangeArrowheads="1"/>
            </p:cNvSpPr>
            <p:nvPr/>
          </p:nvSpPr>
          <p:spPr bwMode="auto">
            <a:xfrm>
              <a:off x="3301" y="224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Oval 534"/>
            <p:cNvSpPr>
              <a:spLocks noChangeArrowheads="1"/>
            </p:cNvSpPr>
            <p:nvPr/>
          </p:nvSpPr>
          <p:spPr bwMode="auto">
            <a:xfrm>
              <a:off x="3337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Oval 535"/>
            <p:cNvSpPr>
              <a:spLocks noChangeArrowheads="1"/>
            </p:cNvSpPr>
            <p:nvPr/>
          </p:nvSpPr>
          <p:spPr bwMode="auto">
            <a:xfrm>
              <a:off x="3301" y="228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Oval 536"/>
            <p:cNvSpPr>
              <a:spLocks noChangeArrowheads="1"/>
            </p:cNvSpPr>
            <p:nvPr/>
          </p:nvSpPr>
          <p:spPr bwMode="auto">
            <a:xfrm>
              <a:off x="3408" y="231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Oval 537"/>
            <p:cNvSpPr>
              <a:spLocks noChangeArrowheads="1"/>
            </p:cNvSpPr>
            <p:nvPr/>
          </p:nvSpPr>
          <p:spPr bwMode="auto">
            <a:xfrm>
              <a:off x="3408" y="235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Oval 538"/>
            <p:cNvSpPr>
              <a:spLocks noChangeArrowheads="1"/>
            </p:cNvSpPr>
            <p:nvPr/>
          </p:nvSpPr>
          <p:spPr bwMode="auto">
            <a:xfrm>
              <a:off x="3372" y="235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Oval 539"/>
            <p:cNvSpPr>
              <a:spLocks noChangeArrowheads="1"/>
            </p:cNvSpPr>
            <p:nvPr/>
          </p:nvSpPr>
          <p:spPr bwMode="auto">
            <a:xfrm>
              <a:off x="3231" y="217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Oval 540"/>
            <p:cNvSpPr>
              <a:spLocks noChangeArrowheads="1"/>
            </p:cNvSpPr>
            <p:nvPr/>
          </p:nvSpPr>
          <p:spPr bwMode="auto">
            <a:xfrm>
              <a:off x="3266" y="220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Oval 541"/>
            <p:cNvSpPr>
              <a:spLocks noChangeArrowheads="1"/>
            </p:cNvSpPr>
            <p:nvPr/>
          </p:nvSpPr>
          <p:spPr bwMode="auto">
            <a:xfrm>
              <a:off x="3231" y="220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Oval 542"/>
            <p:cNvSpPr>
              <a:spLocks noChangeArrowheads="1"/>
            </p:cNvSpPr>
            <p:nvPr/>
          </p:nvSpPr>
          <p:spPr bwMode="auto">
            <a:xfrm>
              <a:off x="3647" y="231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Oval 543"/>
            <p:cNvSpPr>
              <a:spLocks noChangeArrowheads="1"/>
            </p:cNvSpPr>
            <p:nvPr/>
          </p:nvSpPr>
          <p:spPr bwMode="auto">
            <a:xfrm>
              <a:off x="3577" y="224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Oval 544"/>
            <p:cNvSpPr>
              <a:spLocks noChangeArrowheads="1"/>
            </p:cNvSpPr>
            <p:nvPr/>
          </p:nvSpPr>
          <p:spPr bwMode="auto">
            <a:xfrm>
              <a:off x="3612" y="224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Oval 545"/>
            <p:cNvSpPr>
              <a:spLocks noChangeArrowheads="1"/>
            </p:cNvSpPr>
            <p:nvPr/>
          </p:nvSpPr>
          <p:spPr bwMode="auto">
            <a:xfrm>
              <a:off x="3612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Oval 546"/>
            <p:cNvSpPr>
              <a:spLocks noChangeArrowheads="1"/>
            </p:cNvSpPr>
            <p:nvPr/>
          </p:nvSpPr>
          <p:spPr bwMode="auto">
            <a:xfrm>
              <a:off x="3577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Oval 547"/>
            <p:cNvSpPr>
              <a:spLocks noChangeArrowheads="1"/>
            </p:cNvSpPr>
            <p:nvPr/>
          </p:nvSpPr>
          <p:spPr bwMode="auto">
            <a:xfrm>
              <a:off x="3683" y="231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Oval 548"/>
            <p:cNvSpPr>
              <a:spLocks noChangeArrowheads="1"/>
            </p:cNvSpPr>
            <p:nvPr/>
          </p:nvSpPr>
          <p:spPr bwMode="auto">
            <a:xfrm>
              <a:off x="3683" y="235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Oval 549"/>
            <p:cNvSpPr>
              <a:spLocks noChangeArrowheads="1"/>
            </p:cNvSpPr>
            <p:nvPr/>
          </p:nvSpPr>
          <p:spPr bwMode="auto">
            <a:xfrm>
              <a:off x="3647" y="235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Oval 550"/>
            <p:cNvSpPr>
              <a:spLocks noChangeArrowheads="1"/>
            </p:cNvSpPr>
            <p:nvPr/>
          </p:nvSpPr>
          <p:spPr bwMode="auto">
            <a:xfrm>
              <a:off x="3506" y="217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Oval 551"/>
            <p:cNvSpPr>
              <a:spLocks noChangeArrowheads="1"/>
            </p:cNvSpPr>
            <p:nvPr/>
          </p:nvSpPr>
          <p:spPr bwMode="auto">
            <a:xfrm>
              <a:off x="3541" y="217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Oval 552"/>
            <p:cNvSpPr>
              <a:spLocks noChangeArrowheads="1"/>
            </p:cNvSpPr>
            <p:nvPr/>
          </p:nvSpPr>
          <p:spPr bwMode="auto">
            <a:xfrm>
              <a:off x="3541" y="220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Oval 553"/>
            <p:cNvSpPr>
              <a:spLocks noChangeArrowheads="1"/>
            </p:cNvSpPr>
            <p:nvPr/>
          </p:nvSpPr>
          <p:spPr bwMode="auto">
            <a:xfrm>
              <a:off x="3506" y="220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Oval 554"/>
            <p:cNvSpPr>
              <a:spLocks noChangeArrowheads="1"/>
            </p:cNvSpPr>
            <p:nvPr/>
          </p:nvSpPr>
          <p:spPr bwMode="auto">
            <a:xfrm>
              <a:off x="3931" y="231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Oval 555"/>
            <p:cNvSpPr>
              <a:spLocks noChangeArrowheads="1"/>
            </p:cNvSpPr>
            <p:nvPr/>
          </p:nvSpPr>
          <p:spPr bwMode="auto">
            <a:xfrm>
              <a:off x="3896" y="224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Oval 556"/>
            <p:cNvSpPr>
              <a:spLocks noChangeArrowheads="1"/>
            </p:cNvSpPr>
            <p:nvPr/>
          </p:nvSpPr>
          <p:spPr bwMode="auto">
            <a:xfrm>
              <a:off x="3896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Oval 557"/>
            <p:cNvSpPr>
              <a:spLocks noChangeArrowheads="1"/>
            </p:cNvSpPr>
            <p:nvPr/>
          </p:nvSpPr>
          <p:spPr bwMode="auto">
            <a:xfrm>
              <a:off x="3860" y="228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Oval 558"/>
            <p:cNvSpPr>
              <a:spLocks noChangeArrowheads="1"/>
            </p:cNvSpPr>
            <p:nvPr/>
          </p:nvSpPr>
          <p:spPr bwMode="auto">
            <a:xfrm>
              <a:off x="3967" y="231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Oval 559"/>
            <p:cNvSpPr>
              <a:spLocks noChangeArrowheads="1"/>
            </p:cNvSpPr>
            <p:nvPr/>
          </p:nvSpPr>
          <p:spPr bwMode="auto">
            <a:xfrm>
              <a:off x="3967" y="235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Oval 560"/>
            <p:cNvSpPr>
              <a:spLocks noChangeArrowheads="1"/>
            </p:cNvSpPr>
            <p:nvPr/>
          </p:nvSpPr>
          <p:spPr bwMode="auto">
            <a:xfrm>
              <a:off x="3931" y="235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Oval 561"/>
            <p:cNvSpPr>
              <a:spLocks noChangeArrowheads="1"/>
            </p:cNvSpPr>
            <p:nvPr/>
          </p:nvSpPr>
          <p:spPr bwMode="auto">
            <a:xfrm>
              <a:off x="3789" y="217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Oval 562"/>
            <p:cNvSpPr>
              <a:spLocks noChangeArrowheads="1"/>
            </p:cNvSpPr>
            <p:nvPr/>
          </p:nvSpPr>
          <p:spPr bwMode="auto">
            <a:xfrm>
              <a:off x="3825" y="217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Oval 563"/>
            <p:cNvSpPr>
              <a:spLocks noChangeArrowheads="1"/>
            </p:cNvSpPr>
            <p:nvPr/>
          </p:nvSpPr>
          <p:spPr bwMode="auto">
            <a:xfrm>
              <a:off x="3825" y="220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Oval 564"/>
            <p:cNvSpPr>
              <a:spLocks noChangeArrowheads="1"/>
            </p:cNvSpPr>
            <p:nvPr/>
          </p:nvSpPr>
          <p:spPr bwMode="auto">
            <a:xfrm>
              <a:off x="3789" y="220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Oval 565"/>
            <p:cNvSpPr>
              <a:spLocks noChangeArrowheads="1"/>
            </p:cNvSpPr>
            <p:nvPr/>
          </p:nvSpPr>
          <p:spPr bwMode="auto">
            <a:xfrm>
              <a:off x="4206" y="231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Oval 566"/>
            <p:cNvSpPr>
              <a:spLocks noChangeArrowheads="1"/>
            </p:cNvSpPr>
            <p:nvPr/>
          </p:nvSpPr>
          <p:spPr bwMode="auto">
            <a:xfrm>
              <a:off x="4135" y="224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Oval 567"/>
            <p:cNvSpPr>
              <a:spLocks noChangeArrowheads="1"/>
            </p:cNvSpPr>
            <p:nvPr/>
          </p:nvSpPr>
          <p:spPr bwMode="auto">
            <a:xfrm>
              <a:off x="4171" y="224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Oval 568"/>
            <p:cNvSpPr>
              <a:spLocks noChangeArrowheads="1"/>
            </p:cNvSpPr>
            <p:nvPr/>
          </p:nvSpPr>
          <p:spPr bwMode="auto">
            <a:xfrm>
              <a:off x="4171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Oval 569"/>
            <p:cNvSpPr>
              <a:spLocks noChangeArrowheads="1"/>
            </p:cNvSpPr>
            <p:nvPr/>
          </p:nvSpPr>
          <p:spPr bwMode="auto">
            <a:xfrm>
              <a:off x="4135" y="228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Oval 570"/>
            <p:cNvSpPr>
              <a:spLocks noChangeArrowheads="1"/>
            </p:cNvSpPr>
            <p:nvPr/>
          </p:nvSpPr>
          <p:spPr bwMode="auto">
            <a:xfrm>
              <a:off x="4242" y="231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Oval 571"/>
            <p:cNvSpPr>
              <a:spLocks noChangeArrowheads="1"/>
            </p:cNvSpPr>
            <p:nvPr/>
          </p:nvSpPr>
          <p:spPr bwMode="auto">
            <a:xfrm>
              <a:off x="4242" y="235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Oval 572"/>
            <p:cNvSpPr>
              <a:spLocks noChangeArrowheads="1"/>
            </p:cNvSpPr>
            <p:nvPr/>
          </p:nvSpPr>
          <p:spPr bwMode="auto">
            <a:xfrm>
              <a:off x="4206" y="235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Oval 573"/>
            <p:cNvSpPr>
              <a:spLocks noChangeArrowheads="1"/>
            </p:cNvSpPr>
            <p:nvPr/>
          </p:nvSpPr>
          <p:spPr bwMode="auto">
            <a:xfrm>
              <a:off x="4064" y="217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Oval 574"/>
            <p:cNvSpPr>
              <a:spLocks noChangeArrowheads="1"/>
            </p:cNvSpPr>
            <p:nvPr/>
          </p:nvSpPr>
          <p:spPr bwMode="auto">
            <a:xfrm>
              <a:off x="4100" y="217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Oval 575"/>
            <p:cNvSpPr>
              <a:spLocks noChangeArrowheads="1"/>
            </p:cNvSpPr>
            <p:nvPr/>
          </p:nvSpPr>
          <p:spPr bwMode="auto">
            <a:xfrm>
              <a:off x="4100" y="220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Oval 576"/>
            <p:cNvSpPr>
              <a:spLocks noChangeArrowheads="1"/>
            </p:cNvSpPr>
            <p:nvPr/>
          </p:nvSpPr>
          <p:spPr bwMode="auto">
            <a:xfrm>
              <a:off x="4064" y="220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Oval 577"/>
            <p:cNvSpPr>
              <a:spLocks noChangeArrowheads="1"/>
            </p:cNvSpPr>
            <p:nvPr/>
          </p:nvSpPr>
          <p:spPr bwMode="auto">
            <a:xfrm>
              <a:off x="4508" y="231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Oval 578"/>
            <p:cNvSpPr>
              <a:spLocks noChangeArrowheads="1"/>
            </p:cNvSpPr>
            <p:nvPr/>
          </p:nvSpPr>
          <p:spPr bwMode="auto">
            <a:xfrm>
              <a:off x="4437" y="224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Oval 579"/>
            <p:cNvSpPr>
              <a:spLocks noChangeArrowheads="1"/>
            </p:cNvSpPr>
            <p:nvPr/>
          </p:nvSpPr>
          <p:spPr bwMode="auto">
            <a:xfrm>
              <a:off x="4473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Oval 580"/>
            <p:cNvSpPr>
              <a:spLocks noChangeArrowheads="1"/>
            </p:cNvSpPr>
            <p:nvPr/>
          </p:nvSpPr>
          <p:spPr bwMode="auto">
            <a:xfrm>
              <a:off x="4437" y="228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Oval 581"/>
            <p:cNvSpPr>
              <a:spLocks noChangeArrowheads="1"/>
            </p:cNvSpPr>
            <p:nvPr/>
          </p:nvSpPr>
          <p:spPr bwMode="auto">
            <a:xfrm>
              <a:off x="4544" y="231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Oval 582"/>
            <p:cNvSpPr>
              <a:spLocks noChangeArrowheads="1"/>
            </p:cNvSpPr>
            <p:nvPr/>
          </p:nvSpPr>
          <p:spPr bwMode="auto">
            <a:xfrm>
              <a:off x="4544" y="235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Oval 583"/>
            <p:cNvSpPr>
              <a:spLocks noChangeArrowheads="1"/>
            </p:cNvSpPr>
            <p:nvPr/>
          </p:nvSpPr>
          <p:spPr bwMode="auto">
            <a:xfrm>
              <a:off x="4508" y="235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Oval 584"/>
            <p:cNvSpPr>
              <a:spLocks noChangeArrowheads="1"/>
            </p:cNvSpPr>
            <p:nvPr/>
          </p:nvSpPr>
          <p:spPr bwMode="auto">
            <a:xfrm>
              <a:off x="4402" y="217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Oval 585"/>
            <p:cNvSpPr>
              <a:spLocks noChangeArrowheads="1"/>
            </p:cNvSpPr>
            <p:nvPr/>
          </p:nvSpPr>
          <p:spPr bwMode="auto">
            <a:xfrm>
              <a:off x="4366" y="220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Oval 586"/>
            <p:cNvSpPr>
              <a:spLocks noChangeArrowheads="1"/>
            </p:cNvSpPr>
            <p:nvPr/>
          </p:nvSpPr>
          <p:spPr bwMode="auto">
            <a:xfrm>
              <a:off x="4783" y="231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Oval 587"/>
            <p:cNvSpPr>
              <a:spLocks noChangeArrowheads="1"/>
            </p:cNvSpPr>
            <p:nvPr/>
          </p:nvSpPr>
          <p:spPr bwMode="auto">
            <a:xfrm>
              <a:off x="4712" y="224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Oval 588"/>
            <p:cNvSpPr>
              <a:spLocks noChangeArrowheads="1"/>
            </p:cNvSpPr>
            <p:nvPr/>
          </p:nvSpPr>
          <p:spPr bwMode="auto">
            <a:xfrm>
              <a:off x="4748" y="224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Oval 589"/>
            <p:cNvSpPr>
              <a:spLocks noChangeArrowheads="1"/>
            </p:cNvSpPr>
            <p:nvPr/>
          </p:nvSpPr>
          <p:spPr bwMode="auto">
            <a:xfrm>
              <a:off x="4748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Oval 590"/>
            <p:cNvSpPr>
              <a:spLocks noChangeArrowheads="1"/>
            </p:cNvSpPr>
            <p:nvPr/>
          </p:nvSpPr>
          <p:spPr bwMode="auto">
            <a:xfrm>
              <a:off x="4712" y="228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Oval 591"/>
            <p:cNvSpPr>
              <a:spLocks noChangeArrowheads="1"/>
            </p:cNvSpPr>
            <p:nvPr/>
          </p:nvSpPr>
          <p:spPr bwMode="auto">
            <a:xfrm>
              <a:off x="4819" y="231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Oval 592"/>
            <p:cNvSpPr>
              <a:spLocks noChangeArrowheads="1"/>
            </p:cNvSpPr>
            <p:nvPr/>
          </p:nvSpPr>
          <p:spPr bwMode="auto">
            <a:xfrm>
              <a:off x="4819" y="235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Oval 593"/>
            <p:cNvSpPr>
              <a:spLocks noChangeArrowheads="1"/>
            </p:cNvSpPr>
            <p:nvPr/>
          </p:nvSpPr>
          <p:spPr bwMode="auto">
            <a:xfrm>
              <a:off x="4783" y="235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Oval 594"/>
            <p:cNvSpPr>
              <a:spLocks noChangeArrowheads="1"/>
            </p:cNvSpPr>
            <p:nvPr/>
          </p:nvSpPr>
          <p:spPr bwMode="auto">
            <a:xfrm>
              <a:off x="4641" y="217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Oval 595"/>
            <p:cNvSpPr>
              <a:spLocks noChangeArrowheads="1"/>
            </p:cNvSpPr>
            <p:nvPr/>
          </p:nvSpPr>
          <p:spPr bwMode="auto">
            <a:xfrm>
              <a:off x="4677" y="217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Oval 596"/>
            <p:cNvSpPr>
              <a:spLocks noChangeArrowheads="1"/>
            </p:cNvSpPr>
            <p:nvPr/>
          </p:nvSpPr>
          <p:spPr bwMode="auto">
            <a:xfrm>
              <a:off x="4677" y="220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Oval 597"/>
            <p:cNvSpPr>
              <a:spLocks noChangeArrowheads="1"/>
            </p:cNvSpPr>
            <p:nvPr/>
          </p:nvSpPr>
          <p:spPr bwMode="auto">
            <a:xfrm>
              <a:off x="4641" y="220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Oval 598"/>
            <p:cNvSpPr>
              <a:spLocks noChangeArrowheads="1"/>
            </p:cNvSpPr>
            <p:nvPr/>
          </p:nvSpPr>
          <p:spPr bwMode="auto">
            <a:xfrm>
              <a:off x="5067" y="231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Oval 599"/>
            <p:cNvSpPr>
              <a:spLocks noChangeArrowheads="1"/>
            </p:cNvSpPr>
            <p:nvPr/>
          </p:nvSpPr>
          <p:spPr bwMode="auto">
            <a:xfrm>
              <a:off x="4996" y="224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Oval 600"/>
            <p:cNvSpPr>
              <a:spLocks noChangeArrowheads="1"/>
            </p:cNvSpPr>
            <p:nvPr/>
          </p:nvSpPr>
          <p:spPr bwMode="auto">
            <a:xfrm>
              <a:off x="5031" y="228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Oval 601"/>
            <p:cNvSpPr>
              <a:spLocks noChangeArrowheads="1"/>
            </p:cNvSpPr>
            <p:nvPr/>
          </p:nvSpPr>
          <p:spPr bwMode="auto">
            <a:xfrm>
              <a:off x="4996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Oval 602"/>
            <p:cNvSpPr>
              <a:spLocks noChangeArrowheads="1"/>
            </p:cNvSpPr>
            <p:nvPr/>
          </p:nvSpPr>
          <p:spPr bwMode="auto">
            <a:xfrm>
              <a:off x="5102" y="231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Oval 603"/>
            <p:cNvSpPr>
              <a:spLocks noChangeArrowheads="1"/>
            </p:cNvSpPr>
            <p:nvPr/>
          </p:nvSpPr>
          <p:spPr bwMode="auto">
            <a:xfrm>
              <a:off x="5102" y="235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Oval 604"/>
            <p:cNvSpPr>
              <a:spLocks noChangeArrowheads="1"/>
            </p:cNvSpPr>
            <p:nvPr/>
          </p:nvSpPr>
          <p:spPr bwMode="auto">
            <a:xfrm>
              <a:off x="5067" y="235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Oval 605"/>
            <p:cNvSpPr>
              <a:spLocks noChangeArrowheads="1"/>
            </p:cNvSpPr>
            <p:nvPr/>
          </p:nvSpPr>
          <p:spPr bwMode="auto">
            <a:xfrm>
              <a:off x="4925" y="217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Oval 606"/>
            <p:cNvSpPr>
              <a:spLocks noChangeArrowheads="1"/>
            </p:cNvSpPr>
            <p:nvPr/>
          </p:nvSpPr>
          <p:spPr bwMode="auto">
            <a:xfrm>
              <a:off x="4961" y="217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" name="Group 808"/>
          <p:cNvGrpSpPr>
            <a:grpSpLocks/>
          </p:cNvGrpSpPr>
          <p:nvPr/>
        </p:nvGrpSpPr>
        <p:grpSpPr bwMode="auto">
          <a:xfrm>
            <a:off x="5485590" y="3013075"/>
            <a:ext cx="3463925" cy="3465512"/>
            <a:chOff x="3231" y="1898"/>
            <a:chExt cx="2182" cy="2183"/>
          </a:xfrm>
        </p:grpSpPr>
        <p:sp>
          <p:nvSpPr>
            <p:cNvPr id="245" name="Oval 608"/>
            <p:cNvSpPr>
              <a:spLocks noChangeArrowheads="1"/>
            </p:cNvSpPr>
            <p:nvPr/>
          </p:nvSpPr>
          <p:spPr bwMode="auto">
            <a:xfrm>
              <a:off x="4961" y="220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Oval 609"/>
            <p:cNvSpPr>
              <a:spLocks noChangeArrowheads="1"/>
            </p:cNvSpPr>
            <p:nvPr/>
          </p:nvSpPr>
          <p:spPr bwMode="auto">
            <a:xfrm>
              <a:off x="4925" y="220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Oval 610"/>
            <p:cNvSpPr>
              <a:spLocks noChangeArrowheads="1"/>
            </p:cNvSpPr>
            <p:nvPr/>
          </p:nvSpPr>
          <p:spPr bwMode="auto">
            <a:xfrm>
              <a:off x="5342" y="2315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Oval 611"/>
            <p:cNvSpPr>
              <a:spLocks noChangeArrowheads="1"/>
            </p:cNvSpPr>
            <p:nvPr/>
          </p:nvSpPr>
          <p:spPr bwMode="auto">
            <a:xfrm>
              <a:off x="5271" y="2244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Oval 612"/>
            <p:cNvSpPr>
              <a:spLocks noChangeArrowheads="1"/>
            </p:cNvSpPr>
            <p:nvPr/>
          </p:nvSpPr>
          <p:spPr bwMode="auto">
            <a:xfrm>
              <a:off x="5307" y="224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Oval 613"/>
            <p:cNvSpPr>
              <a:spLocks noChangeArrowheads="1"/>
            </p:cNvSpPr>
            <p:nvPr/>
          </p:nvSpPr>
          <p:spPr bwMode="auto">
            <a:xfrm>
              <a:off x="5307" y="2280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Oval 614"/>
            <p:cNvSpPr>
              <a:spLocks noChangeArrowheads="1"/>
            </p:cNvSpPr>
            <p:nvPr/>
          </p:nvSpPr>
          <p:spPr bwMode="auto">
            <a:xfrm>
              <a:off x="5271" y="2280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Oval 615"/>
            <p:cNvSpPr>
              <a:spLocks noChangeArrowheads="1"/>
            </p:cNvSpPr>
            <p:nvPr/>
          </p:nvSpPr>
          <p:spPr bwMode="auto">
            <a:xfrm>
              <a:off x="5377" y="2315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Oval 616"/>
            <p:cNvSpPr>
              <a:spLocks noChangeArrowheads="1"/>
            </p:cNvSpPr>
            <p:nvPr/>
          </p:nvSpPr>
          <p:spPr bwMode="auto">
            <a:xfrm>
              <a:off x="5377" y="2351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Oval 617"/>
            <p:cNvSpPr>
              <a:spLocks noChangeArrowheads="1"/>
            </p:cNvSpPr>
            <p:nvPr/>
          </p:nvSpPr>
          <p:spPr bwMode="auto">
            <a:xfrm>
              <a:off x="5342" y="2351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Oval 618"/>
            <p:cNvSpPr>
              <a:spLocks noChangeArrowheads="1"/>
            </p:cNvSpPr>
            <p:nvPr/>
          </p:nvSpPr>
          <p:spPr bwMode="auto">
            <a:xfrm>
              <a:off x="5200" y="217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Oval 619"/>
            <p:cNvSpPr>
              <a:spLocks noChangeArrowheads="1"/>
            </p:cNvSpPr>
            <p:nvPr/>
          </p:nvSpPr>
          <p:spPr bwMode="auto">
            <a:xfrm>
              <a:off x="5236" y="217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Oval 620"/>
            <p:cNvSpPr>
              <a:spLocks noChangeArrowheads="1"/>
            </p:cNvSpPr>
            <p:nvPr/>
          </p:nvSpPr>
          <p:spPr bwMode="auto">
            <a:xfrm>
              <a:off x="5236" y="220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Oval 621"/>
            <p:cNvSpPr>
              <a:spLocks noChangeArrowheads="1"/>
            </p:cNvSpPr>
            <p:nvPr/>
          </p:nvSpPr>
          <p:spPr bwMode="auto">
            <a:xfrm>
              <a:off x="5200" y="2209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Oval 622"/>
            <p:cNvSpPr>
              <a:spLocks noChangeArrowheads="1"/>
            </p:cNvSpPr>
            <p:nvPr/>
          </p:nvSpPr>
          <p:spPr bwMode="auto">
            <a:xfrm>
              <a:off x="3372" y="204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Oval 623"/>
            <p:cNvSpPr>
              <a:spLocks noChangeArrowheads="1"/>
            </p:cNvSpPr>
            <p:nvPr/>
          </p:nvSpPr>
          <p:spPr bwMode="auto">
            <a:xfrm>
              <a:off x="3301" y="196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Oval 624"/>
            <p:cNvSpPr>
              <a:spLocks noChangeArrowheads="1"/>
            </p:cNvSpPr>
            <p:nvPr/>
          </p:nvSpPr>
          <p:spPr bwMode="auto">
            <a:xfrm>
              <a:off x="3337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Oval 625"/>
            <p:cNvSpPr>
              <a:spLocks noChangeArrowheads="1"/>
            </p:cNvSpPr>
            <p:nvPr/>
          </p:nvSpPr>
          <p:spPr bwMode="auto">
            <a:xfrm>
              <a:off x="3337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Oval 626"/>
            <p:cNvSpPr>
              <a:spLocks noChangeArrowheads="1"/>
            </p:cNvSpPr>
            <p:nvPr/>
          </p:nvSpPr>
          <p:spPr bwMode="auto">
            <a:xfrm>
              <a:off x="3301" y="200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Oval 627"/>
            <p:cNvSpPr>
              <a:spLocks noChangeArrowheads="1"/>
            </p:cNvSpPr>
            <p:nvPr/>
          </p:nvSpPr>
          <p:spPr bwMode="auto">
            <a:xfrm>
              <a:off x="3408" y="204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Oval 628"/>
            <p:cNvSpPr>
              <a:spLocks noChangeArrowheads="1"/>
            </p:cNvSpPr>
            <p:nvPr/>
          </p:nvSpPr>
          <p:spPr bwMode="auto">
            <a:xfrm>
              <a:off x="3408" y="207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Oval 629"/>
            <p:cNvSpPr>
              <a:spLocks noChangeArrowheads="1"/>
            </p:cNvSpPr>
            <p:nvPr/>
          </p:nvSpPr>
          <p:spPr bwMode="auto">
            <a:xfrm>
              <a:off x="3372" y="207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Oval 630"/>
            <p:cNvSpPr>
              <a:spLocks noChangeArrowheads="1"/>
            </p:cNvSpPr>
            <p:nvPr/>
          </p:nvSpPr>
          <p:spPr bwMode="auto">
            <a:xfrm>
              <a:off x="3231" y="189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Oval 631"/>
            <p:cNvSpPr>
              <a:spLocks noChangeArrowheads="1"/>
            </p:cNvSpPr>
            <p:nvPr/>
          </p:nvSpPr>
          <p:spPr bwMode="auto">
            <a:xfrm>
              <a:off x="3266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Oval 632"/>
            <p:cNvSpPr>
              <a:spLocks noChangeArrowheads="1"/>
            </p:cNvSpPr>
            <p:nvPr/>
          </p:nvSpPr>
          <p:spPr bwMode="auto">
            <a:xfrm>
              <a:off x="3231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Oval 633"/>
            <p:cNvSpPr>
              <a:spLocks noChangeArrowheads="1"/>
            </p:cNvSpPr>
            <p:nvPr/>
          </p:nvSpPr>
          <p:spPr bwMode="auto">
            <a:xfrm>
              <a:off x="3647" y="204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Oval 634"/>
            <p:cNvSpPr>
              <a:spLocks noChangeArrowheads="1"/>
            </p:cNvSpPr>
            <p:nvPr/>
          </p:nvSpPr>
          <p:spPr bwMode="auto">
            <a:xfrm>
              <a:off x="3577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Oval 635"/>
            <p:cNvSpPr>
              <a:spLocks noChangeArrowheads="1"/>
            </p:cNvSpPr>
            <p:nvPr/>
          </p:nvSpPr>
          <p:spPr bwMode="auto">
            <a:xfrm>
              <a:off x="3612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Oval 636"/>
            <p:cNvSpPr>
              <a:spLocks noChangeArrowheads="1"/>
            </p:cNvSpPr>
            <p:nvPr/>
          </p:nvSpPr>
          <p:spPr bwMode="auto">
            <a:xfrm>
              <a:off x="3612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Oval 637"/>
            <p:cNvSpPr>
              <a:spLocks noChangeArrowheads="1"/>
            </p:cNvSpPr>
            <p:nvPr/>
          </p:nvSpPr>
          <p:spPr bwMode="auto">
            <a:xfrm>
              <a:off x="3577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Oval 638"/>
            <p:cNvSpPr>
              <a:spLocks noChangeArrowheads="1"/>
            </p:cNvSpPr>
            <p:nvPr/>
          </p:nvSpPr>
          <p:spPr bwMode="auto">
            <a:xfrm>
              <a:off x="3683" y="204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Oval 639"/>
            <p:cNvSpPr>
              <a:spLocks noChangeArrowheads="1"/>
            </p:cNvSpPr>
            <p:nvPr/>
          </p:nvSpPr>
          <p:spPr bwMode="auto">
            <a:xfrm>
              <a:off x="3683" y="207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Oval 640"/>
            <p:cNvSpPr>
              <a:spLocks noChangeArrowheads="1"/>
            </p:cNvSpPr>
            <p:nvPr/>
          </p:nvSpPr>
          <p:spPr bwMode="auto">
            <a:xfrm>
              <a:off x="3647" y="207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Oval 641"/>
            <p:cNvSpPr>
              <a:spLocks noChangeArrowheads="1"/>
            </p:cNvSpPr>
            <p:nvPr/>
          </p:nvSpPr>
          <p:spPr bwMode="auto">
            <a:xfrm>
              <a:off x="3506" y="189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Oval 642"/>
            <p:cNvSpPr>
              <a:spLocks noChangeArrowheads="1"/>
            </p:cNvSpPr>
            <p:nvPr/>
          </p:nvSpPr>
          <p:spPr bwMode="auto">
            <a:xfrm>
              <a:off x="3541" y="189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Oval 643"/>
            <p:cNvSpPr>
              <a:spLocks noChangeArrowheads="1"/>
            </p:cNvSpPr>
            <p:nvPr/>
          </p:nvSpPr>
          <p:spPr bwMode="auto">
            <a:xfrm>
              <a:off x="3541" y="193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Oval 644"/>
            <p:cNvSpPr>
              <a:spLocks noChangeArrowheads="1"/>
            </p:cNvSpPr>
            <p:nvPr/>
          </p:nvSpPr>
          <p:spPr bwMode="auto">
            <a:xfrm>
              <a:off x="3506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Oval 645"/>
            <p:cNvSpPr>
              <a:spLocks noChangeArrowheads="1"/>
            </p:cNvSpPr>
            <p:nvPr/>
          </p:nvSpPr>
          <p:spPr bwMode="auto">
            <a:xfrm>
              <a:off x="3931" y="204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Oval 646"/>
            <p:cNvSpPr>
              <a:spLocks noChangeArrowheads="1"/>
            </p:cNvSpPr>
            <p:nvPr/>
          </p:nvSpPr>
          <p:spPr bwMode="auto">
            <a:xfrm>
              <a:off x="3860" y="196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Oval 647"/>
            <p:cNvSpPr>
              <a:spLocks noChangeArrowheads="1"/>
            </p:cNvSpPr>
            <p:nvPr/>
          </p:nvSpPr>
          <p:spPr bwMode="auto">
            <a:xfrm>
              <a:off x="3896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Oval 648"/>
            <p:cNvSpPr>
              <a:spLocks noChangeArrowheads="1"/>
            </p:cNvSpPr>
            <p:nvPr/>
          </p:nvSpPr>
          <p:spPr bwMode="auto">
            <a:xfrm>
              <a:off x="3896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Oval 649"/>
            <p:cNvSpPr>
              <a:spLocks noChangeArrowheads="1"/>
            </p:cNvSpPr>
            <p:nvPr/>
          </p:nvSpPr>
          <p:spPr bwMode="auto">
            <a:xfrm>
              <a:off x="3860" y="200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Oval 650"/>
            <p:cNvSpPr>
              <a:spLocks noChangeArrowheads="1"/>
            </p:cNvSpPr>
            <p:nvPr/>
          </p:nvSpPr>
          <p:spPr bwMode="auto">
            <a:xfrm>
              <a:off x="3967" y="204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Oval 651"/>
            <p:cNvSpPr>
              <a:spLocks noChangeArrowheads="1"/>
            </p:cNvSpPr>
            <p:nvPr/>
          </p:nvSpPr>
          <p:spPr bwMode="auto">
            <a:xfrm>
              <a:off x="3967" y="207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Oval 652"/>
            <p:cNvSpPr>
              <a:spLocks noChangeArrowheads="1"/>
            </p:cNvSpPr>
            <p:nvPr/>
          </p:nvSpPr>
          <p:spPr bwMode="auto">
            <a:xfrm>
              <a:off x="3931" y="207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Oval 653"/>
            <p:cNvSpPr>
              <a:spLocks noChangeArrowheads="1"/>
            </p:cNvSpPr>
            <p:nvPr/>
          </p:nvSpPr>
          <p:spPr bwMode="auto">
            <a:xfrm>
              <a:off x="3789" y="189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Oval 654"/>
            <p:cNvSpPr>
              <a:spLocks noChangeArrowheads="1"/>
            </p:cNvSpPr>
            <p:nvPr/>
          </p:nvSpPr>
          <p:spPr bwMode="auto">
            <a:xfrm>
              <a:off x="3825" y="189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Oval 655"/>
            <p:cNvSpPr>
              <a:spLocks noChangeArrowheads="1"/>
            </p:cNvSpPr>
            <p:nvPr/>
          </p:nvSpPr>
          <p:spPr bwMode="auto">
            <a:xfrm>
              <a:off x="3825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Oval 656"/>
            <p:cNvSpPr>
              <a:spLocks noChangeArrowheads="1"/>
            </p:cNvSpPr>
            <p:nvPr/>
          </p:nvSpPr>
          <p:spPr bwMode="auto">
            <a:xfrm>
              <a:off x="3789" y="193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Oval 657"/>
            <p:cNvSpPr>
              <a:spLocks noChangeArrowheads="1"/>
            </p:cNvSpPr>
            <p:nvPr/>
          </p:nvSpPr>
          <p:spPr bwMode="auto">
            <a:xfrm>
              <a:off x="4206" y="204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Oval 658"/>
            <p:cNvSpPr>
              <a:spLocks noChangeArrowheads="1"/>
            </p:cNvSpPr>
            <p:nvPr/>
          </p:nvSpPr>
          <p:spPr bwMode="auto">
            <a:xfrm>
              <a:off x="4135" y="196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Oval 659"/>
            <p:cNvSpPr>
              <a:spLocks noChangeArrowheads="1"/>
            </p:cNvSpPr>
            <p:nvPr/>
          </p:nvSpPr>
          <p:spPr bwMode="auto">
            <a:xfrm>
              <a:off x="4171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Oval 660"/>
            <p:cNvSpPr>
              <a:spLocks noChangeArrowheads="1"/>
            </p:cNvSpPr>
            <p:nvPr/>
          </p:nvSpPr>
          <p:spPr bwMode="auto">
            <a:xfrm>
              <a:off x="4171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Oval 661"/>
            <p:cNvSpPr>
              <a:spLocks noChangeArrowheads="1"/>
            </p:cNvSpPr>
            <p:nvPr/>
          </p:nvSpPr>
          <p:spPr bwMode="auto">
            <a:xfrm>
              <a:off x="4135" y="200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Oval 662"/>
            <p:cNvSpPr>
              <a:spLocks noChangeArrowheads="1"/>
            </p:cNvSpPr>
            <p:nvPr/>
          </p:nvSpPr>
          <p:spPr bwMode="auto">
            <a:xfrm>
              <a:off x="4242" y="204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Oval 663"/>
            <p:cNvSpPr>
              <a:spLocks noChangeArrowheads="1"/>
            </p:cNvSpPr>
            <p:nvPr/>
          </p:nvSpPr>
          <p:spPr bwMode="auto">
            <a:xfrm>
              <a:off x="4242" y="207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Oval 664"/>
            <p:cNvSpPr>
              <a:spLocks noChangeArrowheads="1"/>
            </p:cNvSpPr>
            <p:nvPr/>
          </p:nvSpPr>
          <p:spPr bwMode="auto">
            <a:xfrm>
              <a:off x="4206" y="207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Oval 665"/>
            <p:cNvSpPr>
              <a:spLocks noChangeArrowheads="1"/>
            </p:cNvSpPr>
            <p:nvPr/>
          </p:nvSpPr>
          <p:spPr bwMode="auto">
            <a:xfrm>
              <a:off x="4064" y="189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Oval 666"/>
            <p:cNvSpPr>
              <a:spLocks noChangeArrowheads="1"/>
            </p:cNvSpPr>
            <p:nvPr/>
          </p:nvSpPr>
          <p:spPr bwMode="auto">
            <a:xfrm>
              <a:off x="4100" y="189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Oval 667"/>
            <p:cNvSpPr>
              <a:spLocks noChangeArrowheads="1"/>
            </p:cNvSpPr>
            <p:nvPr/>
          </p:nvSpPr>
          <p:spPr bwMode="auto">
            <a:xfrm>
              <a:off x="4100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Oval 668"/>
            <p:cNvSpPr>
              <a:spLocks noChangeArrowheads="1"/>
            </p:cNvSpPr>
            <p:nvPr/>
          </p:nvSpPr>
          <p:spPr bwMode="auto">
            <a:xfrm>
              <a:off x="4064" y="193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Oval 669"/>
            <p:cNvSpPr>
              <a:spLocks noChangeArrowheads="1"/>
            </p:cNvSpPr>
            <p:nvPr/>
          </p:nvSpPr>
          <p:spPr bwMode="auto">
            <a:xfrm>
              <a:off x="4508" y="204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Oval 670"/>
            <p:cNvSpPr>
              <a:spLocks noChangeArrowheads="1"/>
            </p:cNvSpPr>
            <p:nvPr/>
          </p:nvSpPr>
          <p:spPr bwMode="auto">
            <a:xfrm>
              <a:off x="4437" y="196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Oval 671"/>
            <p:cNvSpPr>
              <a:spLocks noChangeArrowheads="1"/>
            </p:cNvSpPr>
            <p:nvPr/>
          </p:nvSpPr>
          <p:spPr bwMode="auto">
            <a:xfrm>
              <a:off x="4473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Oval 672"/>
            <p:cNvSpPr>
              <a:spLocks noChangeArrowheads="1"/>
            </p:cNvSpPr>
            <p:nvPr/>
          </p:nvSpPr>
          <p:spPr bwMode="auto">
            <a:xfrm>
              <a:off x="4473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Oval 673"/>
            <p:cNvSpPr>
              <a:spLocks noChangeArrowheads="1"/>
            </p:cNvSpPr>
            <p:nvPr/>
          </p:nvSpPr>
          <p:spPr bwMode="auto">
            <a:xfrm>
              <a:off x="4437" y="200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Oval 674"/>
            <p:cNvSpPr>
              <a:spLocks noChangeArrowheads="1"/>
            </p:cNvSpPr>
            <p:nvPr/>
          </p:nvSpPr>
          <p:spPr bwMode="auto">
            <a:xfrm>
              <a:off x="4544" y="204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Oval 675"/>
            <p:cNvSpPr>
              <a:spLocks noChangeArrowheads="1"/>
            </p:cNvSpPr>
            <p:nvPr/>
          </p:nvSpPr>
          <p:spPr bwMode="auto">
            <a:xfrm>
              <a:off x="4544" y="207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Oval 676"/>
            <p:cNvSpPr>
              <a:spLocks noChangeArrowheads="1"/>
            </p:cNvSpPr>
            <p:nvPr/>
          </p:nvSpPr>
          <p:spPr bwMode="auto">
            <a:xfrm>
              <a:off x="4508" y="207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Oval 677"/>
            <p:cNvSpPr>
              <a:spLocks noChangeArrowheads="1"/>
            </p:cNvSpPr>
            <p:nvPr/>
          </p:nvSpPr>
          <p:spPr bwMode="auto">
            <a:xfrm>
              <a:off x="4366" y="189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Oval 678"/>
            <p:cNvSpPr>
              <a:spLocks noChangeArrowheads="1"/>
            </p:cNvSpPr>
            <p:nvPr/>
          </p:nvSpPr>
          <p:spPr bwMode="auto">
            <a:xfrm>
              <a:off x="4402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Oval 679"/>
            <p:cNvSpPr>
              <a:spLocks noChangeArrowheads="1"/>
            </p:cNvSpPr>
            <p:nvPr/>
          </p:nvSpPr>
          <p:spPr bwMode="auto">
            <a:xfrm>
              <a:off x="4366" y="193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Oval 680"/>
            <p:cNvSpPr>
              <a:spLocks noChangeArrowheads="1"/>
            </p:cNvSpPr>
            <p:nvPr/>
          </p:nvSpPr>
          <p:spPr bwMode="auto">
            <a:xfrm>
              <a:off x="4783" y="204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Oval 681"/>
            <p:cNvSpPr>
              <a:spLocks noChangeArrowheads="1"/>
            </p:cNvSpPr>
            <p:nvPr/>
          </p:nvSpPr>
          <p:spPr bwMode="auto">
            <a:xfrm>
              <a:off x="4712" y="196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Oval 682"/>
            <p:cNvSpPr>
              <a:spLocks noChangeArrowheads="1"/>
            </p:cNvSpPr>
            <p:nvPr/>
          </p:nvSpPr>
          <p:spPr bwMode="auto">
            <a:xfrm>
              <a:off x="4748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Oval 683"/>
            <p:cNvSpPr>
              <a:spLocks noChangeArrowheads="1"/>
            </p:cNvSpPr>
            <p:nvPr/>
          </p:nvSpPr>
          <p:spPr bwMode="auto">
            <a:xfrm>
              <a:off x="4748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Oval 684"/>
            <p:cNvSpPr>
              <a:spLocks noChangeArrowheads="1"/>
            </p:cNvSpPr>
            <p:nvPr/>
          </p:nvSpPr>
          <p:spPr bwMode="auto">
            <a:xfrm>
              <a:off x="4712" y="200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Oval 685"/>
            <p:cNvSpPr>
              <a:spLocks noChangeArrowheads="1"/>
            </p:cNvSpPr>
            <p:nvPr/>
          </p:nvSpPr>
          <p:spPr bwMode="auto">
            <a:xfrm>
              <a:off x="4819" y="204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Oval 686"/>
            <p:cNvSpPr>
              <a:spLocks noChangeArrowheads="1"/>
            </p:cNvSpPr>
            <p:nvPr/>
          </p:nvSpPr>
          <p:spPr bwMode="auto">
            <a:xfrm>
              <a:off x="4819" y="207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Oval 687"/>
            <p:cNvSpPr>
              <a:spLocks noChangeArrowheads="1"/>
            </p:cNvSpPr>
            <p:nvPr/>
          </p:nvSpPr>
          <p:spPr bwMode="auto">
            <a:xfrm>
              <a:off x="4783" y="207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Oval 688"/>
            <p:cNvSpPr>
              <a:spLocks noChangeArrowheads="1"/>
            </p:cNvSpPr>
            <p:nvPr/>
          </p:nvSpPr>
          <p:spPr bwMode="auto">
            <a:xfrm>
              <a:off x="4641" y="189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Oval 689"/>
            <p:cNvSpPr>
              <a:spLocks noChangeArrowheads="1"/>
            </p:cNvSpPr>
            <p:nvPr/>
          </p:nvSpPr>
          <p:spPr bwMode="auto">
            <a:xfrm>
              <a:off x="4677" y="189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Oval 690"/>
            <p:cNvSpPr>
              <a:spLocks noChangeArrowheads="1"/>
            </p:cNvSpPr>
            <p:nvPr/>
          </p:nvSpPr>
          <p:spPr bwMode="auto">
            <a:xfrm>
              <a:off x="4677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Oval 691"/>
            <p:cNvSpPr>
              <a:spLocks noChangeArrowheads="1"/>
            </p:cNvSpPr>
            <p:nvPr/>
          </p:nvSpPr>
          <p:spPr bwMode="auto">
            <a:xfrm>
              <a:off x="4641" y="193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Oval 692"/>
            <p:cNvSpPr>
              <a:spLocks noChangeArrowheads="1"/>
            </p:cNvSpPr>
            <p:nvPr/>
          </p:nvSpPr>
          <p:spPr bwMode="auto">
            <a:xfrm>
              <a:off x="5067" y="204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Oval 693"/>
            <p:cNvSpPr>
              <a:spLocks noChangeArrowheads="1"/>
            </p:cNvSpPr>
            <p:nvPr/>
          </p:nvSpPr>
          <p:spPr bwMode="auto">
            <a:xfrm>
              <a:off x="4996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Oval 694"/>
            <p:cNvSpPr>
              <a:spLocks noChangeArrowheads="1"/>
            </p:cNvSpPr>
            <p:nvPr/>
          </p:nvSpPr>
          <p:spPr bwMode="auto">
            <a:xfrm>
              <a:off x="5031" y="196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Oval 695"/>
            <p:cNvSpPr>
              <a:spLocks noChangeArrowheads="1"/>
            </p:cNvSpPr>
            <p:nvPr/>
          </p:nvSpPr>
          <p:spPr bwMode="auto">
            <a:xfrm>
              <a:off x="5031" y="200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Oval 696"/>
            <p:cNvSpPr>
              <a:spLocks noChangeArrowheads="1"/>
            </p:cNvSpPr>
            <p:nvPr/>
          </p:nvSpPr>
          <p:spPr bwMode="auto">
            <a:xfrm>
              <a:off x="4996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Oval 697"/>
            <p:cNvSpPr>
              <a:spLocks noChangeArrowheads="1"/>
            </p:cNvSpPr>
            <p:nvPr/>
          </p:nvSpPr>
          <p:spPr bwMode="auto">
            <a:xfrm>
              <a:off x="5102" y="204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Oval 698"/>
            <p:cNvSpPr>
              <a:spLocks noChangeArrowheads="1"/>
            </p:cNvSpPr>
            <p:nvPr/>
          </p:nvSpPr>
          <p:spPr bwMode="auto">
            <a:xfrm>
              <a:off x="5102" y="207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Oval 699"/>
            <p:cNvSpPr>
              <a:spLocks noChangeArrowheads="1"/>
            </p:cNvSpPr>
            <p:nvPr/>
          </p:nvSpPr>
          <p:spPr bwMode="auto">
            <a:xfrm>
              <a:off x="5067" y="207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Oval 700"/>
            <p:cNvSpPr>
              <a:spLocks noChangeArrowheads="1"/>
            </p:cNvSpPr>
            <p:nvPr/>
          </p:nvSpPr>
          <p:spPr bwMode="auto">
            <a:xfrm>
              <a:off x="4925" y="189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Oval 701"/>
            <p:cNvSpPr>
              <a:spLocks noChangeArrowheads="1"/>
            </p:cNvSpPr>
            <p:nvPr/>
          </p:nvSpPr>
          <p:spPr bwMode="auto">
            <a:xfrm>
              <a:off x="4961" y="189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Oval 702"/>
            <p:cNvSpPr>
              <a:spLocks noChangeArrowheads="1"/>
            </p:cNvSpPr>
            <p:nvPr/>
          </p:nvSpPr>
          <p:spPr bwMode="auto">
            <a:xfrm>
              <a:off x="4961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Oval 703"/>
            <p:cNvSpPr>
              <a:spLocks noChangeArrowheads="1"/>
            </p:cNvSpPr>
            <p:nvPr/>
          </p:nvSpPr>
          <p:spPr bwMode="auto">
            <a:xfrm>
              <a:off x="4925" y="193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Oval 704"/>
            <p:cNvSpPr>
              <a:spLocks noChangeArrowheads="1"/>
            </p:cNvSpPr>
            <p:nvPr/>
          </p:nvSpPr>
          <p:spPr bwMode="auto">
            <a:xfrm>
              <a:off x="5342" y="204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Oval 705"/>
            <p:cNvSpPr>
              <a:spLocks noChangeArrowheads="1"/>
            </p:cNvSpPr>
            <p:nvPr/>
          </p:nvSpPr>
          <p:spPr bwMode="auto">
            <a:xfrm>
              <a:off x="5271" y="196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Oval 706"/>
            <p:cNvSpPr>
              <a:spLocks noChangeArrowheads="1"/>
            </p:cNvSpPr>
            <p:nvPr/>
          </p:nvSpPr>
          <p:spPr bwMode="auto">
            <a:xfrm>
              <a:off x="5307" y="196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Oval 707"/>
            <p:cNvSpPr>
              <a:spLocks noChangeArrowheads="1"/>
            </p:cNvSpPr>
            <p:nvPr/>
          </p:nvSpPr>
          <p:spPr bwMode="auto">
            <a:xfrm>
              <a:off x="5307" y="200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Oval 708"/>
            <p:cNvSpPr>
              <a:spLocks noChangeArrowheads="1"/>
            </p:cNvSpPr>
            <p:nvPr/>
          </p:nvSpPr>
          <p:spPr bwMode="auto">
            <a:xfrm>
              <a:off x="5271" y="200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Oval 709"/>
            <p:cNvSpPr>
              <a:spLocks noChangeArrowheads="1"/>
            </p:cNvSpPr>
            <p:nvPr/>
          </p:nvSpPr>
          <p:spPr bwMode="auto">
            <a:xfrm>
              <a:off x="5377" y="204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Oval 710"/>
            <p:cNvSpPr>
              <a:spLocks noChangeArrowheads="1"/>
            </p:cNvSpPr>
            <p:nvPr/>
          </p:nvSpPr>
          <p:spPr bwMode="auto">
            <a:xfrm>
              <a:off x="5377" y="207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Oval 711"/>
            <p:cNvSpPr>
              <a:spLocks noChangeArrowheads="1"/>
            </p:cNvSpPr>
            <p:nvPr/>
          </p:nvSpPr>
          <p:spPr bwMode="auto">
            <a:xfrm>
              <a:off x="5342" y="207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Oval 712"/>
            <p:cNvSpPr>
              <a:spLocks noChangeArrowheads="1"/>
            </p:cNvSpPr>
            <p:nvPr/>
          </p:nvSpPr>
          <p:spPr bwMode="auto">
            <a:xfrm>
              <a:off x="5200" y="189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Oval 713"/>
            <p:cNvSpPr>
              <a:spLocks noChangeArrowheads="1"/>
            </p:cNvSpPr>
            <p:nvPr/>
          </p:nvSpPr>
          <p:spPr bwMode="auto">
            <a:xfrm>
              <a:off x="5236" y="189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Oval 714"/>
            <p:cNvSpPr>
              <a:spLocks noChangeArrowheads="1"/>
            </p:cNvSpPr>
            <p:nvPr/>
          </p:nvSpPr>
          <p:spPr bwMode="auto">
            <a:xfrm>
              <a:off x="5236" y="193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Oval 715"/>
            <p:cNvSpPr>
              <a:spLocks noChangeArrowheads="1"/>
            </p:cNvSpPr>
            <p:nvPr/>
          </p:nvSpPr>
          <p:spPr bwMode="auto">
            <a:xfrm>
              <a:off x="5200" y="193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Oval 716"/>
            <p:cNvSpPr>
              <a:spLocks noChangeArrowheads="1"/>
            </p:cNvSpPr>
            <p:nvPr/>
          </p:nvSpPr>
          <p:spPr bwMode="auto">
            <a:xfrm>
              <a:off x="3372" y="401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Oval 717"/>
            <p:cNvSpPr>
              <a:spLocks noChangeArrowheads="1"/>
            </p:cNvSpPr>
            <p:nvPr/>
          </p:nvSpPr>
          <p:spPr bwMode="auto">
            <a:xfrm>
              <a:off x="3408" y="4010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Oval 719"/>
            <p:cNvSpPr>
              <a:spLocks noChangeArrowheads="1"/>
            </p:cNvSpPr>
            <p:nvPr/>
          </p:nvSpPr>
          <p:spPr bwMode="auto">
            <a:xfrm>
              <a:off x="3967" y="4010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Oval 720"/>
            <p:cNvSpPr>
              <a:spLocks noChangeArrowheads="1"/>
            </p:cNvSpPr>
            <p:nvPr/>
          </p:nvSpPr>
          <p:spPr bwMode="auto">
            <a:xfrm>
              <a:off x="4242" y="4010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Oval 721"/>
            <p:cNvSpPr>
              <a:spLocks noChangeArrowheads="1"/>
            </p:cNvSpPr>
            <p:nvPr/>
          </p:nvSpPr>
          <p:spPr bwMode="auto">
            <a:xfrm>
              <a:off x="4544" y="4010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Oval 722"/>
            <p:cNvSpPr>
              <a:spLocks noChangeArrowheads="1"/>
            </p:cNvSpPr>
            <p:nvPr/>
          </p:nvSpPr>
          <p:spPr bwMode="auto">
            <a:xfrm>
              <a:off x="4819" y="4010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Oval 723"/>
            <p:cNvSpPr>
              <a:spLocks noChangeArrowheads="1"/>
            </p:cNvSpPr>
            <p:nvPr/>
          </p:nvSpPr>
          <p:spPr bwMode="auto">
            <a:xfrm>
              <a:off x="5102" y="4010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Oval 724"/>
            <p:cNvSpPr>
              <a:spLocks noChangeArrowheads="1"/>
            </p:cNvSpPr>
            <p:nvPr/>
          </p:nvSpPr>
          <p:spPr bwMode="auto">
            <a:xfrm>
              <a:off x="5377" y="4010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Oval 725"/>
            <p:cNvSpPr>
              <a:spLocks noChangeArrowheads="1"/>
            </p:cNvSpPr>
            <p:nvPr/>
          </p:nvSpPr>
          <p:spPr bwMode="auto">
            <a:xfrm>
              <a:off x="3301" y="393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Oval 726"/>
            <p:cNvSpPr>
              <a:spLocks noChangeArrowheads="1"/>
            </p:cNvSpPr>
            <p:nvPr/>
          </p:nvSpPr>
          <p:spPr bwMode="auto">
            <a:xfrm>
              <a:off x="3337" y="3939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Oval 727"/>
            <p:cNvSpPr>
              <a:spLocks noChangeArrowheads="1"/>
            </p:cNvSpPr>
            <p:nvPr/>
          </p:nvSpPr>
          <p:spPr bwMode="auto">
            <a:xfrm>
              <a:off x="3896" y="3939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Oval 728"/>
            <p:cNvSpPr>
              <a:spLocks noChangeArrowheads="1"/>
            </p:cNvSpPr>
            <p:nvPr/>
          </p:nvSpPr>
          <p:spPr bwMode="auto">
            <a:xfrm>
              <a:off x="4473" y="3939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Oval 729"/>
            <p:cNvSpPr>
              <a:spLocks noChangeArrowheads="1"/>
            </p:cNvSpPr>
            <p:nvPr/>
          </p:nvSpPr>
          <p:spPr bwMode="auto">
            <a:xfrm>
              <a:off x="5031" y="3939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Oval 730"/>
            <p:cNvSpPr>
              <a:spLocks noChangeArrowheads="1"/>
            </p:cNvSpPr>
            <p:nvPr/>
          </p:nvSpPr>
          <p:spPr bwMode="auto">
            <a:xfrm>
              <a:off x="4366" y="3593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Oval 731"/>
            <p:cNvSpPr>
              <a:spLocks noChangeArrowheads="1"/>
            </p:cNvSpPr>
            <p:nvPr/>
          </p:nvSpPr>
          <p:spPr bwMode="auto">
            <a:xfrm>
              <a:off x="4366" y="386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Oval 732"/>
            <p:cNvSpPr>
              <a:spLocks noChangeArrowheads="1"/>
            </p:cNvSpPr>
            <p:nvPr/>
          </p:nvSpPr>
          <p:spPr bwMode="auto">
            <a:xfrm>
              <a:off x="3266" y="3868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Oval 733"/>
            <p:cNvSpPr>
              <a:spLocks noChangeArrowheads="1"/>
            </p:cNvSpPr>
            <p:nvPr/>
          </p:nvSpPr>
          <p:spPr bwMode="auto">
            <a:xfrm>
              <a:off x="3231" y="386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Oval 734"/>
            <p:cNvSpPr>
              <a:spLocks noChangeArrowheads="1"/>
            </p:cNvSpPr>
            <p:nvPr/>
          </p:nvSpPr>
          <p:spPr bwMode="auto">
            <a:xfrm>
              <a:off x="3266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Oval 735"/>
            <p:cNvSpPr>
              <a:spLocks noChangeArrowheads="1"/>
            </p:cNvSpPr>
            <p:nvPr/>
          </p:nvSpPr>
          <p:spPr bwMode="auto">
            <a:xfrm>
              <a:off x="3231" y="3629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Oval 736"/>
            <p:cNvSpPr>
              <a:spLocks noChangeArrowheads="1"/>
            </p:cNvSpPr>
            <p:nvPr/>
          </p:nvSpPr>
          <p:spPr bwMode="auto">
            <a:xfrm>
              <a:off x="3231" y="3593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Oval 737"/>
            <p:cNvSpPr>
              <a:spLocks noChangeArrowheads="1"/>
            </p:cNvSpPr>
            <p:nvPr/>
          </p:nvSpPr>
          <p:spPr bwMode="auto">
            <a:xfrm>
              <a:off x="3266" y="3593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Oval 738"/>
            <p:cNvSpPr>
              <a:spLocks noChangeArrowheads="1"/>
            </p:cNvSpPr>
            <p:nvPr/>
          </p:nvSpPr>
          <p:spPr bwMode="auto">
            <a:xfrm>
              <a:off x="4402" y="3593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Oval 739"/>
            <p:cNvSpPr>
              <a:spLocks noChangeArrowheads="1"/>
            </p:cNvSpPr>
            <p:nvPr/>
          </p:nvSpPr>
          <p:spPr bwMode="auto">
            <a:xfrm>
              <a:off x="4473" y="3380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Oval 740"/>
            <p:cNvSpPr>
              <a:spLocks noChangeArrowheads="1"/>
            </p:cNvSpPr>
            <p:nvPr/>
          </p:nvSpPr>
          <p:spPr bwMode="auto">
            <a:xfrm>
              <a:off x="5031" y="3380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Oval 741"/>
            <p:cNvSpPr>
              <a:spLocks noChangeArrowheads="1"/>
            </p:cNvSpPr>
            <p:nvPr/>
          </p:nvSpPr>
          <p:spPr bwMode="auto">
            <a:xfrm>
              <a:off x="4402" y="3309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Oval 742"/>
            <p:cNvSpPr>
              <a:spLocks noChangeArrowheads="1"/>
            </p:cNvSpPr>
            <p:nvPr/>
          </p:nvSpPr>
          <p:spPr bwMode="auto">
            <a:xfrm>
              <a:off x="4402" y="3034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Oval 743"/>
            <p:cNvSpPr>
              <a:spLocks noChangeArrowheads="1"/>
            </p:cNvSpPr>
            <p:nvPr/>
          </p:nvSpPr>
          <p:spPr bwMode="auto">
            <a:xfrm>
              <a:off x="3896" y="3380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Oval 744"/>
            <p:cNvSpPr>
              <a:spLocks noChangeArrowheads="1"/>
            </p:cNvSpPr>
            <p:nvPr/>
          </p:nvSpPr>
          <p:spPr bwMode="auto">
            <a:xfrm>
              <a:off x="3266" y="3309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Oval 746"/>
            <p:cNvSpPr>
              <a:spLocks noChangeArrowheads="1"/>
            </p:cNvSpPr>
            <p:nvPr/>
          </p:nvSpPr>
          <p:spPr bwMode="auto">
            <a:xfrm>
              <a:off x="3408" y="2874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Oval 747"/>
            <p:cNvSpPr>
              <a:spLocks noChangeArrowheads="1"/>
            </p:cNvSpPr>
            <p:nvPr/>
          </p:nvSpPr>
          <p:spPr bwMode="auto">
            <a:xfrm>
              <a:off x="3337" y="2803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Oval 748"/>
            <p:cNvSpPr>
              <a:spLocks noChangeArrowheads="1"/>
            </p:cNvSpPr>
            <p:nvPr/>
          </p:nvSpPr>
          <p:spPr bwMode="auto">
            <a:xfrm>
              <a:off x="3266" y="2732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Oval 749"/>
            <p:cNvSpPr>
              <a:spLocks noChangeArrowheads="1"/>
            </p:cNvSpPr>
            <p:nvPr/>
          </p:nvSpPr>
          <p:spPr bwMode="auto">
            <a:xfrm>
              <a:off x="3967" y="2874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Oval 750"/>
            <p:cNvSpPr>
              <a:spLocks noChangeArrowheads="1"/>
            </p:cNvSpPr>
            <p:nvPr/>
          </p:nvSpPr>
          <p:spPr bwMode="auto">
            <a:xfrm>
              <a:off x="3896" y="2803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Oval 751"/>
            <p:cNvSpPr>
              <a:spLocks noChangeArrowheads="1"/>
            </p:cNvSpPr>
            <p:nvPr/>
          </p:nvSpPr>
          <p:spPr bwMode="auto">
            <a:xfrm>
              <a:off x="4242" y="2874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Oval 752"/>
            <p:cNvSpPr>
              <a:spLocks noChangeArrowheads="1"/>
            </p:cNvSpPr>
            <p:nvPr/>
          </p:nvSpPr>
          <p:spPr bwMode="auto">
            <a:xfrm>
              <a:off x="4402" y="2732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Oval 753"/>
            <p:cNvSpPr>
              <a:spLocks noChangeArrowheads="1"/>
            </p:cNvSpPr>
            <p:nvPr/>
          </p:nvSpPr>
          <p:spPr bwMode="auto">
            <a:xfrm>
              <a:off x="4473" y="2803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Oval 754"/>
            <p:cNvSpPr>
              <a:spLocks noChangeArrowheads="1"/>
            </p:cNvSpPr>
            <p:nvPr/>
          </p:nvSpPr>
          <p:spPr bwMode="auto">
            <a:xfrm>
              <a:off x="4819" y="2874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Oval 755"/>
            <p:cNvSpPr>
              <a:spLocks noChangeArrowheads="1"/>
            </p:cNvSpPr>
            <p:nvPr/>
          </p:nvSpPr>
          <p:spPr bwMode="auto">
            <a:xfrm>
              <a:off x="5031" y="2803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Oval 756"/>
            <p:cNvSpPr>
              <a:spLocks noChangeArrowheads="1"/>
            </p:cNvSpPr>
            <p:nvPr/>
          </p:nvSpPr>
          <p:spPr bwMode="auto">
            <a:xfrm>
              <a:off x="5102" y="2874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Oval 757"/>
            <p:cNvSpPr>
              <a:spLocks noChangeArrowheads="1"/>
            </p:cNvSpPr>
            <p:nvPr/>
          </p:nvSpPr>
          <p:spPr bwMode="auto">
            <a:xfrm>
              <a:off x="5377" y="2874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Oval 758"/>
            <p:cNvSpPr>
              <a:spLocks noChangeArrowheads="1"/>
            </p:cNvSpPr>
            <p:nvPr/>
          </p:nvSpPr>
          <p:spPr bwMode="auto">
            <a:xfrm>
              <a:off x="4402" y="2457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Oval 759"/>
            <p:cNvSpPr>
              <a:spLocks noChangeArrowheads="1"/>
            </p:cNvSpPr>
            <p:nvPr/>
          </p:nvSpPr>
          <p:spPr bwMode="auto">
            <a:xfrm>
              <a:off x="3231" y="2457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Oval 760"/>
            <p:cNvSpPr>
              <a:spLocks noChangeArrowheads="1"/>
            </p:cNvSpPr>
            <p:nvPr/>
          </p:nvSpPr>
          <p:spPr bwMode="auto">
            <a:xfrm>
              <a:off x="3266" y="2457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Oval 761"/>
            <p:cNvSpPr>
              <a:spLocks noChangeArrowheads="1"/>
            </p:cNvSpPr>
            <p:nvPr/>
          </p:nvSpPr>
          <p:spPr bwMode="auto">
            <a:xfrm>
              <a:off x="3266" y="2173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Oval 762"/>
            <p:cNvSpPr>
              <a:spLocks noChangeArrowheads="1"/>
            </p:cNvSpPr>
            <p:nvPr/>
          </p:nvSpPr>
          <p:spPr bwMode="auto">
            <a:xfrm>
              <a:off x="3337" y="2244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Oval 763"/>
            <p:cNvSpPr>
              <a:spLocks noChangeArrowheads="1"/>
            </p:cNvSpPr>
            <p:nvPr/>
          </p:nvSpPr>
          <p:spPr bwMode="auto">
            <a:xfrm>
              <a:off x="3860" y="2244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Oval 764"/>
            <p:cNvSpPr>
              <a:spLocks noChangeArrowheads="1"/>
            </p:cNvSpPr>
            <p:nvPr/>
          </p:nvSpPr>
          <p:spPr bwMode="auto">
            <a:xfrm>
              <a:off x="4473" y="2244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Oval 765"/>
            <p:cNvSpPr>
              <a:spLocks noChangeArrowheads="1"/>
            </p:cNvSpPr>
            <p:nvPr/>
          </p:nvSpPr>
          <p:spPr bwMode="auto">
            <a:xfrm>
              <a:off x="5031" y="2244"/>
              <a:ext cx="36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Oval 766"/>
            <p:cNvSpPr>
              <a:spLocks noChangeArrowheads="1"/>
            </p:cNvSpPr>
            <p:nvPr/>
          </p:nvSpPr>
          <p:spPr bwMode="auto">
            <a:xfrm>
              <a:off x="4402" y="1898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Oval 767"/>
            <p:cNvSpPr>
              <a:spLocks noChangeArrowheads="1"/>
            </p:cNvSpPr>
            <p:nvPr/>
          </p:nvSpPr>
          <p:spPr bwMode="auto">
            <a:xfrm>
              <a:off x="3266" y="1898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Oval 768"/>
            <p:cNvSpPr>
              <a:spLocks noChangeArrowheads="1"/>
            </p:cNvSpPr>
            <p:nvPr/>
          </p:nvSpPr>
          <p:spPr bwMode="auto">
            <a:xfrm>
              <a:off x="3683" y="2874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Oval 769"/>
            <p:cNvSpPr>
              <a:spLocks noChangeArrowheads="1"/>
            </p:cNvSpPr>
            <p:nvPr/>
          </p:nvSpPr>
          <p:spPr bwMode="auto">
            <a:xfrm>
              <a:off x="3337" y="3380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Oval 770"/>
            <p:cNvSpPr>
              <a:spLocks noChangeArrowheads="1"/>
            </p:cNvSpPr>
            <p:nvPr/>
          </p:nvSpPr>
          <p:spPr bwMode="auto">
            <a:xfrm>
              <a:off x="3301" y="341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Oval 771"/>
            <p:cNvSpPr>
              <a:spLocks noChangeArrowheads="1"/>
            </p:cNvSpPr>
            <p:nvPr/>
          </p:nvSpPr>
          <p:spPr bwMode="auto">
            <a:xfrm>
              <a:off x="3647" y="2874"/>
              <a:ext cx="36" cy="36"/>
            </a:xfrm>
            <a:prstGeom prst="ellipse">
              <a:avLst/>
            </a:prstGeom>
            <a:solidFill>
              <a:srgbClr val="00000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Oval 772"/>
            <p:cNvSpPr>
              <a:spLocks noChangeArrowheads="1"/>
            </p:cNvSpPr>
            <p:nvPr/>
          </p:nvSpPr>
          <p:spPr bwMode="auto">
            <a:xfrm>
              <a:off x="3683" y="2910"/>
              <a:ext cx="35" cy="35"/>
            </a:xfrm>
            <a:prstGeom prst="ellipse">
              <a:avLst/>
            </a:prstGeom>
            <a:solidFill>
              <a:srgbClr val="00000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Oval 775"/>
            <p:cNvSpPr>
              <a:spLocks noChangeArrowheads="1"/>
            </p:cNvSpPr>
            <p:nvPr/>
          </p:nvSpPr>
          <p:spPr bwMode="auto">
            <a:xfrm>
              <a:off x="4366" y="2173"/>
              <a:ext cx="36" cy="36"/>
            </a:xfrm>
            <a:prstGeom prst="ellipse">
              <a:avLst/>
            </a:prstGeom>
            <a:solidFill>
              <a:srgbClr val="00000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Oval 776"/>
            <p:cNvSpPr>
              <a:spLocks noChangeArrowheads="1"/>
            </p:cNvSpPr>
            <p:nvPr/>
          </p:nvSpPr>
          <p:spPr bwMode="auto">
            <a:xfrm>
              <a:off x="4402" y="2209"/>
              <a:ext cx="35" cy="35"/>
            </a:xfrm>
            <a:prstGeom prst="ellipse">
              <a:avLst/>
            </a:prstGeom>
            <a:solidFill>
              <a:srgbClr val="000000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Oval 777"/>
            <p:cNvSpPr>
              <a:spLocks noChangeArrowheads="1"/>
            </p:cNvSpPr>
            <p:nvPr/>
          </p:nvSpPr>
          <p:spPr bwMode="auto">
            <a:xfrm>
              <a:off x="3683" y="3176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Oval 778"/>
            <p:cNvSpPr>
              <a:spLocks noChangeArrowheads="1"/>
            </p:cNvSpPr>
            <p:nvPr/>
          </p:nvSpPr>
          <p:spPr bwMode="auto">
            <a:xfrm>
              <a:off x="4402" y="3868"/>
              <a:ext cx="35" cy="36"/>
            </a:xfrm>
            <a:prstGeom prst="ellipse">
              <a:avLst/>
            </a:pr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779"/>
            <p:cNvSpPr>
              <a:spLocks/>
            </p:cNvSpPr>
            <p:nvPr/>
          </p:nvSpPr>
          <p:spPr bwMode="auto">
            <a:xfrm>
              <a:off x="3683" y="3034"/>
              <a:ext cx="35" cy="36"/>
            </a:xfrm>
            <a:custGeom>
              <a:avLst/>
              <a:gdLst>
                <a:gd name="T0" fmla="*/ 35 w 35"/>
                <a:gd name="T1" fmla="*/ 36 h 36"/>
                <a:gd name="T2" fmla="*/ 0 w 35"/>
                <a:gd name="T3" fmla="*/ 0 h 36"/>
                <a:gd name="T4" fmla="*/ 35 w 35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36">
                  <a:moveTo>
                    <a:pt x="35" y="36"/>
                  </a:moveTo>
                  <a:lnTo>
                    <a:pt x="0" y="0"/>
                  </a:lnTo>
                  <a:lnTo>
                    <a:pt x="35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781"/>
            <p:cNvSpPr>
              <a:spLocks/>
            </p:cNvSpPr>
            <p:nvPr/>
          </p:nvSpPr>
          <p:spPr bwMode="auto">
            <a:xfrm>
              <a:off x="3683" y="3034"/>
              <a:ext cx="35" cy="36"/>
            </a:xfrm>
            <a:custGeom>
              <a:avLst/>
              <a:gdLst>
                <a:gd name="T0" fmla="*/ 0 w 35"/>
                <a:gd name="T1" fmla="*/ 36 h 36"/>
                <a:gd name="T2" fmla="*/ 35 w 35"/>
                <a:gd name="T3" fmla="*/ 0 h 36"/>
                <a:gd name="T4" fmla="*/ 0 w 35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36">
                  <a:moveTo>
                    <a:pt x="0" y="36"/>
                  </a:moveTo>
                  <a:lnTo>
                    <a:pt x="3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Oval 783"/>
            <p:cNvSpPr>
              <a:spLocks noChangeArrowheads="1"/>
            </p:cNvSpPr>
            <p:nvPr/>
          </p:nvSpPr>
          <p:spPr bwMode="auto">
            <a:xfrm>
              <a:off x="3337" y="397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Oval 784"/>
            <p:cNvSpPr>
              <a:spLocks noChangeArrowheads="1"/>
            </p:cNvSpPr>
            <p:nvPr/>
          </p:nvSpPr>
          <p:spPr bwMode="auto">
            <a:xfrm>
              <a:off x="3301" y="397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Oval 785"/>
            <p:cNvSpPr>
              <a:spLocks noChangeArrowheads="1"/>
            </p:cNvSpPr>
            <p:nvPr/>
          </p:nvSpPr>
          <p:spPr bwMode="auto">
            <a:xfrm>
              <a:off x="3408" y="404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Oval 786"/>
            <p:cNvSpPr>
              <a:spLocks noChangeArrowheads="1"/>
            </p:cNvSpPr>
            <p:nvPr/>
          </p:nvSpPr>
          <p:spPr bwMode="auto">
            <a:xfrm>
              <a:off x="3372" y="404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Oval 787"/>
            <p:cNvSpPr>
              <a:spLocks noChangeArrowheads="1"/>
            </p:cNvSpPr>
            <p:nvPr/>
          </p:nvSpPr>
          <p:spPr bwMode="auto">
            <a:xfrm>
              <a:off x="3266" y="390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Oval 788"/>
            <p:cNvSpPr>
              <a:spLocks noChangeArrowheads="1"/>
            </p:cNvSpPr>
            <p:nvPr/>
          </p:nvSpPr>
          <p:spPr bwMode="auto">
            <a:xfrm>
              <a:off x="3231" y="390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Oval 789"/>
            <p:cNvSpPr>
              <a:spLocks noChangeArrowheads="1"/>
            </p:cNvSpPr>
            <p:nvPr/>
          </p:nvSpPr>
          <p:spPr bwMode="auto">
            <a:xfrm>
              <a:off x="3647" y="401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Oval 790"/>
            <p:cNvSpPr>
              <a:spLocks noChangeArrowheads="1"/>
            </p:cNvSpPr>
            <p:nvPr/>
          </p:nvSpPr>
          <p:spPr bwMode="auto">
            <a:xfrm>
              <a:off x="3577" y="393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Oval 791"/>
            <p:cNvSpPr>
              <a:spLocks noChangeArrowheads="1"/>
            </p:cNvSpPr>
            <p:nvPr/>
          </p:nvSpPr>
          <p:spPr bwMode="auto">
            <a:xfrm>
              <a:off x="3612" y="3939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Oval 792"/>
            <p:cNvSpPr>
              <a:spLocks noChangeArrowheads="1"/>
            </p:cNvSpPr>
            <p:nvPr/>
          </p:nvSpPr>
          <p:spPr bwMode="auto">
            <a:xfrm>
              <a:off x="3612" y="397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Oval 793"/>
            <p:cNvSpPr>
              <a:spLocks noChangeArrowheads="1"/>
            </p:cNvSpPr>
            <p:nvPr/>
          </p:nvSpPr>
          <p:spPr bwMode="auto">
            <a:xfrm>
              <a:off x="3577" y="397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Oval 794"/>
            <p:cNvSpPr>
              <a:spLocks noChangeArrowheads="1"/>
            </p:cNvSpPr>
            <p:nvPr/>
          </p:nvSpPr>
          <p:spPr bwMode="auto">
            <a:xfrm>
              <a:off x="3683" y="404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Oval 795"/>
            <p:cNvSpPr>
              <a:spLocks noChangeArrowheads="1"/>
            </p:cNvSpPr>
            <p:nvPr/>
          </p:nvSpPr>
          <p:spPr bwMode="auto">
            <a:xfrm>
              <a:off x="3647" y="404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Oval 796"/>
            <p:cNvSpPr>
              <a:spLocks noChangeArrowheads="1"/>
            </p:cNvSpPr>
            <p:nvPr/>
          </p:nvSpPr>
          <p:spPr bwMode="auto">
            <a:xfrm>
              <a:off x="3506" y="386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Oval 797"/>
            <p:cNvSpPr>
              <a:spLocks noChangeArrowheads="1"/>
            </p:cNvSpPr>
            <p:nvPr/>
          </p:nvSpPr>
          <p:spPr bwMode="auto">
            <a:xfrm>
              <a:off x="3541" y="386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Oval 798"/>
            <p:cNvSpPr>
              <a:spLocks noChangeArrowheads="1"/>
            </p:cNvSpPr>
            <p:nvPr/>
          </p:nvSpPr>
          <p:spPr bwMode="auto">
            <a:xfrm>
              <a:off x="3541" y="3904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Oval 799"/>
            <p:cNvSpPr>
              <a:spLocks noChangeArrowheads="1"/>
            </p:cNvSpPr>
            <p:nvPr/>
          </p:nvSpPr>
          <p:spPr bwMode="auto">
            <a:xfrm>
              <a:off x="3506" y="3904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Oval 800"/>
            <p:cNvSpPr>
              <a:spLocks noChangeArrowheads="1"/>
            </p:cNvSpPr>
            <p:nvPr/>
          </p:nvSpPr>
          <p:spPr bwMode="auto">
            <a:xfrm>
              <a:off x="3931" y="4010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Oval 801"/>
            <p:cNvSpPr>
              <a:spLocks noChangeArrowheads="1"/>
            </p:cNvSpPr>
            <p:nvPr/>
          </p:nvSpPr>
          <p:spPr bwMode="auto">
            <a:xfrm>
              <a:off x="3860" y="3939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Oval 802"/>
            <p:cNvSpPr>
              <a:spLocks noChangeArrowheads="1"/>
            </p:cNvSpPr>
            <p:nvPr/>
          </p:nvSpPr>
          <p:spPr bwMode="auto">
            <a:xfrm>
              <a:off x="3896" y="3975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Oval 803"/>
            <p:cNvSpPr>
              <a:spLocks noChangeArrowheads="1"/>
            </p:cNvSpPr>
            <p:nvPr/>
          </p:nvSpPr>
          <p:spPr bwMode="auto">
            <a:xfrm>
              <a:off x="3860" y="3975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Oval 804"/>
            <p:cNvSpPr>
              <a:spLocks noChangeArrowheads="1"/>
            </p:cNvSpPr>
            <p:nvPr/>
          </p:nvSpPr>
          <p:spPr bwMode="auto">
            <a:xfrm>
              <a:off x="3967" y="4046"/>
              <a:ext cx="35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Oval 805"/>
            <p:cNvSpPr>
              <a:spLocks noChangeArrowheads="1"/>
            </p:cNvSpPr>
            <p:nvPr/>
          </p:nvSpPr>
          <p:spPr bwMode="auto">
            <a:xfrm>
              <a:off x="3931" y="4046"/>
              <a:ext cx="36" cy="35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Oval 806"/>
            <p:cNvSpPr>
              <a:spLocks noChangeArrowheads="1"/>
            </p:cNvSpPr>
            <p:nvPr/>
          </p:nvSpPr>
          <p:spPr bwMode="auto">
            <a:xfrm>
              <a:off x="3789" y="3868"/>
              <a:ext cx="36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Oval 807"/>
            <p:cNvSpPr>
              <a:spLocks noChangeArrowheads="1"/>
            </p:cNvSpPr>
            <p:nvPr/>
          </p:nvSpPr>
          <p:spPr bwMode="auto">
            <a:xfrm>
              <a:off x="3825" y="3868"/>
              <a:ext cx="35" cy="36"/>
            </a:xfrm>
            <a:prstGeom prst="ellipse">
              <a:avLst/>
            </a:prstGeom>
            <a:noFill/>
            <a:ln w="63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" name="Oval 809"/>
          <p:cNvSpPr>
            <a:spLocks noChangeArrowheads="1"/>
          </p:cNvSpPr>
          <p:nvPr/>
        </p:nvSpPr>
        <p:spPr bwMode="auto">
          <a:xfrm>
            <a:off x="6428565" y="6197600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Oval 810"/>
          <p:cNvSpPr>
            <a:spLocks noChangeArrowheads="1"/>
          </p:cNvSpPr>
          <p:nvPr/>
        </p:nvSpPr>
        <p:spPr bwMode="auto">
          <a:xfrm>
            <a:off x="6371415" y="6197600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Oval 811"/>
          <p:cNvSpPr>
            <a:spLocks noChangeArrowheads="1"/>
          </p:cNvSpPr>
          <p:nvPr/>
        </p:nvSpPr>
        <p:spPr bwMode="auto">
          <a:xfrm>
            <a:off x="7033402" y="6365875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Oval 812"/>
          <p:cNvSpPr>
            <a:spLocks noChangeArrowheads="1"/>
          </p:cNvSpPr>
          <p:nvPr/>
        </p:nvSpPr>
        <p:spPr bwMode="auto">
          <a:xfrm>
            <a:off x="6920690" y="6253163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Oval 813"/>
          <p:cNvSpPr>
            <a:spLocks noChangeArrowheads="1"/>
          </p:cNvSpPr>
          <p:nvPr/>
        </p:nvSpPr>
        <p:spPr bwMode="auto">
          <a:xfrm>
            <a:off x="6977840" y="6253163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Oval 814"/>
          <p:cNvSpPr>
            <a:spLocks noChangeArrowheads="1"/>
          </p:cNvSpPr>
          <p:nvPr/>
        </p:nvSpPr>
        <p:spPr bwMode="auto">
          <a:xfrm>
            <a:off x="6977840" y="6310313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Oval 815"/>
          <p:cNvSpPr>
            <a:spLocks noChangeArrowheads="1"/>
          </p:cNvSpPr>
          <p:nvPr/>
        </p:nvSpPr>
        <p:spPr bwMode="auto">
          <a:xfrm>
            <a:off x="6920690" y="6310313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Oval 816"/>
          <p:cNvSpPr>
            <a:spLocks noChangeArrowheads="1"/>
          </p:cNvSpPr>
          <p:nvPr/>
        </p:nvSpPr>
        <p:spPr bwMode="auto">
          <a:xfrm>
            <a:off x="7090552" y="6423025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Oval 817"/>
          <p:cNvSpPr>
            <a:spLocks noChangeArrowheads="1"/>
          </p:cNvSpPr>
          <p:nvPr/>
        </p:nvSpPr>
        <p:spPr bwMode="auto">
          <a:xfrm>
            <a:off x="7033402" y="6423025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Oval 818"/>
          <p:cNvSpPr>
            <a:spLocks noChangeArrowheads="1"/>
          </p:cNvSpPr>
          <p:nvPr/>
        </p:nvSpPr>
        <p:spPr bwMode="auto">
          <a:xfrm>
            <a:off x="6807977" y="6140450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Oval 819"/>
          <p:cNvSpPr>
            <a:spLocks noChangeArrowheads="1"/>
          </p:cNvSpPr>
          <p:nvPr/>
        </p:nvSpPr>
        <p:spPr bwMode="auto">
          <a:xfrm>
            <a:off x="6865127" y="6140450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Oval 820"/>
          <p:cNvSpPr>
            <a:spLocks noChangeArrowheads="1"/>
          </p:cNvSpPr>
          <p:nvPr/>
        </p:nvSpPr>
        <p:spPr bwMode="auto">
          <a:xfrm>
            <a:off x="6865127" y="6197600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Oval 821"/>
          <p:cNvSpPr>
            <a:spLocks noChangeArrowheads="1"/>
          </p:cNvSpPr>
          <p:nvPr/>
        </p:nvSpPr>
        <p:spPr bwMode="auto">
          <a:xfrm>
            <a:off x="6807977" y="6197600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Oval 822"/>
          <p:cNvSpPr>
            <a:spLocks noChangeArrowheads="1"/>
          </p:cNvSpPr>
          <p:nvPr/>
        </p:nvSpPr>
        <p:spPr bwMode="auto">
          <a:xfrm>
            <a:off x="7512827" y="6365875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Oval 823"/>
          <p:cNvSpPr>
            <a:spLocks noChangeArrowheads="1"/>
          </p:cNvSpPr>
          <p:nvPr/>
        </p:nvSpPr>
        <p:spPr bwMode="auto">
          <a:xfrm>
            <a:off x="7400115" y="6253163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Oval 824"/>
          <p:cNvSpPr>
            <a:spLocks noChangeArrowheads="1"/>
          </p:cNvSpPr>
          <p:nvPr/>
        </p:nvSpPr>
        <p:spPr bwMode="auto">
          <a:xfrm>
            <a:off x="7457265" y="6310313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Oval 825"/>
          <p:cNvSpPr>
            <a:spLocks noChangeArrowheads="1"/>
          </p:cNvSpPr>
          <p:nvPr/>
        </p:nvSpPr>
        <p:spPr bwMode="auto">
          <a:xfrm>
            <a:off x="7400115" y="6310313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Oval 826"/>
          <p:cNvSpPr>
            <a:spLocks noChangeArrowheads="1"/>
          </p:cNvSpPr>
          <p:nvPr/>
        </p:nvSpPr>
        <p:spPr bwMode="auto">
          <a:xfrm>
            <a:off x="7569977" y="6423025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Oval 827"/>
          <p:cNvSpPr>
            <a:spLocks noChangeArrowheads="1"/>
          </p:cNvSpPr>
          <p:nvPr/>
        </p:nvSpPr>
        <p:spPr bwMode="auto">
          <a:xfrm>
            <a:off x="7512827" y="6423025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Oval 828"/>
          <p:cNvSpPr>
            <a:spLocks noChangeArrowheads="1"/>
          </p:cNvSpPr>
          <p:nvPr/>
        </p:nvSpPr>
        <p:spPr bwMode="auto">
          <a:xfrm>
            <a:off x="7344552" y="6197600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Oval 829"/>
          <p:cNvSpPr>
            <a:spLocks noChangeArrowheads="1"/>
          </p:cNvSpPr>
          <p:nvPr/>
        </p:nvSpPr>
        <p:spPr bwMode="auto">
          <a:xfrm>
            <a:off x="7287402" y="6197600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Oval 830"/>
          <p:cNvSpPr>
            <a:spLocks noChangeArrowheads="1"/>
          </p:cNvSpPr>
          <p:nvPr/>
        </p:nvSpPr>
        <p:spPr bwMode="auto">
          <a:xfrm>
            <a:off x="7949390" y="6365875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Oval 831"/>
          <p:cNvSpPr>
            <a:spLocks noChangeArrowheads="1"/>
          </p:cNvSpPr>
          <p:nvPr/>
        </p:nvSpPr>
        <p:spPr bwMode="auto">
          <a:xfrm>
            <a:off x="7836677" y="6253163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Oval 832"/>
          <p:cNvSpPr>
            <a:spLocks noChangeArrowheads="1"/>
          </p:cNvSpPr>
          <p:nvPr/>
        </p:nvSpPr>
        <p:spPr bwMode="auto">
          <a:xfrm>
            <a:off x="7893827" y="6253163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Oval 833"/>
          <p:cNvSpPr>
            <a:spLocks noChangeArrowheads="1"/>
          </p:cNvSpPr>
          <p:nvPr/>
        </p:nvSpPr>
        <p:spPr bwMode="auto">
          <a:xfrm>
            <a:off x="7893827" y="6310313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Oval 834"/>
          <p:cNvSpPr>
            <a:spLocks noChangeArrowheads="1"/>
          </p:cNvSpPr>
          <p:nvPr/>
        </p:nvSpPr>
        <p:spPr bwMode="auto">
          <a:xfrm>
            <a:off x="7836677" y="6310313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Oval 835"/>
          <p:cNvSpPr>
            <a:spLocks noChangeArrowheads="1"/>
          </p:cNvSpPr>
          <p:nvPr/>
        </p:nvSpPr>
        <p:spPr bwMode="auto">
          <a:xfrm>
            <a:off x="8006540" y="6423025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Oval 836"/>
          <p:cNvSpPr>
            <a:spLocks noChangeArrowheads="1"/>
          </p:cNvSpPr>
          <p:nvPr/>
        </p:nvSpPr>
        <p:spPr bwMode="auto">
          <a:xfrm>
            <a:off x="7949390" y="6423025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Oval 837"/>
          <p:cNvSpPr>
            <a:spLocks noChangeArrowheads="1"/>
          </p:cNvSpPr>
          <p:nvPr/>
        </p:nvSpPr>
        <p:spPr bwMode="auto">
          <a:xfrm>
            <a:off x="7723965" y="6140450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Oval 838"/>
          <p:cNvSpPr>
            <a:spLocks noChangeArrowheads="1"/>
          </p:cNvSpPr>
          <p:nvPr/>
        </p:nvSpPr>
        <p:spPr bwMode="auto">
          <a:xfrm>
            <a:off x="7781115" y="6140450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Oval 839"/>
          <p:cNvSpPr>
            <a:spLocks noChangeArrowheads="1"/>
          </p:cNvSpPr>
          <p:nvPr/>
        </p:nvSpPr>
        <p:spPr bwMode="auto">
          <a:xfrm>
            <a:off x="7781115" y="6197600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Oval 840"/>
          <p:cNvSpPr>
            <a:spLocks noChangeArrowheads="1"/>
          </p:cNvSpPr>
          <p:nvPr/>
        </p:nvSpPr>
        <p:spPr bwMode="auto">
          <a:xfrm>
            <a:off x="7723965" y="6197600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Oval 841"/>
          <p:cNvSpPr>
            <a:spLocks noChangeArrowheads="1"/>
          </p:cNvSpPr>
          <p:nvPr/>
        </p:nvSpPr>
        <p:spPr bwMode="auto">
          <a:xfrm>
            <a:off x="8400240" y="6365875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Oval 842"/>
          <p:cNvSpPr>
            <a:spLocks noChangeArrowheads="1"/>
          </p:cNvSpPr>
          <p:nvPr/>
        </p:nvSpPr>
        <p:spPr bwMode="auto">
          <a:xfrm>
            <a:off x="8287527" y="6253163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Oval 843"/>
          <p:cNvSpPr>
            <a:spLocks noChangeArrowheads="1"/>
          </p:cNvSpPr>
          <p:nvPr/>
        </p:nvSpPr>
        <p:spPr bwMode="auto">
          <a:xfrm>
            <a:off x="8343090" y="6310313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Oval 844"/>
          <p:cNvSpPr>
            <a:spLocks noChangeArrowheads="1"/>
          </p:cNvSpPr>
          <p:nvPr/>
        </p:nvSpPr>
        <p:spPr bwMode="auto">
          <a:xfrm>
            <a:off x="8287527" y="6310313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Oval 845"/>
          <p:cNvSpPr>
            <a:spLocks noChangeArrowheads="1"/>
          </p:cNvSpPr>
          <p:nvPr/>
        </p:nvSpPr>
        <p:spPr bwMode="auto">
          <a:xfrm>
            <a:off x="8455802" y="6423025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Oval 846"/>
          <p:cNvSpPr>
            <a:spLocks noChangeArrowheads="1"/>
          </p:cNvSpPr>
          <p:nvPr/>
        </p:nvSpPr>
        <p:spPr bwMode="auto">
          <a:xfrm>
            <a:off x="8400240" y="6423025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Oval 847"/>
          <p:cNvSpPr>
            <a:spLocks noChangeArrowheads="1"/>
          </p:cNvSpPr>
          <p:nvPr/>
        </p:nvSpPr>
        <p:spPr bwMode="auto">
          <a:xfrm>
            <a:off x="8174815" y="6140450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Oval 848"/>
          <p:cNvSpPr>
            <a:spLocks noChangeArrowheads="1"/>
          </p:cNvSpPr>
          <p:nvPr/>
        </p:nvSpPr>
        <p:spPr bwMode="auto">
          <a:xfrm>
            <a:off x="8231965" y="6140450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Oval 849"/>
          <p:cNvSpPr>
            <a:spLocks noChangeArrowheads="1"/>
          </p:cNvSpPr>
          <p:nvPr/>
        </p:nvSpPr>
        <p:spPr bwMode="auto">
          <a:xfrm>
            <a:off x="8231965" y="6197600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Oval 850"/>
          <p:cNvSpPr>
            <a:spLocks noChangeArrowheads="1"/>
          </p:cNvSpPr>
          <p:nvPr/>
        </p:nvSpPr>
        <p:spPr bwMode="auto">
          <a:xfrm>
            <a:off x="8174815" y="6197600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Oval 851"/>
          <p:cNvSpPr>
            <a:spLocks noChangeArrowheads="1"/>
          </p:cNvSpPr>
          <p:nvPr/>
        </p:nvSpPr>
        <p:spPr bwMode="auto">
          <a:xfrm>
            <a:off x="8836802" y="6365875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Oval 852"/>
          <p:cNvSpPr>
            <a:spLocks noChangeArrowheads="1"/>
          </p:cNvSpPr>
          <p:nvPr/>
        </p:nvSpPr>
        <p:spPr bwMode="auto">
          <a:xfrm>
            <a:off x="8724090" y="6253163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Oval 853"/>
          <p:cNvSpPr>
            <a:spLocks noChangeArrowheads="1"/>
          </p:cNvSpPr>
          <p:nvPr/>
        </p:nvSpPr>
        <p:spPr bwMode="auto">
          <a:xfrm>
            <a:off x="8781240" y="6253163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Oval 854"/>
          <p:cNvSpPr>
            <a:spLocks noChangeArrowheads="1"/>
          </p:cNvSpPr>
          <p:nvPr/>
        </p:nvSpPr>
        <p:spPr bwMode="auto">
          <a:xfrm>
            <a:off x="8781240" y="6310313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Oval 855"/>
          <p:cNvSpPr>
            <a:spLocks noChangeArrowheads="1"/>
          </p:cNvSpPr>
          <p:nvPr/>
        </p:nvSpPr>
        <p:spPr bwMode="auto">
          <a:xfrm>
            <a:off x="8724090" y="6310313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Oval 856"/>
          <p:cNvSpPr>
            <a:spLocks noChangeArrowheads="1"/>
          </p:cNvSpPr>
          <p:nvPr/>
        </p:nvSpPr>
        <p:spPr bwMode="auto">
          <a:xfrm>
            <a:off x="8892365" y="6423025"/>
            <a:ext cx="57150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Oval 857"/>
          <p:cNvSpPr>
            <a:spLocks noChangeArrowheads="1"/>
          </p:cNvSpPr>
          <p:nvPr/>
        </p:nvSpPr>
        <p:spPr bwMode="auto">
          <a:xfrm>
            <a:off x="8836802" y="6423025"/>
            <a:ext cx="55563" cy="55562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Oval 858"/>
          <p:cNvSpPr>
            <a:spLocks noChangeArrowheads="1"/>
          </p:cNvSpPr>
          <p:nvPr/>
        </p:nvSpPr>
        <p:spPr bwMode="auto">
          <a:xfrm>
            <a:off x="8611377" y="6140450"/>
            <a:ext cx="57150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Oval 859"/>
          <p:cNvSpPr>
            <a:spLocks noChangeArrowheads="1"/>
          </p:cNvSpPr>
          <p:nvPr/>
        </p:nvSpPr>
        <p:spPr bwMode="auto">
          <a:xfrm>
            <a:off x="8668527" y="6140450"/>
            <a:ext cx="55563" cy="57150"/>
          </a:xfrm>
          <a:prstGeom prst="ellipse">
            <a:avLst/>
          </a:prstGeom>
          <a:noFill/>
          <a:ln w="6350" cap="flat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166"/>
          <p:cNvSpPr>
            <a:spLocks noChangeArrowheads="1"/>
          </p:cNvSpPr>
          <p:nvPr/>
        </p:nvSpPr>
        <p:spPr bwMode="auto">
          <a:xfrm>
            <a:off x="6026674" y="6582882"/>
            <a:ext cx="96286" cy="28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s</a:t>
            </a:r>
          </a:p>
        </p:txBody>
      </p:sp>
      <p:sp>
        <p:nvSpPr>
          <p:cNvPr id="1046" name="Rectangle 166"/>
          <p:cNvSpPr>
            <a:spLocks noChangeArrowheads="1"/>
          </p:cNvSpPr>
          <p:nvPr/>
        </p:nvSpPr>
        <p:spPr bwMode="auto">
          <a:xfrm>
            <a:off x="6195822" y="4293096"/>
            <a:ext cx="929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</a:t>
            </a:r>
          </a:p>
        </p:txBody>
      </p:sp>
      <p:sp>
        <p:nvSpPr>
          <p:cNvPr id="1047" name="Rectangle 166"/>
          <p:cNvSpPr>
            <a:spLocks noChangeArrowheads="1"/>
          </p:cNvSpPr>
          <p:nvPr/>
        </p:nvSpPr>
        <p:spPr bwMode="auto">
          <a:xfrm>
            <a:off x="5732190" y="5215266"/>
            <a:ext cx="929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b</a:t>
            </a:r>
          </a:p>
        </p:txBody>
      </p:sp>
      <p:sp>
        <p:nvSpPr>
          <p:cNvPr id="1048" name="Rectangle 166"/>
          <p:cNvSpPr>
            <a:spLocks noChangeArrowheads="1"/>
          </p:cNvSpPr>
          <p:nvPr/>
        </p:nvSpPr>
        <p:spPr bwMode="auto">
          <a:xfrm>
            <a:off x="7563974" y="3386020"/>
            <a:ext cx="753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c</a:t>
            </a:r>
          </a:p>
        </p:txBody>
      </p:sp>
      <p:cxnSp>
        <p:nvCxnSpPr>
          <p:cNvPr id="1050" name="Straight Connector 1049"/>
          <p:cNvCxnSpPr/>
          <p:nvPr/>
        </p:nvCxnSpPr>
        <p:spPr>
          <a:xfrm flipV="1">
            <a:off x="5292080" y="4739140"/>
            <a:ext cx="103828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Straight Connector 1051"/>
          <p:cNvCxnSpPr/>
          <p:nvPr/>
        </p:nvCxnSpPr>
        <p:spPr>
          <a:xfrm flipV="1">
            <a:off x="6315853" y="4753654"/>
            <a:ext cx="0" cy="197322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" name="Bent Arrow 1057"/>
          <p:cNvSpPr/>
          <p:nvPr/>
        </p:nvSpPr>
        <p:spPr>
          <a:xfrm flipV="1">
            <a:off x="3707904" y="3222231"/>
            <a:ext cx="1224136" cy="1224000"/>
          </a:xfrm>
          <a:prstGeom prst="ben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9" name="TextBox 1058"/>
          <p:cNvSpPr txBox="1"/>
          <p:nvPr/>
        </p:nvSpPr>
        <p:spPr>
          <a:xfrm>
            <a:off x="144016" y="5314563"/>
            <a:ext cx="55081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2-sided Skyline </a:t>
            </a:r>
            <a:r>
              <a:rPr lang="en-US" sz="2800" dirty="0">
                <a:solidFill>
                  <a:srgbClr val="C00000"/>
                </a:solidFill>
              </a:rPr>
              <a:t>R</a:t>
            </a:r>
            <a:r>
              <a:rPr lang="en-US" sz="2800" dirty="0" smtClean="0">
                <a:solidFill>
                  <a:srgbClr val="C00000"/>
                </a:solidFill>
              </a:rPr>
              <a:t>ange Counting</a:t>
            </a:r>
          </a:p>
          <a:p>
            <a:pPr marL="261938" indent="-261938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depth of edge </a:t>
            </a:r>
            <a:r>
              <a:rPr lang="en-US" sz="2000" dirty="0" smtClean="0">
                <a:sym typeface="Symbol"/>
              </a:rPr>
              <a:t> aspect ratio of rectangle</a:t>
            </a:r>
          </a:p>
          <a:p>
            <a:pPr marL="261938" indent="-261938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ym typeface="Symbol"/>
              </a:rPr>
              <a:t>edge = 1 point, deleted edge = 2 points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98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11274"/>
              </p:ext>
            </p:extLst>
          </p:nvPr>
        </p:nvGraphicFramePr>
        <p:xfrm>
          <a:off x="185091" y="2333542"/>
          <a:ext cx="8851405" cy="4065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1866"/>
                <a:gridCol w="1306936"/>
                <a:gridCol w="1242970"/>
                <a:gridCol w="821513"/>
                <a:gridCol w="1366395"/>
                <a:gridCol w="1970266"/>
                <a:gridCol w="1021459"/>
              </a:tblGrid>
              <a:tr h="303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Orthogonal  range</a:t>
                      </a:r>
                      <a:endParaRPr lang="en-US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Skyline</a:t>
                      </a:r>
                      <a:endParaRPr lang="en-US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67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Space (words)</a:t>
                      </a:r>
                    </a:p>
                  </a:txBody>
                  <a:tcPr marL="90000" marR="18000" marT="46800" marB="468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</a:t>
                      </a:r>
                      <a:endParaRPr lang="en-US" dirty="0"/>
                    </a:p>
                  </a:txBody>
                  <a:tcPr marL="0" marR="90000" marT="46800" marB="4680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(words)</a:t>
                      </a:r>
                      <a:endParaRPr lang="en-US" dirty="0"/>
                    </a:p>
                  </a:txBody>
                  <a:tcPr marL="90000" marR="0" marT="46800" marB="468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3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Reporting</a:t>
                      </a:r>
                      <a:endParaRPr lang="en-US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</a:p>
                    <a:p>
                      <a:pPr algn="ctr"/>
                      <a:r>
                        <a:rPr lang="en-US" i="1" dirty="0" err="1" smtClean="0"/>
                        <a:t>n</a:t>
                      </a:r>
                      <a:r>
                        <a:rPr lang="en-US" i="0" dirty="0" err="1" smtClean="0">
                          <a:sym typeface="Symbol"/>
                        </a:rPr>
                        <a:t></a:t>
                      </a:r>
                      <a:r>
                        <a:rPr lang="en-US" dirty="0" err="1" smtClean="0"/>
                        <a:t>lg</a:t>
                      </a:r>
                      <a:r>
                        <a:rPr lang="en-US" baseline="30000" dirty="0" err="1" smtClean="0"/>
                        <a:t>ε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algn="r"/>
                      <a:r>
                        <a:rPr lang="en-US" i="1" baseline="0" dirty="0" err="1" smtClean="0"/>
                        <a:t>n</a:t>
                      </a:r>
                      <a:r>
                        <a:rPr lang="en-US" i="0" dirty="0" err="1" smtClean="0">
                          <a:sym typeface="Symbol"/>
                        </a:rPr>
                        <a:t>lg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30000" dirty="0" smtClean="0"/>
                        <a:t>(1)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Symbol"/>
                        </a:rPr>
                        <a:t></a:t>
                      </a:r>
                      <a:endParaRPr lang="en-US" dirty="0"/>
                    </a:p>
                  </a:txBody>
                  <a:tcPr marL="90000" marR="18000" marT="46800" marB="46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k</a:t>
                      </a:r>
                      <a:r>
                        <a:rPr lang="en-US" i="0" dirty="0" err="1" smtClean="0">
                          <a:sym typeface="Symbol"/>
                        </a:rPr>
                        <a:t></a:t>
                      </a:r>
                      <a:r>
                        <a:rPr lang="en-US" dirty="0" err="1" smtClean="0"/>
                        <a:t>lg</a:t>
                      </a:r>
                      <a:r>
                        <a:rPr lang="en-US" baseline="30000" dirty="0" err="1" smtClean="0"/>
                        <a:t>ε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algn="ctr"/>
                      <a:r>
                        <a:rPr lang="en-US" i="1" baseline="0" dirty="0" smtClean="0"/>
                        <a:t>k </a:t>
                      </a:r>
                      <a:r>
                        <a:rPr lang="en-US" baseline="0" dirty="0" smtClean="0"/>
                        <a:t>+ 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baseline="0" dirty="0" smtClean="0">
                          <a:sym typeface="Symbol"/>
                        </a:rPr>
                        <a:t>(</a:t>
                      </a:r>
                      <a:r>
                        <a:rPr lang="en-US" i="1" baseline="0" dirty="0" smtClean="0"/>
                        <a:t>k </a:t>
                      </a:r>
                      <a:r>
                        <a:rPr lang="en-US" baseline="0" dirty="0" smtClean="0"/>
                        <a:t>+ 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i="0" baseline="0" dirty="0" smtClean="0"/>
                        <a:t>)</a:t>
                      </a:r>
                      <a:endParaRPr lang="en-US" i="0" dirty="0" smtClean="0"/>
                    </a:p>
                  </a:txBody>
                  <a:tcPr marL="0" marR="90000" marT="46800" marB="468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CLP11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ABR00PT06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</a:p>
                    <a:p>
                      <a:pPr algn="ctr"/>
                      <a:endParaRPr lang="en-US" sz="800" i="1" dirty="0" smtClean="0"/>
                    </a:p>
                    <a:p>
                      <a:pPr algn="ctr"/>
                      <a:r>
                        <a:rPr lang="en-US" i="1" dirty="0" err="1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lglg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dirty="0" smtClean="0">
                          <a:solidFill>
                            <a:srgbClr val="00B050"/>
                          </a:solidFill>
                          <a:sym typeface="Symbol"/>
                        </a:rPr>
                        <a:t>n   </a:t>
                      </a:r>
                      <a:endParaRPr lang="en-US" sz="6000" i="0" baseline="-10000" dirty="0" smtClean="0">
                        <a:solidFill>
                          <a:srgbClr val="00B050"/>
                        </a:solidFill>
                        <a:sym typeface="Symbol"/>
                      </a:endParaRPr>
                    </a:p>
                    <a:p>
                      <a:pPr algn="ctr"/>
                      <a:endParaRPr lang="en-US" i="1" dirty="0" smtClean="0"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i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lg</a:t>
                      </a:r>
                      <a:r>
                        <a:rPr lang="en-US" baseline="30000" dirty="0" err="1" smtClean="0">
                          <a:solidFill>
                            <a:srgbClr val="00B050"/>
                          </a:solidFill>
                        </a:rPr>
                        <a:t>ε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i="1" baseline="0" dirty="0" smtClean="0"/>
                        <a:t/>
                      </a:r>
                      <a:br>
                        <a:rPr lang="en-US" i="1" baseline="0" dirty="0" smtClean="0"/>
                      </a:br>
                      <a:endParaRPr lang="en-US" sz="900" i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/>
                        <a:t>n</a:t>
                      </a:r>
                      <a:r>
                        <a:rPr lang="en-US" i="0" baseline="0" dirty="0" err="1" smtClean="0">
                          <a:sym typeface="Symbol"/>
                        </a:rPr>
                        <a:t>lg</a:t>
                      </a:r>
                      <a:r>
                        <a:rPr lang="en-US" i="0" baseline="0" dirty="0" smtClean="0">
                          <a:sym typeface="Symbol"/>
                        </a:rPr>
                        <a:t> n/</a:t>
                      </a:r>
                      <a:r>
                        <a:rPr lang="en-US" i="0" baseline="0" dirty="0" err="1" smtClean="0"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ym typeface="Symbol"/>
                        </a:rPr>
                        <a:t> n</a:t>
                      </a:r>
                      <a:endParaRPr lang="en-US" i="0" baseline="0" dirty="0" smtClean="0"/>
                    </a:p>
                  </a:txBody>
                  <a:tcPr marL="90000" marR="0" marT="46800" marB="468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solidFill>
                            <a:srgbClr val="00B050"/>
                          </a:solidFill>
                        </a:rPr>
                        <a:t>k</a:t>
                      </a:r>
                      <a:r>
                        <a:rPr lang="en-US" i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lg</a:t>
                      </a:r>
                      <a:r>
                        <a:rPr lang="en-US" baseline="30000" dirty="0" err="1" smtClean="0">
                          <a:solidFill>
                            <a:srgbClr val="00B050"/>
                          </a:solidFill>
                        </a:rPr>
                        <a:t>ε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i="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k</a:t>
                      </a:r>
                      <a:r>
                        <a:rPr lang="en-US" i="0" baseline="0" dirty="0" smtClean="0">
                          <a:sym typeface="Symbol"/>
                        </a:rPr>
                        <a:t>(</a:t>
                      </a:r>
                      <a:r>
                        <a:rPr lang="en-US" i="0" baseline="0" dirty="0" err="1" smtClean="0"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  <a:r>
                        <a:rPr lang="en-US" i="0" baseline="0" dirty="0" smtClean="0">
                          <a:sym typeface="Symbol"/>
                        </a:rPr>
                        <a:t>)</a:t>
                      </a:r>
                      <a:r>
                        <a:rPr lang="en-US" i="0" baseline="30000" dirty="0" smtClean="0">
                          <a:sym typeface="Symbol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>
                          <a:solidFill>
                            <a:srgbClr val="00B050"/>
                          </a:solidFill>
                        </a:rPr>
                        <a:t>k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lglg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 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+ 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/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>
                          <a:sym typeface="Symbol"/>
                        </a:rPr>
                        <a:t>k</a:t>
                      </a:r>
                      <a:r>
                        <a:rPr lang="en-US" i="0" baseline="0" dirty="0" err="1" smtClean="0">
                          <a:sym typeface="Symbol"/>
                        </a:rPr>
                        <a:t>lglg</a:t>
                      </a:r>
                      <a:r>
                        <a:rPr lang="en-US" i="0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k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+ 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/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ym typeface="Symbol"/>
                        </a:rPr>
                        <a:t>k</a:t>
                      </a:r>
                      <a:r>
                        <a:rPr lang="en-US" i="0" baseline="0" dirty="0" smtClean="0">
                          <a:sym typeface="Symbol"/>
                        </a:rPr>
                        <a:t> + </a:t>
                      </a:r>
                      <a:r>
                        <a:rPr lang="en-US" i="0" baseline="0" dirty="0" err="1" smtClean="0">
                          <a:sym typeface="Symbol"/>
                        </a:rPr>
                        <a:t>lg</a:t>
                      </a:r>
                      <a:r>
                        <a:rPr lang="en-US" i="0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  <a:r>
                        <a:rPr lang="en-US" i="0" baseline="0" dirty="0" smtClean="0">
                          <a:sym typeface="Symbol"/>
                        </a:rPr>
                        <a:t>/</a:t>
                      </a:r>
                      <a:r>
                        <a:rPr lang="en-US" i="0" baseline="0" dirty="0" err="1" smtClean="0"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NN12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NN12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DGKASK12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6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Counting</a:t>
                      </a:r>
                      <a:endParaRPr lang="en-US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/>
                        <a:t>n</a:t>
                      </a:r>
                      <a:r>
                        <a:rPr lang="en-US" i="0" dirty="0" err="1" smtClean="0">
                          <a:sym typeface="Symbol"/>
                        </a:rPr>
                        <a:t>lg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30000" dirty="0" smtClean="0"/>
                        <a:t>(1)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Symbol"/>
                        </a:rPr>
                        <a:t></a:t>
                      </a:r>
                      <a:endParaRPr lang="en-US" dirty="0" smtClean="0"/>
                    </a:p>
                  </a:txBody>
                  <a:tcPr marL="90000" marR="18000" marT="46800" marB="46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algn="ctr"/>
                      <a:r>
                        <a:rPr lang="en-US" dirty="0" err="1" smtClean="0"/>
                        <a:t>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endParaRPr lang="en-US" i="1" dirty="0"/>
                    </a:p>
                  </a:txBody>
                  <a:tcPr marL="0" marR="90000" marT="46800" marB="468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JMS04P07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n</a:t>
                      </a:r>
                      <a:r>
                        <a:rPr lang="en-US" dirty="0" err="1" smtClean="0">
                          <a:sym typeface="Symbol"/>
                        </a:rPr>
                        <a:t>lg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n</a:t>
                      </a:r>
                      <a:r>
                        <a:rPr lang="en-US" dirty="0" smtClean="0">
                          <a:sym typeface="Symbol"/>
                        </a:rPr>
                        <a:t></a:t>
                      </a:r>
                      <a:r>
                        <a:rPr lang="en-US" dirty="0" smtClean="0"/>
                        <a:t>lg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i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lg</a:t>
                      </a:r>
                      <a:r>
                        <a:rPr lang="en-US" baseline="30000" dirty="0" err="1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en-US" baseline="30000" dirty="0" smtClean="0">
                          <a:solidFill>
                            <a:srgbClr val="00B050"/>
                          </a:solidFill>
                        </a:rPr>
                        <a:t>(1)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 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</a:t>
                      </a:r>
                      <a:endParaRPr lang="en-US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0000" marR="0" marT="46800" marB="46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lg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</a:rPr>
                        <a:t>lglg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  <a:sym typeface="Symbol"/>
                        </a:rPr>
                        <a:t>(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lg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</a:rPr>
                        <a:t>lglg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i="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DGKASK12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DGS13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6136" y="3608554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{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4110869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{</a:t>
            </a:r>
            <a:endParaRPr lang="en-US" sz="3600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861402" y="836712"/>
            <a:ext cx="2022966" cy="1457511"/>
            <a:chOff x="453097" y="476673"/>
            <a:chExt cx="8295367" cy="5976663"/>
          </a:xfrm>
        </p:grpSpPr>
        <p:sp>
          <p:nvSpPr>
            <p:cNvPr id="9" name="Oval 8"/>
            <p:cNvSpPr/>
            <p:nvPr/>
          </p:nvSpPr>
          <p:spPr>
            <a:xfrm>
              <a:off x="3419870" y="2636912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612492" y="2060848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342591" y="4966850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860303" y="3221361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3917233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4860033" y="3212976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4067945" y="2204865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622305" y="3983359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436097" y="2571069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516214" y="3149351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804248" y="4680792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5796137" y="3501010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459827" y="4845730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915817" y="4437114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53097" y="476673"/>
              <a:ext cx="8295367" cy="5976663"/>
              <a:chOff x="453097" y="476672"/>
              <a:chExt cx="8295367" cy="5976664"/>
            </a:xfrm>
            <a:solidFill>
              <a:schemeClr val="bg1">
                <a:lumMod val="85000"/>
              </a:schemeClr>
            </a:solidFill>
          </p:grpSpPr>
          <p:sp>
            <p:nvSpPr>
              <p:cNvPr id="48" name="Oval 47"/>
              <p:cNvSpPr/>
              <p:nvPr/>
            </p:nvSpPr>
            <p:spPr>
              <a:xfrm>
                <a:off x="2339752" y="58052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123728" y="491210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092280" y="21328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7380312" y="422108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469485" y="119675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987824" y="57332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547664" y="290945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11560" y="537321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855096" y="6290197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732240" y="170080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413634" y="76470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364088" y="57332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987824" y="4766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971600" y="134076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851920" y="58772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809386" y="58772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8100392" y="638132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8676456" y="2094543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012160" y="6290197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884368" y="342900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8460432" y="543565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39552" y="425709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499992" y="78473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53097" y="25350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087724" y="141277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620934" y="398336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259632" y="503885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3470176" y="4831632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422922" y="1828799"/>
              <a:ext cx="1597350" cy="821239"/>
              <a:chOff x="5422922" y="1828800"/>
              <a:chExt cx="1597350" cy="821240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5464910" y="1828800"/>
                <a:ext cx="1555362" cy="778632"/>
                <a:chOff x="4658308" y="1830310"/>
                <a:chExt cx="2361964" cy="2188254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4658308" y="4018564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4660560" y="1830310"/>
                  <a:ext cx="0" cy="2158932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Oval 44"/>
              <p:cNvSpPr/>
              <p:nvPr/>
            </p:nvSpPr>
            <p:spPr>
              <a:xfrm>
                <a:off x="5422922" y="2542040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599316" y="1828799"/>
              <a:ext cx="4420956" cy="2930962"/>
              <a:chOff x="2599318" y="1828800"/>
              <a:chExt cx="4420954" cy="2930962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545030" y="1828800"/>
                <a:ext cx="475242" cy="1342254"/>
                <a:chOff x="4658308" y="1873391"/>
                <a:chExt cx="2361964" cy="2145173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658308" y="4018564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4660559" y="1873391"/>
                  <a:ext cx="0" cy="2115853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6847576" y="1830310"/>
                <a:ext cx="172696" cy="2880320"/>
                <a:chOff x="4658308" y="1830310"/>
                <a:chExt cx="2361964" cy="2221842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>
                  <a:off x="4658308" y="4052152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4660560" y="1830310"/>
                  <a:ext cx="0" cy="2158932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4111486" y="1828800"/>
                <a:ext cx="2908786" cy="391074"/>
                <a:chOff x="4658308" y="1830310"/>
                <a:chExt cx="2361964" cy="2188254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4658308" y="4018564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4660560" y="1830310"/>
                  <a:ext cx="0" cy="2158932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2656812" y="1828800"/>
                <a:ext cx="4363460" cy="248567"/>
                <a:chOff x="4658308" y="2028203"/>
                <a:chExt cx="2361964" cy="1990361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658308" y="4018564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 flipV="1">
                  <a:off x="4658308" y="2028203"/>
                  <a:ext cx="2252" cy="196104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Oval 31"/>
              <p:cNvSpPr/>
              <p:nvPr/>
            </p:nvSpPr>
            <p:spPr>
              <a:xfrm>
                <a:off x="2599318" y="2031820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054770" y="2175836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503042" y="3120324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791074" y="4651762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2375756" y="1830312"/>
              <a:ext cx="4644516" cy="345638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" name="Group 74"/>
          <p:cNvGrpSpPr>
            <a:grpSpLocks noChangeAspect="1"/>
          </p:cNvGrpSpPr>
          <p:nvPr/>
        </p:nvGrpSpPr>
        <p:grpSpPr>
          <a:xfrm>
            <a:off x="1828954" y="926071"/>
            <a:ext cx="2022966" cy="1457511"/>
            <a:chOff x="453097" y="476672"/>
            <a:chExt cx="8295367" cy="5976664"/>
          </a:xfrm>
        </p:grpSpPr>
        <p:sp>
          <p:nvSpPr>
            <p:cNvPr id="76" name="Oval 75"/>
            <p:cNvSpPr/>
            <p:nvPr/>
          </p:nvSpPr>
          <p:spPr>
            <a:xfrm>
              <a:off x="3419872" y="263691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2612492" y="206084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4342589" y="496685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3860304" y="322136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555776" y="391723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4860032" y="321297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4067944" y="220486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4622304" y="398336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5436096" y="257106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6516216" y="314935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6804248" y="468079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5796136" y="350100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5459827" y="484573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915816" y="443711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53097" y="476672"/>
              <a:ext cx="8295367" cy="5976664"/>
              <a:chOff x="453097" y="476672"/>
              <a:chExt cx="8295367" cy="5976664"/>
            </a:xfrm>
            <a:solidFill>
              <a:schemeClr val="bg1">
                <a:lumMod val="85000"/>
              </a:schemeClr>
            </a:solidFill>
          </p:grpSpPr>
          <p:sp>
            <p:nvSpPr>
              <p:cNvPr id="115" name="Oval 114"/>
              <p:cNvSpPr/>
              <p:nvPr/>
            </p:nvSpPr>
            <p:spPr>
              <a:xfrm>
                <a:off x="2339752" y="58052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123728" y="491210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7092280" y="21328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7380312" y="422108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5469485" y="119675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987824" y="57332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547664" y="290945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611560" y="537321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4855096" y="6290197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6732240" y="170080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7413634" y="76470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364088" y="57332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987824" y="4766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71600" y="134076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851920" y="58772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6809386" y="58772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100392" y="638132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676456" y="2094543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6012160" y="6290197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884368" y="342900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8460432" y="543565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39552" y="425709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99992" y="78473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53097" y="25350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087724" y="141277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620934" y="398336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259632" y="503885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1" name="Oval 90"/>
            <p:cNvSpPr/>
            <p:nvPr/>
          </p:nvSpPr>
          <p:spPr>
            <a:xfrm>
              <a:off x="3470176" y="483163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375756" y="1830310"/>
              <a:ext cx="4644516" cy="345638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 rot="3488198">
            <a:off x="2250696" y="2953315"/>
            <a:ext cx="1119052" cy="1587921"/>
          </a:xfrm>
          <a:prstGeom prst="downArrow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r>
              <a:rPr lang="en-US" sz="2800" dirty="0" smtClean="0"/>
              <a:t>improve</a:t>
            </a:r>
            <a:endParaRPr lang="en-US" sz="2800" dirty="0"/>
          </a:p>
        </p:txBody>
      </p:sp>
      <p:sp>
        <p:nvSpPr>
          <p:cNvPr id="142" name="Down Arrow 141"/>
          <p:cNvSpPr/>
          <p:nvPr/>
        </p:nvSpPr>
        <p:spPr>
          <a:xfrm rot="7082337">
            <a:off x="7733977" y="4333361"/>
            <a:ext cx="1119052" cy="1587921"/>
          </a:xfrm>
          <a:prstGeom prst="downArrow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r>
              <a:rPr lang="en-US" sz="2800" dirty="0" smtClean="0"/>
              <a:t>improve</a:t>
            </a:r>
            <a:endParaRPr lang="en-US" sz="2800" dirty="0"/>
          </a:p>
        </p:txBody>
      </p:sp>
      <p:sp>
        <p:nvSpPr>
          <p:cNvPr id="145" name="Down Arrow 144"/>
          <p:cNvSpPr/>
          <p:nvPr/>
        </p:nvSpPr>
        <p:spPr>
          <a:xfrm rot="2985033">
            <a:off x="7745425" y="2689661"/>
            <a:ext cx="1119052" cy="1587921"/>
          </a:xfrm>
          <a:prstGeom prst="downArrow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r>
              <a:rPr lang="en-US" sz="2800" dirty="0" smtClean="0"/>
              <a:t>improve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252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2" grpId="0" animBg="1"/>
      <p:bldP spid="1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19872" y="263691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12492" y="2060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342589" y="496685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60304" y="32213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55776" y="391723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339752" y="580526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60032" y="32129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067944" y="220486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622304" y="39833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436096" y="257106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516216" y="31493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804248" y="468079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123728" y="491210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796136" y="350100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092280" y="213285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380312" y="422108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469485" y="11967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987824" y="573325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547664" y="290945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11560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855096" y="629019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732240" y="170080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413634" y="76470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364088" y="573325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987824" y="4766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971600" y="134076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851920" y="58772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809386" y="58772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8100392" y="63813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8676456" y="20945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012160" y="629019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884368" y="342900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8460432" y="54356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39552" y="425709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499992" y="78473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53097" y="253506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2087724" y="14127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620934" y="39833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459827" y="484573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915816" y="443711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59632" y="50388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3470176" y="483163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87084" y="29028"/>
            <a:ext cx="8748464" cy="1772816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1544" y="5326743"/>
            <a:ext cx="9144000" cy="1544127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1804087"/>
            <a:ext cx="2220686" cy="3522656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068456" y="1828800"/>
            <a:ext cx="2046515" cy="3497943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65065" y="170637"/>
            <a:ext cx="1958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</a:rPr>
              <a:t>n</a:t>
            </a:r>
            <a:r>
              <a:rPr lang="en-US" sz="2800" dirty="0" smtClean="0">
                <a:solidFill>
                  <a:srgbClr val="C00000"/>
                </a:solidFill>
              </a:rPr>
              <a:t> points</a:t>
            </a:r>
          </a:p>
          <a:p>
            <a:r>
              <a:rPr lang="en-US" sz="2800" i="1" dirty="0" smtClean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</a:rPr>
              <a:t> output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521990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o</a:t>
            </a:r>
            <a:r>
              <a:rPr lang="en-US" dirty="0" smtClean="0">
                <a:solidFill>
                  <a:srgbClr val="C00000"/>
                </a:solidFill>
              </a:rPr>
              <a:t>rthogonal query range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658308" y="1830310"/>
            <a:ext cx="2361964" cy="2188254"/>
            <a:chOff x="4658308" y="1830310"/>
            <a:chExt cx="2361964" cy="218825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4658308" y="4018564"/>
              <a:ext cx="2361964" cy="0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660560" y="1830310"/>
              <a:ext cx="0" cy="2158932"/>
            </a:xfrm>
            <a:prstGeom prst="line">
              <a:avLst/>
            </a:prstGeom>
            <a:ln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Oval 60"/>
          <p:cNvSpPr/>
          <p:nvPr/>
        </p:nvSpPr>
        <p:spPr>
          <a:xfrm>
            <a:off x="4607790" y="396884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491880" y="4120614"/>
            <a:ext cx="2304256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dirty="0" smtClean="0">
                <a:solidFill>
                  <a:srgbClr val="C00000"/>
                </a:solidFill>
              </a:rPr>
              <a:t>dominated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by 4 points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5422922" y="1828800"/>
            <a:ext cx="1597350" cy="821240"/>
            <a:chOff x="5422922" y="1828800"/>
            <a:chExt cx="1597350" cy="821240"/>
          </a:xfrm>
        </p:grpSpPr>
        <p:grpSp>
          <p:nvGrpSpPr>
            <p:cNvPr id="64" name="Group 63"/>
            <p:cNvGrpSpPr/>
            <p:nvPr/>
          </p:nvGrpSpPr>
          <p:grpSpPr>
            <a:xfrm>
              <a:off x="5464910" y="1828800"/>
              <a:ext cx="1555362" cy="778632"/>
              <a:chOff x="4658308" y="1830310"/>
              <a:chExt cx="2361964" cy="2188254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4658308" y="4018564"/>
                <a:ext cx="2361964" cy="0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4660560" y="1830310"/>
                <a:ext cx="0" cy="2158932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/>
            <p:cNvSpPr/>
            <p:nvPr/>
          </p:nvSpPr>
          <p:spPr>
            <a:xfrm>
              <a:off x="5422922" y="2542040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599318" y="1828800"/>
            <a:ext cx="4420954" cy="2930962"/>
            <a:chOff x="2599318" y="1828800"/>
            <a:chExt cx="4420954" cy="2930962"/>
          </a:xfrm>
        </p:grpSpPr>
        <p:grpSp>
          <p:nvGrpSpPr>
            <p:cNvPr id="67" name="Group 66"/>
            <p:cNvGrpSpPr/>
            <p:nvPr/>
          </p:nvGrpSpPr>
          <p:grpSpPr>
            <a:xfrm>
              <a:off x="6545030" y="1828800"/>
              <a:ext cx="475242" cy="1342254"/>
              <a:chOff x="4658308" y="1873391"/>
              <a:chExt cx="2361964" cy="2145173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4658308" y="4018564"/>
                <a:ext cx="2361964" cy="0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4660559" y="1873391"/>
                <a:ext cx="0" cy="2115853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6847576" y="1830310"/>
              <a:ext cx="172696" cy="2880320"/>
              <a:chOff x="4658308" y="1830310"/>
              <a:chExt cx="2361964" cy="2221842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4658308" y="4052152"/>
                <a:ext cx="2361964" cy="0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4660560" y="1830310"/>
                <a:ext cx="0" cy="2158932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4111486" y="1828800"/>
              <a:ext cx="2908786" cy="391074"/>
              <a:chOff x="4658308" y="1830310"/>
              <a:chExt cx="2361964" cy="2188254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4658308" y="4018564"/>
                <a:ext cx="2361964" cy="0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4660560" y="1830310"/>
                <a:ext cx="0" cy="2158932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2656812" y="1828800"/>
              <a:ext cx="4363460" cy="248567"/>
              <a:chOff x="4658308" y="2028203"/>
              <a:chExt cx="2361964" cy="1990361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4658308" y="4018564"/>
                <a:ext cx="2361964" cy="0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 flipV="1">
                <a:off x="4658308" y="2028203"/>
                <a:ext cx="2252" cy="1961046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/>
            <p:cNvSpPr/>
            <p:nvPr/>
          </p:nvSpPr>
          <p:spPr>
            <a:xfrm>
              <a:off x="2599318" y="2031820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4054770" y="2175836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6503042" y="3120324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6791074" y="4651762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2375756" y="1830310"/>
            <a:ext cx="4644516" cy="34563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933924" y="4509120"/>
            <a:ext cx="1814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B050"/>
                </a:solidFill>
              </a:rPr>
              <a:t>skyline count = 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55976" y="2689562"/>
            <a:ext cx="2304256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dirty="0" smtClean="0">
                <a:solidFill>
                  <a:srgbClr val="00B050"/>
                </a:solidFill>
              </a:rPr>
              <a:t>not dominated </a:t>
            </a:r>
          </a:p>
          <a:p>
            <a:pPr algn="ctr">
              <a:lnSpc>
                <a:spcPts val="1400"/>
              </a:lnSpc>
            </a:pPr>
            <a:r>
              <a:rPr lang="en-US" dirty="0" smtClean="0">
                <a:solidFill>
                  <a:srgbClr val="00B050"/>
                </a:solidFill>
              </a:rPr>
              <a:t>= skyline point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58984" y="5517232"/>
            <a:ext cx="9165544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/>
              <a:t>Assumptions</a:t>
            </a:r>
          </a:p>
          <a:p>
            <a:pPr marL="363538" indent="-363538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coordinates </a:t>
            </a:r>
            <a:r>
              <a:rPr lang="en-US" sz="2800" dirty="0"/>
              <a:t>{ 0</a:t>
            </a:r>
            <a:r>
              <a:rPr lang="en-US" sz="2800" dirty="0" smtClean="0"/>
              <a:t>, 1</a:t>
            </a:r>
            <a:r>
              <a:rPr lang="en-US" sz="2800" dirty="0"/>
              <a:t>, ... , </a:t>
            </a:r>
            <a:r>
              <a:rPr lang="en-US" sz="2800" i="1" dirty="0"/>
              <a:t>n</a:t>
            </a:r>
            <a:r>
              <a:rPr lang="en-US" sz="2800" dirty="0"/>
              <a:t>-1 </a:t>
            </a:r>
            <a:r>
              <a:rPr lang="en-US" sz="2800" dirty="0" smtClean="0"/>
              <a:t>}</a:t>
            </a:r>
          </a:p>
          <a:p>
            <a:pPr marL="363538" indent="-363538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Unit cost RAM with word size </a:t>
            </a:r>
            <a:r>
              <a:rPr lang="en-US" sz="2800" i="1" dirty="0" smtClean="0"/>
              <a:t>w </a:t>
            </a:r>
            <a:r>
              <a:rPr lang="en-US" sz="2800" dirty="0" smtClean="0"/>
              <a:t>= </a:t>
            </a:r>
            <a:r>
              <a:rPr lang="en-US" sz="2800" dirty="0" smtClean="0">
                <a:sym typeface="Symbol"/>
              </a:rPr>
              <a:t></a:t>
            </a:r>
            <a:r>
              <a:rPr lang="en-US" sz="2800" dirty="0" smtClean="0"/>
              <a:t>(log </a:t>
            </a:r>
            <a:r>
              <a:rPr lang="en-US" sz="2800" i="1" dirty="0" smtClean="0"/>
              <a:t>n</a:t>
            </a:r>
            <a:r>
              <a:rPr lang="en-US" sz="2800" dirty="0" smtClean="0"/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104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2" grpId="0"/>
      <p:bldP spid="61" grpId="0" animBg="1"/>
      <p:bldP spid="63" grpId="0"/>
      <p:bldP spid="48" grpId="0" animBg="1"/>
      <p:bldP spid="84" grpId="0"/>
      <p:bldP spid="85" grpId="0"/>
      <p:bldP spid="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486256"/>
              </p:ext>
            </p:extLst>
          </p:nvPr>
        </p:nvGraphicFramePr>
        <p:xfrm>
          <a:off x="185091" y="2333542"/>
          <a:ext cx="8851405" cy="4065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1866"/>
                <a:gridCol w="1306936"/>
                <a:gridCol w="1242970"/>
                <a:gridCol w="821513"/>
                <a:gridCol w="1366395"/>
                <a:gridCol w="1970266"/>
                <a:gridCol w="1021459"/>
              </a:tblGrid>
              <a:tr h="303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Orthogonal  range</a:t>
                      </a:r>
                      <a:endParaRPr lang="en-US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Skyline</a:t>
                      </a:r>
                      <a:endParaRPr lang="en-US" b="1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67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Space (words)</a:t>
                      </a:r>
                    </a:p>
                  </a:txBody>
                  <a:tcPr marL="90000" marR="18000" marT="46800" marB="468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</a:t>
                      </a:r>
                      <a:endParaRPr lang="en-US" dirty="0"/>
                    </a:p>
                  </a:txBody>
                  <a:tcPr marL="0" marR="90000" marT="46800" marB="4680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(words)</a:t>
                      </a:r>
                      <a:endParaRPr lang="en-US" dirty="0"/>
                    </a:p>
                  </a:txBody>
                  <a:tcPr marL="90000" marR="0" marT="46800" marB="468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3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Reporting</a:t>
                      </a:r>
                      <a:endParaRPr lang="en-US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</a:p>
                    <a:p>
                      <a:pPr algn="ctr"/>
                      <a:r>
                        <a:rPr lang="en-US" i="1" dirty="0" err="1" smtClean="0"/>
                        <a:t>n</a:t>
                      </a:r>
                      <a:r>
                        <a:rPr lang="en-US" i="0" dirty="0" err="1" smtClean="0">
                          <a:sym typeface="Symbol"/>
                        </a:rPr>
                        <a:t></a:t>
                      </a:r>
                      <a:r>
                        <a:rPr lang="en-US" dirty="0" err="1" smtClean="0"/>
                        <a:t>lg</a:t>
                      </a:r>
                      <a:r>
                        <a:rPr lang="el-GR" baseline="30000" dirty="0" smtClean="0"/>
                        <a:t>ε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algn="r"/>
                      <a:r>
                        <a:rPr lang="en-US" i="1" baseline="0" dirty="0" err="1" smtClean="0"/>
                        <a:t>n</a:t>
                      </a:r>
                      <a:r>
                        <a:rPr lang="en-US" i="0" dirty="0" err="1" smtClean="0">
                          <a:sym typeface="Symbol"/>
                        </a:rPr>
                        <a:t>lg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30000" dirty="0" smtClean="0"/>
                        <a:t>(1)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Symbol"/>
                        </a:rPr>
                        <a:t></a:t>
                      </a:r>
                      <a:endParaRPr lang="en-US" dirty="0"/>
                    </a:p>
                  </a:txBody>
                  <a:tcPr marL="90000" marR="18000" marT="46800" marB="46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k</a:t>
                      </a:r>
                      <a:r>
                        <a:rPr lang="en-US" i="0" dirty="0" err="1" smtClean="0">
                          <a:sym typeface="Symbol"/>
                        </a:rPr>
                        <a:t></a:t>
                      </a:r>
                      <a:r>
                        <a:rPr lang="en-US" dirty="0" err="1" smtClean="0"/>
                        <a:t>lg</a:t>
                      </a:r>
                      <a:r>
                        <a:rPr lang="el-GR" baseline="30000" dirty="0" smtClean="0"/>
                        <a:t>ε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algn="ctr"/>
                      <a:r>
                        <a:rPr lang="en-US" i="1" baseline="0" dirty="0" smtClean="0"/>
                        <a:t>k </a:t>
                      </a:r>
                      <a:r>
                        <a:rPr lang="en-US" baseline="0" dirty="0" smtClean="0"/>
                        <a:t>+ 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baseline="0" dirty="0" smtClean="0">
                          <a:sym typeface="Symbol"/>
                        </a:rPr>
                        <a:t>(</a:t>
                      </a:r>
                      <a:r>
                        <a:rPr lang="en-US" i="1" baseline="0" dirty="0" smtClean="0"/>
                        <a:t>k </a:t>
                      </a:r>
                      <a:r>
                        <a:rPr lang="en-US" baseline="0" dirty="0" smtClean="0"/>
                        <a:t>+ 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i="0" baseline="0" dirty="0" smtClean="0"/>
                        <a:t>)</a:t>
                      </a:r>
                      <a:endParaRPr lang="en-US" i="0" dirty="0" smtClean="0"/>
                    </a:p>
                  </a:txBody>
                  <a:tcPr marL="0" marR="90000" marT="46800" marB="468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CLP11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ABR00PT06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</a:p>
                    <a:p>
                      <a:pPr algn="ctr"/>
                      <a:endParaRPr lang="en-US" sz="800" i="1" dirty="0" smtClean="0"/>
                    </a:p>
                    <a:p>
                      <a:pPr algn="ctr"/>
                      <a:r>
                        <a:rPr lang="en-US" i="1" dirty="0" err="1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lglg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dirty="0" smtClean="0">
                          <a:solidFill>
                            <a:srgbClr val="00B050"/>
                          </a:solidFill>
                          <a:sym typeface="Symbol"/>
                        </a:rPr>
                        <a:t>n   </a:t>
                      </a:r>
                      <a:endParaRPr lang="en-US" sz="6000" i="0" baseline="-10000" dirty="0" smtClean="0">
                        <a:solidFill>
                          <a:srgbClr val="00B050"/>
                        </a:solidFill>
                        <a:sym typeface="Symbol"/>
                      </a:endParaRPr>
                    </a:p>
                    <a:p>
                      <a:pPr algn="ctr"/>
                      <a:endParaRPr lang="en-US" i="1" dirty="0" smtClean="0">
                        <a:sym typeface="Symbo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i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lg</a:t>
                      </a:r>
                      <a:r>
                        <a:rPr lang="el-GR" baseline="30000" dirty="0" smtClean="0">
                          <a:solidFill>
                            <a:srgbClr val="00B050"/>
                          </a:solidFill>
                        </a:rPr>
                        <a:t>ε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i="1" baseline="0" dirty="0" smtClean="0"/>
                        <a:t/>
                      </a:r>
                      <a:br>
                        <a:rPr lang="en-US" i="1" baseline="0" dirty="0" smtClean="0"/>
                      </a:br>
                      <a:endParaRPr lang="en-US" sz="1200" i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/>
                        <a:t>n</a:t>
                      </a:r>
                      <a:r>
                        <a:rPr lang="en-US" i="0" baseline="0" dirty="0" err="1" smtClean="0">
                          <a:sym typeface="Symbol"/>
                        </a:rPr>
                        <a:t>lg</a:t>
                      </a:r>
                      <a:r>
                        <a:rPr lang="en-US" i="0" baseline="0" dirty="0" smtClean="0">
                          <a:sym typeface="Symbol"/>
                        </a:rPr>
                        <a:t> n/</a:t>
                      </a:r>
                      <a:r>
                        <a:rPr lang="en-US" i="0" baseline="0" dirty="0" err="1" smtClean="0"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ym typeface="Symbol"/>
                        </a:rPr>
                        <a:t> n</a:t>
                      </a:r>
                      <a:endParaRPr lang="en-US" i="0" baseline="0" dirty="0" smtClean="0"/>
                    </a:p>
                  </a:txBody>
                  <a:tcPr marL="90000" marR="0" marT="46800" marB="468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solidFill>
                            <a:srgbClr val="00B050"/>
                          </a:solidFill>
                        </a:rPr>
                        <a:t>k</a:t>
                      </a:r>
                      <a:r>
                        <a:rPr lang="en-US" i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lg</a:t>
                      </a:r>
                      <a:r>
                        <a:rPr lang="el-GR" baseline="30000" dirty="0" smtClean="0">
                          <a:solidFill>
                            <a:srgbClr val="00B050"/>
                          </a:solidFill>
                        </a:rPr>
                        <a:t>ε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i="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k</a:t>
                      </a:r>
                      <a:r>
                        <a:rPr lang="en-US" i="0" baseline="0" dirty="0" smtClean="0">
                          <a:sym typeface="Symbol"/>
                        </a:rPr>
                        <a:t>(</a:t>
                      </a:r>
                      <a:r>
                        <a:rPr lang="en-US" i="0" baseline="0" dirty="0" err="1" smtClean="0"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  <a:r>
                        <a:rPr lang="en-US" i="0" baseline="0" dirty="0" smtClean="0">
                          <a:sym typeface="Symbol"/>
                        </a:rPr>
                        <a:t>)</a:t>
                      </a:r>
                      <a:r>
                        <a:rPr lang="en-US" i="0" baseline="30000" dirty="0" smtClean="0">
                          <a:sym typeface="Symbol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>
                          <a:solidFill>
                            <a:srgbClr val="00B050"/>
                          </a:solidFill>
                        </a:rPr>
                        <a:t>k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lglg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 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+ 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/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>
                          <a:sym typeface="Symbol"/>
                        </a:rPr>
                        <a:t>k</a:t>
                      </a:r>
                      <a:r>
                        <a:rPr lang="en-US" i="0" baseline="0" dirty="0" err="1" smtClean="0">
                          <a:sym typeface="Symbol"/>
                        </a:rPr>
                        <a:t>lglg</a:t>
                      </a:r>
                      <a:r>
                        <a:rPr lang="en-US" i="0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k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+ 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/</a:t>
                      </a:r>
                      <a:r>
                        <a:rPr lang="en-US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ym typeface="Symbol"/>
                        </a:rPr>
                        <a:t>k</a:t>
                      </a:r>
                      <a:r>
                        <a:rPr lang="en-US" i="0" baseline="0" dirty="0" smtClean="0">
                          <a:sym typeface="Symbol"/>
                        </a:rPr>
                        <a:t> + </a:t>
                      </a:r>
                      <a:r>
                        <a:rPr lang="en-US" i="0" baseline="0" dirty="0" err="1" smtClean="0">
                          <a:sym typeface="Symbol"/>
                        </a:rPr>
                        <a:t>lg</a:t>
                      </a:r>
                      <a:r>
                        <a:rPr lang="en-US" i="0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  <a:r>
                        <a:rPr lang="en-US" i="0" baseline="0" dirty="0" smtClean="0">
                          <a:sym typeface="Symbol"/>
                        </a:rPr>
                        <a:t>/</a:t>
                      </a:r>
                      <a:r>
                        <a:rPr lang="en-US" i="0" baseline="0" dirty="0" err="1" smtClean="0">
                          <a:sym typeface="Symbol"/>
                        </a:rPr>
                        <a:t>lglg</a:t>
                      </a:r>
                      <a:r>
                        <a:rPr lang="en-US" i="0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NN12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NN12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DGKASK12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6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Counting</a:t>
                      </a:r>
                      <a:endParaRPr lang="en-US" b="1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/>
                        <a:t>n</a:t>
                      </a:r>
                      <a:r>
                        <a:rPr lang="en-US" i="0" dirty="0" err="1" smtClean="0">
                          <a:sym typeface="Symbol"/>
                        </a:rPr>
                        <a:t>lg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30000" dirty="0" smtClean="0"/>
                        <a:t>(1)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Symbol"/>
                        </a:rPr>
                        <a:t></a:t>
                      </a:r>
                      <a:endParaRPr lang="en-US" dirty="0" smtClean="0"/>
                    </a:p>
                  </a:txBody>
                  <a:tcPr marL="90000" marR="18000" marT="46800" marB="46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algn="ctr"/>
                      <a:r>
                        <a:rPr lang="en-US" dirty="0" err="1" smtClean="0"/>
                        <a:t>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endParaRPr lang="en-US" i="1" dirty="0"/>
                    </a:p>
                  </a:txBody>
                  <a:tcPr marL="0" marR="90000" marT="46800" marB="4680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JMS04P07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n</a:t>
                      </a:r>
                      <a:r>
                        <a:rPr lang="en-US" dirty="0" err="1" smtClean="0">
                          <a:sym typeface="Symbol"/>
                        </a:rPr>
                        <a:t>lg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i="1" baseline="0" dirty="0" smtClean="0">
                          <a:sym typeface="Symbol"/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n</a:t>
                      </a:r>
                      <a:r>
                        <a:rPr lang="en-US" dirty="0" smtClean="0">
                          <a:sym typeface="Symbol"/>
                        </a:rPr>
                        <a:t></a:t>
                      </a:r>
                      <a:r>
                        <a:rPr lang="en-US" dirty="0" smtClean="0"/>
                        <a:t>lg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i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lg</a:t>
                      </a:r>
                      <a:r>
                        <a:rPr lang="en-US" baseline="30000" dirty="0" err="1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en-US" baseline="30000" dirty="0" smtClean="0">
                          <a:solidFill>
                            <a:srgbClr val="00B050"/>
                          </a:solidFill>
                        </a:rPr>
                        <a:t>(1)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 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</a:t>
                      </a:r>
                      <a:endParaRPr lang="en-US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0000" marR="0" marT="46800" marB="468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lg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lglg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lg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</a:rPr>
                        <a:t>lglg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  <a:sym typeface="Symbol"/>
                        </a:rPr>
                        <a:t>(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lg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</a:rPr>
                        <a:t>lglg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i="0" baseline="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i="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DGKASK12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DGS13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6136" y="3608554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{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4110869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{</a:t>
            </a:r>
            <a:endParaRPr lang="en-US" sz="3600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861402" y="836712"/>
            <a:ext cx="2022966" cy="1457511"/>
            <a:chOff x="453097" y="476673"/>
            <a:chExt cx="8295367" cy="5976663"/>
          </a:xfrm>
        </p:grpSpPr>
        <p:sp>
          <p:nvSpPr>
            <p:cNvPr id="9" name="Oval 8"/>
            <p:cNvSpPr/>
            <p:nvPr/>
          </p:nvSpPr>
          <p:spPr>
            <a:xfrm>
              <a:off x="3419870" y="2636912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612492" y="2060848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342591" y="4966850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860303" y="3221361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555776" y="3917233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4860033" y="3212976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4067945" y="2204865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622305" y="3983359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436097" y="2571069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516214" y="3149351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804248" y="4680792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5796137" y="3501010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459827" y="4845730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915817" y="4437114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53097" y="476673"/>
              <a:ext cx="8295367" cy="5976663"/>
              <a:chOff x="453097" y="476672"/>
              <a:chExt cx="8295367" cy="5976664"/>
            </a:xfrm>
            <a:solidFill>
              <a:schemeClr val="bg1">
                <a:lumMod val="85000"/>
              </a:schemeClr>
            </a:solidFill>
          </p:grpSpPr>
          <p:sp>
            <p:nvSpPr>
              <p:cNvPr id="48" name="Oval 47"/>
              <p:cNvSpPr/>
              <p:nvPr/>
            </p:nvSpPr>
            <p:spPr>
              <a:xfrm>
                <a:off x="2339752" y="58052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123728" y="491210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092280" y="21328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7380312" y="422108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469485" y="119675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987824" y="57332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547664" y="290945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11560" y="537321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855096" y="6290197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732240" y="170080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413634" y="76470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364088" y="57332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987824" y="4766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971600" y="134076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851920" y="58772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809386" y="58772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8100392" y="638132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8676456" y="2094543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012160" y="6290197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884368" y="342900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8460432" y="543565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39552" y="425709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499992" y="78473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53097" y="25350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087724" y="141277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620934" y="398336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259632" y="503885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3470176" y="4831632"/>
              <a:ext cx="72006" cy="720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422922" y="1828799"/>
              <a:ext cx="1597350" cy="821239"/>
              <a:chOff x="5422922" y="1828800"/>
              <a:chExt cx="1597350" cy="821240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5464910" y="1828800"/>
                <a:ext cx="1555362" cy="778632"/>
                <a:chOff x="4658308" y="1830310"/>
                <a:chExt cx="2361964" cy="2188254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4658308" y="4018564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4660560" y="1830310"/>
                  <a:ext cx="0" cy="2158932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Oval 44"/>
              <p:cNvSpPr/>
              <p:nvPr/>
            </p:nvSpPr>
            <p:spPr>
              <a:xfrm>
                <a:off x="5422922" y="2542040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599316" y="1828799"/>
              <a:ext cx="4420956" cy="2930962"/>
              <a:chOff x="2599318" y="1828800"/>
              <a:chExt cx="4420954" cy="2930962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545030" y="1828800"/>
                <a:ext cx="475242" cy="1342254"/>
                <a:chOff x="4658308" y="1873391"/>
                <a:chExt cx="2361964" cy="2145173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658308" y="4018564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4660559" y="1873391"/>
                  <a:ext cx="0" cy="2115853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6847576" y="1830310"/>
                <a:ext cx="172696" cy="2880320"/>
                <a:chOff x="4658308" y="1830310"/>
                <a:chExt cx="2361964" cy="2221842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>
                  <a:off x="4658308" y="4052152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4660560" y="1830310"/>
                  <a:ext cx="0" cy="2158932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4111486" y="1828800"/>
                <a:ext cx="2908786" cy="391074"/>
                <a:chOff x="4658308" y="1830310"/>
                <a:chExt cx="2361964" cy="2188254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4658308" y="4018564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4660560" y="1830310"/>
                  <a:ext cx="0" cy="2158932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2656812" y="1828800"/>
                <a:ext cx="4363460" cy="248567"/>
                <a:chOff x="4658308" y="2028203"/>
                <a:chExt cx="2361964" cy="1990361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658308" y="4018564"/>
                  <a:ext cx="2361964" cy="0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 flipV="1">
                  <a:off x="4658308" y="2028203"/>
                  <a:ext cx="2252" cy="196104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Oval 31"/>
              <p:cNvSpPr/>
              <p:nvPr/>
            </p:nvSpPr>
            <p:spPr>
              <a:xfrm>
                <a:off x="2599318" y="2031820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054770" y="2175836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503042" y="3120324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791074" y="4651762"/>
                <a:ext cx="108000" cy="108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2375756" y="1830312"/>
              <a:ext cx="4644516" cy="345638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" name="Group 74"/>
          <p:cNvGrpSpPr>
            <a:grpSpLocks noChangeAspect="1"/>
          </p:cNvGrpSpPr>
          <p:nvPr/>
        </p:nvGrpSpPr>
        <p:grpSpPr>
          <a:xfrm>
            <a:off x="1828954" y="926071"/>
            <a:ext cx="2022966" cy="1457511"/>
            <a:chOff x="453097" y="476672"/>
            <a:chExt cx="8295367" cy="5976664"/>
          </a:xfrm>
        </p:grpSpPr>
        <p:sp>
          <p:nvSpPr>
            <p:cNvPr id="76" name="Oval 75"/>
            <p:cNvSpPr/>
            <p:nvPr/>
          </p:nvSpPr>
          <p:spPr>
            <a:xfrm>
              <a:off x="3419872" y="263691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2612492" y="206084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4342589" y="496685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3860304" y="322136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555776" y="391723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4860032" y="321297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4067944" y="220486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4622304" y="398336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5436096" y="257106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6516216" y="314935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6804248" y="468079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5796136" y="350100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5459827" y="484573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915816" y="443711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53097" y="476672"/>
              <a:ext cx="8295367" cy="5976664"/>
              <a:chOff x="453097" y="476672"/>
              <a:chExt cx="8295367" cy="5976664"/>
            </a:xfrm>
            <a:solidFill>
              <a:schemeClr val="bg1">
                <a:lumMod val="85000"/>
              </a:schemeClr>
            </a:solidFill>
          </p:grpSpPr>
          <p:sp>
            <p:nvSpPr>
              <p:cNvPr id="115" name="Oval 114"/>
              <p:cNvSpPr/>
              <p:nvPr/>
            </p:nvSpPr>
            <p:spPr>
              <a:xfrm>
                <a:off x="2339752" y="58052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123728" y="491210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7092280" y="21328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7380312" y="422108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5469485" y="119675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987824" y="57332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547664" y="290945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611560" y="537321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4855096" y="6290197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6732240" y="170080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7413634" y="76470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364088" y="573325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987824" y="4766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71600" y="134076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851920" y="58772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6809386" y="587727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100392" y="638132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8676456" y="2094543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6012160" y="6290197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884368" y="342900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8460432" y="543565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39552" y="4257092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99992" y="78473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53097" y="2535064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087724" y="1412776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620934" y="3983360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259632" y="5038858"/>
                <a:ext cx="72008" cy="7200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1" name="Oval 90"/>
            <p:cNvSpPr/>
            <p:nvPr/>
          </p:nvSpPr>
          <p:spPr>
            <a:xfrm>
              <a:off x="3470176" y="483163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375756" y="1830310"/>
              <a:ext cx="4644516" cy="345638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3" name="Rounded Rectangle 142"/>
          <p:cNvSpPr/>
          <p:nvPr/>
        </p:nvSpPr>
        <p:spPr>
          <a:xfrm>
            <a:off x="4898312" y="5798762"/>
            <a:ext cx="4013624" cy="53103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3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2375756" y="1844738"/>
            <a:ext cx="4644516" cy="3441956"/>
            <a:chOff x="2375756" y="1844738"/>
            <a:chExt cx="4644516" cy="3441956"/>
          </a:xfrm>
        </p:grpSpPr>
        <p:sp>
          <p:nvSpPr>
            <p:cNvPr id="98" name="Rectangle 97"/>
            <p:cNvSpPr/>
            <p:nvPr/>
          </p:nvSpPr>
          <p:spPr>
            <a:xfrm>
              <a:off x="5076056" y="2605457"/>
              <a:ext cx="1944216" cy="26812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375756" y="1844738"/>
              <a:ext cx="2700300" cy="7067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5076056" y="2605457"/>
              <a:ext cx="1944216" cy="161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375756" y="2538010"/>
              <a:ext cx="27003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5436096" y="256490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19872" y="263691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12492" y="2060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42589" y="496685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60304" y="32213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55776" y="391723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48064" y="32129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67944" y="220486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9992" y="378904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16216" y="31493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04248" y="468079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96136" y="350100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59827" y="484573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915816" y="443711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3470176" y="483163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375756" y="1830310"/>
            <a:ext cx="4644516" cy="34563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5076056" y="1830310"/>
            <a:ext cx="0" cy="3456384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049162" y="1819671"/>
            <a:ext cx="210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topmost point</a:t>
            </a:r>
          </a:p>
          <a:p>
            <a:pPr algn="ctr"/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5558730" y="2328950"/>
            <a:ext cx="264300" cy="20906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2599318" y="2031820"/>
            <a:ext cx="4299756" cy="2727942"/>
            <a:chOff x="2599318" y="2031820"/>
            <a:chExt cx="4299756" cy="2727942"/>
          </a:xfrm>
        </p:grpSpPr>
        <p:sp>
          <p:nvSpPr>
            <p:cNvPr id="55" name="Oval 54"/>
            <p:cNvSpPr/>
            <p:nvPr/>
          </p:nvSpPr>
          <p:spPr>
            <a:xfrm>
              <a:off x="2599318" y="2031820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054770" y="2175836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503042" y="3120324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6791074" y="4651762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422649" y="2551457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1691680" y="2339588"/>
            <a:ext cx="66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y</a:t>
            </a:r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Basic Geometry – Divide and Conquer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 rot="20738782">
            <a:off x="2424737" y="1955553"/>
            <a:ext cx="210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recurse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 rot="20738782">
            <a:off x="4977624" y="3885043"/>
            <a:ext cx="210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recurse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0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106" grpId="0"/>
      <p:bldP spid="110" grpId="0"/>
      <p:bldP spid="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2771800" y="1909789"/>
            <a:ext cx="3384376" cy="201056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771800" y="2106461"/>
            <a:ext cx="338437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64088" y="15609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51920" y="244950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4540" y="2060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06086" y="56612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1988" y="306707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131840" y="348518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076056" y="321297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83705" y="170256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544544" y="400506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004048" y="602128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19872" y="63813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4572000" y="488173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3885728" y="422108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3311860" y="522920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2771800" y="1452961"/>
            <a:ext cx="0" cy="5144391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029417" y="2038626"/>
            <a:ext cx="2604907" cy="2065340"/>
            <a:chOff x="2597369" y="2038626"/>
            <a:chExt cx="2604907" cy="2065340"/>
          </a:xfrm>
        </p:grpSpPr>
        <p:sp>
          <p:nvSpPr>
            <p:cNvPr id="55" name="Oval 54"/>
            <p:cNvSpPr/>
            <p:nvPr/>
          </p:nvSpPr>
          <p:spPr>
            <a:xfrm>
              <a:off x="2597369" y="2038626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392978" y="2434335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5094276" y="3995966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4644008" y="3203878"/>
              <a:ext cx="108000" cy="108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Basic Counting – Vertical Slab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156176" y="1452961"/>
            <a:ext cx="0" cy="5144391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131840" y="1484784"/>
            <a:ext cx="3024336" cy="5184576"/>
            <a:chOff x="2699792" y="1484784"/>
            <a:chExt cx="3024336" cy="5184576"/>
          </a:xfrm>
        </p:grpSpPr>
        <p:sp>
          <p:nvSpPr>
            <p:cNvPr id="9" name="TextBox 8"/>
            <p:cNvSpPr txBox="1"/>
            <p:nvPr/>
          </p:nvSpPr>
          <p:spPr>
            <a:xfrm>
              <a:off x="4644008" y="593998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059832" y="63000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48064" y="39330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51920" y="557994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2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11960" y="479715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2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04048" y="148478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2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915816" y="514790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3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91880" y="414908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3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699792" y="342900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2</a:t>
              </a:r>
              <a:endParaRPr lang="en-US" b="1" dirty="0" smtClean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314096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2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31840" y="299695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3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91880" y="23488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3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699792" y="20515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4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211960" y="162880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3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004048" y="25649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rightmost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269523" y="2902781"/>
            <a:ext cx="252028" cy="25163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409597" y="1817930"/>
            <a:ext cx="104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topmost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3167844" y="2011215"/>
            <a:ext cx="334144" cy="4107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44208" y="2276872"/>
            <a:ext cx="253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skyline count = 4 - 2 + 1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7920372" y="2587356"/>
            <a:ext cx="108012" cy="34688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8310899" y="2604039"/>
            <a:ext cx="22376" cy="68874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983103" y="2843644"/>
            <a:ext cx="104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topmost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7740352" y="32036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rightmost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2123728" y="1340768"/>
            <a:ext cx="301479" cy="5265877"/>
            <a:chOff x="2123728" y="1340768"/>
            <a:chExt cx="301479" cy="5265877"/>
          </a:xfrm>
        </p:grpSpPr>
        <p:sp>
          <p:nvSpPr>
            <p:cNvPr id="37" name="Rectangle 36"/>
            <p:cNvSpPr/>
            <p:nvPr/>
          </p:nvSpPr>
          <p:spPr>
            <a:xfrm>
              <a:off x="2137175" y="1340768"/>
              <a:ext cx="288032" cy="52565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123728" y="1340769"/>
              <a:ext cx="288032" cy="5265876"/>
              <a:chOff x="1331640" y="1381109"/>
              <a:chExt cx="288032" cy="522553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331640" y="623731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0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331640" y="5668490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1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331640" y="546385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0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331640" y="508518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0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331640" y="474782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2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331640" y="407707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0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331640" y="381062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3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331640" y="3347700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0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331640" y="314096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1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331640" y="292494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0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331640" y="2369447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331640" y="1916832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0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331640" y="158784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2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331640" y="1381109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FFFF"/>
                    </a:solidFill>
                  </a:rPr>
                  <a:t>2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1331640" y="188064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Left Brace 68"/>
          <p:cNvSpPr/>
          <p:nvPr/>
        </p:nvSpPr>
        <p:spPr>
          <a:xfrm>
            <a:off x="1835696" y="1988839"/>
            <a:ext cx="227456" cy="4608511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5536" y="4112894"/>
            <a:ext cx="155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prefix sum = 8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48264" y="4293096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Data Structure 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succinct 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prefix sum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bits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succinct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range maxima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bits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/>
      <p:bldP spid="65" grpId="0"/>
      <p:bldP spid="70" grpId="0"/>
      <p:bldP spid="78" grpId="0"/>
      <p:bldP spid="80" grpId="0"/>
      <p:bldP spid="68" grpId="0"/>
      <p:bldP spid="69" grpId="0" animBg="1"/>
      <p:bldP spid="71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Rectangle 553"/>
          <p:cNvSpPr/>
          <p:nvPr/>
        </p:nvSpPr>
        <p:spPr>
          <a:xfrm>
            <a:off x="1961750" y="4483929"/>
            <a:ext cx="4303127" cy="2942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114"/>
          <p:cNvSpPr>
            <a:spLocks noChangeArrowheads="1"/>
          </p:cNvSpPr>
          <p:nvPr/>
        </p:nvSpPr>
        <p:spPr bwMode="auto">
          <a:xfrm>
            <a:off x="1954393" y="3416399"/>
            <a:ext cx="5240338" cy="2028825"/>
          </a:xfrm>
          <a:prstGeom prst="rect">
            <a:avLst/>
          </a:prstGeom>
          <a:noFill/>
          <a:ln w="28575" cap="flat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1949945" y="3771391"/>
            <a:ext cx="1099344" cy="7125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1960771" y="3621337"/>
            <a:ext cx="246386" cy="18631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1949945" y="4737929"/>
            <a:ext cx="4992051" cy="7183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1403648" y="1436200"/>
            <a:ext cx="6166843" cy="1156613"/>
            <a:chOff x="1154017" y="1496659"/>
            <a:chExt cx="6169026" cy="1150426"/>
          </a:xfrm>
          <a:solidFill>
            <a:schemeClr val="bg1"/>
          </a:solidFill>
        </p:grpSpPr>
        <p:sp>
          <p:nvSpPr>
            <p:cNvPr id="339" name="Freeform 58"/>
            <p:cNvSpPr>
              <a:spLocks/>
            </p:cNvSpPr>
            <p:nvPr/>
          </p:nvSpPr>
          <p:spPr bwMode="auto">
            <a:xfrm>
              <a:off x="6857391" y="2338353"/>
              <a:ext cx="84133" cy="254000"/>
            </a:xfrm>
            <a:custGeom>
              <a:avLst/>
              <a:gdLst>
                <a:gd name="T0" fmla="*/ 0 w 107"/>
                <a:gd name="T1" fmla="*/ 160 h 160"/>
                <a:gd name="T2" fmla="*/ 54 w 107"/>
                <a:gd name="T3" fmla="*/ 0 h 160"/>
                <a:gd name="T4" fmla="*/ 107 w 107"/>
                <a:gd name="T5" fmla="*/ 160 h 160"/>
                <a:gd name="connsiteX0" fmla="*/ 0 w 4953"/>
                <a:gd name="connsiteY0" fmla="*/ 0 h 10000"/>
                <a:gd name="connsiteX1" fmla="*/ 4953 w 4953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53" h="10000">
                  <a:moveTo>
                    <a:pt x="0" y="0"/>
                  </a:moveTo>
                  <a:lnTo>
                    <a:pt x="4953" y="1000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44"/>
            <p:cNvSpPr>
              <a:spLocks/>
            </p:cNvSpPr>
            <p:nvPr/>
          </p:nvSpPr>
          <p:spPr bwMode="auto">
            <a:xfrm>
              <a:off x="6616606" y="1927334"/>
              <a:ext cx="590550" cy="422275"/>
            </a:xfrm>
            <a:custGeom>
              <a:avLst/>
              <a:gdLst>
                <a:gd name="T0" fmla="*/ 160 w 372"/>
                <a:gd name="T1" fmla="*/ 266 h 266"/>
                <a:gd name="T2" fmla="*/ 0 w 372"/>
                <a:gd name="T3" fmla="*/ 0 h 266"/>
                <a:gd name="T4" fmla="*/ 372 w 372"/>
                <a:gd name="T5" fmla="*/ 266 h 266"/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000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48"/>
            <p:cNvSpPr>
              <a:spLocks/>
            </p:cNvSpPr>
            <p:nvPr/>
          </p:nvSpPr>
          <p:spPr bwMode="auto">
            <a:xfrm>
              <a:off x="7111905" y="2350223"/>
              <a:ext cx="169863" cy="254000"/>
            </a:xfrm>
            <a:custGeom>
              <a:avLst/>
              <a:gdLst>
                <a:gd name="T0" fmla="*/ 0 w 107"/>
                <a:gd name="T1" fmla="*/ 160 h 160"/>
                <a:gd name="T2" fmla="*/ 53 w 107"/>
                <a:gd name="T3" fmla="*/ 0 h 160"/>
                <a:gd name="T4" fmla="*/ 107 w 107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160">
                  <a:moveTo>
                    <a:pt x="0" y="160"/>
                  </a:moveTo>
                  <a:lnTo>
                    <a:pt x="53" y="0"/>
                  </a:lnTo>
                  <a:lnTo>
                    <a:pt x="107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58"/>
            <p:cNvSpPr>
              <a:spLocks/>
            </p:cNvSpPr>
            <p:nvPr/>
          </p:nvSpPr>
          <p:spPr bwMode="auto">
            <a:xfrm>
              <a:off x="6771661" y="2354048"/>
              <a:ext cx="85730" cy="254000"/>
            </a:xfrm>
            <a:custGeom>
              <a:avLst/>
              <a:gdLst>
                <a:gd name="T0" fmla="*/ 0 w 107"/>
                <a:gd name="T1" fmla="*/ 160 h 160"/>
                <a:gd name="T2" fmla="*/ 54 w 107"/>
                <a:gd name="T3" fmla="*/ 0 h 160"/>
                <a:gd name="T4" fmla="*/ 107 w 107"/>
                <a:gd name="T5" fmla="*/ 160 h 160"/>
                <a:gd name="connsiteX0" fmla="*/ 0 w 5047"/>
                <a:gd name="connsiteY0" fmla="*/ 10000 h 10000"/>
                <a:gd name="connsiteX1" fmla="*/ 5047 w 5047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7" h="10000">
                  <a:moveTo>
                    <a:pt x="0" y="10000"/>
                  </a:moveTo>
                  <a:lnTo>
                    <a:pt x="5047" y="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21"/>
            <p:cNvSpPr>
              <a:spLocks noChangeShapeType="1"/>
            </p:cNvSpPr>
            <p:nvPr/>
          </p:nvSpPr>
          <p:spPr bwMode="auto">
            <a:xfrm flipV="1">
              <a:off x="1703292" y="2350223"/>
              <a:ext cx="0" cy="254000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11"/>
            <p:cNvSpPr>
              <a:spLocks noChangeShapeType="1"/>
            </p:cNvSpPr>
            <p:nvPr/>
          </p:nvSpPr>
          <p:spPr bwMode="auto">
            <a:xfrm>
              <a:off x="4492530" y="1589810"/>
              <a:ext cx="2112963" cy="338138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2"/>
            <p:cNvSpPr>
              <a:spLocks/>
            </p:cNvSpPr>
            <p:nvPr/>
          </p:nvSpPr>
          <p:spPr bwMode="auto">
            <a:xfrm>
              <a:off x="1281017" y="1927948"/>
              <a:ext cx="760413" cy="422275"/>
            </a:xfrm>
            <a:custGeom>
              <a:avLst/>
              <a:gdLst>
                <a:gd name="T0" fmla="*/ 0 w 479"/>
                <a:gd name="T1" fmla="*/ 266 h 266"/>
                <a:gd name="T2" fmla="*/ 479 w 479"/>
                <a:gd name="T3" fmla="*/ 0 h 266"/>
                <a:gd name="T4" fmla="*/ 0 w 479"/>
                <a:gd name="T5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9" h="266">
                  <a:moveTo>
                    <a:pt x="0" y="266"/>
                  </a:moveTo>
                  <a:lnTo>
                    <a:pt x="479" y="0"/>
                  </a:lnTo>
                  <a:lnTo>
                    <a:pt x="0" y="266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13"/>
            <p:cNvSpPr>
              <a:spLocks noChangeShapeType="1"/>
            </p:cNvSpPr>
            <p:nvPr/>
          </p:nvSpPr>
          <p:spPr bwMode="auto">
            <a:xfrm flipV="1">
              <a:off x="1281017" y="1927948"/>
              <a:ext cx="760413" cy="422275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4"/>
            <p:cNvSpPr>
              <a:spLocks/>
            </p:cNvSpPr>
            <p:nvPr/>
          </p:nvSpPr>
          <p:spPr bwMode="auto">
            <a:xfrm>
              <a:off x="1703292" y="1927948"/>
              <a:ext cx="338138" cy="422275"/>
            </a:xfrm>
            <a:custGeom>
              <a:avLst/>
              <a:gdLst>
                <a:gd name="T0" fmla="*/ 213 w 213"/>
                <a:gd name="T1" fmla="*/ 0 h 266"/>
                <a:gd name="T2" fmla="*/ 0 w 213"/>
                <a:gd name="T3" fmla="*/ 266 h 266"/>
                <a:gd name="T4" fmla="*/ 213 w 213"/>
                <a:gd name="T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266">
                  <a:moveTo>
                    <a:pt x="213" y="0"/>
                  </a:moveTo>
                  <a:lnTo>
                    <a:pt x="0" y="266"/>
                  </a:lnTo>
                  <a:lnTo>
                    <a:pt x="213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15"/>
            <p:cNvSpPr>
              <a:spLocks noChangeShapeType="1"/>
            </p:cNvSpPr>
            <p:nvPr/>
          </p:nvSpPr>
          <p:spPr bwMode="auto">
            <a:xfrm flipH="1">
              <a:off x="1703292" y="1927948"/>
              <a:ext cx="338138" cy="422275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6"/>
            <p:cNvSpPr>
              <a:spLocks/>
            </p:cNvSpPr>
            <p:nvPr/>
          </p:nvSpPr>
          <p:spPr bwMode="auto">
            <a:xfrm>
              <a:off x="4070255" y="2350223"/>
              <a:ext cx="338138" cy="254000"/>
            </a:xfrm>
            <a:custGeom>
              <a:avLst/>
              <a:gdLst>
                <a:gd name="T0" fmla="*/ 0 w 213"/>
                <a:gd name="T1" fmla="*/ 160 h 160"/>
                <a:gd name="T2" fmla="*/ 106 w 213"/>
                <a:gd name="T3" fmla="*/ 0 h 160"/>
                <a:gd name="T4" fmla="*/ 213 w 213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160">
                  <a:moveTo>
                    <a:pt x="0" y="160"/>
                  </a:moveTo>
                  <a:lnTo>
                    <a:pt x="106" y="0"/>
                  </a:lnTo>
                  <a:lnTo>
                    <a:pt x="213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17"/>
            <p:cNvSpPr>
              <a:spLocks noChangeShapeType="1"/>
            </p:cNvSpPr>
            <p:nvPr/>
          </p:nvSpPr>
          <p:spPr bwMode="auto">
            <a:xfrm flipV="1">
              <a:off x="4238530" y="2350223"/>
              <a:ext cx="0" cy="254000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8"/>
            <p:cNvSpPr>
              <a:spLocks/>
            </p:cNvSpPr>
            <p:nvPr/>
          </p:nvSpPr>
          <p:spPr bwMode="auto">
            <a:xfrm>
              <a:off x="5252942" y="2350223"/>
              <a:ext cx="338138" cy="254000"/>
            </a:xfrm>
            <a:custGeom>
              <a:avLst/>
              <a:gdLst>
                <a:gd name="T0" fmla="*/ 0 w 213"/>
                <a:gd name="T1" fmla="*/ 160 h 160"/>
                <a:gd name="T2" fmla="*/ 106 w 213"/>
                <a:gd name="T3" fmla="*/ 0 h 160"/>
                <a:gd name="T4" fmla="*/ 213 w 213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160">
                  <a:moveTo>
                    <a:pt x="0" y="160"/>
                  </a:moveTo>
                  <a:lnTo>
                    <a:pt x="106" y="0"/>
                  </a:lnTo>
                  <a:lnTo>
                    <a:pt x="213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Line 19"/>
            <p:cNvSpPr>
              <a:spLocks noChangeShapeType="1"/>
            </p:cNvSpPr>
            <p:nvPr/>
          </p:nvSpPr>
          <p:spPr bwMode="auto">
            <a:xfrm flipV="1">
              <a:off x="5421217" y="2350223"/>
              <a:ext cx="0" cy="254000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0"/>
            <p:cNvSpPr>
              <a:spLocks/>
            </p:cNvSpPr>
            <p:nvPr/>
          </p:nvSpPr>
          <p:spPr bwMode="auto">
            <a:xfrm>
              <a:off x="1533430" y="2365325"/>
              <a:ext cx="338138" cy="254000"/>
            </a:xfrm>
            <a:custGeom>
              <a:avLst/>
              <a:gdLst>
                <a:gd name="T0" fmla="*/ 0 w 213"/>
                <a:gd name="T1" fmla="*/ 160 h 160"/>
                <a:gd name="T2" fmla="*/ 107 w 213"/>
                <a:gd name="T3" fmla="*/ 0 h 160"/>
                <a:gd name="T4" fmla="*/ 213 w 213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160">
                  <a:moveTo>
                    <a:pt x="0" y="160"/>
                  </a:moveTo>
                  <a:lnTo>
                    <a:pt x="107" y="0"/>
                  </a:lnTo>
                  <a:lnTo>
                    <a:pt x="213" y="16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Line 22"/>
            <p:cNvSpPr>
              <a:spLocks noChangeShapeType="1"/>
            </p:cNvSpPr>
            <p:nvPr/>
          </p:nvSpPr>
          <p:spPr bwMode="auto">
            <a:xfrm flipV="1">
              <a:off x="2209705" y="2350223"/>
              <a:ext cx="0" cy="254000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3"/>
            <p:cNvSpPr>
              <a:spLocks/>
            </p:cNvSpPr>
            <p:nvPr/>
          </p:nvSpPr>
          <p:spPr bwMode="auto">
            <a:xfrm>
              <a:off x="3224117" y="2350223"/>
              <a:ext cx="338138" cy="254000"/>
            </a:xfrm>
            <a:custGeom>
              <a:avLst/>
              <a:gdLst>
                <a:gd name="T0" fmla="*/ 0 w 213"/>
                <a:gd name="T1" fmla="*/ 160 h 160"/>
                <a:gd name="T2" fmla="*/ 107 w 213"/>
                <a:gd name="T3" fmla="*/ 0 h 160"/>
                <a:gd name="T4" fmla="*/ 213 w 213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160">
                  <a:moveTo>
                    <a:pt x="0" y="160"/>
                  </a:moveTo>
                  <a:lnTo>
                    <a:pt x="107" y="0"/>
                  </a:lnTo>
                  <a:lnTo>
                    <a:pt x="213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Line 24"/>
            <p:cNvSpPr>
              <a:spLocks noChangeShapeType="1"/>
            </p:cNvSpPr>
            <p:nvPr/>
          </p:nvSpPr>
          <p:spPr bwMode="auto">
            <a:xfrm flipV="1">
              <a:off x="3393980" y="2350223"/>
              <a:ext cx="0" cy="254000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9"/>
            <p:cNvSpPr>
              <a:spLocks/>
            </p:cNvSpPr>
            <p:nvPr/>
          </p:nvSpPr>
          <p:spPr bwMode="auto">
            <a:xfrm>
              <a:off x="2041430" y="2365325"/>
              <a:ext cx="338138" cy="254000"/>
            </a:xfrm>
            <a:custGeom>
              <a:avLst/>
              <a:gdLst>
                <a:gd name="T0" fmla="*/ 0 w 213"/>
                <a:gd name="T1" fmla="*/ 160 h 160"/>
                <a:gd name="T2" fmla="*/ 106 w 213"/>
                <a:gd name="T3" fmla="*/ 0 h 160"/>
                <a:gd name="T4" fmla="*/ 213 w 213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160">
                  <a:moveTo>
                    <a:pt x="0" y="160"/>
                  </a:moveTo>
                  <a:lnTo>
                    <a:pt x="106" y="0"/>
                  </a:lnTo>
                  <a:lnTo>
                    <a:pt x="213" y="16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32"/>
            <p:cNvSpPr>
              <a:spLocks/>
            </p:cNvSpPr>
            <p:nvPr/>
          </p:nvSpPr>
          <p:spPr bwMode="auto">
            <a:xfrm>
              <a:off x="2041430" y="1927948"/>
              <a:ext cx="168275" cy="422275"/>
            </a:xfrm>
            <a:custGeom>
              <a:avLst/>
              <a:gdLst>
                <a:gd name="T0" fmla="*/ 0 w 106"/>
                <a:gd name="T1" fmla="*/ 0 h 266"/>
                <a:gd name="T2" fmla="*/ 106 w 106"/>
                <a:gd name="T3" fmla="*/ 266 h 266"/>
                <a:gd name="T4" fmla="*/ 0 w 106"/>
                <a:gd name="T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266">
                  <a:moveTo>
                    <a:pt x="0" y="0"/>
                  </a:moveTo>
                  <a:lnTo>
                    <a:pt x="106" y="2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Line 33"/>
            <p:cNvSpPr>
              <a:spLocks noChangeShapeType="1"/>
            </p:cNvSpPr>
            <p:nvPr/>
          </p:nvSpPr>
          <p:spPr bwMode="auto">
            <a:xfrm>
              <a:off x="2041430" y="1927948"/>
              <a:ext cx="168275" cy="422275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34"/>
            <p:cNvSpPr>
              <a:spLocks/>
            </p:cNvSpPr>
            <p:nvPr/>
          </p:nvSpPr>
          <p:spPr bwMode="auto">
            <a:xfrm>
              <a:off x="2041430" y="1927948"/>
              <a:ext cx="592138" cy="422275"/>
            </a:xfrm>
            <a:custGeom>
              <a:avLst/>
              <a:gdLst>
                <a:gd name="T0" fmla="*/ 0 w 373"/>
                <a:gd name="T1" fmla="*/ 0 h 266"/>
                <a:gd name="T2" fmla="*/ 373 w 373"/>
                <a:gd name="T3" fmla="*/ 266 h 266"/>
                <a:gd name="T4" fmla="*/ 0 w 373"/>
                <a:gd name="T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3" h="266">
                  <a:moveTo>
                    <a:pt x="0" y="0"/>
                  </a:moveTo>
                  <a:lnTo>
                    <a:pt x="373" y="2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36"/>
            <p:cNvSpPr>
              <a:spLocks/>
            </p:cNvSpPr>
            <p:nvPr/>
          </p:nvSpPr>
          <p:spPr bwMode="auto">
            <a:xfrm>
              <a:off x="2970117" y="1927948"/>
              <a:ext cx="676275" cy="422275"/>
            </a:xfrm>
            <a:custGeom>
              <a:avLst/>
              <a:gdLst>
                <a:gd name="T0" fmla="*/ 0 w 426"/>
                <a:gd name="T1" fmla="*/ 266 h 266"/>
                <a:gd name="T2" fmla="*/ 426 w 426"/>
                <a:gd name="T3" fmla="*/ 0 h 266"/>
                <a:gd name="T4" fmla="*/ 0 w 426"/>
                <a:gd name="T5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6" h="266">
                  <a:moveTo>
                    <a:pt x="0" y="266"/>
                  </a:moveTo>
                  <a:lnTo>
                    <a:pt x="426" y="0"/>
                  </a:lnTo>
                  <a:lnTo>
                    <a:pt x="0" y="266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Line 37"/>
            <p:cNvSpPr>
              <a:spLocks noChangeShapeType="1"/>
            </p:cNvSpPr>
            <p:nvPr/>
          </p:nvSpPr>
          <p:spPr bwMode="auto">
            <a:xfrm flipV="1">
              <a:off x="2970117" y="1927948"/>
              <a:ext cx="676275" cy="422275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38"/>
            <p:cNvSpPr>
              <a:spLocks/>
            </p:cNvSpPr>
            <p:nvPr/>
          </p:nvSpPr>
          <p:spPr bwMode="auto">
            <a:xfrm>
              <a:off x="3393980" y="1927948"/>
              <a:ext cx="252413" cy="422275"/>
            </a:xfrm>
            <a:custGeom>
              <a:avLst/>
              <a:gdLst>
                <a:gd name="T0" fmla="*/ 159 w 159"/>
                <a:gd name="T1" fmla="*/ 0 h 266"/>
                <a:gd name="T2" fmla="*/ 0 w 159"/>
                <a:gd name="T3" fmla="*/ 266 h 266"/>
                <a:gd name="T4" fmla="*/ 159 w 159"/>
                <a:gd name="T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9" h="266">
                  <a:moveTo>
                    <a:pt x="159" y="0"/>
                  </a:moveTo>
                  <a:lnTo>
                    <a:pt x="0" y="266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Line 39"/>
            <p:cNvSpPr>
              <a:spLocks noChangeShapeType="1"/>
            </p:cNvSpPr>
            <p:nvPr/>
          </p:nvSpPr>
          <p:spPr bwMode="auto">
            <a:xfrm flipH="1">
              <a:off x="3393980" y="1927948"/>
              <a:ext cx="252413" cy="422275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40"/>
            <p:cNvSpPr>
              <a:spLocks/>
            </p:cNvSpPr>
            <p:nvPr/>
          </p:nvSpPr>
          <p:spPr bwMode="auto">
            <a:xfrm>
              <a:off x="3646392" y="1927948"/>
              <a:ext cx="169863" cy="422275"/>
            </a:xfrm>
            <a:custGeom>
              <a:avLst/>
              <a:gdLst>
                <a:gd name="T0" fmla="*/ 0 w 107"/>
                <a:gd name="T1" fmla="*/ 0 h 266"/>
                <a:gd name="T2" fmla="*/ 107 w 107"/>
                <a:gd name="T3" fmla="*/ 266 h 266"/>
                <a:gd name="T4" fmla="*/ 0 w 107"/>
                <a:gd name="T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266">
                  <a:moveTo>
                    <a:pt x="0" y="0"/>
                  </a:moveTo>
                  <a:lnTo>
                    <a:pt x="107" y="26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Line 41"/>
            <p:cNvSpPr>
              <a:spLocks noChangeShapeType="1"/>
            </p:cNvSpPr>
            <p:nvPr/>
          </p:nvSpPr>
          <p:spPr bwMode="auto">
            <a:xfrm>
              <a:off x="3646392" y="1927948"/>
              <a:ext cx="169863" cy="422275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42"/>
            <p:cNvSpPr>
              <a:spLocks/>
            </p:cNvSpPr>
            <p:nvPr/>
          </p:nvSpPr>
          <p:spPr bwMode="auto">
            <a:xfrm>
              <a:off x="3646392" y="1927948"/>
              <a:ext cx="592138" cy="422275"/>
            </a:xfrm>
            <a:custGeom>
              <a:avLst/>
              <a:gdLst>
                <a:gd name="T0" fmla="*/ 373 w 373"/>
                <a:gd name="T1" fmla="*/ 266 h 266"/>
                <a:gd name="T2" fmla="*/ 0 w 373"/>
                <a:gd name="T3" fmla="*/ 0 h 266"/>
                <a:gd name="T4" fmla="*/ 373 w 373"/>
                <a:gd name="T5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3" h="266">
                  <a:moveTo>
                    <a:pt x="373" y="266"/>
                  </a:moveTo>
                  <a:lnTo>
                    <a:pt x="0" y="0"/>
                  </a:lnTo>
                  <a:lnTo>
                    <a:pt x="373" y="266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43"/>
            <p:cNvSpPr>
              <a:spLocks noChangeShapeType="1"/>
            </p:cNvSpPr>
            <p:nvPr/>
          </p:nvSpPr>
          <p:spPr bwMode="auto">
            <a:xfrm flipH="1" flipV="1">
              <a:off x="3646392" y="1927948"/>
              <a:ext cx="592138" cy="422275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44"/>
            <p:cNvSpPr>
              <a:spLocks/>
            </p:cNvSpPr>
            <p:nvPr/>
          </p:nvSpPr>
          <p:spPr bwMode="auto">
            <a:xfrm>
              <a:off x="6616606" y="1916943"/>
              <a:ext cx="253996" cy="422275"/>
            </a:xfrm>
            <a:custGeom>
              <a:avLst/>
              <a:gdLst>
                <a:gd name="T0" fmla="*/ 160 w 372"/>
                <a:gd name="T1" fmla="*/ 266 h 266"/>
                <a:gd name="T2" fmla="*/ 0 w 372"/>
                <a:gd name="T3" fmla="*/ 0 h 266"/>
                <a:gd name="T4" fmla="*/ 372 w 372"/>
                <a:gd name="T5" fmla="*/ 266 h 266"/>
                <a:gd name="connsiteX0" fmla="*/ 4301 w 4301"/>
                <a:gd name="connsiteY0" fmla="*/ 10000 h 10000"/>
                <a:gd name="connsiteX1" fmla="*/ 0 w 4301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01" h="10000">
                  <a:moveTo>
                    <a:pt x="4301" y="10000"/>
                  </a:moveTo>
                  <a:lnTo>
                    <a:pt x="0" y="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45"/>
            <p:cNvSpPr>
              <a:spLocks/>
            </p:cNvSpPr>
            <p:nvPr/>
          </p:nvSpPr>
          <p:spPr bwMode="auto">
            <a:xfrm>
              <a:off x="6183217" y="1927948"/>
              <a:ext cx="422275" cy="422275"/>
            </a:xfrm>
            <a:custGeom>
              <a:avLst/>
              <a:gdLst>
                <a:gd name="T0" fmla="*/ 0 w 266"/>
                <a:gd name="T1" fmla="*/ 266 h 266"/>
                <a:gd name="T2" fmla="*/ 266 w 266"/>
                <a:gd name="T3" fmla="*/ 0 h 266"/>
                <a:gd name="T4" fmla="*/ 213 w 266"/>
                <a:gd name="T5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66">
                  <a:moveTo>
                    <a:pt x="0" y="266"/>
                  </a:moveTo>
                  <a:lnTo>
                    <a:pt x="266" y="0"/>
                  </a:lnTo>
                  <a:lnTo>
                    <a:pt x="213" y="266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46"/>
            <p:cNvSpPr>
              <a:spLocks/>
            </p:cNvSpPr>
            <p:nvPr/>
          </p:nvSpPr>
          <p:spPr bwMode="auto">
            <a:xfrm>
              <a:off x="6097492" y="2350223"/>
              <a:ext cx="169863" cy="254000"/>
            </a:xfrm>
            <a:custGeom>
              <a:avLst/>
              <a:gdLst>
                <a:gd name="T0" fmla="*/ 0 w 107"/>
                <a:gd name="T1" fmla="*/ 160 h 160"/>
                <a:gd name="T2" fmla="*/ 54 w 107"/>
                <a:gd name="T3" fmla="*/ 0 h 160"/>
                <a:gd name="T4" fmla="*/ 107 w 107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160">
                  <a:moveTo>
                    <a:pt x="0" y="160"/>
                  </a:moveTo>
                  <a:lnTo>
                    <a:pt x="54" y="0"/>
                  </a:lnTo>
                  <a:lnTo>
                    <a:pt x="107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47"/>
            <p:cNvSpPr>
              <a:spLocks/>
            </p:cNvSpPr>
            <p:nvPr/>
          </p:nvSpPr>
          <p:spPr bwMode="auto">
            <a:xfrm>
              <a:off x="6435630" y="2350223"/>
              <a:ext cx="169863" cy="254000"/>
            </a:xfrm>
            <a:custGeom>
              <a:avLst/>
              <a:gdLst>
                <a:gd name="T0" fmla="*/ 0 w 107"/>
                <a:gd name="T1" fmla="*/ 160 h 160"/>
                <a:gd name="T2" fmla="*/ 54 w 107"/>
                <a:gd name="T3" fmla="*/ 0 h 160"/>
                <a:gd name="T4" fmla="*/ 107 w 107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160">
                  <a:moveTo>
                    <a:pt x="0" y="160"/>
                  </a:moveTo>
                  <a:lnTo>
                    <a:pt x="54" y="0"/>
                  </a:lnTo>
                  <a:lnTo>
                    <a:pt x="107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49"/>
            <p:cNvSpPr>
              <a:spLocks/>
            </p:cNvSpPr>
            <p:nvPr/>
          </p:nvSpPr>
          <p:spPr bwMode="auto">
            <a:xfrm>
              <a:off x="2885980" y="2350223"/>
              <a:ext cx="169863" cy="254000"/>
            </a:xfrm>
            <a:custGeom>
              <a:avLst/>
              <a:gdLst>
                <a:gd name="T0" fmla="*/ 0 w 107"/>
                <a:gd name="T1" fmla="*/ 160 h 160"/>
                <a:gd name="T2" fmla="*/ 53 w 107"/>
                <a:gd name="T3" fmla="*/ 0 h 160"/>
                <a:gd name="T4" fmla="*/ 107 w 107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160">
                  <a:moveTo>
                    <a:pt x="0" y="160"/>
                  </a:moveTo>
                  <a:lnTo>
                    <a:pt x="53" y="0"/>
                  </a:lnTo>
                  <a:lnTo>
                    <a:pt x="107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50"/>
            <p:cNvSpPr>
              <a:spLocks/>
            </p:cNvSpPr>
            <p:nvPr/>
          </p:nvSpPr>
          <p:spPr bwMode="auto">
            <a:xfrm>
              <a:off x="2547842" y="2350223"/>
              <a:ext cx="169863" cy="254000"/>
            </a:xfrm>
            <a:custGeom>
              <a:avLst/>
              <a:gdLst>
                <a:gd name="T0" fmla="*/ 0 w 107"/>
                <a:gd name="T1" fmla="*/ 160 h 160"/>
                <a:gd name="T2" fmla="*/ 54 w 107"/>
                <a:gd name="T3" fmla="*/ 0 h 160"/>
                <a:gd name="T4" fmla="*/ 107 w 107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160">
                  <a:moveTo>
                    <a:pt x="0" y="160"/>
                  </a:moveTo>
                  <a:lnTo>
                    <a:pt x="54" y="0"/>
                  </a:lnTo>
                  <a:lnTo>
                    <a:pt x="107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51"/>
            <p:cNvSpPr>
              <a:spLocks/>
            </p:cNvSpPr>
            <p:nvPr/>
          </p:nvSpPr>
          <p:spPr bwMode="auto">
            <a:xfrm>
              <a:off x="1195292" y="2350223"/>
              <a:ext cx="169863" cy="254000"/>
            </a:xfrm>
            <a:custGeom>
              <a:avLst/>
              <a:gdLst>
                <a:gd name="T0" fmla="*/ 0 w 107"/>
                <a:gd name="T1" fmla="*/ 160 h 160"/>
                <a:gd name="T2" fmla="*/ 54 w 107"/>
                <a:gd name="T3" fmla="*/ 0 h 160"/>
                <a:gd name="T4" fmla="*/ 107 w 107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160">
                  <a:moveTo>
                    <a:pt x="0" y="160"/>
                  </a:moveTo>
                  <a:lnTo>
                    <a:pt x="54" y="0"/>
                  </a:lnTo>
                  <a:lnTo>
                    <a:pt x="107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52"/>
            <p:cNvSpPr>
              <a:spLocks/>
            </p:cNvSpPr>
            <p:nvPr/>
          </p:nvSpPr>
          <p:spPr bwMode="auto">
            <a:xfrm>
              <a:off x="3732117" y="2350223"/>
              <a:ext cx="168275" cy="254000"/>
            </a:xfrm>
            <a:custGeom>
              <a:avLst/>
              <a:gdLst>
                <a:gd name="T0" fmla="*/ 0 w 106"/>
                <a:gd name="T1" fmla="*/ 160 h 160"/>
                <a:gd name="T2" fmla="*/ 53 w 106"/>
                <a:gd name="T3" fmla="*/ 0 h 160"/>
                <a:gd name="T4" fmla="*/ 106 w 106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60">
                  <a:moveTo>
                    <a:pt x="0" y="160"/>
                  </a:moveTo>
                  <a:lnTo>
                    <a:pt x="53" y="0"/>
                  </a:lnTo>
                  <a:lnTo>
                    <a:pt x="106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53"/>
            <p:cNvSpPr>
              <a:spLocks/>
            </p:cNvSpPr>
            <p:nvPr/>
          </p:nvSpPr>
          <p:spPr bwMode="auto">
            <a:xfrm>
              <a:off x="5759355" y="2350223"/>
              <a:ext cx="169863" cy="254000"/>
            </a:xfrm>
            <a:custGeom>
              <a:avLst/>
              <a:gdLst>
                <a:gd name="T0" fmla="*/ 0 w 107"/>
                <a:gd name="T1" fmla="*/ 160 h 160"/>
                <a:gd name="T2" fmla="*/ 54 w 107"/>
                <a:gd name="T3" fmla="*/ 0 h 160"/>
                <a:gd name="T4" fmla="*/ 107 w 107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160">
                  <a:moveTo>
                    <a:pt x="0" y="160"/>
                  </a:moveTo>
                  <a:lnTo>
                    <a:pt x="54" y="0"/>
                  </a:lnTo>
                  <a:lnTo>
                    <a:pt x="107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54"/>
            <p:cNvSpPr>
              <a:spLocks/>
            </p:cNvSpPr>
            <p:nvPr/>
          </p:nvSpPr>
          <p:spPr bwMode="auto">
            <a:xfrm>
              <a:off x="4914805" y="2350223"/>
              <a:ext cx="168275" cy="254000"/>
            </a:xfrm>
            <a:custGeom>
              <a:avLst/>
              <a:gdLst>
                <a:gd name="T0" fmla="*/ 0 w 106"/>
                <a:gd name="T1" fmla="*/ 160 h 160"/>
                <a:gd name="T2" fmla="*/ 53 w 106"/>
                <a:gd name="T3" fmla="*/ 0 h 160"/>
                <a:gd name="T4" fmla="*/ 106 w 106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60">
                  <a:moveTo>
                    <a:pt x="0" y="160"/>
                  </a:moveTo>
                  <a:lnTo>
                    <a:pt x="53" y="0"/>
                  </a:lnTo>
                  <a:lnTo>
                    <a:pt x="106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55"/>
            <p:cNvSpPr>
              <a:spLocks/>
            </p:cNvSpPr>
            <p:nvPr/>
          </p:nvSpPr>
          <p:spPr bwMode="auto">
            <a:xfrm>
              <a:off x="4576667" y="2350223"/>
              <a:ext cx="169863" cy="254000"/>
            </a:xfrm>
            <a:custGeom>
              <a:avLst/>
              <a:gdLst>
                <a:gd name="T0" fmla="*/ 0 w 107"/>
                <a:gd name="T1" fmla="*/ 160 h 160"/>
                <a:gd name="T2" fmla="*/ 53 w 107"/>
                <a:gd name="T3" fmla="*/ 0 h 160"/>
                <a:gd name="T4" fmla="*/ 107 w 107"/>
                <a:gd name="T5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160">
                  <a:moveTo>
                    <a:pt x="0" y="160"/>
                  </a:moveTo>
                  <a:lnTo>
                    <a:pt x="53" y="0"/>
                  </a:lnTo>
                  <a:lnTo>
                    <a:pt x="107" y="160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56"/>
            <p:cNvSpPr>
              <a:spLocks/>
            </p:cNvSpPr>
            <p:nvPr/>
          </p:nvSpPr>
          <p:spPr bwMode="auto">
            <a:xfrm>
              <a:off x="4660805" y="1927948"/>
              <a:ext cx="1184275" cy="422275"/>
            </a:xfrm>
            <a:custGeom>
              <a:avLst/>
              <a:gdLst>
                <a:gd name="T0" fmla="*/ 0 w 746"/>
                <a:gd name="T1" fmla="*/ 266 h 266"/>
                <a:gd name="T2" fmla="*/ 373 w 746"/>
                <a:gd name="T3" fmla="*/ 0 h 266"/>
                <a:gd name="T4" fmla="*/ 746 w 746"/>
                <a:gd name="T5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6" h="266">
                  <a:moveTo>
                    <a:pt x="0" y="266"/>
                  </a:moveTo>
                  <a:lnTo>
                    <a:pt x="373" y="0"/>
                  </a:lnTo>
                  <a:lnTo>
                    <a:pt x="746" y="266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57"/>
            <p:cNvSpPr>
              <a:spLocks/>
            </p:cNvSpPr>
            <p:nvPr/>
          </p:nvSpPr>
          <p:spPr bwMode="auto">
            <a:xfrm>
              <a:off x="4998942" y="1927948"/>
              <a:ext cx="422275" cy="422275"/>
            </a:xfrm>
            <a:custGeom>
              <a:avLst/>
              <a:gdLst>
                <a:gd name="T0" fmla="*/ 266 w 266"/>
                <a:gd name="T1" fmla="*/ 266 h 266"/>
                <a:gd name="T2" fmla="*/ 160 w 266"/>
                <a:gd name="T3" fmla="*/ 0 h 266"/>
                <a:gd name="T4" fmla="*/ 0 w 266"/>
                <a:gd name="T5" fmla="*/ 266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66">
                  <a:moveTo>
                    <a:pt x="266" y="266"/>
                  </a:moveTo>
                  <a:lnTo>
                    <a:pt x="160" y="0"/>
                  </a:lnTo>
                  <a:lnTo>
                    <a:pt x="0" y="266"/>
                  </a:lnTo>
                </a:path>
              </a:pathLst>
            </a:cu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Line 99"/>
            <p:cNvSpPr>
              <a:spLocks noChangeShapeType="1"/>
            </p:cNvSpPr>
            <p:nvPr/>
          </p:nvSpPr>
          <p:spPr bwMode="auto">
            <a:xfrm flipH="1" flipV="1">
              <a:off x="4492530" y="1589810"/>
              <a:ext cx="760413" cy="338138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00"/>
            <p:cNvSpPr>
              <a:spLocks/>
            </p:cNvSpPr>
            <p:nvPr/>
          </p:nvSpPr>
          <p:spPr bwMode="auto">
            <a:xfrm>
              <a:off x="3646392" y="1589810"/>
              <a:ext cx="846138" cy="338138"/>
            </a:xfrm>
            <a:custGeom>
              <a:avLst/>
              <a:gdLst>
                <a:gd name="T0" fmla="*/ 0 w 533"/>
                <a:gd name="T1" fmla="*/ 213 h 213"/>
                <a:gd name="T2" fmla="*/ 533 w 533"/>
                <a:gd name="T3" fmla="*/ 0 h 213"/>
                <a:gd name="T4" fmla="*/ 0 w 533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3" h="213">
                  <a:moveTo>
                    <a:pt x="0" y="213"/>
                  </a:moveTo>
                  <a:lnTo>
                    <a:pt x="533" y="0"/>
                  </a:lnTo>
                  <a:lnTo>
                    <a:pt x="0" y="213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Line 101"/>
            <p:cNvSpPr>
              <a:spLocks noChangeShapeType="1"/>
            </p:cNvSpPr>
            <p:nvPr/>
          </p:nvSpPr>
          <p:spPr bwMode="auto">
            <a:xfrm flipV="1">
              <a:off x="3646392" y="1589810"/>
              <a:ext cx="846138" cy="338138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02"/>
            <p:cNvSpPr>
              <a:spLocks/>
            </p:cNvSpPr>
            <p:nvPr/>
          </p:nvSpPr>
          <p:spPr bwMode="auto">
            <a:xfrm>
              <a:off x="2041430" y="1589810"/>
              <a:ext cx="2451100" cy="338138"/>
            </a:xfrm>
            <a:custGeom>
              <a:avLst/>
              <a:gdLst>
                <a:gd name="T0" fmla="*/ 1544 w 1544"/>
                <a:gd name="T1" fmla="*/ 0 h 213"/>
                <a:gd name="T2" fmla="*/ 0 w 1544"/>
                <a:gd name="T3" fmla="*/ 213 h 213"/>
                <a:gd name="T4" fmla="*/ 1544 w 1544"/>
                <a:gd name="T5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4" h="213">
                  <a:moveTo>
                    <a:pt x="1544" y="0"/>
                  </a:moveTo>
                  <a:lnTo>
                    <a:pt x="0" y="213"/>
                  </a:lnTo>
                  <a:lnTo>
                    <a:pt x="1544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Line 103"/>
            <p:cNvSpPr>
              <a:spLocks noChangeShapeType="1"/>
            </p:cNvSpPr>
            <p:nvPr/>
          </p:nvSpPr>
          <p:spPr bwMode="auto">
            <a:xfrm flipH="1">
              <a:off x="2041430" y="1589810"/>
              <a:ext cx="2451100" cy="338138"/>
            </a:xfrm>
            <a:prstGeom prst="lin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Rectangle 104"/>
            <p:cNvSpPr>
              <a:spLocks noChangeArrowheads="1"/>
            </p:cNvSpPr>
            <p:nvPr/>
          </p:nvSpPr>
          <p:spPr bwMode="auto">
            <a:xfrm>
              <a:off x="5886355" y="2561360"/>
              <a:ext cx="85725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Rectangle 105"/>
            <p:cNvSpPr>
              <a:spLocks noChangeArrowheads="1"/>
            </p:cNvSpPr>
            <p:nvPr/>
          </p:nvSpPr>
          <p:spPr bwMode="auto">
            <a:xfrm>
              <a:off x="6056217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106"/>
            <p:cNvSpPr>
              <a:spLocks noChangeArrowheads="1"/>
            </p:cNvSpPr>
            <p:nvPr/>
          </p:nvSpPr>
          <p:spPr bwMode="auto">
            <a:xfrm>
              <a:off x="6224492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107"/>
            <p:cNvSpPr>
              <a:spLocks noChangeArrowheads="1"/>
            </p:cNvSpPr>
            <p:nvPr/>
          </p:nvSpPr>
          <p:spPr bwMode="auto">
            <a:xfrm>
              <a:off x="6394355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108"/>
            <p:cNvSpPr>
              <a:spLocks noChangeArrowheads="1"/>
            </p:cNvSpPr>
            <p:nvPr/>
          </p:nvSpPr>
          <p:spPr bwMode="auto">
            <a:xfrm>
              <a:off x="6562630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109"/>
            <p:cNvSpPr>
              <a:spLocks noChangeArrowheads="1"/>
            </p:cNvSpPr>
            <p:nvPr/>
          </p:nvSpPr>
          <p:spPr bwMode="auto">
            <a:xfrm>
              <a:off x="7238905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Rectangle 110"/>
            <p:cNvSpPr>
              <a:spLocks noChangeArrowheads="1"/>
            </p:cNvSpPr>
            <p:nvPr/>
          </p:nvSpPr>
          <p:spPr bwMode="auto">
            <a:xfrm>
              <a:off x="1660430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Rectangle 111"/>
            <p:cNvSpPr>
              <a:spLocks noChangeArrowheads="1"/>
            </p:cNvSpPr>
            <p:nvPr/>
          </p:nvSpPr>
          <p:spPr bwMode="auto">
            <a:xfrm>
              <a:off x="6900767" y="2561360"/>
              <a:ext cx="84138" cy="85725"/>
            </a:xfrm>
            <a:prstGeom prst="rect">
              <a:avLst/>
            </a:prstGeom>
            <a:solidFill>
              <a:schemeClr val="bg1"/>
            </a:solidFill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Rectangle 112"/>
            <p:cNvSpPr>
              <a:spLocks noChangeArrowheads="1"/>
            </p:cNvSpPr>
            <p:nvPr/>
          </p:nvSpPr>
          <p:spPr bwMode="auto">
            <a:xfrm>
              <a:off x="6732492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113"/>
            <p:cNvSpPr>
              <a:spLocks noChangeArrowheads="1"/>
            </p:cNvSpPr>
            <p:nvPr/>
          </p:nvSpPr>
          <p:spPr bwMode="auto">
            <a:xfrm>
              <a:off x="7070630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115"/>
            <p:cNvSpPr>
              <a:spLocks noChangeArrowheads="1"/>
            </p:cNvSpPr>
            <p:nvPr/>
          </p:nvSpPr>
          <p:spPr bwMode="auto">
            <a:xfrm>
              <a:off x="3520980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Oval 116"/>
            <p:cNvSpPr>
              <a:spLocks noChangeArrowheads="1"/>
            </p:cNvSpPr>
            <p:nvPr/>
          </p:nvSpPr>
          <p:spPr bwMode="auto">
            <a:xfrm>
              <a:off x="3562255" y="1843810"/>
              <a:ext cx="169863" cy="168275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Oval 117"/>
            <p:cNvSpPr>
              <a:spLocks noChangeArrowheads="1"/>
            </p:cNvSpPr>
            <p:nvPr/>
          </p:nvSpPr>
          <p:spPr bwMode="auto">
            <a:xfrm>
              <a:off x="2885980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Oval 118"/>
            <p:cNvSpPr>
              <a:spLocks noChangeArrowheads="1"/>
            </p:cNvSpPr>
            <p:nvPr/>
          </p:nvSpPr>
          <p:spPr bwMode="auto">
            <a:xfrm>
              <a:off x="3308255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Oval 119"/>
            <p:cNvSpPr>
              <a:spLocks noChangeArrowheads="1"/>
            </p:cNvSpPr>
            <p:nvPr/>
          </p:nvSpPr>
          <p:spPr bwMode="auto">
            <a:xfrm>
              <a:off x="3732117" y="2266085"/>
              <a:ext cx="168275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Oval 120"/>
            <p:cNvSpPr>
              <a:spLocks noChangeArrowheads="1"/>
            </p:cNvSpPr>
            <p:nvPr/>
          </p:nvSpPr>
          <p:spPr bwMode="auto">
            <a:xfrm>
              <a:off x="4154392" y="2266085"/>
              <a:ext cx="168275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Oval 123"/>
            <p:cNvSpPr>
              <a:spLocks noChangeArrowheads="1"/>
            </p:cNvSpPr>
            <p:nvPr/>
          </p:nvSpPr>
          <p:spPr bwMode="auto">
            <a:xfrm>
              <a:off x="1195292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Oval 124"/>
            <p:cNvSpPr>
              <a:spLocks noChangeArrowheads="1"/>
            </p:cNvSpPr>
            <p:nvPr/>
          </p:nvSpPr>
          <p:spPr bwMode="auto">
            <a:xfrm>
              <a:off x="7111905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Oval 125"/>
            <p:cNvSpPr>
              <a:spLocks noChangeArrowheads="1"/>
            </p:cNvSpPr>
            <p:nvPr/>
          </p:nvSpPr>
          <p:spPr bwMode="auto">
            <a:xfrm>
              <a:off x="6435630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Oval 126"/>
            <p:cNvSpPr>
              <a:spLocks noChangeArrowheads="1"/>
            </p:cNvSpPr>
            <p:nvPr/>
          </p:nvSpPr>
          <p:spPr bwMode="auto">
            <a:xfrm>
              <a:off x="6097492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Oval 127"/>
            <p:cNvSpPr>
              <a:spLocks noChangeArrowheads="1"/>
            </p:cNvSpPr>
            <p:nvPr/>
          </p:nvSpPr>
          <p:spPr bwMode="auto">
            <a:xfrm>
              <a:off x="5759355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Oval 128"/>
            <p:cNvSpPr>
              <a:spLocks noChangeArrowheads="1"/>
            </p:cNvSpPr>
            <p:nvPr/>
          </p:nvSpPr>
          <p:spPr bwMode="auto">
            <a:xfrm>
              <a:off x="5337080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Oval 129"/>
            <p:cNvSpPr>
              <a:spLocks noChangeArrowheads="1"/>
            </p:cNvSpPr>
            <p:nvPr/>
          </p:nvSpPr>
          <p:spPr bwMode="auto">
            <a:xfrm>
              <a:off x="4914805" y="2266085"/>
              <a:ext cx="168275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Oval 130"/>
            <p:cNvSpPr>
              <a:spLocks noChangeArrowheads="1"/>
            </p:cNvSpPr>
            <p:nvPr/>
          </p:nvSpPr>
          <p:spPr bwMode="auto">
            <a:xfrm>
              <a:off x="4576667" y="2266085"/>
              <a:ext cx="169863" cy="169863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Oval 131"/>
            <p:cNvSpPr>
              <a:spLocks noChangeArrowheads="1"/>
            </p:cNvSpPr>
            <p:nvPr/>
          </p:nvSpPr>
          <p:spPr bwMode="auto">
            <a:xfrm>
              <a:off x="5168805" y="1843810"/>
              <a:ext cx="168275" cy="168275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Oval 163"/>
            <p:cNvSpPr>
              <a:spLocks noChangeArrowheads="1"/>
            </p:cNvSpPr>
            <p:nvPr/>
          </p:nvSpPr>
          <p:spPr bwMode="auto">
            <a:xfrm>
              <a:off x="1619672" y="2257072"/>
              <a:ext cx="169200" cy="169200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Oval 164"/>
            <p:cNvSpPr>
              <a:spLocks noChangeArrowheads="1"/>
            </p:cNvSpPr>
            <p:nvPr/>
          </p:nvSpPr>
          <p:spPr bwMode="auto">
            <a:xfrm>
              <a:off x="6521872" y="1834797"/>
              <a:ext cx="169200" cy="169200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Oval 165"/>
            <p:cNvSpPr>
              <a:spLocks noChangeArrowheads="1"/>
            </p:cNvSpPr>
            <p:nvPr/>
          </p:nvSpPr>
          <p:spPr bwMode="auto">
            <a:xfrm>
              <a:off x="1957810" y="1834797"/>
              <a:ext cx="169200" cy="169200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Oval 166"/>
            <p:cNvSpPr>
              <a:spLocks noChangeArrowheads="1"/>
            </p:cNvSpPr>
            <p:nvPr/>
          </p:nvSpPr>
          <p:spPr bwMode="auto">
            <a:xfrm>
              <a:off x="4408910" y="1496659"/>
              <a:ext cx="169200" cy="169200"/>
            </a:xfrm>
            <a:prstGeom prst="ellipse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Rectangle 173"/>
            <p:cNvSpPr>
              <a:spLocks noChangeArrowheads="1"/>
            </p:cNvSpPr>
            <p:nvPr/>
          </p:nvSpPr>
          <p:spPr bwMode="auto">
            <a:xfrm>
              <a:off x="1154017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Rectangle 174"/>
            <p:cNvSpPr>
              <a:spLocks noChangeArrowheads="1"/>
            </p:cNvSpPr>
            <p:nvPr/>
          </p:nvSpPr>
          <p:spPr bwMode="auto">
            <a:xfrm>
              <a:off x="1322292" y="2561360"/>
              <a:ext cx="85725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Rectangle 175"/>
            <p:cNvSpPr>
              <a:spLocks noChangeArrowheads="1"/>
            </p:cNvSpPr>
            <p:nvPr/>
          </p:nvSpPr>
          <p:spPr bwMode="auto">
            <a:xfrm>
              <a:off x="1492155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Rectangle 176"/>
            <p:cNvSpPr>
              <a:spLocks noChangeArrowheads="1"/>
            </p:cNvSpPr>
            <p:nvPr/>
          </p:nvSpPr>
          <p:spPr bwMode="auto">
            <a:xfrm>
              <a:off x="1830292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Rectangle 177"/>
            <p:cNvSpPr>
              <a:spLocks noChangeArrowheads="1"/>
            </p:cNvSpPr>
            <p:nvPr/>
          </p:nvSpPr>
          <p:spPr bwMode="auto">
            <a:xfrm>
              <a:off x="1998567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Rectangle 178"/>
            <p:cNvSpPr>
              <a:spLocks noChangeArrowheads="1"/>
            </p:cNvSpPr>
            <p:nvPr/>
          </p:nvSpPr>
          <p:spPr bwMode="auto">
            <a:xfrm>
              <a:off x="2168430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Rectangle 179"/>
            <p:cNvSpPr>
              <a:spLocks noChangeArrowheads="1"/>
            </p:cNvSpPr>
            <p:nvPr/>
          </p:nvSpPr>
          <p:spPr bwMode="auto">
            <a:xfrm>
              <a:off x="2336705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Rectangle 180"/>
            <p:cNvSpPr>
              <a:spLocks noChangeArrowheads="1"/>
            </p:cNvSpPr>
            <p:nvPr/>
          </p:nvSpPr>
          <p:spPr bwMode="auto">
            <a:xfrm>
              <a:off x="2506567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Rectangle 181"/>
            <p:cNvSpPr>
              <a:spLocks noChangeArrowheads="1"/>
            </p:cNvSpPr>
            <p:nvPr/>
          </p:nvSpPr>
          <p:spPr bwMode="auto">
            <a:xfrm>
              <a:off x="2674842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Rectangle 182"/>
            <p:cNvSpPr>
              <a:spLocks noChangeArrowheads="1"/>
            </p:cNvSpPr>
            <p:nvPr/>
          </p:nvSpPr>
          <p:spPr bwMode="auto">
            <a:xfrm>
              <a:off x="2844705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Rectangle 183"/>
            <p:cNvSpPr>
              <a:spLocks noChangeArrowheads="1"/>
            </p:cNvSpPr>
            <p:nvPr/>
          </p:nvSpPr>
          <p:spPr bwMode="auto">
            <a:xfrm>
              <a:off x="3012980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Rectangle 184"/>
            <p:cNvSpPr>
              <a:spLocks noChangeArrowheads="1"/>
            </p:cNvSpPr>
            <p:nvPr/>
          </p:nvSpPr>
          <p:spPr bwMode="auto">
            <a:xfrm>
              <a:off x="3182842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Rectangle 185"/>
            <p:cNvSpPr>
              <a:spLocks noChangeArrowheads="1"/>
            </p:cNvSpPr>
            <p:nvPr/>
          </p:nvSpPr>
          <p:spPr bwMode="auto">
            <a:xfrm>
              <a:off x="3351117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Rectangle 186"/>
            <p:cNvSpPr>
              <a:spLocks noChangeArrowheads="1"/>
            </p:cNvSpPr>
            <p:nvPr/>
          </p:nvSpPr>
          <p:spPr bwMode="auto">
            <a:xfrm>
              <a:off x="3689255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Rectangle 187"/>
            <p:cNvSpPr>
              <a:spLocks noChangeArrowheads="1"/>
            </p:cNvSpPr>
            <p:nvPr/>
          </p:nvSpPr>
          <p:spPr bwMode="auto">
            <a:xfrm>
              <a:off x="3857530" y="2561360"/>
              <a:ext cx="85725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Rectangle 188"/>
            <p:cNvSpPr>
              <a:spLocks noChangeArrowheads="1"/>
            </p:cNvSpPr>
            <p:nvPr/>
          </p:nvSpPr>
          <p:spPr bwMode="auto">
            <a:xfrm>
              <a:off x="4027392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Rectangle 189"/>
            <p:cNvSpPr>
              <a:spLocks noChangeArrowheads="1"/>
            </p:cNvSpPr>
            <p:nvPr/>
          </p:nvSpPr>
          <p:spPr bwMode="auto">
            <a:xfrm>
              <a:off x="4195667" y="2561360"/>
              <a:ext cx="85725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190"/>
            <p:cNvSpPr>
              <a:spLocks noChangeArrowheads="1"/>
            </p:cNvSpPr>
            <p:nvPr/>
          </p:nvSpPr>
          <p:spPr bwMode="auto">
            <a:xfrm>
              <a:off x="4365530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Rectangle 191"/>
            <p:cNvSpPr>
              <a:spLocks noChangeArrowheads="1"/>
            </p:cNvSpPr>
            <p:nvPr/>
          </p:nvSpPr>
          <p:spPr bwMode="auto">
            <a:xfrm>
              <a:off x="4533805" y="2561360"/>
              <a:ext cx="85725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Rectangle 192"/>
            <p:cNvSpPr>
              <a:spLocks noChangeArrowheads="1"/>
            </p:cNvSpPr>
            <p:nvPr/>
          </p:nvSpPr>
          <p:spPr bwMode="auto">
            <a:xfrm>
              <a:off x="4703667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193"/>
            <p:cNvSpPr>
              <a:spLocks noChangeArrowheads="1"/>
            </p:cNvSpPr>
            <p:nvPr/>
          </p:nvSpPr>
          <p:spPr bwMode="auto">
            <a:xfrm>
              <a:off x="4871942" y="2561360"/>
              <a:ext cx="85725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Rectangle 194"/>
            <p:cNvSpPr>
              <a:spLocks noChangeArrowheads="1"/>
            </p:cNvSpPr>
            <p:nvPr/>
          </p:nvSpPr>
          <p:spPr bwMode="auto">
            <a:xfrm>
              <a:off x="5041805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Rectangle 195"/>
            <p:cNvSpPr>
              <a:spLocks noChangeArrowheads="1"/>
            </p:cNvSpPr>
            <p:nvPr/>
          </p:nvSpPr>
          <p:spPr bwMode="auto">
            <a:xfrm>
              <a:off x="5210080" y="2561360"/>
              <a:ext cx="85725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Rectangle 196"/>
            <p:cNvSpPr>
              <a:spLocks noChangeArrowheads="1"/>
            </p:cNvSpPr>
            <p:nvPr/>
          </p:nvSpPr>
          <p:spPr bwMode="auto">
            <a:xfrm>
              <a:off x="5379942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Rectangle 197"/>
            <p:cNvSpPr>
              <a:spLocks noChangeArrowheads="1"/>
            </p:cNvSpPr>
            <p:nvPr/>
          </p:nvSpPr>
          <p:spPr bwMode="auto">
            <a:xfrm>
              <a:off x="5548217" y="2561360"/>
              <a:ext cx="85725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Rectangle 198"/>
            <p:cNvSpPr>
              <a:spLocks noChangeArrowheads="1"/>
            </p:cNvSpPr>
            <p:nvPr/>
          </p:nvSpPr>
          <p:spPr bwMode="auto">
            <a:xfrm>
              <a:off x="5718080" y="2561360"/>
              <a:ext cx="84138" cy="85725"/>
            </a:xfrm>
            <a:prstGeom prst="rect">
              <a:avLst/>
            </a:prstGeom>
            <a:grp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Oval 167"/>
            <p:cNvSpPr>
              <a:spLocks noChangeArrowheads="1"/>
            </p:cNvSpPr>
            <p:nvPr/>
          </p:nvSpPr>
          <p:spPr bwMode="auto">
            <a:xfrm>
              <a:off x="6775872" y="2257072"/>
              <a:ext cx="169200" cy="169200"/>
            </a:xfrm>
            <a:prstGeom prst="ellipse">
              <a:avLst/>
            </a:prstGeom>
            <a:solidFill>
              <a:schemeClr val="bg1"/>
            </a:solidFill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Oval 122"/>
            <p:cNvSpPr>
              <a:spLocks noChangeArrowheads="1"/>
            </p:cNvSpPr>
            <p:nvPr/>
          </p:nvSpPr>
          <p:spPr bwMode="auto">
            <a:xfrm>
              <a:off x="2125567" y="2266085"/>
              <a:ext cx="169863" cy="169863"/>
            </a:xfrm>
            <a:prstGeom prst="ellipse">
              <a:avLst/>
            </a:prstGeom>
            <a:solidFill>
              <a:schemeClr val="bg1"/>
            </a:solidFill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Oval 121"/>
            <p:cNvSpPr>
              <a:spLocks noChangeArrowheads="1"/>
            </p:cNvSpPr>
            <p:nvPr/>
          </p:nvSpPr>
          <p:spPr bwMode="auto">
            <a:xfrm>
              <a:off x="2547842" y="2266085"/>
              <a:ext cx="169863" cy="169863"/>
            </a:xfrm>
            <a:prstGeom prst="ellipse">
              <a:avLst/>
            </a:prstGeom>
            <a:solidFill>
              <a:schemeClr val="bg1"/>
            </a:solidFill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</a:t>
            </a:r>
            <a:endParaRPr lang="en-US" dirty="0"/>
          </a:p>
        </p:txBody>
      </p:sp>
      <p:sp>
        <p:nvSpPr>
          <p:cNvPr id="82" name="Line 74"/>
          <p:cNvSpPr>
            <a:spLocks noChangeShapeType="1"/>
          </p:cNvSpPr>
          <p:nvPr/>
        </p:nvSpPr>
        <p:spPr bwMode="auto">
          <a:xfrm>
            <a:off x="7181152" y="2620200"/>
            <a:ext cx="0" cy="760413"/>
          </a:xfrm>
          <a:prstGeom prst="line">
            <a:avLst/>
          </a:prstGeom>
          <a:noFill/>
          <a:ln w="14288" cap="flat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2"/>
          <p:cNvSpPr>
            <a:spLocks/>
          </p:cNvSpPr>
          <p:nvPr/>
        </p:nvSpPr>
        <p:spPr bwMode="auto">
          <a:xfrm>
            <a:off x="-5881242" y="1328861"/>
            <a:ext cx="760413" cy="464503"/>
          </a:xfrm>
          <a:custGeom>
            <a:avLst/>
            <a:gdLst>
              <a:gd name="T0" fmla="*/ 0 w 479"/>
              <a:gd name="T1" fmla="*/ 266 h 266"/>
              <a:gd name="T2" fmla="*/ 479 w 479"/>
              <a:gd name="T3" fmla="*/ 0 h 266"/>
              <a:gd name="T4" fmla="*/ 0 w 479"/>
              <a:gd name="T5" fmla="*/ 266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266">
                <a:moveTo>
                  <a:pt x="0" y="266"/>
                </a:moveTo>
                <a:lnTo>
                  <a:pt x="479" y="0"/>
                </a:lnTo>
                <a:lnTo>
                  <a:pt x="0" y="2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8" name="Group 407"/>
          <p:cNvGrpSpPr/>
          <p:nvPr/>
        </p:nvGrpSpPr>
        <p:grpSpPr>
          <a:xfrm>
            <a:off x="1877261" y="1426631"/>
            <a:ext cx="5358183" cy="1163003"/>
            <a:chOff x="2012446" y="1787888"/>
            <a:chExt cx="5358183" cy="1163003"/>
          </a:xfrm>
        </p:grpSpPr>
        <p:sp>
          <p:nvSpPr>
            <p:cNvPr id="29" name="Line 21"/>
            <p:cNvSpPr>
              <a:spLocks noChangeShapeType="1"/>
            </p:cNvSpPr>
            <p:nvPr/>
          </p:nvSpPr>
          <p:spPr bwMode="auto">
            <a:xfrm flipV="1">
              <a:off x="2095956" y="2650783"/>
              <a:ext cx="0" cy="256777"/>
            </a:xfrm>
            <a:prstGeom prst="line">
              <a:avLst/>
            </a:prstGeom>
            <a:noFill/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4881529" y="1882057"/>
              <a:ext cx="2110187" cy="341835"/>
            </a:xfrm>
            <a:prstGeom prst="line">
              <a:avLst/>
            </a:prstGeom>
            <a:noFill/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2095956" y="2223892"/>
              <a:ext cx="337694" cy="426892"/>
            </a:xfrm>
            <a:custGeom>
              <a:avLst/>
              <a:gdLst>
                <a:gd name="T0" fmla="*/ 213 w 213"/>
                <a:gd name="T1" fmla="*/ 0 h 266"/>
                <a:gd name="T2" fmla="*/ 0 w 213"/>
                <a:gd name="T3" fmla="*/ 266 h 266"/>
                <a:gd name="T4" fmla="*/ 213 w 213"/>
                <a:gd name="T5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266">
                  <a:moveTo>
                    <a:pt x="213" y="0"/>
                  </a:moveTo>
                  <a:lnTo>
                    <a:pt x="0" y="266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 flipH="1">
              <a:off x="2095956" y="2223892"/>
              <a:ext cx="337694" cy="426892"/>
            </a:xfrm>
            <a:prstGeom prst="line">
              <a:avLst/>
            </a:prstGeom>
            <a:noFill/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4"/>
            <p:cNvSpPr>
              <a:spLocks/>
            </p:cNvSpPr>
            <p:nvPr/>
          </p:nvSpPr>
          <p:spPr bwMode="auto">
            <a:xfrm>
              <a:off x="7002814" y="2212766"/>
              <a:ext cx="253662" cy="426892"/>
            </a:xfrm>
            <a:custGeom>
              <a:avLst/>
              <a:gdLst>
                <a:gd name="T0" fmla="*/ 160 w 372"/>
                <a:gd name="T1" fmla="*/ 266 h 266"/>
                <a:gd name="T2" fmla="*/ 0 w 372"/>
                <a:gd name="T3" fmla="*/ 0 h 266"/>
                <a:gd name="T4" fmla="*/ 372 w 372"/>
                <a:gd name="T5" fmla="*/ 266 h 266"/>
                <a:gd name="connsiteX0" fmla="*/ 4301 w 4301"/>
                <a:gd name="connsiteY0" fmla="*/ 10000 h 10000"/>
                <a:gd name="connsiteX1" fmla="*/ 0 w 4301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01" h="10000">
                  <a:moveTo>
                    <a:pt x="4301" y="10000"/>
                  </a:moveTo>
                  <a:lnTo>
                    <a:pt x="0" y="0"/>
                  </a:lnTo>
                </a:path>
              </a:pathLst>
            </a:custGeom>
            <a:noFill/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2"/>
            <p:cNvSpPr>
              <a:spLocks/>
            </p:cNvSpPr>
            <p:nvPr/>
          </p:nvSpPr>
          <p:spPr bwMode="auto">
            <a:xfrm>
              <a:off x="2433650" y="1882057"/>
              <a:ext cx="2447879" cy="341835"/>
            </a:xfrm>
            <a:custGeom>
              <a:avLst/>
              <a:gdLst>
                <a:gd name="T0" fmla="*/ 1544 w 1544"/>
                <a:gd name="T1" fmla="*/ 0 h 213"/>
                <a:gd name="T2" fmla="*/ 0 w 1544"/>
                <a:gd name="T3" fmla="*/ 213 h 213"/>
                <a:gd name="T4" fmla="*/ 1544 w 1544"/>
                <a:gd name="T5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4" h="213">
                  <a:moveTo>
                    <a:pt x="1544" y="0"/>
                  </a:moveTo>
                  <a:lnTo>
                    <a:pt x="0" y="213"/>
                  </a:lnTo>
                  <a:lnTo>
                    <a:pt x="1544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3"/>
            <p:cNvSpPr>
              <a:spLocks noChangeShapeType="1"/>
            </p:cNvSpPr>
            <p:nvPr/>
          </p:nvSpPr>
          <p:spPr bwMode="auto">
            <a:xfrm flipH="1">
              <a:off x="2433650" y="1882057"/>
              <a:ext cx="2447879" cy="341835"/>
            </a:xfrm>
            <a:prstGeom prst="line">
              <a:avLst/>
            </a:prstGeom>
            <a:noFill/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0"/>
            <p:cNvSpPr>
              <a:spLocks noChangeArrowheads="1"/>
            </p:cNvSpPr>
            <p:nvPr/>
          </p:nvSpPr>
          <p:spPr bwMode="auto">
            <a:xfrm>
              <a:off x="2053150" y="2864228"/>
              <a:ext cx="84027" cy="86663"/>
            </a:xfrm>
            <a:prstGeom prst="rect">
              <a:avLst/>
            </a:prstGeom>
            <a:solidFill>
              <a:srgbClr val="C00000"/>
            </a:solidFill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1"/>
            <p:cNvSpPr>
              <a:spLocks noChangeArrowheads="1"/>
            </p:cNvSpPr>
            <p:nvPr/>
          </p:nvSpPr>
          <p:spPr bwMode="auto">
            <a:xfrm>
              <a:off x="7286602" y="2864228"/>
              <a:ext cx="84027" cy="86663"/>
            </a:xfrm>
            <a:prstGeom prst="rect">
              <a:avLst/>
            </a:prstGeom>
            <a:solidFill>
              <a:srgbClr val="C00000"/>
            </a:solidFill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Oval 163"/>
            <p:cNvSpPr>
              <a:spLocks noChangeArrowheads="1"/>
            </p:cNvSpPr>
            <p:nvPr/>
          </p:nvSpPr>
          <p:spPr bwMode="auto">
            <a:xfrm>
              <a:off x="2012446" y="2556614"/>
              <a:ext cx="168978" cy="171050"/>
            </a:xfrm>
            <a:prstGeom prst="ellipse">
              <a:avLst/>
            </a:prstGeom>
            <a:solidFill>
              <a:srgbClr val="C00000"/>
            </a:solidFill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Oval 164"/>
            <p:cNvSpPr>
              <a:spLocks noChangeArrowheads="1"/>
            </p:cNvSpPr>
            <p:nvPr/>
          </p:nvSpPr>
          <p:spPr bwMode="auto">
            <a:xfrm>
              <a:off x="6908204" y="2129723"/>
              <a:ext cx="168978" cy="171050"/>
            </a:xfrm>
            <a:prstGeom prst="ellipse">
              <a:avLst/>
            </a:prstGeom>
            <a:solidFill>
              <a:srgbClr val="C00000"/>
            </a:solidFill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Oval 165"/>
            <p:cNvSpPr>
              <a:spLocks noChangeArrowheads="1"/>
            </p:cNvSpPr>
            <p:nvPr/>
          </p:nvSpPr>
          <p:spPr bwMode="auto">
            <a:xfrm>
              <a:off x="2350140" y="2129723"/>
              <a:ext cx="168978" cy="171050"/>
            </a:xfrm>
            <a:prstGeom prst="ellipse">
              <a:avLst/>
            </a:prstGeom>
            <a:solidFill>
              <a:srgbClr val="C00000"/>
            </a:solidFill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Oval 166"/>
            <p:cNvSpPr>
              <a:spLocks noChangeArrowheads="1"/>
            </p:cNvSpPr>
            <p:nvPr/>
          </p:nvSpPr>
          <p:spPr bwMode="auto">
            <a:xfrm>
              <a:off x="4798019" y="1787888"/>
              <a:ext cx="168978" cy="171050"/>
            </a:xfrm>
            <a:prstGeom prst="ellipse">
              <a:avLst/>
            </a:prstGeom>
            <a:solidFill>
              <a:srgbClr val="C00000"/>
            </a:solidFill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Oval 167"/>
            <p:cNvSpPr>
              <a:spLocks noChangeArrowheads="1"/>
            </p:cNvSpPr>
            <p:nvPr/>
          </p:nvSpPr>
          <p:spPr bwMode="auto">
            <a:xfrm>
              <a:off x="7161871" y="2556614"/>
              <a:ext cx="168978" cy="171050"/>
            </a:xfrm>
            <a:prstGeom prst="ellipse">
              <a:avLst/>
            </a:prstGeom>
            <a:solidFill>
              <a:srgbClr val="C00000"/>
            </a:solidFill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auto">
            <a:xfrm>
              <a:off x="7243283" y="2638783"/>
              <a:ext cx="84022" cy="256777"/>
            </a:xfrm>
            <a:custGeom>
              <a:avLst/>
              <a:gdLst>
                <a:gd name="T0" fmla="*/ 0 w 107"/>
                <a:gd name="T1" fmla="*/ 160 h 160"/>
                <a:gd name="T2" fmla="*/ 54 w 107"/>
                <a:gd name="T3" fmla="*/ 0 h 160"/>
                <a:gd name="T4" fmla="*/ 107 w 107"/>
                <a:gd name="T5" fmla="*/ 160 h 160"/>
                <a:gd name="connsiteX0" fmla="*/ 0 w 4953"/>
                <a:gd name="connsiteY0" fmla="*/ 0 h 10000"/>
                <a:gd name="connsiteX1" fmla="*/ 4953 w 4953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953" h="10000">
                  <a:moveTo>
                    <a:pt x="0" y="0"/>
                  </a:moveTo>
                  <a:lnTo>
                    <a:pt x="4953" y="10000"/>
                  </a:lnTo>
                </a:path>
              </a:pathLst>
            </a:custGeom>
            <a:noFill/>
            <a:ln w="28575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" name="Line 66"/>
          <p:cNvSpPr>
            <a:spLocks noChangeShapeType="1"/>
          </p:cNvSpPr>
          <p:nvPr/>
        </p:nvSpPr>
        <p:spPr bwMode="auto">
          <a:xfrm>
            <a:off x="1952729" y="2620200"/>
            <a:ext cx="0" cy="764503"/>
          </a:xfrm>
          <a:prstGeom prst="line">
            <a:avLst/>
          </a:prstGeom>
          <a:solidFill>
            <a:schemeClr val="bg1"/>
          </a:solidFill>
          <a:ln w="19050" cap="flat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7" name="Group 536"/>
          <p:cNvGrpSpPr/>
          <p:nvPr/>
        </p:nvGrpSpPr>
        <p:grpSpPr>
          <a:xfrm>
            <a:off x="2203746" y="1881695"/>
            <a:ext cx="4738251" cy="3566594"/>
            <a:chOff x="2203746" y="1368818"/>
            <a:chExt cx="4730663" cy="4079472"/>
          </a:xfrm>
        </p:grpSpPr>
        <p:sp>
          <p:nvSpPr>
            <p:cNvPr id="533" name="Line 69"/>
            <p:cNvSpPr>
              <a:spLocks noChangeShapeType="1"/>
            </p:cNvSpPr>
            <p:nvPr/>
          </p:nvSpPr>
          <p:spPr bwMode="auto">
            <a:xfrm>
              <a:off x="2203746" y="1793364"/>
              <a:ext cx="0" cy="3654926"/>
            </a:xfrm>
            <a:prstGeom prst="line">
              <a:avLst/>
            </a:prstGeom>
            <a:solidFill>
              <a:schemeClr val="bg1"/>
            </a:solidFill>
            <a:ln w="19050" cap="flat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Line 70"/>
            <p:cNvSpPr>
              <a:spLocks noChangeShapeType="1"/>
            </p:cNvSpPr>
            <p:nvPr/>
          </p:nvSpPr>
          <p:spPr bwMode="auto">
            <a:xfrm>
              <a:off x="3047997" y="1368818"/>
              <a:ext cx="0" cy="4079472"/>
            </a:xfrm>
            <a:prstGeom prst="line">
              <a:avLst/>
            </a:prstGeom>
            <a:solidFill>
              <a:schemeClr val="bg1"/>
            </a:solidFill>
            <a:ln w="19050" cap="flat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Line 77"/>
            <p:cNvSpPr>
              <a:spLocks noChangeShapeType="1"/>
            </p:cNvSpPr>
            <p:nvPr/>
          </p:nvSpPr>
          <p:spPr bwMode="auto">
            <a:xfrm>
              <a:off x="6258373" y="1368818"/>
              <a:ext cx="0" cy="4079472"/>
            </a:xfrm>
            <a:prstGeom prst="line">
              <a:avLst/>
            </a:prstGeom>
            <a:solidFill>
              <a:schemeClr val="bg1"/>
            </a:solidFill>
            <a:ln w="19050" cap="flat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Line 78"/>
            <p:cNvSpPr>
              <a:spLocks noChangeShapeType="1"/>
            </p:cNvSpPr>
            <p:nvPr/>
          </p:nvSpPr>
          <p:spPr bwMode="auto">
            <a:xfrm>
              <a:off x="6934409" y="1793364"/>
              <a:ext cx="0" cy="3654926"/>
            </a:xfrm>
            <a:prstGeom prst="line">
              <a:avLst/>
            </a:prstGeom>
            <a:solidFill>
              <a:schemeClr val="bg1"/>
            </a:solidFill>
            <a:ln w="19050" cap="flat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46" name="Group 545"/>
          <p:cNvGrpSpPr/>
          <p:nvPr/>
        </p:nvGrpSpPr>
        <p:grpSpPr>
          <a:xfrm>
            <a:off x="35496" y="1397507"/>
            <a:ext cx="1221952" cy="1182688"/>
            <a:chOff x="35496" y="1397507"/>
            <a:chExt cx="1221952" cy="1182688"/>
          </a:xfrm>
        </p:grpSpPr>
        <p:sp>
          <p:nvSpPr>
            <p:cNvPr id="539" name="TextBox 538"/>
            <p:cNvSpPr txBox="1"/>
            <p:nvPr/>
          </p:nvSpPr>
          <p:spPr>
            <a:xfrm>
              <a:off x="35496" y="1700808"/>
              <a:ext cx="12219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height </a:t>
              </a:r>
            </a:p>
            <a:p>
              <a:pPr algn="ctr"/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lg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/ </a:t>
              </a: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lglg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endParaRPr lang="en-US" i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541" name="Straight Connector 540"/>
            <p:cNvCxnSpPr/>
            <p:nvPr/>
          </p:nvCxnSpPr>
          <p:spPr>
            <a:xfrm flipV="1">
              <a:off x="1188173" y="1397507"/>
              <a:ext cx="0" cy="11826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/>
            <p:cNvCxnSpPr/>
            <p:nvPr/>
          </p:nvCxnSpPr>
          <p:spPr>
            <a:xfrm>
              <a:off x="1145232" y="1398921"/>
              <a:ext cx="8806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>
              <a:off x="1145232" y="2578759"/>
              <a:ext cx="88066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7" name="TextBox 546"/>
          <p:cNvSpPr txBox="1"/>
          <p:nvPr/>
        </p:nvSpPr>
        <p:spPr>
          <a:xfrm>
            <a:off x="7164288" y="11154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degree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lg</a:t>
            </a:r>
            <a:r>
              <a:rPr lang="el-GR" baseline="30000" dirty="0" smtClean="0">
                <a:solidFill>
                  <a:schemeClr val="bg1">
                    <a:lumMod val="50000"/>
                  </a:schemeClr>
                </a:solidFill>
              </a:rPr>
              <a:t>ε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i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48" name="Straight Arrow Connector 547"/>
          <p:cNvCxnSpPr/>
          <p:nvPr/>
        </p:nvCxnSpPr>
        <p:spPr>
          <a:xfrm flipH="1">
            <a:off x="6984268" y="1412776"/>
            <a:ext cx="252028" cy="25163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0" name="Group 559"/>
          <p:cNvGrpSpPr/>
          <p:nvPr/>
        </p:nvGrpSpPr>
        <p:grpSpPr>
          <a:xfrm>
            <a:off x="1401464" y="2877379"/>
            <a:ext cx="6338888" cy="3043238"/>
            <a:chOff x="1401464" y="2877379"/>
            <a:chExt cx="6338888" cy="3043238"/>
          </a:xfrm>
        </p:grpSpPr>
        <p:grpSp>
          <p:nvGrpSpPr>
            <p:cNvPr id="341" name="Group 340"/>
            <p:cNvGrpSpPr/>
            <p:nvPr/>
          </p:nvGrpSpPr>
          <p:grpSpPr>
            <a:xfrm>
              <a:off x="1401464" y="2877379"/>
              <a:ext cx="6338888" cy="3043238"/>
              <a:chOff x="1154017" y="2899498"/>
              <a:chExt cx="6338888" cy="3043238"/>
            </a:xfrm>
            <a:solidFill>
              <a:schemeClr val="tx1"/>
            </a:solidFill>
          </p:grpSpPr>
          <p:sp>
            <p:nvSpPr>
              <p:cNvPr id="87" name="Freeform 79"/>
              <p:cNvSpPr>
                <a:spLocks/>
              </p:cNvSpPr>
              <p:nvPr/>
            </p:nvSpPr>
            <p:spPr bwMode="auto">
              <a:xfrm>
                <a:off x="1703292" y="3618635"/>
                <a:ext cx="254000" cy="0"/>
              </a:xfrm>
              <a:custGeom>
                <a:avLst/>
                <a:gdLst>
                  <a:gd name="T0" fmla="*/ 0 w 160"/>
                  <a:gd name="T1" fmla="*/ 160 w 160"/>
                  <a:gd name="T2" fmla="*/ 0 w 16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60">
                    <a:moveTo>
                      <a:pt x="0" y="0"/>
                    </a:moveTo>
                    <a:lnTo>
                      <a:pt x="16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1"/>
              <p:cNvSpPr>
                <a:spLocks/>
              </p:cNvSpPr>
              <p:nvPr/>
            </p:nvSpPr>
            <p:spPr bwMode="auto">
              <a:xfrm>
                <a:off x="2801842" y="4463185"/>
                <a:ext cx="3211513" cy="0"/>
              </a:xfrm>
              <a:custGeom>
                <a:avLst/>
                <a:gdLst>
                  <a:gd name="T0" fmla="*/ 0 w 2023"/>
                  <a:gd name="T1" fmla="*/ 2023 w 2023"/>
                  <a:gd name="T2" fmla="*/ 0 w 202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023">
                    <a:moveTo>
                      <a:pt x="0" y="0"/>
                    </a:moveTo>
                    <a:lnTo>
                      <a:pt x="202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2"/>
              <p:cNvSpPr>
                <a:spLocks/>
              </p:cNvSpPr>
              <p:nvPr/>
            </p:nvSpPr>
            <p:spPr bwMode="auto">
              <a:xfrm>
                <a:off x="1957292" y="3786910"/>
                <a:ext cx="844550" cy="0"/>
              </a:xfrm>
              <a:custGeom>
                <a:avLst/>
                <a:gdLst>
                  <a:gd name="T0" fmla="*/ 0 w 532"/>
                  <a:gd name="T1" fmla="*/ 532 w 532"/>
                  <a:gd name="T2" fmla="*/ 0 w 53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2">
                    <a:moveTo>
                      <a:pt x="0" y="0"/>
                    </a:moveTo>
                    <a:lnTo>
                      <a:pt x="53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95"/>
              <p:cNvSpPr>
                <a:spLocks/>
              </p:cNvSpPr>
              <p:nvPr/>
            </p:nvSpPr>
            <p:spPr bwMode="auto">
              <a:xfrm>
                <a:off x="6013355" y="4717185"/>
                <a:ext cx="676275" cy="0"/>
              </a:xfrm>
              <a:custGeom>
                <a:avLst/>
                <a:gdLst>
                  <a:gd name="T0" fmla="*/ 0 w 426"/>
                  <a:gd name="T1" fmla="*/ 426 w 426"/>
                  <a:gd name="T2" fmla="*/ 0 w 42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26">
                    <a:moveTo>
                      <a:pt x="0" y="0"/>
                    </a:moveTo>
                    <a:lnTo>
                      <a:pt x="426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97"/>
              <p:cNvSpPr>
                <a:spLocks/>
              </p:cNvSpPr>
              <p:nvPr/>
            </p:nvSpPr>
            <p:spPr bwMode="auto">
              <a:xfrm>
                <a:off x="6943630" y="3448773"/>
                <a:ext cx="549275" cy="0"/>
              </a:xfrm>
              <a:custGeom>
                <a:avLst/>
                <a:gdLst>
                  <a:gd name="T0" fmla="*/ 346 w 346"/>
                  <a:gd name="T1" fmla="*/ 0 w 346"/>
                  <a:gd name="T2" fmla="*/ 346 w 34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46">
                    <a:moveTo>
                      <a:pt x="346" y="0"/>
                    </a:moveTo>
                    <a:lnTo>
                      <a:pt x="0" y="0"/>
                    </a:lnTo>
                    <a:lnTo>
                      <a:pt x="34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Oval 132"/>
              <p:cNvSpPr>
                <a:spLocks noChangeArrowheads="1"/>
              </p:cNvSpPr>
              <p:nvPr/>
            </p:nvSpPr>
            <p:spPr bwMode="auto">
              <a:xfrm>
                <a:off x="2506567" y="3153498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Oval 133"/>
              <p:cNvSpPr>
                <a:spLocks noChangeArrowheads="1"/>
              </p:cNvSpPr>
              <p:nvPr/>
            </p:nvSpPr>
            <p:spPr bwMode="auto">
              <a:xfrm>
                <a:off x="7070630" y="5012460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Oval 134"/>
              <p:cNvSpPr>
                <a:spLocks noChangeArrowheads="1"/>
              </p:cNvSpPr>
              <p:nvPr/>
            </p:nvSpPr>
            <p:spPr bwMode="auto">
              <a:xfrm>
                <a:off x="6562630" y="4844185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Oval 135"/>
              <p:cNvSpPr>
                <a:spLocks noChangeArrowheads="1"/>
              </p:cNvSpPr>
              <p:nvPr/>
            </p:nvSpPr>
            <p:spPr bwMode="auto">
              <a:xfrm>
                <a:off x="3857530" y="3237635"/>
                <a:ext cx="85725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Oval 136"/>
              <p:cNvSpPr>
                <a:spLocks noChangeArrowheads="1"/>
              </p:cNvSpPr>
              <p:nvPr/>
            </p:nvSpPr>
            <p:spPr bwMode="auto">
              <a:xfrm>
                <a:off x="1830292" y="4674323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Oval 137"/>
              <p:cNvSpPr>
                <a:spLocks noChangeArrowheads="1"/>
              </p:cNvSpPr>
              <p:nvPr/>
            </p:nvSpPr>
            <p:spPr bwMode="auto">
              <a:xfrm>
                <a:off x="3351117" y="2899498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Oval 138"/>
              <p:cNvSpPr>
                <a:spLocks noChangeArrowheads="1"/>
              </p:cNvSpPr>
              <p:nvPr/>
            </p:nvSpPr>
            <p:spPr bwMode="auto">
              <a:xfrm>
                <a:off x="3012980" y="3913910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Oval 139"/>
              <p:cNvSpPr>
                <a:spLocks noChangeArrowheads="1"/>
              </p:cNvSpPr>
              <p:nvPr/>
            </p:nvSpPr>
            <p:spPr bwMode="auto">
              <a:xfrm>
                <a:off x="4365530" y="3323360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Oval 140"/>
              <p:cNvSpPr>
                <a:spLocks noChangeArrowheads="1"/>
              </p:cNvSpPr>
              <p:nvPr/>
            </p:nvSpPr>
            <p:spPr bwMode="auto">
              <a:xfrm>
                <a:off x="2844705" y="4167910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Oval 141"/>
              <p:cNvSpPr>
                <a:spLocks noChangeArrowheads="1"/>
              </p:cNvSpPr>
              <p:nvPr/>
            </p:nvSpPr>
            <p:spPr bwMode="auto">
              <a:xfrm>
                <a:off x="3689255" y="4083773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Oval 143"/>
              <p:cNvSpPr>
                <a:spLocks noChangeArrowheads="1"/>
              </p:cNvSpPr>
              <p:nvPr/>
            </p:nvSpPr>
            <p:spPr bwMode="auto">
              <a:xfrm>
                <a:off x="5886355" y="4590185"/>
                <a:ext cx="85725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Oval 144"/>
              <p:cNvSpPr>
                <a:spLocks noChangeArrowheads="1"/>
              </p:cNvSpPr>
              <p:nvPr/>
            </p:nvSpPr>
            <p:spPr bwMode="auto">
              <a:xfrm>
                <a:off x="3182842" y="5858598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Oval 145"/>
              <p:cNvSpPr>
                <a:spLocks noChangeArrowheads="1"/>
              </p:cNvSpPr>
              <p:nvPr/>
            </p:nvSpPr>
            <p:spPr bwMode="auto">
              <a:xfrm>
                <a:off x="5718080" y="5182323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Oval 146"/>
              <p:cNvSpPr>
                <a:spLocks noChangeArrowheads="1"/>
              </p:cNvSpPr>
              <p:nvPr/>
            </p:nvSpPr>
            <p:spPr bwMode="auto">
              <a:xfrm>
                <a:off x="5041805" y="5520460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Oval 147"/>
              <p:cNvSpPr>
                <a:spLocks noChangeArrowheads="1"/>
              </p:cNvSpPr>
              <p:nvPr/>
            </p:nvSpPr>
            <p:spPr bwMode="auto">
              <a:xfrm>
                <a:off x="2674842" y="5139460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Oval 149"/>
              <p:cNvSpPr>
                <a:spLocks noChangeArrowheads="1"/>
              </p:cNvSpPr>
              <p:nvPr/>
            </p:nvSpPr>
            <p:spPr bwMode="auto">
              <a:xfrm>
                <a:off x="2168430" y="5774460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Oval 150"/>
              <p:cNvSpPr>
                <a:spLocks noChangeArrowheads="1"/>
              </p:cNvSpPr>
              <p:nvPr/>
            </p:nvSpPr>
            <p:spPr bwMode="auto">
              <a:xfrm>
                <a:off x="4027392" y="5688735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Oval 151"/>
              <p:cNvSpPr>
                <a:spLocks noChangeArrowheads="1"/>
              </p:cNvSpPr>
              <p:nvPr/>
            </p:nvSpPr>
            <p:spPr bwMode="auto">
              <a:xfrm>
                <a:off x="3520980" y="5350598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Oval 152"/>
              <p:cNvSpPr>
                <a:spLocks noChangeArrowheads="1"/>
              </p:cNvSpPr>
              <p:nvPr/>
            </p:nvSpPr>
            <p:spPr bwMode="auto">
              <a:xfrm>
                <a:off x="7238905" y="3491635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Oval 153"/>
              <p:cNvSpPr>
                <a:spLocks noChangeArrowheads="1"/>
              </p:cNvSpPr>
              <p:nvPr/>
            </p:nvSpPr>
            <p:spPr bwMode="auto">
              <a:xfrm>
                <a:off x="5210080" y="4421910"/>
                <a:ext cx="85725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Oval 154"/>
              <p:cNvSpPr>
                <a:spLocks noChangeArrowheads="1"/>
              </p:cNvSpPr>
              <p:nvPr/>
            </p:nvSpPr>
            <p:spPr bwMode="auto">
              <a:xfrm>
                <a:off x="1998567" y="3661498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Oval 155"/>
              <p:cNvSpPr>
                <a:spLocks noChangeArrowheads="1"/>
              </p:cNvSpPr>
              <p:nvPr/>
            </p:nvSpPr>
            <p:spPr bwMode="auto">
              <a:xfrm>
                <a:off x="2336705" y="3745635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Oval 156"/>
              <p:cNvSpPr>
                <a:spLocks noChangeArrowheads="1"/>
              </p:cNvSpPr>
              <p:nvPr/>
            </p:nvSpPr>
            <p:spPr bwMode="auto">
              <a:xfrm>
                <a:off x="5536559" y="4157482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Oval 157"/>
              <p:cNvSpPr>
                <a:spLocks noChangeArrowheads="1"/>
              </p:cNvSpPr>
              <p:nvPr/>
            </p:nvSpPr>
            <p:spPr bwMode="auto">
              <a:xfrm>
                <a:off x="6224492" y="4506048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Oval 158"/>
              <p:cNvSpPr>
                <a:spLocks noChangeArrowheads="1"/>
              </p:cNvSpPr>
              <p:nvPr/>
            </p:nvSpPr>
            <p:spPr bwMode="auto">
              <a:xfrm>
                <a:off x="6732492" y="4760048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Oval 159"/>
              <p:cNvSpPr>
                <a:spLocks noChangeArrowheads="1"/>
              </p:cNvSpPr>
              <p:nvPr/>
            </p:nvSpPr>
            <p:spPr bwMode="auto">
              <a:xfrm>
                <a:off x="6394355" y="4674323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Oval 160"/>
              <p:cNvSpPr>
                <a:spLocks noChangeArrowheads="1"/>
              </p:cNvSpPr>
              <p:nvPr/>
            </p:nvSpPr>
            <p:spPr bwMode="auto">
              <a:xfrm>
                <a:off x="4533805" y="4928323"/>
                <a:ext cx="85725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Oval 161"/>
              <p:cNvSpPr>
                <a:spLocks noChangeArrowheads="1"/>
              </p:cNvSpPr>
              <p:nvPr/>
            </p:nvSpPr>
            <p:spPr bwMode="auto">
              <a:xfrm>
                <a:off x="6056217" y="5266460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Oval 162"/>
              <p:cNvSpPr>
                <a:spLocks noChangeArrowheads="1"/>
              </p:cNvSpPr>
              <p:nvPr/>
            </p:nvSpPr>
            <p:spPr bwMode="auto">
              <a:xfrm>
                <a:off x="1492155" y="3575773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Oval 168"/>
              <p:cNvSpPr>
                <a:spLocks noChangeArrowheads="1"/>
              </p:cNvSpPr>
              <p:nvPr/>
            </p:nvSpPr>
            <p:spPr bwMode="auto">
              <a:xfrm>
                <a:off x="1322292" y="4252048"/>
                <a:ext cx="85725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Oval 169"/>
              <p:cNvSpPr>
                <a:spLocks noChangeArrowheads="1"/>
              </p:cNvSpPr>
              <p:nvPr/>
            </p:nvSpPr>
            <p:spPr bwMode="auto">
              <a:xfrm>
                <a:off x="1154017" y="3407498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Oval 170"/>
              <p:cNvSpPr>
                <a:spLocks noChangeArrowheads="1"/>
              </p:cNvSpPr>
              <p:nvPr/>
            </p:nvSpPr>
            <p:spPr bwMode="auto">
              <a:xfrm>
                <a:off x="4871942" y="2985223"/>
                <a:ext cx="85725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Oval 171"/>
              <p:cNvSpPr>
                <a:spLocks noChangeArrowheads="1"/>
              </p:cNvSpPr>
              <p:nvPr/>
            </p:nvSpPr>
            <p:spPr bwMode="auto">
              <a:xfrm>
                <a:off x="6900767" y="3069360"/>
                <a:ext cx="84138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Oval 172"/>
              <p:cNvSpPr>
                <a:spLocks noChangeArrowheads="1"/>
              </p:cNvSpPr>
              <p:nvPr/>
            </p:nvSpPr>
            <p:spPr bwMode="auto">
              <a:xfrm>
                <a:off x="4195667" y="3829773"/>
                <a:ext cx="85725" cy="84138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Oval 207"/>
              <p:cNvSpPr>
                <a:spLocks noChangeArrowheads="1"/>
              </p:cNvSpPr>
              <p:nvPr/>
            </p:nvSpPr>
            <p:spPr bwMode="auto">
              <a:xfrm>
                <a:off x="1660430" y="4336185"/>
                <a:ext cx="84138" cy="85725"/>
              </a:xfrm>
              <a:prstGeom prst="ellipse">
                <a:avLst/>
              </a:prstGeom>
              <a:grp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57" name="Oval 156"/>
            <p:cNvSpPr>
              <a:spLocks noChangeArrowheads="1"/>
            </p:cNvSpPr>
            <p:nvPr/>
          </p:nvSpPr>
          <p:spPr bwMode="auto">
            <a:xfrm>
              <a:off x="4990193" y="3933056"/>
              <a:ext cx="84138" cy="85725"/>
            </a:xfrm>
            <a:prstGeom prst="ellipse">
              <a:avLst/>
            </a:prstGeom>
            <a:solidFill>
              <a:schemeClr val="tx1"/>
            </a:solidFill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Oval 153"/>
            <p:cNvSpPr>
              <a:spLocks noChangeArrowheads="1"/>
            </p:cNvSpPr>
            <p:nvPr/>
          </p:nvSpPr>
          <p:spPr bwMode="auto">
            <a:xfrm>
              <a:off x="5637637" y="5793134"/>
              <a:ext cx="85725" cy="84138"/>
            </a:xfrm>
            <a:prstGeom prst="ellipse">
              <a:avLst/>
            </a:prstGeom>
            <a:solidFill>
              <a:schemeClr val="tx1"/>
            </a:solidFill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549" name="Oval 168"/>
          <p:cNvSpPr>
            <a:spLocks noChangeArrowheads="1"/>
          </p:cNvSpPr>
          <p:nvPr/>
        </p:nvSpPr>
        <p:spPr bwMode="auto">
          <a:xfrm>
            <a:off x="6978844" y="4724136"/>
            <a:ext cx="108000" cy="108000"/>
          </a:xfrm>
          <a:prstGeom prst="ellipse">
            <a:avLst/>
          </a:prstGeom>
          <a:solidFill>
            <a:srgbClr val="00B050"/>
          </a:solidFill>
          <a:ln w="14288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0" name="Oval 168"/>
          <p:cNvSpPr>
            <a:spLocks noChangeArrowheads="1"/>
          </p:cNvSpPr>
          <p:nvPr/>
        </p:nvSpPr>
        <p:spPr bwMode="auto">
          <a:xfrm>
            <a:off x="6452514" y="4473128"/>
            <a:ext cx="108000" cy="108000"/>
          </a:xfrm>
          <a:prstGeom prst="ellipse">
            <a:avLst/>
          </a:prstGeom>
          <a:solidFill>
            <a:srgbClr val="00B050"/>
          </a:solidFill>
          <a:ln w="14288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1" name="Oval 168"/>
          <p:cNvSpPr>
            <a:spLocks noChangeArrowheads="1"/>
          </p:cNvSpPr>
          <p:nvPr/>
        </p:nvSpPr>
        <p:spPr bwMode="auto">
          <a:xfrm>
            <a:off x="4436290" y="3789040"/>
            <a:ext cx="108000" cy="108000"/>
          </a:xfrm>
          <a:prstGeom prst="ellipse">
            <a:avLst/>
          </a:prstGeom>
          <a:solidFill>
            <a:srgbClr val="00B050"/>
          </a:solidFill>
          <a:ln w="14288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2" name="Oval 168"/>
          <p:cNvSpPr>
            <a:spLocks noChangeArrowheads="1"/>
          </p:cNvSpPr>
          <p:nvPr/>
        </p:nvSpPr>
        <p:spPr bwMode="auto">
          <a:xfrm>
            <a:off x="2233494" y="3621337"/>
            <a:ext cx="108000" cy="108000"/>
          </a:xfrm>
          <a:prstGeom prst="ellipse">
            <a:avLst/>
          </a:prstGeom>
          <a:solidFill>
            <a:srgbClr val="00B050"/>
          </a:solidFill>
          <a:ln w="14288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1" name="TextBox 560"/>
          <p:cNvSpPr txBox="1"/>
          <p:nvPr/>
        </p:nvSpPr>
        <p:spPr>
          <a:xfrm>
            <a:off x="6588224" y="5589240"/>
            <a:ext cx="2509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Data Structure 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succinct 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fractional cascading on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y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O(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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bits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66" name="Group 565"/>
          <p:cNvGrpSpPr/>
          <p:nvPr/>
        </p:nvGrpSpPr>
        <p:grpSpPr>
          <a:xfrm>
            <a:off x="2555776" y="3717032"/>
            <a:ext cx="4176464" cy="1025926"/>
            <a:chOff x="2555776" y="3717032"/>
            <a:chExt cx="4176464" cy="1025926"/>
          </a:xfrm>
          <a:solidFill>
            <a:srgbClr val="FFFFFF"/>
          </a:solidFill>
        </p:grpSpPr>
        <p:sp>
          <p:nvSpPr>
            <p:cNvPr id="562" name="Oval 168"/>
            <p:cNvSpPr>
              <a:spLocks noChangeArrowheads="1"/>
            </p:cNvSpPr>
            <p:nvPr/>
          </p:nvSpPr>
          <p:spPr bwMode="auto">
            <a:xfrm>
              <a:off x="6624240" y="4634958"/>
              <a:ext cx="108000" cy="108000"/>
            </a:xfrm>
            <a:prstGeom prst="ellipse">
              <a:avLst/>
            </a:prstGeom>
            <a:grpFill/>
            <a:ln w="28575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Oval 168"/>
            <p:cNvSpPr>
              <a:spLocks noChangeArrowheads="1"/>
            </p:cNvSpPr>
            <p:nvPr/>
          </p:nvSpPr>
          <p:spPr bwMode="auto">
            <a:xfrm>
              <a:off x="5772384" y="4119026"/>
              <a:ext cx="108000" cy="108000"/>
            </a:xfrm>
            <a:prstGeom prst="ellipse">
              <a:avLst/>
            </a:prstGeom>
            <a:grpFill/>
            <a:ln w="28575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Oval 168"/>
            <p:cNvSpPr>
              <a:spLocks noChangeArrowheads="1"/>
            </p:cNvSpPr>
            <p:nvPr/>
          </p:nvSpPr>
          <p:spPr bwMode="auto">
            <a:xfrm>
              <a:off x="4973606" y="3920816"/>
              <a:ext cx="108000" cy="108000"/>
            </a:xfrm>
            <a:prstGeom prst="ellipse">
              <a:avLst/>
            </a:prstGeom>
            <a:grpFill/>
            <a:ln w="28575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Oval 168"/>
            <p:cNvSpPr>
              <a:spLocks noChangeArrowheads="1"/>
            </p:cNvSpPr>
            <p:nvPr/>
          </p:nvSpPr>
          <p:spPr bwMode="auto">
            <a:xfrm>
              <a:off x="2555776" y="3717032"/>
              <a:ext cx="108000" cy="108000"/>
            </a:xfrm>
            <a:prstGeom prst="ellipse">
              <a:avLst/>
            </a:prstGeom>
            <a:grpFill/>
            <a:ln w="28575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8135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" grpId="0" animBg="1"/>
      <p:bldP spid="405" grpId="0" animBg="1"/>
      <p:bldP spid="555" grpId="0" animBg="1"/>
      <p:bldP spid="556" grpId="0" animBg="1"/>
      <p:bldP spid="553" grpId="0" animBg="1"/>
      <p:bldP spid="82" grpId="0" animBg="1"/>
      <p:bldP spid="532" grpId="0" animBg="1"/>
      <p:bldP spid="547" grpId="0"/>
      <p:bldP spid="549" grpId="0" animBg="1"/>
      <p:bldP spid="550" grpId="0" animBg="1"/>
      <p:bldP spid="551" grpId="0" animBg="1"/>
      <p:bldP spid="552" grpId="0" animBg="1"/>
      <p:bldP spid="5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 – Multi-slab</a:t>
            </a:r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907728" y="2633499"/>
            <a:ext cx="5351463" cy="25384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692078" y="2977987"/>
            <a:ext cx="3567113" cy="1919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907728" y="2633499"/>
            <a:ext cx="5351463" cy="3444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582666" y="3697124"/>
            <a:ext cx="892175" cy="13731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474841" y="4897274"/>
            <a:ext cx="1784350" cy="2746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799903" y="2806537"/>
            <a:ext cx="892175" cy="4111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1017141" y="4897274"/>
            <a:ext cx="7132638" cy="0"/>
          </a:xfrm>
          <a:custGeom>
            <a:avLst/>
            <a:gdLst>
              <a:gd name="T0" fmla="*/ 4493 w 4493"/>
              <a:gd name="T1" fmla="*/ 0 w 4493"/>
              <a:gd name="T2" fmla="*/ 4493 w 44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493">
                <a:moveTo>
                  <a:pt x="4493" y="0"/>
                </a:moveTo>
                <a:lnTo>
                  <a:pt x="0" y="0"/>
                </a:lnTo>
                <a:lnTo>
                  <a:pt x="44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1017141" y="4417849"/>
            <a:ext cx="7132638" cy="0"/>
          </a:xfrm>
          <a:custGeom>
            <a:avLst/>
            <a:gdLst>
              <a:gd name="T0" fmla="*/ 4493 w 4493"/>
              <a:gd name="T1" fmla="*/ 0 w 4493"/>
              <a:gd name="T2" fmla="*/ 4493 w 44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493">
                <a:moveTo>
                  <a:pt x="4493" y="0"/>
                </a:moveTo>
                <a:lnTo>
                  <a:pt x="0" y="0"/>
                </a:lnTo>
                <a:lnTo>
                  <a:pt x="44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1017141" y="2496974"/>
            <a:ext cx="7132638" cy="0"/>
          </a:xfrm>
          <a:custGeom>
            <a:avLst/>
            <a:gdLst>
              <a:gd name="T0" fmla="*/ 4493 w 4493"/>
              <a:gd name="T1" fmla="*/ 0 w 4493"/>
              <a:gd name="T2" fmla="*/ 4493 w 44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493">
                <a:moveTo>
                  <a:pt x="4493" y="0"/>
                </a:moveTo>
                <a:lnTo>
                  <a:pt x="0" y="0"/>
                </a:lnTo>
                <a:lnTo>
                  <a:pt x="44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1017141" y="3457412"/>
            <a:ext cx="7132638" cy="0"/>
          </a:xfrm>
          <a:custGeom>
            <a:avLst/>
            <a:gdLst>
              <a:gd name="T0" fmla="*/ 4493 w 4493"/>
              <a:gd name="T1" fmla="*/ 0 w 4493"/>
              <a:gd name="T2" fmla="*/ 4493 w 44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493">
                <a:moveTo>
                  <a:pt x="4493" y="0"/>
                </a:moveTo>
                <a:lnTo>
                  <a:pt x="0" y="0"/>
                </a:lnTo>
                <a:lnTo>
                  <a:pt x="44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1017141" y="3938424"/>
            <a:ext cx="7132638" cy="0"/>
          </a:xfrm>
          <a:custGeom>
            <a:avLst/>
            <a:gdLst>
              <a:gd name="T0" fmla="*/ 4493 w 4493"/>
              <a:gd name="T1" fmla="*/ 0 w 4493"/>
              <a:gd name="T2" fmla="*/ 4493 w 44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493">
                <a:moveTo>
                  <a:pt x="4493" y="0"/>
                </a:moveTo>
                <a:lnTo>
                  <a:pt x="0" y="0"/>
                </a:lnTo>
                <a:lnTo>
                  <a:pt x="44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2114103" y="2668424"/>
            <a:ext cx="4835526" cy="2479738"/>
            <a:chOff x="2114103" y="2919413"/>
            <a:chExt cx="4835526" cy="2479738"/>
          </a:xfrm>
        </p:grpSpPr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4927154" y="3914776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3828603" y="3468688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6538466" y="5286376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auto">
            <a:xfrm>
              <a:off x="5131941" y="5160138"/>
              <a:ext cx="68263" cy="69850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5338316" y="5218113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3245991" y="3022601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6881366" y="5330888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3553966" y="3365501"/>
              <a:ext cx="69850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2114103" y="2919413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auto">
            <a:xfrm>
              <a:off x="2422078" y="2954338"/>
              <a:ext cx="69850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auto">
            <a:xfrm>
              <a:off x="4411216" y="3605213"/>
              <a:ext cx="69850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auto">
            <a:xfrm>
              <a:off x="4685854" y="3776663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auto">
            <a:xfrm>
              <a:off x="3349178" y="3262313"/>
              <a:ext cx="68263" cy="68263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Freeform 61"/>
          <p:cNvSpPr>
            <a:spLocks/>
          </p:cNvSpPr>
          <p:nvPr/>
        </p:nvSpPr>
        <p:spPr bwMode="auto">
          <a:xfrm>
            <a:off x="1017141" y="5378287"/>
            <a:ext cx="7132638" cy="0"/>
          </a:xfrm>
          <a:custGeom>
            <a:avLst/>
            <a:gdLst>
              <a:gd name="T0" fmla="*/ 4493 w 4493"/>
              <a:gd name="T1" fmla="*/ 0 w 4493"/>
              <a:gd name="T2" fmla="*/ 4493 w 44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493">
                <a:moveTo>
                  <a:pt x="4493" y="0"/>
                </a:moveTo>
                <a:lnTo>
                  <a:pt x="0" y="0"/>
                </a:lnTo>
                <a:lnTo>
                  <a:pt x="44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3"/>
          <p:cNvSpPr>
            <a:spLocks/>
          </p:cNvSpPr>
          <p:nvPr/>
        </p:nvSpPr>
        <p:spPr bwMode="auto">
          <a:xfrm>
            <a:off x="1017141" y="2977987"/>
            <a:ext cx="7132638" cy="0"/>
          </a:xfrm>
          <a:custGeom>
            <a:avLst/>
            <a:gdLst>
              <a:gd name="T0" fmla="*/ 4493 w 4493"/>
              <a:gd name="T1" fmla="*/ 0 w 4493"/>
              <a:gd name="T2" fmla="*/ 4493 w 449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493">
                <a:moveTo>
                  <a:pt x="4493" y="0"/>
                </a:moveTo>
                <a:lnTo>
                  <a:pt x="0" y="0"/>
                </a:lnTo>
                <a:lnTo>
                  <a:pt x="44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1017141" y="2496974"/>
            <a:ext cx="7132638" cy="2881313"/>
            <a:chOff x="1017141" y="2747963"/>
            <a:chExt cx="7132638" cy="2881313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017141" y="5148263"/>
              <a:ext cx="713263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017141" y="4668838"/>
              <a:ext cx="713263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017141" y="2747963"/>
              <a:ext cx="713263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flipH="1">
              <a:off x="1017141" y="3708401"/>
              <a:ext cx="713263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1017141" y="4189413"/>
              <a:ext cx="713263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auto">
            <a:xfrm flipH="1">
              <a:off x="1017141" y="5629276"/>
              <a:ext cx="713263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 flipH="1">
              <a:off x="1017141" y="3228976"/>
              <a:ext cx="713263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017141" y="1811174"/>
            <a:ext cx="7132638" cy="3703638"/>
            <a:chOff x="1017141" y="2062163"/>
            <a:chExt cx="7132638" cy="3703638"/>
          </a:xfrm>
        </p:grpSpPr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017141" y="2062163"/>
              <a:ext cx="0" cy="370363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7259191" y="2611438"/>
              <a:ext cx="0" cy="315436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8149779" y="2062163"/>
              <a:ext cx="0" cy="370363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6367016" y="2611438"/>
              <a:ext cx="0" cy="315436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4582666" y="2611438"/>
              <a:ext cx="0" cy="315436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3692078" y="2611438"/>
              <a:ext cx="0" cy="315436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907728" y="2611438"/>
              <a:ext cx="0" cy="315436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2799903" y="2611438"/>
              <a:ext cx="0" cy="315436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5474841" y="2611438"/>
              <a:ext cx="0" cy="315436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402330" y="1745342"/>
            <a:ext cx="6482038" cy="656943"/>
            <a:chOff x="1402330" y="1996331"/>
            <a:chExt cx="6482038" cy="65694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245991" y="2062163"/>
              <a:ext cx="1336675" cy="514350"/>
            </a:xfrm>
            <a:custGeom>
              <a:avLst/>
              <a:gdLst>
                <a:gd name="T0" fmla="*/ 0 w 842"/>
                <a:gd name="T1" fmla="*/ 324 h 324"/>
                <a:gd name="T2" fmla="*/ 842 w 842"/>
                <a:gd name="T3" fmla="*/ 0 h 324"/>
                <a:gd name="T4" fmla="*/ 562 w 842"/>
                <a:gd name="T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2" h="324">
                  <a:moveTo>
                    <a:pt x="0" y="324"/>
                  </a:moveTo>
                  <a:lnTo>
                    <a:pt x="842" y="0"/>
                  </a:lnTo>
                  <a:lnTo>
                    <a:pt x="562" y="324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582666" y="2062163"/>
              <a:ext cx="1338263" cy="514350"/>
            </a:xfrm>
            <a:custGeom>
              <a:avLst/>
              <a:gdLst>
                <a:gd name="T0" fmla="*/ 281 w 843"/>
                <a:gd name="T1" fmla="*/ 324 h 324"/>
                <a:gd name="T2" fmla="*/ 0 w 843"/>
                <a:gd name="T3" fmla="*/ 0 h 324"/>
                <a:gd name="T4" fmla="*/ 843 w 843"/>
                <a:gd name="T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3" h="324">
                  <a:moveTo>
                    <a:pt x="281" y="324"/>
                  </a:moveTo>
                  <a:lnTo>
                    <a:pt x="0" y="0"/>
                  </a:lnTo>
                  <a:lnTo>
                    <a:pt x="843" y="324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582666" y="2062163"/>
              <a:ext cx="3155950" cy="514350"/>
            </a:xfrm>
            <a:custGeom>
              <a:avLst/>
              <a:gdLst>
                <a:gd name="T0" fmla="*/ 1405 w 1988"/>
                <a:gd name="T1" fmla="*/ 324 h 324"/>
                <a:gd name="T2" fmla="*/ 0 w 1988"/>
                <a:gd name="T3" fmla="*/ 0 h 324"/>
                <a:gd name="T4" fmla="*/ 1988 w 1988"/>
                <a:gd name="T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8" h="324">
                  <a:moveTo>
                    <a:pt x="1405" y="324"/>
                  </a:moveTo>
                  <a:lnTo>
                    <a:pt x="0" y="0"/>
                  </a:lnTo>
                  <a:lnTo>
                    <a:pt x="1988" y="324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463228" y="2062163"/>
              <a:ext cx="3119438" cy="514350"/>
            </a:xfrm>
            <a:custGeom>
              <a:avLst/>
              <a:gdLst>
                <a:gd name="T0" fmla="*/ 0 w 1965"/>
                <a:gd name="T1" fmla="*/ 324 h 324"/>
                <a:gd name="T2" fmla="*/ 1965 w 1965"/>
                <a:gd name="T3" fmla="*/ 0 h 324"/>
                <a:gd name="T4" fmla="*/ 561 w 1965"/>
                <a:gd name="T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" h="324">
                  <a:moveTo>
                    <a:pt x="0" y="324"/>
                  </a:moveTo>
                  <a:lnTo>
                    <a:pt x="1965" y="0"/>
                  </a:lnTo>
                  <a:lnTo>
                    <a:pt x="561" y="324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2259579" y="2516749"/>
              <a:ext cx="136800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6787130" y="2516749"/>
              <a:ext cx="136800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1402330" y="2516749"/>
              <a:ext cx="136800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auto">
            <a:xfrm>
              <a:off x="4077268" y="2516749"/>
              <a:ext cx="136800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auto">
            <a:xfrm>
              <a:off x="5861617" y="2516749"/>
              <a:ext cx="136800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7747568" y="2516749"/>
              <a:ext cx="136800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4936105" y="2516749"/>
              <a:ext cx="136800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3151754" y="2516749"/>
              <a:ext cx="136800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4507483" y="1996331"/>
              <a:ext cx="136525" cy="136525"/>
            </a:xfrm>
            <a:prstGeom prst="ellipse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1907728" y="2633499"/>
            <a:ext cx="5351463" cy="2538413"/>
          </a:xfrm>
          <a:prstGeom prst="rect">
            <a:avLst/>
          </a:prstGeom>
          <a:noFill/>
          <a:ln w="38100" cap="flat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Oval 82"/>
          <p:cNvSpPr>
            <a:spLocks noChangeArrowheads="1"/>
          </p:cNvSpPr>
          <p:nvPr/>
        </p:nvSpPr>
        <p:spPr bwMode="auto">
          <a:xfrm>
            <a:off x="4896415" y="2697705"/>
            <a:ext cx="246063" cy="247650"/>
          </a:xfrm>
          <a:prstGeom prst="ellipse">
            <a:avLst/>
          </a:prstGeom>
          <a:solidFill>
            <a:srgbClr val="FFFFFF">
              <a:alpha val="50196"/>
            </a:srgb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-106336" y="2529939"/>
            <a:ext cx="9430864" cy="2745596"/>
            <a:chOff x="-106336" y="2780928"/>
            <a:chExt cx="9430864" cy="2745596"/>
          </a:xfrm>
        </p:grpSpPr>
        <p:sp>
          <p:nvSpPr>
            <p:cNvPr id="90" name="TextBox 89"/>
            <p:cNvSpPr txBox="1"/>
            <p:nvPr/>
          </p:nvSpPr>
          <p:spPr>
            <a:xfrm>
              <a:off x="8102576" y="3603910"/>
              <a:ext cx="12219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</a:rPr>
                <a:t>lg</a:t>
              </a:r>
              <a:r>
                <a:rPr lang="en-US" baseline="30000" dirty="0" err="1" smtClean="0">
                  <a:solidFill>
                    <a:schemeClr val="bg1">
                      <a:lumMod val="50000"/>
                    </a:schemeClr>
                  </a:solidFill>
                </a:rPr>
                <a:t>O</a:t>
              </a:r>
              <a:r>
                <a:rPr lang="en-US" baseline="30000" dirty="0" smtClean="0">
                  <a:solidFill>
                    <a:schemeClr val="bg1">
                      <a:lumMod val="50000"/>
                    </a:schemeClr>
                  </a:solidFill>
                </a:rPr>
                <a:t>(</a:t>
              </a:r>
              <a:r>
                <a:rPr lang="el-GR" baseline="30000" dirty="0" smtClean="0">
                  <a:solidFill>
                    <a:schemeClr val="bg1">
                      <a:lumMod val="50000"/>
                    </a:schemeClr>
                  </a:solidFill>
                </a:rPr>
                <a:t>ε</a:t>
              </a:r>
              <a:r>
                <a:rPr lang="da-DK" baseline="30000" dirty="0" smtClean="0">
                  <a:solidFill>
                    <a:schemeClr val="bg1">
                      <a:lumMod val="50000"/>
                    </a:schemeClr>
                  </a:solidFill>
                </a:rPr>
                <a:t>)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i="1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br>
                <a:rPr lang="en-US" i="1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points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1" name="Right Brace 90"/>
            <p:cNvSpPr/>
            <p:nvPr/>
          </p:nvSpPr>
          <p:spPr>
            <a:xfrm>
              <a:off x="8185404" y="3720275"/>
              <a:ext cx="166637" cy="445293"/>
            </a:xfrm>
            <a:prstGeom prst="rightBrac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-106336" y="2780928"/>
              <a:ext cx="1221952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Block</a:t>
              </a:r>
              <a:b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da-DK" i="1" dirty="0" err="1" smtClean="0">
                  <a:solidFill>
                    <a:schemeClr val="bg1">
                      <a:lumMod val="50000"/>
                    </a:schemeClr>
                  </a:solidFill>
                </a:rPr>
                <a:t>B</a:t>
              </a:r>
              <a:r>
                <a:rPr lang="da-DK" baseline="-25000" dirty="0" err="1" smtClean="0">
                  <a:solidFill>
                    <a:schemeClr val="bg1">
                      <a:lumMod val="50000"/>
                    </a:schemeClr>
                  </a:solidFill>
                </a:rPr>
                <a:t>top</a:t>
              </a:r>
              <a:endParaRPr lang="en-US" i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-34328" y="5157192"/>
              <a:ext cx="1221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 smtClean="0">
                  <a:solidFill>
                    <a:schemeClr val="bg1">
                      <a:lumMod val="50000"/>
                    </a:schemeClr>
                  </a:solidFill>
                </a:rPr>
                <a:t>B</a:t>
              </a:r>
              <a:r>
                <a:rPr lang="da-DK" baseline="-25000" dirty="0" err="1" smtClean="0">
                  <a:solidFill>
                    <a:schemeClr val="bg1">
                      <a:lumMod val="50000"/>
                    </a:schemeClr>
                  </a:solidFill>
                </a:rPr>
                <a:t>bottom</a:t>
              </a:r>
              <a:endParaRPr lang="en-US" i="1" baseline="-25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4906496" y="1196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degree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lg</a:t>
            </a:r>
            <a:r>
              <a:rPr lang="el-GR" baseline="30000" dirty="0" smtClean="0">
                <a:solidFill>
                  <a:schemeClr val="bg1">
                    <a:lumMod val="50000"/>
                  </a:schemeClr>
                </a:solidFill>
              </a:rPr>
              <a:t>ε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i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4726476" y="1494076"/>
            <a:ext cx="252028" cy="25163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82"/>
          <p:cNvSpPr>
            <a:spLocks noChangeArrowheads="1"/>
          </p:cNvSpPr>
          <p:nvPr/>
        </p:nvSpPr>
        <p:spPr bwMode="auto">
          <a:xfrm>
            <a:off x="6697770" y="3097755"/>
            <a:ext cx="246063" cy="247650"/>
          </a:xfrm>
          <a:prstGeom prst="ellipse">
            <a:avLst/>
          </a:prstGeom>
          <a:solidFill>
            <a:srgbClr val="FFFFFF">
              <a:alpha val="50196"/>
            </a:srgb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0" name="Oval 82"/>
          <p:cNvSpPr>
            <a:spLocks noChangeArrowheads="1"/>
          </p:cNvSpPr>
          <p:nvPr/>
        </p:nvSpPr>
        <p:spPr bwMode="auto">
          <a:xfrm>
            <a:off x="5724128" y="4906203"/>
            <a:ext cx="246063" cy="247650"/>
          </a:xfrm>
          <a:prstGeom prst="ellipse">
            <a:avLst/>
          </a:prstGeom>
          <a:solidFill>
            <a:srgbClr val="FFFFFF">
              <a:alpha val="50196"/>
            </a:srgb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1" name="Oval 82"/>
          <p:cNvSpPr>
            <a:spLocks noChangeArrowheads="1"/>
          </p:cNvSpPr>
          <p:nvPr/>
        </p:nvSpPr>
        <p:spPr bwMode="auto">
          <a:xfrm>
            <a:off x="2915816" y="2961987"/>
            <a:ext cx="246063" cy="247650"/>
          </a:xfrm>
          <a:prstGeom prst="ellipse">
            <a:avLst/>
          </a:prstGeom>
          <a:solidFill>
            <a:srgbClr val="FFFFFF">
              <a:alpha val="50196"/>
            </a:srgb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02" name="Oval 82"/>
          <p:cNvSpPr>
            <a:spLocks noChangeArrowheads="1"/>
          </p:cNvSpPr>
          <p:nvPr/>
        </p:nvSpPr>
        <p:spPr bwMode="auto">
          <a:xfrm>
            <a:off x="4902001" y="4042107"/>
            <a:ext cx="246063" cy="247650"/>
          </a:xfrm>
          <a:prstGeom prst="ellipse">
            <a:avLst/>
          </a:prstGeom>
          <a:solidFill>
            <a:srgbClr val="FFFFFF">
              <a:alpha val="50196"/>
            </a:srgb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81159" y="2578197"/>
            <a:ext cx="586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/>
              <a:t>right</a:t>
            </a:r>
            <a:endParaRPr lang="en-US" sz="1200" i="1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4860032" y="3477076"/>
            <a:ext cx="586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/>
              <a:t>right</a:t>
            </a:r>
            <a:endParaRPr lang="en-US" sz="1200" i="1" baseline="-25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731654" y="3033153"/>
            <a:ext cx="586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/>
              <a:t>top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444208" y="4845228"/>
            <a:ext cx="586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/>
              <a:t>top</a:t>
            </a:r>
          </a:p>
        </p:txBody>
      </p:sp>
      <p:sp>
        <p:nvSpPr>
          <p:cNvPr id="107" name="Oval 168"/>
          <p:cNvSpPr>
            <a:spLocks noChangeArrowheads="1"/>
          </p:cNvSpPr>
          <p:nvPr/>
        </p:nvSpPr>
        <p:spPr bwMode="auto">
          <a:xfrm>
            <a:off x="3227598" y="2769713"/>
            <a:ext cx="108000" cy="108000"/>
          </a:xfrm>
          <a:prstGeom prst="ellipse">
            <a:avLst/>
          </a:prstGeom>
          <a:solidFill>
            <a:srgbClr val="00B050"/>
          </a:solidFill>
          <a:ln w="14288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Oval 168"/>
          <p:cNvSpPr>
            <a:spLocks noChangeArrowheads="1"/>
          </p:cNvSpPr>
          <p:nvPr/>
        </p:nvSpPr>
        <p:spPr bwMode="auto">
          <a:xfrm>
            <a:off x="3815928" y="3214027"/>
            <a:ext cx="108000" cy="108000"/>
          </a:xfrm>
          <a:prstGeom prst="ellipse">
            <a:avLst/>
          </a:prstGeom>
          <a:solidFill>
            <a:srgbClr val="00B050"/>
          </a:solidFill>
          <a:ln w="14288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Oval 168"/>
          <p:cNvSpPr>
            <a:spLocks noChangeArrowheads="1"/>
          </p:cNvSpPr>
          <p:nvPr/>
        </p:nvSpPr>
        <p:spPr bwMode="auto">
          <a:xfrm>
            <a:off x="4907923" y="3646075"/>
            <a:ext cx="108000" cy="108000"/>
          </a:xfrm>
          <a:prstGeom prst="ellipse">
            <a:avLst/>
          </a:prstGeom>
          <a:solidFill>
            <a:srgbClr val="00B050"/>
          </a:solidFill>
          <a:ln w="14288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Oval 168"/>
          <p:cNvSpPr>
            <a:spLocks noChangeArrowheads="1"/>
          </p:cNvSpPr>
          <p:nvPr/>
        </p:nvSpPr>
        <p:spPr bwMode="auto">
          <a:xfrm>
            <a:off x="6516216" y="5014227"/>
            <a:ext cx="108000" cy="108000"/>
          </a:xfrm>
          <a:prstGeom prst="ellipse">
            <a:avLst/>
          </a:prstGeom>
          <a:solidFill>
            <a:srgbClr val="00B050"/>
          </a:solidFill>
          <a:ln w="14288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Oval 82"/>
          <p:cNvSpPr>
            <a:spLocks noChangeArrowheads="1"/>
          </p:cNvSpPr>
          <p:nvPr/>
        </p:nvSpPr>
        <p:spPr bwMode="auto">
          <a:xfrm>
            <a:off x="1222507" y="8382558"/>
            <a:ext cx="246063" cy="247650"/>
          </a:xfrm>
          <a:prstGeom prst="ellipse">
            <a:avLst/>
          </a:prstGeom>
          <a:solidFill>
            <a:srgbClr val="FFFFFF">
              <a:alpha val="50196"/>
            </a:srgbClr>
          </a:solidFill>
          <a:ln w="11113" cap="flat">
            <a:noFill/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50778" y="5733256"/>
            <a:ext cx="8929734" cy="1053226"/>
            <a:chOff x="250778" y="5733256"/>
            <a:chExt cx="8929734" cy="1053226"/>
          </a:xfrm>
        </p:grpSpPr>
        <p:sp>
          <p:nvSpPr>
            <p:cNvPr id="115" name="Oval 82"/>
            <p:cNvSpPr>
              <a:spLocks noChangeArrowheads="1"/>
            </p:cNvSpPr>
            <p:nvPr/>
          </p:nvSpPr>
          <p:spPr bwMode="auto">
            <a:xfrm>
              <a:off x="250778" y="5814020"/>
              <a:ext cx="246063" cy="2476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1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7" name="Oval 82"/>
            <p:cNvSpPr>
              <a:spLocks noChangeArrowheads="1"/>
            </p:cNvSpPr>
            <p:nvPr/>
          </p:nvSpPr>
          <p:spPr bwMode="auto">
            <a:xfrm>
              <a:off x="725537" y="5805264"/>
              <a:ext cx="246063" cy="2476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80678" y="5733256"/>
              <a:ext cx="49736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    tabulation ( blocks have o(</a:t>
              </a:r>
              <a:r>
                <a:rPr lang="en-US" dirty="0" err="1" smtClean="0"/>
                <a:t>lg</a:t>
              </a:r>
              <a:r>
                <a:rPr lang="en-US" dirty="0" smtClean="0"/>
                <a:t> </a:t>
              </a:r>
              <a:r>
                <a:rPr lang="en-US" i="1" dirty="0" smtClean="0"/>
                <a:t>n</a:t>
              </a:r>
              <a:r>
                <a:rPr lang="en-US" dirty="0" smtClean="0"/>
                <a:t>) bit </a:t>
              </a:r>
              <a:r>
                <a:rPr lang="en-US" dirty="0" smtClean="0">
                  <a:solidFill>
                    <a:srgbClr val="C00000"/>
                  </a:solidFill>
                </a:rPr>
                <a:t>signatures</a:t>
              </a:r>
              <a:r>
                <a:rPr lang="en-US" dirty="0" smtClean="0"/>
                <a:t> )</a:t>
              </a:r>
              <a:endParaRPr lang="en-US" dirty="0"/>
            </a:p>
          </p:txBody>
        </p:sp>
        <p:sp>
          <p:nvSpPr>
            <p:cNvPr id="119" name="Oval 82"/>
            <p:cNvSpPr>
              <a:spLocks noChangeArrowheads="1"/>
            </p:cNvSpPr>
            <p:nvPr/>
          </p:nvSpPr>
          <p:spPr bwMode="auto">
            <a:xfrm>
              <a:off x="251520" y="6133678"/>
              <a:ext cx="246063" cy="24765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120" name="Oval 82"/>
            <p:cNvSpPr>
              <a:spLocks noChangeArrowheads="1"/>
            </p:cNvSpPr>
            <p:nvPr/>
          </p:nvSpPr>
          <p:spPr bwMode="auto">
            <a:xfrm>
              <a:off x="725537" y="6133678"/>
              <a:ext cx="246063" cy="24765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0196"/>
              </a:schemeClr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80678" y="6084004"/>
              <a:ext cx="49736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       single slab queries ( </a:t>
              </a:r>
              <a:r>
                <a:rPr lang="en-US" dirty="0" smtClean="0">
                  <a:solidFill>
                    <a:srgbClr val="C00000"/>
                  </a:solidFill>
                </a:rPr>
                <a:t>succinct prefix sum 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22" name="Oval 82"/>
            <p:cNvSpPr>
              <a:spLocks noChangeArrowheads="1"/>
            </p:cNvSpPr>
            <p:nvPr/>
          </p:nvSpPr>
          <p:spPr bwMode="auto">
            <a:xfrm>
              <a:off x="251520" y="6493718"/>
              <a:ext cx="246063" cy="2476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2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67544" y="6417150"/>
              <a:ext cx="8712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lg</a:t>
              </a:r>
              <a:r>
                <a:rPr lang="en-US" baseline="30000" dirty="0" smtClean="0"/>
                <a:t>2</a:t>
              </a:r>
              <a:r>
                <a:rPr lang="el-GR" baseline="30000" dirty="0" smtClean="0"/>
                <a:t>ε</a:t>
              </a:r>
              <a:r>
                <a:rPr lang="da-DK" dirty="0" smtClean="0"/>
                <a:t> </a:t>
              </a:r>
              <a:r>
                <a:rPr lang="da-DK" i="1" dirty="0" smtClean="0"/>
                <a:t>n</a:t>
              </a:r>
              <a:r>
                <a:rPr lang="da-DK" dirty="0" smtClean="0"/>
                <a:t> </a:t>
              </a:r>
              <a:r>
                <a:rPr lang="da-DK" dirty="0" err="1" smtClean="0"/>
                <a:t>multi-slab</a:t>
              </a:r>
              <a:r>
                <a:rPr lang="da-DK" dirty="0" smtClean="0"/>
                <a:t> </a:t>
              </a:r>
              <a:r>
                <a:rPr lang="da-DK" dirty="0" err="1" smtClean="0"/>
                <a:t>structures</a:t>
              </a:r>
              <a:r>
                <a:rPr lang="da-DK" dirty="0" smtClean="0"/>
                <a:t> </a:t>
              </a:r>
              <a:r>
                <a:rPr lang="da-DK" dirty="0" err="1" smtClean="0"/>
                <a:t>using</a:t>
              </a:r>
              <a:r>
                <a:rPr lang="da-DK" dirty="0" smtClean="0"/>
                <a:t> </a:t>
              </a:r>
              <a:r>
                <a:rPr lang="da-DK" dirty="0" err="1" smtClean="0"/>
                <a:t>lglg</a:t>
              </a:r>
              <a:r>
                <a:rPr lang="da-DK" dirty="0" smtClean="0"/>
                <a:t> </a:t>
              </a:r>
              <a:r>
                <a:rPr lang="da-DK" i="1" dirty="0" smtClean="0"/>
                <a:t>n</a:t>
              </a:r>
              <a:r>
                <a:rPr lang="da-DK" dirty="0" smtClean="0"/>
                <a:t> bits per </a:t>
              </a:r>
              <a:r>
                <a:rPr lang="da-DK" dirty="0" err="1" smtClean="0"/>
                <a:t>block</a:t>
              </a:r>
              <a:r>
                <a:rPr lang="da-DK" dirty="0" smtClean="0"/>
                <a:t> </a:t>
              </a:r>
              <a:r>
                <a:rPr lang="en-US" dirty="0" smtClean="0"/>
                <a:t>( </a:t>
              </a:r>
              <a:r>
                <a:rPr lang="en-US" dirty="0" smtClean="0">
                  <a:solidFill>
                    <a:srgbClr val="C00000"/>
                  </a:solidFill>
                </a:rPr>
                <a:t>succinct prefix sum, range maxima 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5573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20" grpId="0" animBg="1"/>
      <p:bldP spid="76" grpId="0" animBg="1"/>
      <p:bldP spid="84" grpId="0" animBg="1"/>
      <p:bldP spid="96" grpId="0"/>
      <p:bldP spid="99" grpId="0" animBg="1"/>
      <p:bldP spid="100" grpId="0" animBg="1"/>
      <p:bldP spid="101" grpId="0" animBg="1"/>
      <p:bldP spid="102" grpId="0" animBg="1"/>
      <p:bldP spid="103" grpId="0"/>
      <p:bldP spid="104" grpId="0"/>
      <p:bldP spid="105" grpId="0"/>
      <p:bldP spid="106" grpId="0"/>
      <p:bldP spid="107" grpId="0" animBg="1"/>
      <p:bldP spid="108" grpId="0" animBg="1"/>
      <p:bldP spid="109" grpId="0" animBg="1"/>
      <p:bldP spid="110" grpId="0" animBg="1"/>
      <p:bldP spid="1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Upper Bound – Summary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7" t="2273" r="13623"/>
          <a:stretch/>
        </p:blipFill>
        <p:spPr bwMode="auto">
          <a:xfrm>
            <a:off x="6228184" y="1916832"/>
            <a:ext cx="2847881" cy="214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0" t="7102" r="13370" b="1610"/>
          <a:stretch/>
        </p:blipFill>
        <p:spPr bwMode="auto">
          <a:xfrm>
            <a:off x="56226" y="2042801"/>
            <a:ext cx="2859590" cy="200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0" t="6628" r="12944" b="1042"/>
          <a:stretch/>
        </p:blipFill>
        <p:spPr bwMode="auto">
          <a:xfrm>
            <a:off x="3220440" y="2019934"/>
            <a:ext cx="2863728" cy="202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763688" y="5517232"/>
            <a:ext cx="5616624" cy="108012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O(</a:t>
            </a:r>
            <a:r>
              <a:rPr lang="en-US" sz="2400" dirty="0" err="1" smtClean="0"/>
              <a:t>lg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/ </a:t>
            </a:r>
            <a:r>
              <a:rPr lang="en-US" sz="2400" dirty="0" err="1" smtClean="0"/>
              <a:t>lglg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) orthogonal skyline counting</a:t>
            </a:r>
          </a:p>
          <a:p>
            <a:pPr algn="ctr"/>
            <a:r>
              <a:rPr lang="en-US" sz="2400" dirty="0" smtClean="0"/>
              <a:t>Space O(</a:t>
            </a:r>
            <a:r>
              <a:rPr lang="en-US" sz="2400" i="1" dirty="0" smtClean="0"/>
              <a:t>n</a:t>
            </a:r>
            <a:r>
              <a:rPr lang="en-US" sz="2400" dirty="0" smtClean="0"/>
              <a:t>) words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4551511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+ succinct stuff ...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– Skyline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00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Reduction</a:t>
            </a:r>
          </a:p>
          <a:p>
            <a:pPr marL="0" indent="0">
              <a:buNone/>
            </a:pPr>
            <a:r>
              <a:rPr lang="en-US" sz="2800" dirty="0" smtClean="0"/>
              <a:t>Reachability in the Butterfly Graph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</a:t>
            </a:r>
            <a:r>
              <a:rPr lang="en-US" sz="2800" dirty="0" smtClean="0">
                <a:sym typeface="Symbol"/>
              </a:rPr>
              <a:t> Skyline Counting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73208" y="2348880"/>
            <a:ext cx="5616624" cy="79208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 size </a:t>
            </a:r>
            <a:r>
              <a:rPr lang="en-US" sz="2400" dirty="0" err="1" smtClean="0"/>
              <a:t>lg</a:t>
            </a:r>
            <a:r>
              <a:rPr lang="en-US" sz="2400" baseline="30000" dirty="0" err="1" smtClean="0"/>
              <a:t>O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bits, space O(</a:t>
            </a:r>
            <a:r>
              <a:rPr lang="en-US" sz="2400" i="1" dirty="0" err="1" smtClean="0"/>
              <a:t>n</a:t>
            </a:r>
            <a:r>
              <a:rPr lang="en-US" sz="2400" dirty="0" err="1" smtClean="0">
                <a:sym typeface="Symbol"/>
              </a:rPr>
              <a:t></a:t>
            </a:r>
            <a:r>
              <a:rPr lang="en-US" sz="2400" dirty="0" err="1" smtClean="0"/>
              <a:t>lg</a:t>
            </a:r>
            <a:r>
              <a:rPr lang="en-US" sz="2400" baseline="30000" dirty="0" err="1" smtClean="0"/>
              <a:t>O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) </a:t>
            </a:r>
            <a:br>
              <a:rPr lang="en-US" sz="2400" dirty="0" smtClean="0"/>
            </a:br>
            <a:r>
              <a:rPr lang="en-US" sz="2400" dirty="0" smtClean="0">
                <a:sym typeface="Symbol"/>
              </a:rPr>
              <a:t> (</a:t>
            </a:r>
            <a:r>
              <a:rPr lang="en-US" sz="2400" dirty="0" err="1" smtClean="0">
                <a:sym typeface="Symbol"/>
              </a:rPr>
              <a:t>lg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/ </a:t>
            </a:r>
            <a:r>
              <a:rPr lang="en-US" sz="2400" dirty="0" err="1" smtClean="0">
                <a:sym typeface="Symbol"/>
              </a:rPr>
              <a:t>lglg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 query</a:t>
            </a:r>
            <a:endParaRPr lang="en-US" sz="2400" dirty="0"/>
          </a:p>
        </p:txBody>
      </p:sp>
      <p:sp>
        <p:nvSpPr>
          <p:cNvPr id="169" name="Rectangle 166"/>
          <p:cNvSpPr>
            <a:spLocks noChangeArrowheads="1"/>
          </p:cNvSpPr>
          <p:nvPr/>
        </p:nvSpPr>
        <p:spPr bwMode="auto">
          <a:xfrm>
            <a:off x="6171942" y="6433591"/>
            <a:ext cx="865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t</a:t>
            </a:r>
          </a:p>
        </p:txBody>
      </p:sp>
      <p:grpSp>
        <p:nvGrpSpPr>
          <p:cNvPr id="231" name="Group 230"/>
          <p:cNvGrpSpPr/>
          <p:nvPr/>
        </p:nvGrpSpPr>
        <p:grpSpPr>
          <a:xfrm>
            <a:off x="2155260" y="3557100"/>
            <a:ext cx="4735791" cy="2962037"/>
            <a:chOff x="2155260" y="3557100"/>
            <a:chExt cx="4735791" cy="2962037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3842957" y="3735706"/>
              <a:ext cx="533141" cy="6673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785966" y="4360767"/>
              <a:ext cx="99274" cy="113982"/>
            </a:xfrm>
            <a:custGeom>
              <a:avLst/>
              <a:gdLst>
                <a:gd name="T0" fmla="*/ 54 w 54"/>
                <a:gd name="T1" fmla="*/ 21 h 62"/>
                <a:gd name="T2" fmla="*/ 0 w 54"/>
                <a:gd name="T3" fmla="*/ 62 h 62"/>
                <a:gd name="T4" fmla="*/ 29 w 54"/>
                <a:gd name="T5" fmla="*/ 0 h 62"/>
                <a:gd name="T6" fmla="*/ 54 w 54"/>
                <a:gd name="T7" fmla="*/ 2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2">
                  <a:moveTo>
                    <a:pt x="54" y="21"/>
                  </a:moveTo>
                  <a:lnTo>
                    <a:pt x="0" y="62"/>
                  </a:lnTo>
                  <a:lnTo>
                    <a:pt x="29" y="0"/>
                  </a:lnTo>
                  <a:lnTo>
                    <a:pt x="54" y="2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986451" y="3735706"/>
              <a:ext cx="533141" cy="6673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477308" y="4360767"/>
              <a:ext cx="99274" cy="113982"/>
            </a:xfrm>
            <a:custGeom>
              <a:avLst/>
              <a:gdLst>
                <a:gd name="T0" fmla="*/ 25 w 54"/>
                <a:gd name="T1" fmla="*/ 0 h 62"/>
                <a:gd name="T2" fmla="*/ 54 w 54"/>
                <a:gd name="T3" fmla="*/ 62 h 62"/>
                <a:gd name="T4" fmla="*/ 0 w 54"/>
                <a:gd name="T5" fmla="*/ 21 h 62"/>
                <a:gd name="T6" fmla="*/ 25 w 54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2">
                  <a:moveTo>
                    <a:pt x="25" y="0"/>
                  </a:moveTo>
                  <a:lnTo>
                    <a:pt x="54" y="62"/>
                  </a:lnTo>
                  <a:lnTo>
                    <a:pt x="0" y="2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5061826" y="3735706"/>
              <a:ext cx="533141" cy="6673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004835" y="4360767"/>
              <a:ext cx="99274" cy="113982"/>
            </a:xfrm>
            <a:custGeom>
              <a:avLst/>
              <a:gdLst>
                <a:gd name="T0" fmla="*/ 54 w 54"/>
                <a:gd name="T1" fmla="*/ 21 h 62"/>
                <a:gd name="T2" fmla="*/ 0 w 54"/>
                <a:gd name="T3" fmla="*/ 62 h 62"/>
                <a:gd name="T4" fmla="*/ 29 w 54"/>
                <a:gd name="T5" fmla="*/ 0 h 62"/>
                <a:gd name="T6" fmla="*/ 54 w 54"/>
                <a:gd name="T7" fmla="*/ 2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2">
                  <a:moveTo>
                    <a:pt x="54" y="21"/>
                  </a:moveTo>
                  <a:lnTo>
                    <a:pt x="0" y="62"/>
                  </a:lnTo>
                  <a:lnTo>
                    <a:pt x="29" y="0"/>
                  </a:lnTo>
                  <a:lnTo>
                    <a:pt x="54" y="2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5089403" y="4651237"/>
              <a:ext cx="1115918" cy="6967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5010351" y="5305712"/>
              <a:ext cx="121335" cy="91921"/>
            </a:xfrm>
            <a:custGeom>
              <a:avLst/>
              <a:gdLst>
                <a:gd name="T0" fmla="*/ 66 w 66"/>
                <a:gd name="T1" fmla="*/ 29 h 50"/>
                <a:gd name="T2" fmla="*/ 0 w 66"/>
                <a:gd name="T3" fmla="*/ 50 h 50"/>
                <a:gd name="T4" fmla="*/ 48 w 66"/>
                <a:gd name="T5" fmla="*/ 0 h 50"/>
                <a:gd name="T6" fmla="*/ 66 w 66"/>
                <a:gd name="T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50">
                  <a:moveTo>
                    <a:pt x="66" y="29"/>
                  </a:moveTo>
                  <a:lnTo>
                    <a:pt x="0" y="50"/>
                  </a:lnTo>
                  <a:lnTo>
                    <a:pt x="48" y="0"/>
                  </a:lnTo>
                  <a:lnTo>
                    <a:pt x="66" y="2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986451" y="4651237"/>
              <a:ext cx="1115918" cy="6967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6060086" y="5305712"/>
              <a:ext cx="119497" cy="91921"/>
            </a:xfrm>
            <a:custGeom>
              <a:avLst/>
              <a:gdLst>
                <a:gd name="T0" fmla="*/ 18 w 65"/>
                <a:gd name="T1" fmla="*/ 0 h 50"/>
                <a:gd name="T2" fmla="*/ 65 w 65"/>
                <a:gd name="T3" fmla="*/ 50 h 50"/>
                <a:gd name="T4" fmla="*/ 0 w 65"/>
                <a:gd name="T5" fmla="*/ 29 h 50"/>
                <a:gd name="T6" fmla="*/ 18 w 6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50">
                  <a:moveTo>
                    <a:pt x="18" y="0"/>
                  </a:moveTo>
                  <a:lnTo>
                    <a:pt x="65" y="50"/>
                  </a:lnTo>
                  <a:lnTo>
                    <a:pt x="0" y="2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5699757" y="4651237"/>
              <a:ext cx="1115918" cy="6967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5620705" y="5305712"/>
              <a:ext cx="119497" cy="91921"/>
            </a:xfrm>
            <a:custGeom>
              <a:avLst/>
              <a:gdLst>
                <a:gd name="T0" fmla="*/ 65 w 65"/>
                <a:gd name="T1" fmla="*/ 29 h 50"/>
                <a:gd name="T2" fmla="*/ 0 w 65"/>
                <a:gd name="T3" fmla="*/ 50 h 50"/>
                <a:gd name="T4" fmla="*/ 48 w 65"/>
                <a:gd name="T5" fmla="*/ 0 h 50"/>
                <a:gd name="T6" fmla="*/ 65 w 65"/>
                <a:gd name="T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50">
                  <a:moveTo>
                    <a:pt x="65" y="29"/>
                  </a:moveTo>
                  <a:lnTo>
                    <a:pt x="0" y="50"/>
                  </a:lnTo>
                  <a:lnTo>
                    <a:pt x="48" y="0"/>
                  </a:lnTo>
                  <a:lnTo>
                    <a:pt x="65" y="2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5594967" y="4651237"/>
              <a:ext cx="1115918" cy="6967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6670440" y="5305712"/>
              <a:ext cx="119497" cy="91921"/>
            </a:xfrm>
            <a:custGeom>
              <a:avLst/>
              <a:gdLst>
                <a:gd name="T0" fmla="*/ 17 w 65"/>
                <a:gd name="T1" fmla="*/ 0 h 50"/>
                <a:gd name="T2" fmla="*/ 65 w 65"/>
                <a:gd name="T3" fmla="*/ 50 h 50"/>
                <a:gd name="T4" fmla="*/ 0 w 65"/>
                <a:gd name="T5" fmla="*/ 29 h 50"/>
                <a:gd name="T6" fmla="*/ 17 w 6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50">
                  <a:moveTo>
                    <a:pt x="17" y="0"/>
                  </a:moveTo>
                  <a:lnTo>
                    <a:pt x="65" y="50"/>
                  </a:lnTo>
                  <a:lnTo>
                    <a:pt x="0" y="2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6205321" y="3735706"/>
              <a:ext cx="533141" cy="6673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6696178" y="4360767"/>
              <a:ext cx="99274" cy="113982"/>
            </a:xfrm>
            <a:custGeom>
              <a:avLst/>
              <a:gdLst>
                <a:gd name="T0" fmla="*/ 25 w 54"/>
                <a:gd name="T1" fmla="*/ 0 h 62"/>
                <a:gd name="T2" fmla="*/ 54 w 54"/>
                <a:gd name="T3" fmla="*/ 62 h 62"/>
                <a:gd name="T4" fmla="*/ 0 w 54"/>
                <a:gd name="T5" fmla="*/ 21 h 62"/>
                <a:gd name="T6" fmla="*/ 25 w 54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2">
                  <a:moveTo>
                    <a:pt x="25" y="0"/>
                  </a:moveTo>
                  <a:lnTo>
                    <a:pt x="54" y="62"/>
                  </a:lnTo>
                  <a:lnTo>
                    <a:pt x="0" y="2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H="1">
              <a:off x="6280696" y="3735706"/>
              <a:ext cx="534979" cy="6673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6225544" y="4360767"/>
              <a:ext cx="99274" cy="113982"/>
            </a:xfrm>
            <a:custGeom>
              <a:avLst/>
              <a:gdLst>
                <a:gd name="T0" fmla="*/ 54 w 54"/>
                <a:gd name="T1" fmla="*/ 21 h 62"/>
                <a:gd name="T2" fmla="*/ 0 w 54"/>
                <a:gd name="T3" fmla="*/ 62 h 62"/>
                <a:gd name="T4" fmla="*/ 28 w 54"/>
                <a:gd name="T5" fmla="*/ 0 h 62"/>
                <a:gd name="T6" fmla="*/ 54 w 54"/>
                <a:gd name="T7" fmla="*/ 2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2">
                  <a:moveTo>
                    <a:pt x="54" y="21"/>
                  </a:moveTo>
                  <a:lnTo>
                    <a:pt x="0" y="62"/>
                  </a:lnTo>
                  <a:lnTo>
                    <a:pt x="28" y="0"/>
                  </a:lnTo>
                  <a:lnTo>
                    <a:pt x="54" y="2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2469660" y="3583117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1"/>
            <p:cNvSpPr>
              <a:spLocks noChangeArrowheads="1"/>
            </p:cNvSpPr>
            <p:nvPr/>
          </p:nvSpPr>
          <p:spPr bwMode="auto">
            <a:xfrm>
              <a:off x="3690368" y="3583117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42"/>
            <p:cNvSpPr>
              <a:spLocks noChangeArrowheads="1"/>
            </p:cNvSpPr>
            <p:nvPr/>
          </p:nvSpPr>
          <p:spPr bwMode="auto">
            <a:xfrm>
              <a:off x="3690368" y="4498648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4298884" y="4498648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4909238" y="3583117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45"/>
            <p:cNvSpPr>
              <a:spLocks noChangeArrowheads="1"/>
            </p:cNvSpPr>
            <p:nvPr/>
          </p:nvSpPr>
          <p:spPr bwMode="auto">
            <a:xfrm>
              <a:off x="4909238" y="4498648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46"/>
            <p:cNvSpPr>
              <a:spLocks noChangeArrowheads="1"/>
            </p:cNvSpPr>
            <p:nvPr/>
          </p:nvSpPr>
          <p:spPr bwMode="auto">
            <a:xfrm>
              <a:off x="5519592" y="3583117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7"/>
            <p:cNvSpPr>
              <a:spLocks noChangeArrowheads="1"/>
            </p:cNvSpPr>
            <p:nvPr/>
          </p:nvSpPr>
          <p:spPr bwMode="auto">
            <a:xfrm>
              <a:off x="5519592" y="4498648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48"/>
            <p:cNvSpPr>
              <a:spLocks noChangeArrowheads="1"/>
            </p:cNvSpPr>
            <p:nvPr/>
          </p:nvSpPr>
          <p:spPr bwMode="auto">
            <a:xfrm>
              <a:off x="6129946" y="3583117"/>
              <a:ext cx="150750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49"/>
            <p:cNvSpPr>
              <a:spLocks noChangeArrowheads="1"/>
            </p:cNvSpPr>
            <p:nvPr/>
          </p:nvSpPr>
          <p:spPr bwMode="auto">
            <a:xfrm>
              <a:off x="6129946" y="4498648"/>
              <a:ext cx="150750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50"/>
            <p:cNvSpPr>
              <a:spLocks noChangeArrowheads="1"/>
            </p:cNvSpPr>
            <p:nvPr/>
          </p:nvSpPr>
          <p:spPr bwMode="auto">
            <a:xfrm>
              <a:off x="6738462" y="3583117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6738462" y="4498648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2"/>
            <p:cNvSpPr>
              <a:spLocks noChangeArrowheads="1"/>
            </p:cNvSpPr>
            <p:nvPr/>
          </p:nvSpPr>
          <p:spPr bwMode="auto">
            <a:xfrm>
              <a:off x="4298884" y="3583117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3"/>
            <p:cNvSpPr>
              <a:spLocks noChangeArrowheads="1"/>
            </p:cNvSpPr>
            <p:nvPr/>
          </p:nvSpPr>
          <p:spPr bwMode="auto">
            <a:xfrm>
              <a:off x="2469660" y="541234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3080014" y="541234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55"/>
            <p:cNvSpPr>
              <a:spLocks noChangeArrowheads="1"/>
            </p:cNvSpPr>
            <p:nvPr/>
          </p:nvSpPr>
          <p:spPr bwMode="auto">
            <a:xfrm>
              <a:off x="4298884" y="541234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auto">
            <a:xfrm>
              <a:off x="4909238" y="541234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57"/>
            <p:cNvSpPr>
              <a:spLocks noChangeArrowheads="1"/>
            </p:cNvSpPr>
            <p:nvPr/>
          </p:nvSpPr>
          <p:spPr bwMode="auto">
            <a:xfrm>
              <a:off x="5519592" y="541234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8"/>
            <p:cNvSpPr>
              <a:spLocks noChangeArrowheads="1"/>
            </p:cNvSpPr>
            <p:nvPr/>
          </p:nvSpPr>
          <p:spPr bwMode="auto">
            <a:xfrm>
              <a:off x="6129946" y="5412341"/>
              <a:ext cx="150750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6738462" y="541234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2469660" y="632787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1"/>
            <p:cNvSpPr>
              <a:spLocks noChangeArrowheads="1"/>
            </p:cNvSpPr>
            <p:nvPr/>
          </p:nvSpPr>
          <p:spPr bwMode="auto">
            <a:xfrm>
              <a:off x="3080014" y="632787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2"/>
            <p:cNvSpPr>
              <a:spLocks noChangeArrowheads="1"/>
            </p:cNvSpPr>
            <p:nvPr/>
          </p:nvSpPr>
          <p:spPr bwMode="auto">
            <a:xfrm>
              <a:off x="3690368" y="632787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63"/>
            <p:cNvSpPr>
              <a:spLocks noChangeArrowheads="1"/>
            </p:cNvSpPr>
            <p:nvPr/>
          </p:nvSpPr>
          <p:spPr bwMode="auto">
            <a:xfrm>
              <a:off x="4298884" y="632787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4"/>
            <p:cNvSpPr>
              <a:spLocks noChangeArrowheads="1"/>
            </p:cNvSpPr>
            <p:nvPr/>
          </p:nvSpPr>
          <p:spPr bwMode="auto">
            <a:xfrm>
              <a:off x="4909238" y="632787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65"/>
            <p:cNvSpPr>
              <a:spLocks noChangeArrowheads="1"/>
            </p:cNvSpPr>
            <p:nvPr/>
          </p:nvSpPr>
          <p:spPr bwMode="auto">
            <a:xfrm>
              <a:off x="5519592" y="632787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66"/>
            <p:cNvSpPr>
              <a:spLocks noChangeArrowheads="1"/>
            </p:cNvSpPr>
            <p:nvPr/>
          </p:nvSpPr>
          <p:spPr bwMode="auto">
            <a:xfrm>
              <a:off x="6129946" y="6327871"/>
              <a:ext cx="150750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7"/>
            <p:cNvSpPr>
              <a:spLocks noChangeArrowheads="1"/>
            </p:cNvSpPr>
            <p:nvPr/>
          </p:nvSpPr>
          <p:spPr bwMode="auto">
            <a:xfrm>
              <a:off x="6738462" y="6327871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68"/>
            <p:cNvSpPr>
              <a:spLocks noChangeArrowheads="1"/>
            </p:cNvSpPr>
            <p:nvPr/>
          </p:nvSpPr>
          <p:spPr bwMode="auto">
            <a:xfrm>
              <a:off x="3080014" y="4498648"/>
              <a:ext cx="152589" cy="15258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765743" y="3735706"/>
              <a:ext cx="533141" cy="6673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4256600" y="4360767"/>
              <a:ext cx="99274" cy="113982"/>
            </a:xfrm>
            <a:custGeom>
              <a:avLst/>
              <a:gdLst>
                <a:gd name="T0" fmla="*/ 26 w 54"/>
                <a:gd name="T1" fmla="*/ 0 h 62"/>
                <a:gd name="T2" fmla="*/ 54 w 54"/>
                <a:gd name="T3" fmla="*/ 62 h 62"/>
                <a:gd name="T4" fmla="*/ 0 w 54"/>
                <a:gd name="T5" fmla="*/ 21 h 62"/>
                <a:gd name="T6" fmla="*/ 26 w 54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2">
                  <a:moveTo>
                    <a:pt x="26" y="0"/>
                  </a:moveTo>
                  <a:lnTo>
                    <a:pt x="54" y="62"/>
                  </a:lnTo>
                  <a:lnTo>
                    <a:pt x="0" y="2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2546873" y="3735706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2515620" y="434606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7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2546873" y="4651237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2515620" y="526159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7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3157227" y="3735706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3125974" y="434606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7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3157227" y="4651237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3125974" y="526159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7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3157227" y="5564929"/>
              <a:ext cx="0" cy="6416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3125974" y="6175283"/>
              <a:ext cx="60668" cy="123174"/>
            </a:xfrm>
            <a:custGeom>
              <a:avLst/>
              <a:gdLst>
                <a:gd name="T0" fmla="*/ 33 w 33"/>
                <a:gd name="T1" fmla="*/ 0 h 67"/>
                <a:gd name="T2" fmla="*/ 17 w 33"/>
                <a:gd name="T3" fmla="*/ 67 h 67"/>
                <a:gd name="T4" fmla="*/ 0 w 33"/>
                <a:gd name="T5" fmla="*/ 0 h 67"/>
                <a:gd name="T6" fmla="*/ 33 w 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7">
                  <a:moveTo>
                    <a:pt x="33" y="0"/>
                  </a:moveTo>
                  <a:lnTo>
                    <a:pt x="17" y="67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765743" y="3735706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3736328" y="434606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6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6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3765743" y="4651237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3736328" y="526159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6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6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3765743" y="5564929"/>
              <a:ext cx="0" cy="6416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3736328" y="6175283"/>
              <a:ext cx="60668" cy="123174"/>
            </a:xfrm>
            <a:custGeom>
              <a:avLst/>
              <a:gdLst>
                <a:gd name="T0" fmla="*/ 33 w 33"/>
                <a:gd name="T1" fmla="*/ 0 h 67"/>
                <a:gd name="T2" fmla="*/ 16 w 33"/>
                <a:gd name="T3" fmla="*/ 67 h 67"/>
                <a:gd name="T4" fmla="*/ 0 w 33"/>
                <a:gd name="T5" fmla="*/ 0 h 67"/>
                <a:gd name="T6" fmla="*/ 33 w 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7">
                  <a:moveTo>
                    <a:pt x="33" y="0"/>
                  </a:moveTo>
                  <a:lnTo>
                    <a:pt x="16" y="67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4376097" y="3735706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4344844" y="4346060"/>
              <a:ext cx="62506" cy="121335"/>
            </a:xfrm>
            <a:custGeom>
              <a:avLst/>
              <a:gdLst>
                <a:gd name="T0" fmla="*/ 34 w 34"/>
                <a:gd name="T1" fmla="*/ 0 h 66"/>
                <a:gd name="T2" fmla="*/ 17 w 34"/>
                <a:gd name="T3" fmla="*/ 66 h 66"/>
                <a:gd name="T4" fmla="*/ 0 w 34"/>
                <a:gd name="T5" fmla="*/ 0 h 66"/>
                <a:gd name="T6" fmla="*/ 34 w 34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6">
                  <a:moveTo>
                    <a:pt x="34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4376097" y="4651237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4344844" y="5261590"/>
              <a:ext cx="62506" cy="121335"/>
            </a:xfrm>
            <a:custGeom>
              <a:avLst/>
              <a:gdLst>
                <a:gd name="T0" fmla="*/ 34 w 34"/>
                <a:gd name="T1" fmla="*/ 0 h 66"/>
                <a:gd name="T2" fmla="*/ 17 w 34"/>
                <a:gd name="T3" fmla="*/ 66 h 66"/>
                <a:gd name="T4" fmla="*/ 0 w 34"/>
                <a:gd name="T5" fmla="*/ 0 h 66"/>
                <a:gd name="T6" fmla="*/ 34 w 34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6">
                  <a:moveTo>
                    <a:pt x="34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4376097" y="5564929"/>
              <a:ext cx="0" cy="6416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4344844" y="6175283"/>
              <a:ext cx="62506" cy="123174"/>
            </a:xfrm>
            <a:custGeom>
              <a:avLst/>
              <a:gdLst>
                <a:gd name="T0" fmla="*/ 34 w 34"/>
                <a:gd name="T1" fmla="*/ 0 h 67"/>
                <a:gd name="T2" fmla="*/ 17 w 34"/>
                <a:gd name="T3" fmla="*/ 67 h 67"/>
                <a:gd name="T4" fmla="*/ 0 w 34"/>
                <a:gd name="T5" fmla="*/ 0 h 67"/>
                <a:gd name="T6" fmla="*/ 34 w 34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7">
                  <a:moveTo>
                    <a:pt x="34" y="0"/>
                  </a:moveTo>
                  <a:lnTo>
                    <a:pt x="17" y="67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4986451" y="3735706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4955198" y="434606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7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4986451" y="4651237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4955198" y="526159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7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4986451" y="5564929"/>
              <a:ext cx="0" cy="6416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4955198" y="6175283"/>
              <a:ext cx="60668" cy="123174"/>
            </a:xfrm>
            <a:custGeom>
              <a:avLst/>
              <a:gdLst>
                <a:gd name="T0" fmla="*/ 33 w 33"/>
                <a:gd name="T1" fmla="*/ 0 h 67"/>
                <a:gd name="T2" fmla="*/ 17 w 33"/>
                <a:gd name="T3" fmla="*/ 67 h 67"/>
                <a:gd name="T4" fmla="*/ 0 w 33"/>
                <a:gd name="T5" fmla="*/ 0 h 67"/>
                <a:gd name="T6" fmla="*/ 33 w 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7">
                  <a:moveTo>
                    <a:pt x="33" y="0"/>
                  </a:moveTo>
                  <a:lnTo>
                    <a:pt x="17" y="67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>
              <a:off x="5594967" y="3735706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5565552" y="434606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6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6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>
              <a:off x="5594967" y="4651237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4"/>
            <p:cNvSpPr>
              <a:spLocks/>
            </p:cNvSpPr>
            <p:nvPr/>
          </p:nvSpPr>
          <p:spPr bwMode="auto">
            <a:xfrm>
              <a:off x="5565552" y="526159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6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6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5"/>
            <p:cNvSpPr>
              <a:spLocks noChangeShapeType="1"/>
            </p:cNvSpPr>
            <p:nvPr/>
          </p:nvSpPr>
          <p:spPr bwMode="auto">
            <a:xfrm>
              <a:off x="5594967" y="5564929"/>
              <a:ext cx="0" cy="6416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6"/>
            <p:cNvSpPr>
              <a:spLocks/>
            </p:cNvSpPr>
            <p:nvPr/>
          </p:nvSpPr>
          <p:spPr bwMode="auto">
            <a:xfrm>
              <a:off x="5565552" y="6175283"/>
              <a:ext cx="60668" cy="123174"/>
            </a:xfrm>
            <a:custGeom>
              <a:avLst/>
              <a:gdLst>
                <a:gd name="T0" fmla="*/ 33 w 33"/>
                <a:gd name="T1" fmla="*/ 0 h 67"/>
                <a:gd name="T2" fmla="*/ 16 w 33"/>
                <a:gd name="T3" fmla="*/ 67 h 67"/>
                <a:gd name="T4" fmla="*/ 0 w 33"/>
                <a:gd name="T5" fmla="*/ 0 h 67"/>
                <a:gd name="T6" fmla="*/ 33 w 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7">
                  <a:moveTo>
                    <a:pt x="33" y="0"/>
                  </a:moveTo>
                  <a:lnTo>
                    <a:pt x="16" y="67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7"/>
            <p:cNvSpPr>
              <a:spLocks noChangeShapeType="1"/>
            </p:cNvSpPr>
            <p:nvPr/>
          </p:nvSpPr>
          <p:spPr bwMode="auto">
            <a:xfrm>
              <a:off x="6205321" y="3735706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8"/>
            <p:cNvSpPr>
              <a:spLocks/>
            </p:cNvSpPr>
            <p:nvPr/>
          </p:nvSpPr>
          <p:spPr bwMode="auto">
            <a:xfrm>
              <a:off x="6174068" y="4346060"/>
              <a:ext cx="62506" cy="121335"/>
            </a:xfrm>
            <a:custGeom>
              <a:avLst/>
              <a:gdLst>
                <a:gd name="T0" fmla="*/ 34 w 34"/>
                <a:gd name="T1" fmla="*/ 0 h 66"/>
                <a:gd name="T2" fmla="*/ 17 w 34"/>
                <a:gd name="T3" fmla="*/ 66 h 66"/>
                <a:gd name="T4" fmla="*/ 0 w 34"/>
                <a:gd name="T5" fmla="*/ 0 h 66"/>
                <a:gd name="T6" fmla="*/ 34 w 34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6">
                  <a:moveTo>
                    <a:pt x="34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6205321" y="4651237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0"/>
            <p:cNvSpPr>
              <a:spLocks/>
            </p:cNvSpPr>
            <p:nvPr/>
          </p:nvSpPr>
          <p:spPr bwMode="auto">
            <a:xfrm>
              <a:off x="6174068" y="5261590"/>
              <a:ext cx="62506" cy="121335"/>
            </a:xfrm>
            <a:custGeom>
              <a:avLst/>
              <a:gdLst>
                <a:gd name="T0" fmla="*/ 34 w 34"/>
                <a:gd name="T1" fmla="*/ 0 h 66"/>
                <a:gd name="T2" fmla="*/ 17 w 34"/>
                <a:gd name="T3" fmla="*/ 66 h 66"/>
                <a:gd name="T4" fmla="*/ 0 w 34"/>
                <a:gd name="T5" fmla="*/ 0 h 66"/>
                <a:gd name="T6" fmla="*/ 34 w 34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6">
                  <a:moveTo>
                    <a:pt x="34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11"/>
            <p:cNvSpPr>
              <a:spLocks noChangeShapeType="1"/>
            </p:cNvSpPr>
            <p:nvPr/>
          </p:nvSpPr>
          <p:spPr bwMode="auto">
            <a:xfrm>
              <a:off x="6205321" y="5564929"/>
              <a:ext cx="0" cy="6416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2"/>
            <p:cNvSpPr>
              <a:spLocks/>
            </p:cNvSpPr>
            <p:nvPr/>
          </p:nvSpPr>
          <p:spPr bwMode="auto">
            <a:xfrm>
              <a:off x="6174068" y="6175283"/>
              <a:ext cx="62506" cy="123174"/>
            </a:xfrm>
            <a:custGeom>
              <a:avLst/>
              <a:gdLst>
                <a:gd name="T0" fmla="*/ 34 w 34"/>
                <a:gd name="T1" fmla="*/ 0 h 67"/>
                <a:gd name="T2" fmla="*/ 17 w 34"/>
                <a:gd name="T3" fmla="*/ 67 h 67"/>
                <a:gd name="T4" fmla="*/ 0 w 34"/>
                <a:gd name="T5" fmla="*/ 0 h 67"/>
                <a:gd name="T6" fmla="*/ 34 w 34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67">
                  <a:moveTo>
                    <a:pt x="34" y="0"/>
                  </a:moveTo>
                  <a:lnTo>
                    <a:pt x="17" y="67"/>
                  </a:lnTo>
                  <a:lnTo>
                    <a:pt x="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/>
          </p:nvSpPr>
          <p:spPr bwMode="auto">
            <a:xfrm>
              <a:off x="6815675" y="3735706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4"/>
            <p:cNvSpPr>
              <a:spLocks/>
            </p:cNvSpPr>
            <p:nvPr/>
          </p:nvSpPr>
          <p:spPr bwMode="auto">
            <a:xfrm>
              <a:off x="6784422" y="434606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7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15"/>
            <p:cNvSpPr>
              <a:spLocks noChangeShapeType="1"/>
            </p:cNvSpPr>
            <p:nvPr/>
          </p:nvSpPr>
          <p:spPr bwMode="auto">
            <a:xfrm>
              <a:off x="6815675" y="4651237"/>
              <a:ext cx="0" cy="63976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6"/>
            <p:cNvSpPr>
              <a:spLocks/>
            </p:cNvSpPr>
            <p:nvPr/>
          </p:nvSpPr>
          <p:spPr bwMode="auto">
            <a:xfrm>
              <a:off x="6784422" y="5261590"/>
              <a:ext cx="60668" cy="121335"/>
            </a:xfrm>
            <a:custGeom>
              <a:avLst/>
              <a:gdLst>
                <a:gd name="T0" fmla="*/ 33 w 33"/>
                <a:gd name="T1" fmla="*/ 0 h 66"/>
                <a:gd name="T2" fmla="*/ 17 w 33"/>
                <a:gd name="T3" fmla="*/ 66 h 66"/>
                <a:gd name="T4" fmla="*/ 0 w 33"/>
                <a:gd name="T5" fmla="*/ 0 h 66"/>
                <a:gd name="T6" fmla="*/ 33 w 3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6">
                  <a:moveTo>
                    <a:pt x="33" y="0"/>
                  </a:moveTo>
                  <a:lnTo>
                    <a:pt x="17" y="66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17"/>
            <p:cNvSpPr>
              <a:spLocks noChangeShapeType="1"/>
            </p:cNvSpPr>
            <p:nvPr/>
          </p:nvSpPr>
          <p:spPr bwMode="auto">
            <a:xfrm>
              <a:off x="6815675" y="5564929"/>
              <a:ext cx="0" cy="6416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8"/>
            <p:cNvSpPr>
              <a:spLocks/>
            </p:cNvSpPr>
            <p:nvPr/>
          </p:nvSpPr>
          <p:spPr bwMode="auto">
            <a:xfrm>
              <a:off x="6784422" y="6175283"/>
              <a:ext cx="60668" cy="123174"/>
            </a:xfrm>
            <a:custGeom>
              <a:avLst/>
              <a:gdLst>
                <a:gd name="T0" fmla="*/ 33 w 33"/>
                <a:gd name="T1" fmla="*/ 0 h 67"/>
                <a:gd name="T2" fmla="*/ 17 w 33"/>
                <a:gd name="T3" fmla="*/ 67 h 67"/>
                <a:gd name="T4" fmla="*/ 0 w 33"/>
                <a:gd name="T5" fmla="*/ 0 h 67"/>
                <a:gd name="T6" fmla="*/ 33 w 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7">
                  <a:moveTo>
                    <a:pt x="33" y="0"/>
                  </a:moveTo>
                  <a:lnTo>
                    <a:pt x="17" y="67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9"/>
            <p:cNvSpPr>
              <a:spLocks noChangeShapeType="1"/>
            </p:cNvSpPr>
            <p:nvPr/>
          </p:nvSpPr>
          <p:spPr bwMode="auto">
            <a:xfrm>
              <a:off x="2546873" y="5564929"/>
              <a:ext cx="0" cy="6416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0"/>
            <p:cNvSpPr>
              <a:spLocks/>
            </p:cNvSpPr>
            <p:nvPr/>
          </p:nvSpPr>
          <p:spPr bwMode="auto">
            <a:xfrm>
              <a:off x="2515620" y="6175283"/>
              <a:ext cx="60668" cy="123174"/>
            </a:xfrm>
            <a:custGeom>
              <a:avLst/>
              <a:gdLst>
                <a:gd name="T0" fmla="*/ 33 w 33"/>
                <a:gd name="T1" fmla="*/ 0 h 67"/>
                <a:gd name="T2" fmla="*/ 17 w 33"/>
                <a:gd name="T3" fmla="*/ 67 h 67"/>
                <a:gd name="T4" fmla="*/ 0 w 33"/>
                <a:gd name="T5" fmla="*/ 0 h 67"/>
                <a:gd name="T6" fmla="*/ 33 w 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67">
                  <a:moveTo>
                    <a:pt x="33" y="0"/>
                  </a:moveTo>
                  <a:lnTo>
                    <a:pt x="17" y="67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21"/>
            <p:cNvSpPr>
              <a:spLocks noChangeShapeType="1"/>
            </p:cNvSpPr>
            <p:nvPr/>
          </p:nvSpPr>
          <p:spPr bwMode="auto">
            <a:xfrm>
              <a:off x="2546873" y="3735706"/>
              <a:ext cx="533141" cy="6673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2"/>
            <p:cNvSpPr>
              <a:spLocks/>
            </p:cNvSpPr>
            <p:nvPr/>
          </p:nvSpPr>
          <p:spPr bwMode="auto">
            <a:xfrm>
              <a:off x="3037730" y="4360767"/>
              <a:ext cx="99274" cy="113982"/>
            </a:xfrm>
            <a:custGeom>
              <a:avLst/>
              <a:gdLst>
                <a:gd name="T0" fmla="*/ 25 w 54"/>
                <a:gd name="T1" fmla="*/ 0 h 62"/>
                <a:gd name="T2" fmla="*/ 54 w 54"/>
                <a:gd name="T3" fmla="*/ 62 h 62"/>
                <a:gd name="T4" fmla="*/ 0 w 54"/>
                <a:gd name="T5" fmla="*/ 21 h 62"/>
                <a:gd name="T6" fmla="*/ 25 w 54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2">
                  <a:moveTo>
                    <a:pt x="25" y="0"/>
                  </a:moveTo>
                  <a:lnTo>
                    <a:pt x="54" y="62"/>
                  </a:lnTo>
                  <a:lnTo>
                    <a:pt x="0" y="2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3"/>
            <p:cNvSpPr>
              <a:spLocks noChangeShapeType="1"/>
            </p:cNvSpPr>
            <p:nvPr/>
          </p:nvSpPr>
          <p:spPr bwMode="auto">
            <a:xfrm>
              <a:off x="4376097" y="5564929"/>
              <a:ext cx="2321919" cy="72617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4"/>
            <p:cNvSpPr>
              <a:spLocks/>
            </p:cNvSpPr>
            <p:nvPr/>
          </p:nvSpPr>
          <p:spPr bwMode="auto">
            <a:xfrm>
              <a:off x="6661248" y="6254335"/>
              <a:ext cx="125012" cy="64345"/>
            </a:xfrm>
            <a:custGeom>
              <a:avLst/>
              <a:gdLst>
                <a:gd name="T0" fmla="*/ 9 w 68"/>
                <a:gd name="T1" fmla="*/ 0 h 35"/>
                <a:gd name="T2" fmla="*/ 68 w 68"/>
                <a:gd name="T3" fmla="*/ 35 h 35"/>
                <a:gd name="T4" fmla="*/ 0 w 68"/>
                <a:gd name="T5" fmla="*/ 31 h 35"/>
                <a:gd name="T6" fmla="*/ 9 w 68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9" y="0"/>
                  </a:moveTo>
                  <a:lnTo>
                    <a:pt x="68" y="35"/>
                  </a:lnTo>
                  <a:lnTo>
                    <a:pt x="0" y="3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5"/>
            <p:cNvSpPr>
              <a:spLocks noChangeShapeType="1"/>
            </p:cNvSpPr>
            <p:nvPr/>
          </p:nvSpPr>
          <p:spPr bwMode="auto">
            <a:xfrm flipH="1">
              <a:off x="4493756" y="5564929"/>
              <a:ext cx="2321919" cy="72617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6"/>
            <p:cNvSpPr>
              <a:spLocks/>
            </p:cNvSpPr>
            <p:nvPr/>
          </p:nvSpPr>
          <p:spPr bwMode="auto">
            <a:xfrm>
              <a:off x="4405512" y="6254335"/>
              <a:ext cx="125012" cy="64345"/>
            </a:xfrm>
            <a:custGeom>
              <a:avLst/>
              <a:gdLst>
                <a:gd name="T0" fmla="*/ 68 w 68"/>
                <a:gd name="T1" fmla="*/ 31 h 35"/>
                <a:gd name="T2" fmla="*/ 0 w 68"/>
                <a:gd name="T3" fmla="*/ 35 h 35"/>
                <a:gd name="T4" fmla="*/ 59 w 68"/>
                <a:gd name="T5" fmla="*/ 0 h 35"/>
                <a:gd name="T6" fmla="*/ 68 w 68"/>
                <a:gd name="T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68" y="31"/>
                  </a:moveTo>
                  <a:lnTo>
                    <a:pt x="0" y="35"/>
                  </a:lnTo>
                  <a:lnTo>
                    <a:pt x="59" y="0"/>
                  </a:lnTo>
                  <a:lnTo>
                    <a:pt x="68" y="3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7"/>
            <p:cNvSpPr>
              <a:spLocks noChangeShapeType="1"/>
            </p:cNvSpPr>
            <p:nvPr/>
          </p:nvSpPr>
          <p:spPr bwMode="auto">
            <a:xfrm flipH="1">
              <a:off x="2649825" y="4651237"/>
              <a:ext cx="1115918" cy="6967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8"/>
            <p:cNvSpPr>
              <a:spLocks/>
            </p:cNvSpPr>
            <p:nvPr/>
          </p:nvSpPr>
          <p:spPr bwMode="auto">
            <a:xfrm>
              <a:off x="2572611" y="5305712"/>
              <a:ext cx="119497" cy="91921"/>
            </a:xfrm>
            <a:custGeom>
              <a:avLst/>
              <a:gdLst>
                <a:gd name="T0" fmla="*/ 65 w 65"/>
                <a:gd name="T1" fmla="*/ 29 h 50"/>
                <a:gd name="T2" fmla="*/ 0 w 65"/>
                <a:gd name="T3" fmla="*/ 50 h 50"/>
                <a:gd name="T4" fmla="*/ 47 w 65"/>
                <a:gd name="T5" fmla="*/ 0 h 50"/>
                <a:gd name="T6" fmla="*/ 65 w 65"/>
                <a:gd name="T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50">
                  <a:moveTo>
                    <a:pt x="65" y="29"/>
                  </a:moveTo>
                  <a:lnTo>
                    <a:pt x="0" y="50"/>
                  </a:lnTo>
                  <a:lnTo>
                    <a:pt x="47" y="0"/>
                  </a:lnTo>
                  <a:lnTo>
                    <a:pt x="65" y="2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9"/>
            <p:cNvSpPr>
              <a:spLocks noChangeShapeType="1"/>
            </p:cNvSpPr>
            <p:nvPr/>
          </p:nvSpPr>
          <p:spPr bwMode="auto">
            <a:xfrm flipH="1">
              <a:off x="3260179" y="4651237"/>
              <a:ext cx="1115918" cy="6967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0"/>
            <p:cNvSpPr>
              <a:spLocks/>
            </p:cNvSpPr>
            <p:nvPr/>
          </p:nvSpPr>
          <p:spPr bwMode="auto">
            <a:xfrm>
              <a:off x="3181127" y="5305712"/>
              <a:ext cx="121335" cy="91921"/>
            </a:xfrm>
            <a:custGeom>
              <a:avLst/>
              <a:gdLst>
                <a:gd name="T0" fmla="*/ 66 w 66"/>
                <a:gd name="T1" fmla="*/ 29 h 50"/>
                <a:gd name="T2" fmla="*/ 0 w 66"/>
                <a:gd name="T3" fmla="*/ 50 h 50"/>
                <a:gd name="T4" fmla="*/ 48 w 66"/>
                <a:gd name="T5" fmla="*/ 0 h 50"/>
                <a:gd name="T6" fmla="*/ 66 w 66"/>
                <a:gd name="T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50">
                  <a:moveTo>
                    <a:pt x="66" y="29"/>
                  </a:moveTo>
                  <a:lnTo>
                    <a:pt x="0" y="50"/>
                  </a:lnTo>
                  <a:lnTo>
                    <a:pt x="48" y="0"/>
                  </a:lnTo>
                  <a:lnTo>
                    <a:pt x="66" y="2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31"/>
            <p:cNvSpPr>
              <a:spLocks noChangeShapeType="1"/>
            </p:cNvSpPr>
            <p:nvPr/>
          </p:nvSpPr>
          <p:spPr bwMode="auto">
            <a:xfrm>
              <a:off x="3157227" y="4651237"/>
              <a:ext cx="1115918" cy="6967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2"/>
            <p:cNvSpPr>
              <a:spLocks/>
            </p:cNvSpPr>
            <p:nvPr/>
          </p:nvSpPr>
          <p:spPr bwMode="auto">
            <a:xfrm>
              <a:off x="4230862" y="5305712"/>
              <a:ext cx="119497" cy="91921"/>
            </a:xfrm>
            <a:custGeom>
              <a:avLst/>
              <a:gdLst>
                <a:gd name="T0" fmla="*/ 18 w 65"/>
                <a:gd name="T1" fmla="*/ 0 h 50"/>
                <a:gd name="T2" fmla="*/ 65 w 65"/>
                <a:gd name="T3" fmla="*/ 50 h 50"/>
                <a:gd name="T4" fmla="*/ 0 w 65"/>
                <a:gd name="T5" fmla="*/ 29 h 50"/>
                <a:gd name="T6" fmla="*/ 18 w 6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50">
                  <a:moveTo>
                    <a:pt x="18" y="0"/>
                  </a:moveTo>
                  <a:lnTo>
                    <a:pt x="65" y="50"/>
                  </a:lnTo>
                  <a:lnTo>
                    <a:pt x="0" y="2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33"/>
            <p:cNvSpPr>
              <a:spLocks noChangeShapeType="1"/>
            </p:cNvSpPr>
            <p:nvPr/>
          </p:nvSpPr>
          <p:spPr bwMode="auto">
            <a:xfrm flipH="1">
              <a:off x="2622248" y="3735706"/>
              <a:ext cx="534979" cy="6673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4"/>
            <p:cNvSpPr>
              <a:spLocks/>
            </p:cNvSpPr>
            <p:nvPr/>
          </p:nvSpPr>
          <p:spPr bwMode="auto">
            <a:xfrm>
              <a:off x="2565258" y="4360767"/>
              <a:ext cx="101113" cy="113982"/>
            </a:xfrm>
            <a:custGeom>
              <a:avLst/>
              <a:gdLst>
                <a:gd name="T0" fmla="*/ 55 w 55"/>
                <a:gd name="T1" fmla="*/ 21 h 62"/>
                <a:gd name="T2" fmla="*/ 0 w 55"/>
                <a:gd name="T3" fmla="*/ 62 h 62"/>
                <a:gd name="T4" fmla="*/ 29 w 55"/>
                <a:gd name="T5" fmla="*/ 0 h 62"/>
                <a:gd name="T6" fmla="*/ 55 w 55"/>
                <a:gd name="T7" fmla="*/ 2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62">
                  <a:moveTo>
                    <a:pt x="55" y="21"/>
                  </a:moveTo>
                  <a:lnTo>
                    <a:pt x="0" y="62"/>
                  </a:lnTo>
                  <a:lnTo>
                    <a:pt x="29" y="0"/>
                  </a:lnTo>
                  <a:lnTo>
                    <a:pt x="55" y="2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5"/>
            <p:cNvSpPr>
              <a:spLocks noChangeShapeType="1"/>
            </p:cNvSpPr>
            <p:nvPr/>
          </p:nvSpPr>
          <p:spPr bwMode="auto">
            <a:xfrm>
              <a:off x="2550550" y="4643883"/>
              <a:ext cx="1115918" cy="69675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6"/>
            <p:cNvSpPr>
              <a:spLocks/>
            </p:cNvSpPr>
            <p:nvPr/>
          </p:nvSpPr>
          <p:spPr bwMode="auto">
            <a:xfrm>
              <a:off x="3624185" y="5300197"/>
              <a:ext cx="121335" cy="90082"/>
            </a:xfrm>
            <a:custGeom>
              <a:avLst/>
              <a:gdLst>
                <a:gd name="T0" fmla="*/ 18 w 66"/>
                <a:gd name="T1" fmla="*/ 0 h 49"/>
                <a:gd name="T2" fmla="*/ 66 w 66"/>
                <a:gd name="T3" fmla="*/ 49 h 49"/>
                <a:gd name="T4" fmla="*/ 0 w 66"/>
                <a:gd name="T5" fmla="*/ 28 h 49"/>
                <a:gd name="T6" fmla="*/ 18 w 6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49">
                  <a:moveTo>
                    <a:pt x="18" y="0"/>
                  </a:moveTo>
                  <a:lnTo>
                    <a:pt x="66" y="49"/>
                  </a:lnTo>
                  <a:lnTo>
                    <a:pt x="0" y="2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7"/>
            <p:cNvSpPr>
              <a:spLocks noChangeShapeType="1"/>
            </p:cNvSpPr>
            <p:nvPr/>
          </p:nvSpPr>
          <p:spPr bwMode="auto">
            <a:xfrm flipH="1">
              <a:off x="3883402" y="5564929"/>
              <a:ext cx="2321919" cy="72617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8"/>
            <p:cNvSpPr>
              <a:spLocks/>
            </p:cNvSpPr>
            <p:nvPr/>
          </p:nvSpPr>
          <p:spPr bwMode="auto">
            <a:xfrm>
              <a:off x="3795158" y="6254335"/>
              <a:ext cx="125012" cy="64345"/>
            </a:xfrm>
            <a:custGeom>
              <a:avLst/>
              <a:gdLst>
                <a:gd name="T0" fmla="*/ 68 w 68"/>
                <a:gd name="T1" fmla="*/ 31 h 35"/>
                <a:gd name="T2" fmla="*/ 0 w 68"/>
                <a:gd name="T3" fmla="*/ 35 h 35"/>
                <a:gd name="T4" fmla="*/ 59 w 68"/>
                <a:gd name="T5" fmla="*/ 0 h 35"/>
                <a:gd name="T6" fmla="*/ 68 w 68"/>
                <a:gd name="T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68" y="31"/>
                  </a:moveTo>
                  <a:lnTo>
                    <a:pt x="0" y="35"/>
                  </a:lnTo>
                  <a:lnTo>
                    <a:pt x="59" y="0"/>
                  </a:lnTo>
                  <a:lnTo>
                    <a:pt x="68" y="3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9"/>
            <p:cNvSpPr>
              <a:spLocks noChangeShapeType="1"/>
            </p:cNvSpPr>
            <p:nvPr/>
          </p:nvSpPr>
          <p:spPr bwMode="auto">
            <a:xfrm>
              <a:off x="3157227" y="5564929"/>
              <a:ext cx="2321919" cy="72617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0"/>
            <p:cNvSpPr>
              <a:spLocks/>
            </p:cNvSpPr>
            <p:nvPr/>
          </p:nvSpPr>
          <p:spPr bwMode="auto">
            <a:xfrm>
              <a:off x="5440540" y="6254335"/>
              <a:ext cx="125012" cy="64345"/>
            </a:xfrm>
            <a:custGeom>
              <a:avLst/>
              <a:gdLst>
                <a:gd name="T0" fmla="*/ 10 w 68"/>
                <a:gd name="T1" fmla="*/ 0 h 35"/>
                <a:gd name="T2" fmla="*/ 68 w 68"/>
                <a:gd name="T3" fmla="*/ 35 h 35"/>
                <a:gd name="T4" fmla="*/ 0 w 68"/>
                <a:gd name="T5" fmla="*/ 31 h 35"/>
                <a:gd name="T6" fmla="*/ 10 w 68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10" y="0"/>
                  </a:moveTo>
                  <a:lnTo>
                    <a:pt x="68" y="35"/>
                  </a:lnTo>
                  <a:lnTo>
                    <a:pt x="0" y="3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41"/>
            <p:cNvSpPr>
              <a:spLocks noChangeShapeType="1"/>
            </p:cNvSpPr>
            <p:nvPr/>
          </p:nvSpPr>
          <p:spPr bwMode="auto">
            <a:xfrm flipH="1">
              <a:off x="3273048" y="5564929"/>
              <a:ext cx="2321919" cy="72617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2"/>
            <p:cNvSpPr>
              <a:spLocks/>
            </p:cNvSpPr>
            <p:nvPr/>
          </p:nvSpPr>
          <p:spPr bwMode="auto">
            <a:xfrm>
              <a:off x="3186642" y="6254335"/>
              <a:ext cx="125012" cy="64345"/>
            </a:xfrm>
            <a:custGeom>
              <a:avLst/>
              <a:gdLst>
                <a:gd name="T0" fmla="*/ 68 w 68"/>
                <a:gd name="T1" fmla="*/ 31 h 35"/>
                <a:gd name="T2" fmla="*/ 0 w 68"/>
                <a:gd name="T3" fmla="*/ 35 h 35"/>
                <a:gd name="T4" fmla="*/ 58 w 68"/>
                <a:gd name="T5" fmla="*/ 0 h 35"/>
                <a:gd name="T6" fmla="*/ 68 w 68"/>
                <a:gd name="T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68" y="31"/>
                  </a:moveTo>
                  <a:lnTo>
                    <a:pt x="0" y="35"/>
                  </a:lnTo>
                  <a:lnTo>
                    <a:pt x="58" y="0"/>
                  </a:lnTo>
                  <a:lnTo>
                    <a:pt x="68" y="3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3"/>
            <p:cNvSpPr>
              <a:spLocks noChangeShapeType="1"/>
            </p:cNvSpPr>
            <p:nvPr/>
          </p:nvSpPr>
          <p:spPr bwMode="auto">
            <a:xfrm>
              <a:off x="2546873" y="5564929"/>
              <a:ext cx="2321919" cy="72617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4"/>
            <p:cNvSpPr>
              <a:spLocks/>
            </p:cNvSpPr>
            <p:nvPr/>
          </p:nvSpPr>
          <p:spPr bwMode="auto">
            <a:xfrm>
              <a:off x="4832024" y="6254335"/>
              <a:ext cx="125012" cy="64345"/>
            </a:xfrm>
            <a:custGeom>
              <a:avLst/>
              <a:gdLst>
                <a:gd name="T0" fmla="*/ 9 w 68"/>
                <a:gd name="T1" fmla="*/ 0 h 35"/>
                <a:gd name="T2" fmla="*/ 68 w 68"/>
                <a:gd name="T3" fmla="*/ 35 h 35"/>
                <a:gd name="T4" fmla="*/ 0 w 68"/>
                <a:gd name="T5" fmla="*/ 31 h 35"/>
                <a:gd name="T6" fmla="*/ 9 w 68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9" y="0"/>
                  </a:moveTo>
                  <a:lnTo>
                    <a:pt x="68" y="35"/>
                  </a:lnTo>
                  <a:lnTo>
                    <a:pt x="0" y="3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45"/>
            <p:cNvSpPr>
              <a:spLocks noChangeShapeType="1"/>
            </p:cNvSpPr>
            <p:nvPr/>
          </p:nvSpPr>
          <p:spPr bwMode="auto">
            <a:xfrm flipH="1">
              <a:off x="2662694" y="5564929"/>
              <a:ext cx="2323758" cy="72617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6"/>
            <p:cNvSpPr>
              <a:spLocks/>
            </p:cNvSpPr>
            <p:nvPr/>
          </p:nvSpPr>
          <p:spPr bwMode="auto">
            <a:xfrm>
              <a:off x="2576288" y="6254335"/>
              <a:ext cx="125012" cy="64345"/>
            </a:xfrm>
            <a:custGeom>
              <a:avLst/>
              <a:gdLst>
                <a:gd name="T0" fmla="*/ 68 w 68"/>
                <a:gd name="T1" fmla="*/ 31 h 35"/>
                <a:gd name="T2" fmla="*/ 0 w 68"/>
                <a:gd name="T3" fmla="*/ 35 h 35"/>
                <a:gd name="T4" fmla="*/ 59 w 68"/>
                <a:gd name="T5" fmla="*/ 0 h 35"/>
                <a:gd name="T6" fmla="*/ 68 w 68"/>
                <a:gd name="T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68" y="31"/>
                  </a:moveTo>
                  <a:lnTo>
                    <a:pt x="0" y="35"/>
                  </a:lnTo>
                  <a:lnTo>
                    <a:pt x="59" y="0"/>
                  </a:lnTo>
                  <a:lnTo>
                    <a:pt x="68" y="3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7"/>
            <p:cNvSpPr>
              <a:spLocks noChangeShapeType="1"/>
            </p:cNvSpPr>
            <p:nvPr/>
          </p:nvSpPr>
          <p:spPr bwMode="auto">
            <a:xfrm>
              <a:off x="3765743" y="5564929"/>
              <a:ext cx="2321919" cy="72617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8"/>
            <p:cNvSpPr>
              <a:spLocks/>
            </p:cNvSpPr>
            <p:nvPr/>
          </p:nvSpPr>
          <p:spPr bwMode="auto">
            <a:xfrm>
              <a:off x="6050894" y="6254335"/>
              <a:ext cx="125012" cy="64345"/>
            </a:xfrm>
            <a:custGeom>
              <a:avLst/>
              <a:gdLst>
                <a:gd name="T0" fmla="*/ 9 w 68"/>
                <a:gd name="T1" fmla="*/ 0 h 35"/>
                <a:gd name="T2" fmla="*/ 68 w 68"/>
                <a:gd name="T3" fmla="*/ 35 h 35"/>
                <a:gd name="T4" fmla="*/ 0 w 68"/>
                <a:gd name="T5" fmla="*/ 31 h 35"/>
                <a:gd name="T6" fmla="*/ 9 w 68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9" y="0"/>
                  </a:moveTo>
                  <a:lnTo>
                    <a:pt x="68" y="35"/>
                  </a:lnTo>
                  <a:lnTo>
                    <a:pt x="0" y="3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2155260" y="3557100"/>
              <a:ext cx="4540286" cy="2962037"/>
              <a:chOff x="2225151" y="3732648"/>
              <a:chExt cx="4540286" cy="2962037"/>
            </a:xfrm>
          </p:grpSpPr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2225151" y="4648179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000</a:t>
                </a:r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2835505" y="4648179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001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3445859" y="4648179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010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4054374" y="4648179"/>
                <a:ext cx="28482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011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4664729" y="4648179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100</a:t>
                </a:r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5275083" y="4648179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101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5883598" y="4648179"/>
                <a:ext cx="28482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110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6493952" y="4648179"/>
                <a:ext cx="271485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111</a:t>
                </a:r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>
                <a:off x="2225151" y="5563710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000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2835505" y="5563710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001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3445859" y="5563710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010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4054374" y="5563710"/>
                <a:ext cx="28482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011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4664729" y="5563710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100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5275083" y="5563710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101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5883598" y="5563710"/>
                <a:ext cx="28482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110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>
                <a:off x="6493952" y="5563710"/>
                <a:ext cx="271485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111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2" name="Rectangle 149"/>
              <p:cNvSpPr>
                <a:spLocks noChangeArrowheads="1"/>
              </p:cNvSpPr>
              <p:nvPr/>
            </p:nvSpPr>
            <p:spPr bwMode="auto">
              <a:xfrm>
                <a:off x="2835505" y="6479241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001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3" name="Rectangle 150"/>
              <p:cNvSpPr>
                <a:spLocks noChangeArrowheads="1"/>
              </p:cNvSpPr>
              <p:nvPr/>
            </p:nvSpPr>
            <p:spPr bwMode="auto">
              <a:xfrm>
                <a:off x="3445859" y="6479241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010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4" name="Rectangle 151"/>
              <p:cNvSpPr>
                <a:spLocks noChangeArrowheads="1"/>
              </p:cNvSpPr>
              <p:nvPr/>
            </p:nvSpPr>
            <p:spPr bwMode="auto">
              <a:xfrm>
                <a:off x="4054374" y="6479241"/>
                <a:ext cx="28482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011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5" name="Rectangle 152"/>
              <p:cNvSpPr>
                <a:spLocks noChangeArrowheads="1"/>
              </p:cNvSpPr>
              <p:nvPr/>
            </p:nvSpPr>
            <p:spPr bwMode="auto">
              <a:xfrm>
                <a:off x="4664729" y="6479241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100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6" name="Rectangle 153"/>
              <p:cNvSpPr>
                <a:spLocks noChangeArrowheads="1"/>
              </p:cNvSpPr>
              <p:nvPr/>
            </p:nvSpPr>
            <p:spPr bwMode="auto">
              <a:xfrm>
                <a:off x="5275083" y="6479241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101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7" name="Rectangle 154"/>
              <p:cNvSpPr>
                <a:spLocks noChangeArrowheads="1"/>
              </p:cNvSpPr>
              <p:nvPr/>
            </p:nvSpPr>
            <p:spPr bwMode="auto">
              <a:xfrm>
                <a:off x="5883598" y="6479241"/>
                <a:ext cx="28482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110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8" name="Rectangle 155"/>
              <p:cNvSpPr>
                <a:spLocks noChangeArrowheads="1"/>
              </p:cNvSpPr>
              <p:nvPr/>
            </p:nvSpPr>
            <p:spPr bwMode="auto">
              <a:xfrm>
                <a:off x="6493952" y="6479241"/>
                <a:ext cx="271485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111</a:t>
                </a:r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grpSp>
            <p:nvGrpSpPr>
              <p:cNvPr id="173" name="Group 172"/>
              <p:cNvGrpSpPr/>
              <p:nvPr/>
            </p:nvGrpSpPr>
            <p:grpSpPr>
              <a:xfrm>
                <a:off x="2225151" y="3732648"/>
                <a:ext cx="4540286" cy="215444"/>
                <a:chOff x="2225151" y="3732648"/>
                <a:chExt cx="4540286" cy="215444"/>
              </a:xfrm>
            </p:grpSpPr>
            <p:sp>
              <p:nvSpPr>
                <p:cNvPr id="159" name="Rectangle 156"/>
                <p:cNvSpPr>
                  <a:spLocks noChangeArrowheads="1"/>
                </p:cNvSpPr>
                <p:nvPr/>
              </p:nvSpPr>
              <p:spPr bwMode="auto">
                <a:xfrm>
                  <a:off x="2835505" y="3732648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001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60" name="Rectangle 157"/>
                <p:cNvSpPr>
                  <a:spLocks noChangeArrowheads="1"/>
                </p:cNvSpPr>
                <p:nvPr/>
              </p:nvSpPr>
              <p:spPr bwMode="auto">
                <a:xfrm>
                  <a:off x="3445859" y="3732648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010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61" name="Rectangle 158"/>
                <p:cNvSpPr>
                  <a:spLocks noChangeArrowheads="1"/>
                </p:cNvSpPr>
                <p:nvPr/>
              </p:nvSpPr>
              <p:spPr bwMode="auto">
                <a:xfrm>
                  <a:off x="4054374" y="3732648"/>
                  <a:ext cx="28482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011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62" name="Rectangle 159"/>
                <p:cNvSpPr>
                  <a:spLocks noChangeArrowheads="1"/>
                </p:cNvSpPr>
                <p:nvPr/>
              </p:nvSpPr>
              <p:spPr bwMode="auto">
                <a:xfrm>
                  <a:off x="4664729" y="3732648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100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63" name="Rectangle 160"/>
                <p:cNvSpPr>
                  <a:spLocks noChangeArrowheads="1"/>
                </p:cNvSpPr>
                <p:nvPr/>
              </p:nvSpPr>
              <p:spPr bwMode="auto">
                <a:xfrm>
                  <a:off x="5275083" y="3732648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101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64" name="Rectangle 161"/>
                <p:cNvSpPr>
                  <a:spLocks noChangeArrowheads="1"/>
                </p:cNvSpPr>
                <p:nvPr/>
              </p:nvSpPr>
              <p:spPr bwMode="auto">
                <a:xfrm>
                  <a:off x="5883598" y="3732648"/>
                  <a:ext cx="284822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110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65" name="Rectangle 162"/>
                <p:cNvSpPr>
                  <a:spLocks noChangeArrowheads="1"/>
                </p:cNvSpPr>
                <p:nvPr/>
              </p:nvSpPr>
              <p:spPr bwMode="auto">
                <a:xfrm>
                  <a:off x="6493952" y="3732648"/>
                  <a:ext cx="271485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111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66" name="Rectangle 163"/>
                <p:cNvSpPr>
                  <a:spLocks noChangeArrowheads="1"/>
                </p:cNvSpPr>
                <p:nvPr/>
              </p:nvSpPr>
              <p:spPr bwMode="auto">
                <a:xfrm>
                  <a:off x="2225151" y="3732648"/>
                  <a:ext cx="27411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j-lt"/>
                    </a:rPr>
                    <a:t>000</a:t>
                  </a:r>
                  <a:endPara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</p:grpSp>
          <p:sp>
            <p:nvSpPr>
              <p:cNvPr id="167" name="Rectangle 164"/>
              <p:cNvSpPr>
                <a:spLocks noChangeArrowheads="1"/>
              </p:cNvSpPr>
              <p:nvPr/>
            </p:nvSpPr>
            <p:spPr bwMode="auto">
              <a:xfrm>
                <a:off x="2225151" y="6479241"/>
                <a:ext cx="27411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</a:rPr>
                  <a:t>000</a:t>
                </a:r>
                <a:endPara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170" name="Oval 167"/>
            <p:cNvSpPr>
              <a:spLocks noChangeArrowheads="1"/>
            </p:cNvSpPr>
            <p:nvPr/>
          </p:nvSpPr>
          <p:spPr bwMode="auto">
            <a:xfrm>
              <a:off x="3690368" y="5412341"/>
              <a:ext cx="152589" cy="152588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Oval 168"/>
            <p:cNvSpPr>
              <a:spLocks noChangeArrowheads="1"/>
            </p:cNvSpPr>
            <p:nvPr/>
          </p:nvSpPr>
          <p:spPr bwMode="auto">
            <a:xfrm>
              <a:off x="3080014" y="3583117"/>
              <a:ext cx="152589" cy="152588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Oval 169"/>
            <p:cNvSpPr>
              <a:spLocks noChangeArrowheads="1"/>
            </p:cNvSpPr>
            <p:nvPr/>
          </p:nvSpPr>
          <p:spPr bwMode="auto">
            <a:xfrm>
              <a:off x="2469660" y="4498648"/>
              <a:ext cx="152589" cy="152588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9" name="Rectangle 166"/>
          <p:cNvSpPr>
            <a:spLocks noChangeArrowheads="1"/>
          </p:cNvSpPr>
          <p:nvPr/>
        </p:nvSpPr>
        <p:spPr bwMode="auto">
          <a:xfrm>
            <a:off x="3107130" y="3284984"/>
            <a:ext cx="10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s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6300192" y="13407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[-,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]  [-, </a:t>
            </a:r>
            <a:r>
              <a:rPr lang="en-US" i="1" dirty="0">
                <a:sym typeface="Symbol"/>
              </a:rPr>
              <a:t>y</a:t>
            </a:r>
            <a:r>
              <a:rPr lang="en-US" dirty="0">
                <a:sym typeface="Symbol"/>
              </a:rPr>
              <a:t>]</a:t>
            </a:r>
            <a:r>
              <a:rPr lang="en-US" dirty="0"/>
              <a:t> </a:t>
            </a:r>
          </a:p>
        </p:txBody>
      </p:sp>
      <p:grpSp>
        <p:nvGrpSpPr>
          <p:cNvPr id="230" name="Group 229"/>
          <p:cNvGrpSpPr/>
          <p:nvPr/>
        </p:nvGrpSpPr>
        <p:grpSpPr>
          <a:xfrm>
            <a:off x="2470106" y="3579366"/>
            <a:ext cx="3811036" cy="2897342"/>
            <a:chOff x="2470106" y="3579366"/>
            <a:chExt cx="3811036" cy="2897342"/>
          </a:xfrm>
        </p:grpSpPr>
        <p:grpSp>
          <p:nvGrpSpPr>
            <p:cNvPr id="224" name="Group 223"/>
            <p:cNvGrpSpPr/>
            <p:nvPr/>
          </p:nvGrpSpPr>
          <p:grpSpPr>
            <a:xfrm>
              <a:off x="2560342" y="3735706"/>
              <a:ext cx="3619241" cy="2582974"/>
              <a:chOff x="2774646" y="3701669"/>
              <a:chExt cx="3388689" cy="2841272"/>
            </a:xfrm>
          </p:grpSpPr>
          <p:sp>
            <p:nvSpPr>
              <p:cNvPr id="221" name="Line 133"/>
              <p:cNvSpPr>
                <a:spLocks noChangeShapeType="1"/>
              </p:cNvSpPr>
              <p:nvPr/>
            </p:nvSpPr>
            <p:spPr bwMode="auto">
              <a:xfrm flipH="1">
                <a:off x="2774647" y="3701669"/>
                <a:ext cx="558000" cy="853782"/>
              </a:xfrm>
              <a:prstGeom prst="line">
                <a:avLst/>
              </a:prstGeom>
              <a:noFill/>
              <a:ln w="57150" cap="flat">
                <a:solidFill>
                  <a:srgbClr val="C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Line 135"/>
              <p:cNvSpPr>
                <a:spLocks noChangeShapeType="1"/>
              </p:cNvSpPr>
              <p:nvPr/>
            </p:nvSpPr>
            <p:spPr bwMode="auto">
              <a:xfrm>
                <a:off x="2774646" y="4708753"/>
                <a:ext cx="1128615" cy="837215"/>
              </a:xfrm>
              <a:prstGeom prst="line">
                <a:avLst/>
              </a:prstGeom>
              <a:noFill/>
              <a:ln w="57150" cap="flat">
                <a:solidFill>
                  <a:srgbClr val="C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Line 147"/>
              <p:cNvSpPr>
                <a:spLocks noChangeShapeType="1"/>
              </p:cNvSpPr>
              <p:nvPr/>
            </p:nvSpPr>
            <p:spPr bwMode="auto">
              <a:xfrm>
                <a:off x="3918143" y="5717329"/>
                <a:ext cx="2245192" cy="825612"/>
              </a:xfrm>
              <a:prstGeom prst="line">
                <a:avLst/>
              </a:prstGeom>
              <a:noFill/>
              <a:ln w="57150" cap="flat">
                <a:solidFill>
                  <a:srgbClr val="C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2470106" y="3579366"/>
              <a:ext cx="3811036" cy="2897342"/>
              <a:chOff x="2622060" y="3735517"/>
              <a:chExt cx="3811036" cy="2897342"/>
            </a:xfrm>
          </p:grpSpPr>
          <p:sp>
            <p:nvSpPr>
              <p:cNvPr id="225" name="Oval 66"/>
              <p:cNvSpPr>
                <a:spLocks noChangeArrowheads="1"/>
              </p:cNvSpPr>
              <p:nvPr/>
            </p:nvSpPr>
            <p:spPr bwMode="auto">
              <a:xfrm>
                <a:off x="6282346" y="6480271"/>
                <a:ext cx="150750" cy="152588"/>
              </a:xfrm>
              <a:prstGeom prst="ellipse">
                <a:avLst/>
              </a:prstGeom>
              <a:solidFill>
                <a:srgbClr val="C00000"/>
              </a:solidFill>
              <a:ln w="12700" cap="flat">
                <a:solidFill>
                  <a:srgbClr val="C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Oval 167"/>
              <p:cNvSpPr>
                <a:spLocks noChangeArrowheads="1"/>
              </p:cNvSpPr>
              <p:nvPr/>
            </p:nvSpPr>
            <p:spPr bwMode="auto">
              <a:xfrm>
                <a:off x="3842768" y="5564741"/>
                <a:ext cx="152589" cy="152588"/>
              </a:xfrm>
              <a:prstGeom prst="ellipse">
                <a:avLst/>
              </a:prstGeom>
              <a:solidFill>
                <a:srgbClr val="C00000"/>
              </a:solidFill>
              <a:ln w="12700" cap="flat">
                <a:solidFill>
                  <a:srgbClr val="C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Oval 168"/>
              <p:cNvSpPr>
                <a:spLocks noChangeArrowheads="1"/>
              </p:cNvSpPr>
              <p:nvPr/>
            </p:nvSpPr>
            <p:spPr bwMode="auto">
              <a:xfrm>
                <a:off x="3232414" y="3735517"/>
                <a:ext cx="152589" cy="152588"/>
              </a:xfrm>
              <a:prstGeom prst="ellipse">
                <a:avLst/>
              </a:prstGeom>
              <a:solidFill>
                <a:srgbClr val="C00000"/>
              </a:solidFill>
              <a:ln w="12700" cap="flat">
                <a:solidFill>
                  <a:srgbClr val="C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Oval 169"/>
              <p:cNvSpPr>
                <a:spLocks noChangeArrowheads="1"/>
              </p:cNvSpPr>
              <p:nvPr/>
            </p:nvSpPr>
            <p:spPr bwMode="auto">
              <a:xfrm>
                <a:off x="2622060" y="4651048"/>
                <a:ext cx="152589" cy="152588"/>
              </a:xfrm>
              <a:prstGeom prst="ellipse">
                <a:avLst/>
              </a:prstGeom>
              <a:solidFill>
                <a:srgbClr val="C00000"/>
              </a:solidFill>
              <a:ln w="12700" cap="flat">
                <a:solidFill>
                  <a:srgbClr val="C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32" name="TextBox 231"/>
          <p:cNvSpPr txBox="1"/>
          <p:nvPr/>
        </p:nvSpPr>
        <p:spPr>
          <a:xfrm>
            <a:off x="611560" y="48598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Butterfly Graph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4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9" grpId="0"/>
      <p:bldP spid="219" grpId="0"/>
      <p:bldP spid="2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736</Words>
  <Application>Microsoft Office PowerPoint</Application>
  <PresentationFormat>On-screen Show (4:3)</PresentationFormat>
  <Paragraphs>330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Optimal Planar Orthogonal Skyline Counting Queries</vt:lpstr>
      <vt:lpstr>PowerPoint Presentation</vt:lpstr>
      <vt:lpstr>Results</vt:lpstr>
      <vt:lpstr>Basic Geometry – Divide and Conquer</vt:lpstr>
      <vt:lpstr>Basic Counting – Vertical Slab</vt:lpstr>
      <vt:lpstr>Upper Bound</vt:lpstr>
      <vt:lpstr>Upper Bound – Multi-slab</vt:lpstr>
      <vt:lpstr>Upper Bound – Summary</vt:lpstr>
      <vt:lpstr>Lower Bound – Skyline Counting</vt:lpstr>
      <vt:lpstr>PowerPoint Presentation</vt:lpstr>
      <vt:lpstr>Results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Planar Orthogonal Skyline Counting Queries</dc:title>
  <dc:creator>Gerth Stølting Brodal</dc:creator>
  <cp:lastModifiedBy>Gerth Stølting Brodal</cp:lastModifiedBy>
  <cp:revision>81</cp:revision>
  <dcterms:created xsi:type="dcterms:W3CDTF">2014-07-01T19:45:20Z</dcterms:created>
  <dcterms:modified xsi:type="dcterms:W3CDTF">2014-07-03T14:24:13Z</dcterms:modified>
</cp:coreProperties>
</file>