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10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CEE94-3CE5-4B63-A7A9-053EDD39BE1D}" v="1165" dt="2025-10-06T10:24:22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3318" autoAdjust="0"/>
  </p:normalViewPr>
  <p:slideViewPr>
    <p:cSldViewPr snapToGrid="0" showGuides="1">
      <p:cViewPr varScale="1">
        <p:scale>
          <a:sx n="43" d="100"/>
          <a:sy n="43" d="100"/>
        </p:scale>
        <p:origin x="1508" y="40"/>
      </p:cViewPr>
      <p:guideLst>
        <p:guide orient="horz" pos="1298"/>
        <p:guide pos="102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th Stølting Brodal" userId="04ef4784-6591-4f86-a140-f5c3b108582a" providerId="ADAL" clId="{27124F44-A0F7-408A-AA2B-2C5136C1DC06}"/>
    <pc:docChg chg="undo redo custSel addSld delSld modSld sldOrd modMainMaster">
      <pc:chgData name="Gerth Stølting Brodal" userId="04ef4784-6591-4f86-a140-f5c3b108582a" providerId="ADAL" clId="{27124F44-A0F7-408A-AA2B-2C5136C1DC06}" dt="2025-10-06T11:40:20.114" v="8171" actId="47"/>
      <pc:docMkLst>
        <pc:docMk/>
      </pc:docMkLst>
      <pc:sldChg chg="addSp delSp modSp mod modAnim modNotesTx">
        <pc:chgData name="Gerth Stølting Brodal" userId="04ef4784-6591-4f86-a140-f5c3b108582a" providerId="ADAL" clId="{27124F44-A0F7-408A-AA2B-2C5136C1DC06}" dt="2025-10-02T19:59:51.712" v="8146" actId="14100"/>
        <pc:sldMkLst>
          <pc:docMk/>
          <pc:sldMk cId="4055397028" sldId="257"/>
        </pc:sldMkLst>
        <pc:spChg chg="mod">
          <ac:chgData name="Gerth Stølting Brodal" userId="04ef4784-6591-4f86-a140-f5c3b108582a" providerId="ADAL" clId="{27124F44-A0F7-408A-AA2B-2C5136C1DC06}" dt="2025-10-02T12:09:08.734" v="4850" actId="20577"/>
          <ac:spMkLst>
            <pc:docMk/>
            <pc:sldMk cId="4055397028" sldId="257"/>
            <ac:spMk id="2" creationId="{5FCA9651-EEAD-EE6F-40A8-F58090A96E8D}"/>
          </ac:spMkLst>
        </pc:spChg>
        <pc:spChg chg="add mod">
          <ac:chgData name="Gerth Stølting Brodal" userId="04ef4784-6591-4f86-a140-f5c3b108582a" providerId="ADAL" clId="{27124F44-A0F7-408A-AA2B-2C5136C1DC06}" dt="2025-10-02T19:59:29.518" v="8145" actId="206"/>
          <ac:spMkLst>
            <pc:docMk/>
            <pc:sldMk cId="4055397028" sldId="257"/>
            <ac:spMk id="3" creationId="{64807306-7CCE-4A70-33EC-AE6A95066A78}"/>
          </ac:spMkLst>
        </pc:spChg>
        <pc:spChg chg="mod">
          <ac:chgData name="Gerth Stølting Brodal" userId="04ef4784-6591-4f86-a140-f5c3b108582a" providerId="ADAL" clId="{27124F44-A0F7-408A-AA2B-2C5136C1DC06}" dt="2025-10-02T12:08:11.581" v="4808" actId="1038"/>
          <ac:spMkLst>
            <pc:docMk/>
            <pc:sldMk cId="4055397028" sldId="257"/>
            <ac:spMk id="6" creationId="{346FF07F-0800-FAE4-0029-68CC1E9D417E}"/>
          </ac:spMkLst>
        </pc:spChg>
        <pc:spChg chg="add mod">
          <ac:chgData name="Gerth Stølting Brodal" userId="04ef4784-6591-4f86-a140-f5c3b108582a" providerId="ADAL" clId="{27124F44-A0F7-408A-AA2B-2C5136C1DC06}" dt="2025-10-02T19:59:29.518" v="8145" actId="206"/>
          <ac:spMkLst>
            <pc:docMk/>
            <pc:sldMk cId="4055397028" sldId="257"/>
            <ac:spMk id="7" creationId="{4BF6D2CA-A9D2-C36D-8318-D7B8DE773ABA}"/>
          </ac:spMkLst>
        </pc:spChg>
        <pc:spChg chg="add mod">
          <ac:chgData name="Gerth Stølting Brodal" userId="04ef4784-6591-4f86-a140-f5c3b108582a" providerId="ADAL" clId="{27124F44-A0F7-408A-AA2B-2C5136C1DC06}" dt="2025-10-02T19:52:51.123" v="8100" actId="20577"/>
          <ac:spMkLst>
            <pc:docMk/>
            <pc:sldMk cId="4055397028" sldId="257"/>
            <ac:spMk id="8" creationId="{62F81407-A1F1-6038-9D9E-6ADA2B13A953}"/>
          </ac:spMkLst>
        </pc:spChg>
        <pc:spChg chg="mod">
          <ac:chgData name="Gerth Stølting Brodal" userId="04ef4784-6591-4f86-a140-f5c3b108582a" providerId="ADAL" clId="{27124F44-A0F7-408A-AA2B-2C5136C1DC06}" dt="2025-10-02T19:26:41.132" v="7997" actId="1035"/>
          <ac:spMkLst>
            <pc:docMk/>
            <pc:sldMk cId="4055397028" sldId="257"/>
            <ac:spMk id="12" creationId="{15348AC0-FAB3-7050-8D21-E5F9E6839B9C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13" creationId="{D560F723-A201-EE10-FD4C-E5470B33ABC0}"/>
          </ac:spMkLst>
        </pc:spChg>
        <pc:spChg chg="mod">
          <ac:chgData name="Gerth Stølting Brodal" userId="04ef4784-6591-4f86-a140-f5c3b108582a" providerId="ADAL" clId="{27124F44-A0F7-408A-AA2B-2C5136C1DC06}" dt="2025-10-02T19:25:54.708" v="7985" actId="1038"/>
          <ac:spMkLst>
            <pc:docMk/>
            <pc:sldMk cId="4055397028" sldId="257"/>
            <ac:spMk id="14" creationId="{E058A65C-B933-C531-D4DC-69FCE60C4274}"/>
          </ac:spMkLst>
        </pc:spChg>
        <pc:spChg chg="mod">
          <ac:chgData name="Gerth Stølting Brodal" userId="04ef4784-6591-4f86-a140-f5c3b108582a" providerId="ADAL" clId="{27124F44-A0F7-408A-AA2B-2C5136C1DC06}" dt="2025-10-02T12:08:11.581" v="4808" actId="1038"/>
          <ac:spMkLst>
            <pc:docMk/>
            <pc:sldMk cId="4055397028" sldId="257"/>
            <ac:spMk id="15" creationId="{528167C6-2739-59C8-CAEB-ABF0ACE7664C}"/>
          </ac:spMkLst>
        </pc:spChg>
        <pc:spChg chg="mod">
          <ac:chgData name="Gerth Stølting Brodal" userId="04ef4784-6591-4f86-a140-f5c3b108582a" providerId="ADAL" clId="{27124F44-A0F7-408A-AA2B-2C5136C1DC06}" dt="2025-10-02T19:28:32.245" v="8000" actId="14100"/>
          <ac:spMkLst>
            <pc:docMk/>
            <pc:sldMk cId="4055397028" sldId="257"/>
            <ac:spMk id="16" creationId="{B90FE0B6-31FD-1411-F581-DE567E29E4D2}"/>
          </ac:spMkLst>
        </pc:spChg>
        <pc:spChg chg="mod">
          <ac:chgData name="Gerth Stølting Brodal" userId="04ef4784-6591-4f86-a140-f5c3b108582a" providerId="ADAL" clId="{27124F44-A0F7-408A-AA2B-2C5136C1DC06}" dt="2025-10-02T12:08:30.074" v="4843" actId="1076"/>
          <ac:spMkLst>
            <pc:docMk/>
            <pc:sldMk cId="4055397028" sldId="257"/>
            <ac:spMk id="18" creationId="{3051BDCA-6323-0B68-DF88-A888D5213B1B}"/>
          </ac:spMkLst>
        </pc:spChg>
        <pc:spChg chg="mod">
          <ac:chgData name="Gerth Stølting Brodal" userId="04ef4784-6591-4f86-a140-f5c3b108582a" providerId="ADAL" clId="{27124F44-A0F7-408A-AA2B-2C5136C1DC06}" dt="2025-10-01T11:50:37.300" v="95" actId="1035"/>
          <ac:spMkLst>
            <pc:docMk/>
            <pc:sldMk cId="4055397028" sldId="257"/>
            <ac:spMk id="20" creationId="{A3E4BCBD-0E23-2917-3897-01915851376D}"/>
          </ac:spMkLst>
        </pc:spChg>
        <pc:spChg chg="mod">
          <ac:chgData name="Gerth Stølting Brodal" userId="04ef4784-6591-4f86-a140-f5c3b108582a" providerId="ADAL" clId="{27124F44-A0F7-408A-AA2B-2C5136C1DC06}" dt="2025-10-02T19:30:30.054" v="8007" actId="1038"/>
          <ac:spMkLst>
            <pc:docMk/>
            <pc:sldMk cId="4055397028" sldId="257"/>
            <ac:spMk id="30" creationId="{AAC18FFB-28B9-E34F-2124-27DAC2B7BF84}"/>
          </ac:spMkLst>
        </pc:spChg>
        <pc:spChg chg="mod">
          <ac:chgData name="Gerth Stølting Brodal" userId="04ef4784-6591-4f86-a140-f5c3b108582a" providerId="ADAL" clId="{27124F44-A0F7-408A-AA2B-2C5136C1DC06}" dt="2025-10-02T12:08:11.581" v="4808" actId="1038"/>
          <ac:spMkLst>
            <pc:docMk/>
            <pc:sldMk cId="4055397028" sldId="257"/>
            <ac:spMk id="31" creationId="{3CE1CC3A-3BC4-C3BB-C779-6581EC44C2B5}"/>
          </ac:spMkLst>
        </pc:spChg>
        <pc:spChg chg="mod">
          <ac:chgData name="Gerth Stølting Brodal" userId="04ef4784-6591-4f86-a140-f5c3b108582a" providerId="ADAL" clId="{27124F44-A0F7-408A-AA2B-2C5136C1DC06}" dt="2025-10-02T12:04:24.256" v="4674" actId="1035"/>
          <ac:spMkLst>
            <pc:docMk/>
            <pc:sldMk cId="4055397028" sldId="257"/>
            <ac:spMk id="35" creationId="{FD085C81-A0DF-5AAC-0AE2-523597BEA3F2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37" creationId="{7C357C76-E0F7-DDB3-5B67-66BA8B1915EB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38" creationId="{59B993FC-0267-D687-C5B7-27182DA93585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39" creationId="{C9225F6C-D61F-86FD-26C5-123E2D56D131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0" creationId="{0F8B2BE2-8EC2-2784-1E6E-FB82268B8FEB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1" creationId="{5C43FBC3-E865-7685-9614-01FF26506838}"/>
          </ac:spMkLst>
        </pc:spChg>
        <pc:spChg chg="mod">
          <ac:chgData name="Gerth Stølting Brodal" userId="04ef4784-6591-4f86-a140-f5c3b108582a" providerId="ADAL" clId="{27124F44-A0F7-408A-AA2B-2C5136C1DC06}" dt="2025-10-01T11:50:49.264" v="150" actId="1037"/>
          <ac:spMkLst>
            <pc:docMk/>
            <pc:sldMk cId="4055397028" sldId="257"/>
            <ac:spMk id="42" creationId="{B137DCBD-042A-26B4-0EE4-9D3D0D45505E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3" creationId="{F09F75F3-CDFD-F7D6-F12B-1301222D9BF7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4" creationId="{19DF243D-4988-1DDA-9626-56C3A8835025}"/>
          </ac:spMkLst>
        </pc:spChg>
        <pc:spChg chg="mod">
          <ac:chgData name="Gerth Stølting Brodal" userId="04ef4784-6591-4f86-a140-f5c3b108582a" providerId="ADAL" clId="{27124F44-A0F7-408A-AA2B-2C5136C1DC06}" dt="2025-10-01T11:50:49.264" v="150" actId="1037"/>
          <ac:spMkLst>
            <pc:docMk/>
            <pc:sldMk cId="4055397028" sldId="257"/>
            <ac:spMk id="45" creationId="{2C954C03-842B-96A4-5DAC-3CC0C76E1798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6" creationId="{83BA2CE4-9C7C-F43E-970D-7FE3BA211506}"/>
          </ac:spMkLst>
        </pc:spChg>
        <pc:spChg chg="mod">
          <ac:chgData name="Gerth Stølting Brodal" userId="04ef4784-6591-4f86-a140-f5c3b108582a" providerId="ADAL" clId="{27124F44-A0F7-408A-AA2B-2C5136C1DC06}" dt="2025-10-02T19:31:50.096" v="8029" actId="1038"/>
          <ac:spMkLst>
            <pc:docMk/>
            <pc:sldMk cId="4055397028" sldId="257"/>
            <ac:spMk id="47" creationId="{1EDE560B-998F-3ED9-35D1-10602B723B14}"/>
          </ac:spMkLst>
        </pc:spChg>
        <pc:spChg chg="add mod">
          <ac:chgData name="Gerth Stølting Brodal" userId="04ef4784-6591-4f86-a140-f5c3b108582a" providerId="ADAL" clId="{27124F44-A0F7-408A-AA2B-2C5136C1DC06}" dt="2025-10-02T18:07:50.874" v="5721" actId="1038"/>
          <ac:spMkLst>
            <pc:docMk/>
            <pc:sldMk cId="4055397028" sldId="257"/>
            <ac:spMk id="59" creationId="{02731159-9BBD-B4D0-F27F-F7783C16FEA9}"/>
          </ac:spMkLst>
        </pc:spChg>
        <pc:spChg chg="add mod">
          <ac:chgData name="Gerth Stølting Brodal" userId="04ef4784-6591-4f86-a140-f5c3b108582a" providerId="ADAL" clId="{27124F44-A0F7-408A-AA2B-2C5136C1DC06}" dt="2025-10-02T19:49:24.535" v="8097" actId="20577"/>
          <ac:spMkLst>
            <pc:docMk/>
            <pc:sldMk cId="4055397028" sldId="257"/>
            <ac:spMk id="60" creationId="{8A8A7E08-3EF9-2353-5992-9E601F3959FD}"/>
          </ac:spMkLst>
        </pc:spChg>
        <pc:spChg chg="add mod or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63" creationId="{130E01AC-67ED-F0E4-9AE5-4234C46E5306}"/>
          </ac:spMkLst>
        </pc:spChg>
        <pc:spChg chg="add mod">
          <ac:chgData name="Gerth Stølting Brodal" userId="04ef4784-6591-4f86-a140-f5c3b108582a" providerId="ADAL" clId="{27124F44-A0F7-408A-AA2B-2C5136C1DC06}" dt="2025-10-02T19:26:41.132" v="7997" actId="1035"/>
          <ac:spMkLst>
            <pc:docMk/>
            <pc:sldMk cId="4055397028" sldId="257"/>
            <ac:spMk id="65" creationId="{974828AD-4F31-099F-1276-E26053643835}"/>
          </ac:spMkLst>
        </pc:spChg>
        <pc:spChg chg="add mod ord">
          <ac:chgData name="Gerth Stølting Brodal" userId="04ef4784-6591-4f86-a140-f5c3b108582a" providerId="ADAL" clId="{27124F44-A0F7-408A-AA2B-2C5136C1DC06}" dt="2025-10-02T19:46:12.149" v="8093" actId="164"/>
          <ac:spMkLst>
            <pc:docMk/>
            <pc:sldMk cId="4055397028" sldId="257"/>
            <ac:spMk id="66" creationId="{E439539E-52CA-BDF5-BB9E-1E12E208BFE0}"/>
          </ac:spMkLst>
        </pc:spChg>
        <pc:spChg chg="add mod">
          <ac:chgData name="Gerth Stølting Brodal" userId="04ef4784-6591-4f86-a140-f5c3b108582a" providerId="ADAL" clId="{27124F44-A0F7-408A-AA2B-2C5136C1DC06}" dt="2025-10-02T19:46:12.149" v="8093" actId="164"/>
          <ac:spMkLst>
            <pc:docMk/>
            <pc:sldMk cId="4055397028" sldId="257"/>
            <ac:spMk id="67" creationId="{4910EE0C-8081-4901-B240-A673E62DC895}"/>
          </ac:spMkLst>
        </pc:spChg>
        <pc:spChg chg="mo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73" creationId="{B7318CEC-FE3A-3174-513A-BF235DEE1DF5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74" creationId="{0E29C185-E591-C18B-B6F5-361A502179AD}"/>
          </ac:spMkLst>
        </pc:spChg>
        <pc:spChg chg="add mod">
          <ac:chgData name="Gerth Stølting Brodal" userId="04ef4784-6591-4f86-a140-f5c3b108582a" providerId="ADAL" clId="{27124F44-A0F7-408A-AA2B-2C5136C1DC06}" dt="2025-10-01T12:17:31.588" v="737" actId="1036"/>
          <ac:spMkLst>
            <pc:docMk/>
            <pc:sldMk cId="4055397028" sldId="257"/>
            <ac:spMk id="75" creationId="{C2F58710-8D70-CCF9-EBDB-F5674DDFEBAA}"/>
          </ac:spMkLst>
        </pc:spChg>
        <pc:spChg chg="add mod topLvl">
          <ac:chgData name="Gerth Stølting Brodal" userId="04ef4784-6591-4f86-a140-f5c3b108582a" providerId="ADAL" clId="{27124F44-A0F7-408A-AA2B-2C5136C1DC06}" dt="2025-10-02T11:21:48.649" v="3935" actId="1035"/>
          <ac:spMkLst>
            <pc:docMk/>
            <pc:sldMk cId="4055397028" sldId="257"/>
            <ac:spMk id="76" creationId="{FF56AAFF-23D7-BA21-6669-C4CB6EE170E3}"/>
          </ac:spMkLst>
        </pc:spChg>
        <pc:spChg chg="add mod topLvl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77" creationId="{59B63930-CE3B-3DC5-B4FF-B0F1ABE6773F}"/>
          </ac:spMkLst>
        </pc:spChg>
        <pc:spChg chg="add mod">
          <ac:chgData name="Gerth Stølting Brodal" userId="04ef4784-6591-4f86-a140-f5c3b108582a" providerId="ADAL" clId="{27124F44-A0F7-408A-AA2B-2C5136C1DC06}" dt="2025-10-01T12:17:31.588" v="737" actId="1036"/>
          <ac:spMkLst>
            <pc:docMk/>
            <pc:sldMk cId="4055397028" sldId="257"/>
            <ac:spMk id="78" creationId="{5F8768CF-E134-BB0E-55E2-6D44B7A5D83A}"/>
          </ac:spMkLst>
        </pc:spChg>
        <pc:spChg chg="add 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79" creationId="{CF9EA758-E409-7720-A6DB-0FA4D0D736DC}"/>
          </ac:spMkLst>
        </pc:spChg>
        <pc:spChg chg="add mod topLvl">
          <ac:chgData name="Gerth Stølting Brodal" userId="04ef4784-6591-4f86-a140-f5c3b108582a" providerId="ADAL" clId="{27124F44-A0F7-408A-AA2B-2C5136C1DC06}" dt="2025-10-01T12:17:31.588" v="737" actId="1036"/>
          <ac:spMkLst>
            <pc:docMk/>
            <pc:sldMk cId="4055397028" sldId="257"/>
            <ac:spMk id="80" creationId="{2F16007A-563C-2FC9-E3FE-3789C276295E}"/>
          </ac:spMkLst>
        </pc:spChg>
        <pc:spChg chg="add mod">
          <ac:chgData name="Gerth Stølting Brodal" userId="04ef4784-6591-4f86-a140-f5c3b108582a" providerId="ADAL" clId="{27124F44-A0F7-408A-AA2B-2C5136C1DC06}" dt="2025-10-01T12:17:31.588" v="737" actId="1036"/>
          <ac:spMkLst>
            <pc:docMk/>
            <pc:sldMk cId="4055397028" sldId="257"/>
            <ac:spMk id="81" creationId="{D14AD190-9532-DAAB-30A0-A484ADFBE929}"/>
          </ac:spMkLst>
        </pc:spChg>
        <pc:spChg chg="add mod">
          <ac:chgData name="Gerth Stølting Brodal" userId="04ef4784-6591-4f86-a140-f5c3b108582a" providerId="ADAL" clId="{27124F44-A0F7-408A-AA2B-2C5136C1DC06}" dt="2025-10-01T12:18:57.526" v="795" actId="1036"/>
          <ac:spMkLst>
            <pc:docMk/>
            <pc:sldMk cId="4055397028" sldId="257"/>
            <ac:spMk id="83" creationId="{85675664-CB91-3876-DFC6-0DC5165B8386}"/>
          </ac:spMkLst>
        </pc:spChg>
        <pc:spChg chg="add mod topLvl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84" creationId="{551F6439-92BB-B035-1BD6-FB59BB0922B2}"/>
          </ac:spMkLst>
        </pc:spChg>
        <pc:spChg chg="add mod topLvl">
          <ac:chgData name="Gerth Stølting Brodal" userId="04ef4784-6591-4f86-a140-f5c3b108582a" providerId="ADAL" clId="{27124F44-A0F7-408A-AA2B-2C5136C1DC06}" dt="2025-10-01T12:17:31.588" v="737" actId="1036"/>
          <ac:spMkLst>
            <pc:docMk/>
            <pc:sldMk cId="4055397028" sldId="257"/>
            <ac:spMk id="93" creationId="{55E4A7E4-200C-A17A-653A-4DC4F0BB734B}"/>
          </ac:spMkLst>
        </pc:spChg>
        <pc:spChg chg="add mod topLvl">
          <ac:chgData name="Gerth Stølting Brodal" userId="04ef4784-6591-4f86-a140-f5c3b108582a" providerId="ADAL" clId="{27124F44-A0F7-408A-AA2B-2C5136C1DC06}" dt="2025-10-01T12:54:32.802" v="3132" actId="1037"/>
          <ac:spMkLst>
            <pc:docMk/>
            <pc:sldMk cId="4055397028" sldId="257"/>
            <ac:spMk id="97" creationId="{C6C05CC9-A957-A241-EFB2-215A2AD6CC7F}"/>
          </ac:spMkLst>
        </pc:spChg>
        <pc:spChg chg="add mod">
          <ac:chgData name="Gerth Stølting Brodal" userId="04ef4784-6591-4f86-a140-f5c3b108582a" providerId="ADAL" clId="{27124F44-A0F7-408A-AA2B-2C5136C1DC06}" dt="2025-10-01T12:53:53.818" v="3044" actId="1035"/>
          <ac:spMkLst>
            <pc:docMk/>
            <pc:sldMk cId="4055397028" sldId="257"/>
            <ac:spMk id="225" creationId="{E7189DBD-50A6-511D-E112-209AF339A957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226" creationId="{05C458F3-9BA7-B545-B0AE-26BD2CE7EC86}"/>
          </ac:spMkLst>
        </pc:spChg>
        <pc:spChg chg="add mod topLvl">
          <ac:chgData name="Gerth Stølting Brodal" userId="04ef4784-6591-4f86-a140-f5c3b108582a" providerId="ADAL" clId="{27124F44-A0F7-408A-AA2B-2C5136C1DC06}" dt="2025-10-01T12:13:19.092" v="617" actId="165"/>
          <ac:spMkLst>
            <pc:docMk/>
            <pc:sldMk cId="4055397028" sldId="257"/>
            <ac:spMk id="228" creationId="{8854595A-6806-CD13-2C53-C1360EE2A945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229" creationId="{AA08B2CB-D5F3-6B25-CD8D-CDD568020C93}"/>
          </ac:spMkLst>
        </pc:spChg>
        <pc:spChg chg="add mod">
          <ac:chgData name="Gerth Stølting Brodal" userId="04ef4784-6591-4f86-a140-f5c3b108582a" providerId="ADAL" clId="{27124F44-A0F7-408A-AA2B-2C5136C1DC06}" dt="2025-10-01T12:08:56.161" v="561" actId="1076"/>
          <ac:spMkLst>
            <pc:docMk/>
            <pc:sldMk cId="4055397028" sldId="257"/>
            <ac:spMk id="230" creationId="{AD4E0840-410E-745B-73E4-37F6B1746EE9}"/>
          </ac:spMkLst>
        </pc:spChg>
        <pc:spChg chg="add mod">
          <ac:chgData name="Gerth Stølting Brodal" userId="04ef4784-6591-4f86-a140-f5c3b108582a" providerId="ADAL" clId="{27124F44-A0F7-408A-AA2B-2C5136C1DC06}" dt="2025-10-01T12:09:06.160" v="563" actId="1076"/>
          <ac:spMkLst>
            <pc:docMk/>
            <pc:sldMk cId="4055397028" sldId="257"/>
            <ac:spMk id="233" creationId="{624F24B5-6B80-4EA5-B3C7-D5175F030E23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238" creationId="{10E324FA-BD8C-B7F3-5B77-D5AA036C013B}"/>
          </ac:spMkLst>
        </pc:spChg>
        <pc:spChg chg="add mod topLvl">
          <ac:chgData name="Gerth Stølting Brodal" userId="04ef4784-6591-4f86-a140-f5c3b108582a" providerId="ADAL" clId="{27124F44-A0F7-408A-AA2B-2C5136C1DC06}" dt="2025-10-01T12:17:02.034" v="723" actId="404"/>
          <ac:spMkLst>
            <pc:docMk/>
            <pc:sldMk cId="4055397028" sldId="257"/>
            <ac:spMk id="240" creationId="{95631DBB-E957-5E63-DC36-84749208233C}"/>
          </ac:spMkLst>
        </pc:spChg>
        <pc:spChg chg="add mod topLvl">
          <ac:chgData name="Gerth Stølting Brodal" userId="04ef4784-6591-4f86-a140-f5c3b108582a" providerId="ADAL" clId="{27124F44-A0F7-408A-AA2B-2C5136C1DC06}" dt="2025-10-01T12:17:02.034" v="723" actId="404"/>
          <ac:spMkLst>
            <pc:docMk/>
            <pc:sldMk cId="4055397028" sldId="257"/>
            <ac:spMk id="242" creationId="{ED4B4945-E506-C21C-E4D9-EF45050F8112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244" creationId="{E75EFD97-19C5-D275-9062-9301E979EB39}"/>
          </ac:spMkLst>
        </pc:spChg>
        <pc:spChg chg="add mod topLvl">
          <ac:chgData name="Gerth Stølting Brodal" userId="04ef4784-6591-4f86-a140-f5c3b108582a" providerId="ADAL" clId="{27124F44-A0F7-408A-AA2B-2C5136C1DC06}" dt="2025-10-01T12:18:12.023" v="774" actId="1038"/>
          <ac:spMkLst>
            <pc:docMk/>
            <pc:sldMk cId="4055397028" sldId="257"/>
            <ac:spMk id="246" creationId="{1FF5DB23-D54F-510F-9DAA-B537440C5602}"/>
          </ac:spMkLst>
        </pc:spChg>
        <pc:spChg chg="add mod topLvl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248" creationId="{3B44336B-74A7-1E0A-5A59-2F82EF0C2A81}"/>
          </ac:spMkLst>
        </pc:spChg>
        <pc:spChg chg="add mod">
          <ac:chgData name="Gerth Stølting Brodal" userId="04ef4784-6591-4f86-a140-f5c3b108582a" providerId="ADAL" clId="{27124F44-A0F7-408A-AA2B-2C5136C1DC06}" dt="2025-10-01T12:13:41.121" v="630" actId="1037"/>
          <ac:spMkLst>
            <pc:docMk/>
            <pc:sldMk cId="4055397028" sldId="257"/>
            <ac:spMk id="251" creationId="{DDA0B7C5-FECF-E401-3824-9B4A6500B2BC}"/>
          </ac:spMkLst>
        </pc:spChg>
        <pc:spChg chg="add mod">
          <ac:chgData name="Gerth Stølting Brodal" userId="04ef4784-6591-4f86-a140-f5c3b108582a" providerId="ADAL" clId="{27124F44-A0F7-408A-AA2B-2C5136C1DC06}" dt="2025-10-01T12:13:56.087" v="644" actId="1035"/>
          <ac:spMkLst>
            <pc:docMk/>
            <pc:sldMk cId="4055397028" sldId="257"/>
            <ac:spMk id="253" creationId="{B68814DC-56D5-F4C8-B9C1-CBBF06252159}"/>
          </ac:spMkLst>
        </pc:spChg>
        <pc:spChg chg="add mod">
          <ac:chgData name="Gerth Stølting Brodal" userId="04ef4784-6591-4f86-a140-f5c3b108582a" providerId="ADAL" clId="{27124F44-A0F7-408A-AA2B-2C5136C1DC06}" dt="2025-10-01T12:19:18.783" v="809" actId="1035"/>
          <ac:spMkLst>
            <pc:docMk/>
            <pc:sldMk cId="4055397028" sldId="257"/>
            <ac:spMk id="256" creationId="{1F96049A-8D5B-A0C3-87BB-AFBC64F30090}"/>
          </ac:spMkLst>
        </pc:spChg>
        <pc:spChg chg="add mod">
          <ac:chgData name="Gerth Stølting Brodal" userId="04ef4784-6591-4f86-a140-f5c3b108582a" providerId="ADAL" clId="{27124F44-A0F7-408A-AA2B-2C5136C1DC06}" dt="2025-10-01T12:54:00.947" v="3086" actId="1036"/>
          <ac:spMkLst>
            <pc:docMk/>
            <pc:sldMk cId="4055397028" sldId="257"/>
            <ac:spMk id="257" creationId="{590B3C78-8111-1993-C6F5-734B2E852A43}"/>
          </ac:spMkLst>
        </pc:spChg>
        <pc:spChg chg="add mod">
          <ac:chgData name="Gerth Stølting Brodal" userId="04ef4784-6591-4f86-a140-f5c3b108582a" providerId="ADAL" clId="{27124F44-A0F7-408A-AA2B-2C5136C1DC06}" dt="2025-10-01T12:53:45.759" v="3041" actId="1036"/>
          <ac:spMkLst>
            <pc:docMk/>
            <pc:sldMk cId="4055397028" sldId="257"/>
            <ac:spMk id="262" creationId="{18BB5B9A-C5E3-AAF1-4BC3-ADC0781C47A8}"/>
          </ac:spMkLst>
        </pc:spChg>
        <pc:spChg chg="mod">
          <ac:chgData name="Gerth Stølting Brodal" userId="04ef4784-6591-4f86-a140-f5c3b108582a" providerId="ADAL" clId="{27124F44-A0F7-408A-AA2B-2C5136C1DC06}" dt="2025-10-01T12:49:12.983" v="2583" actId="1037"/>
          <ac:spMkLst>
            <pc:docMk/>
            <pc:sldMk cId="4055397028" sldId="257"/>
            <ac:spMk id="329" creationId="{CFAE6D0A-CB26-AE6E-03FA-47B61045FCC2}"/>
          </ac:spMkLst>
        </pc:spChg>
        <pc:spChg chg="mod topLvl">
          <ac:chgData name="Gerth Stølting Brodal" userId="04ef4784-6591-4f86-a140-f5c3b108582a" providerId="ADAL" clId="{27124F44-A0F7-408A-AA2B-2C5136C1DC06}" dt="2025-10-01T12:49:25.584" v="2611" actId="1038"/>
          <ac:spMkLst>
            <pc:docMk/>
            <pc:sldMk cId="4055397028" sldId="257"/>
            <ac:spMk id="333" creationId="{9899175A-CCF0-0DD2-DAD3-6DC5FE4C6F38}"/>
          </ac:spMkLst>
        </pc:spChg>
        <pc:spChg chg="mod topLvl">
          <ac:chgData name="Gerth Stølting Brodal" userId="04ef4784-6591-4f86-a140-f5c3b108582a" providerId="ADAL" clId="{27124F44-A0F7-408A-AA2B-2C5136C1DC06}" dt="2025-10-02T11:21:35.012" v="3929" actId="1036"/>
          <ac:spMkLst>
            <pc:docMk/>
            <pc:sldMk cId="4055397028" sldId="257"/>
            <ac:spMk id="335" creationId="{17003EC6-FBB7-5383-1B50-A44E05C8E35E}"/>
          </ac:spMkLst>
        </pc:spChg>
        <pc:spChg chg="mod">
          <ac:chgData name="Gerth Stølting Brodal" userId="04ef4784-6591-4f86-a140-f5c3b108582a" providerId="ADAL" clId="{27124F44-A0F7-408A-AA2B-2C5136C1DC06}" dt="2025-10-01T12:49:15.872" v="2587" actId="1038"/>
          <ac:spMkLst>
            <pc:docMk/>
            <pc:sldMk cId="4055397028" sldId="257"/>
            <ac:spMk id="336" creationId="{DBF4A4C6-FE3A-3F21-3ABC-0DE85D22CDCE}"/>
          </ac:spMkLst>
        </pc:spChg>
        <pc:spChg chg="mod topLvl">
          <ac:chgData name="Gerth Stølting Brodal" userId="04ef4784-6591-4f86-a140-f5c3b108582a" providerId="ADAL" clId="{27124F44-A0F7-408A-AA2B-2C5136C1DC06}" dt="2025-10-01T12:47:26.057" v="2478" actId="1038"/>
          <ac:spMkLst>
            <pc:docMk/>
            <pc:sldMk cId="4055397028" sldId="257"/>
            <ac:spMk id="337" creationId="{D9C2804B-50A9-FB84-DE5E-112C53535E93}"/>
          </ac:spMkLst>
        </pc:spChg>
        <pc:spChg chg="mod topLvl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339" creationId="{B051EA56-ACDD-BA85-2490-3585148DE7C1}"/>
          </ac:spMkLst>
        </pc:spChg>
        <pc:spChg chg="mod">
          <ac:chgData name="Gerth Stølting Brodal" userId="04ef4784-6591-4f86-a140-f5c3b108582a" providerId="ADAL" clId="{27124F44-A0F7-408A-AA2B-2C5136C1DC06}" dt="2025-10-01T12:47:26.057" v="2478" actId="1038"/>
          <ac:spMkLst>
            <pc:docMk/>
            <pc:sldMk cId="4055397028" sldId="257"/>
            <ac:spMk id="340" creationId="{40C38A8A-F18E-3F33-2D07-8C1E5B28C692}"/>
          </ac:spMkLst>
        </pc:spChg>
        <pc:spChg chg="add mod topLvl">
          <ac:chgData name="Gerth Stølting Brodal" userId="04ef4784-6591-4f86-a140-f5c3b108582a" providerId="ADAL" clId="{27124F44-A0F7-408A-AA2B-2C5136C1DC06}" dt="2025-10-01T12:47:26.057" v="2478" actId="1038"/>
          <ac:spMkLst>
            <pc:docMk/>
            <pc:sldMk cId="4055397028" sldId="257"/>
            <ac:spMk id="342" creationId="{7AD70BD1-DADC-4401-C1D1-09E4C1FC5667}"/>
          </ac:spMkLst>
        </pc:spChg>
        <pc:spChg chg="add mod topLvl">
          <ac:chgData name="Gerth Stølting Brodal" userId="04ef4784-6591-4f86-a140-f5c3b108582a" providerId="ADAL" clId="{27124F44-A0F7-408A-AA2B-2C5136C1DC06}" dt="2025-10-01T12:47:26.057" v="2478" actId="1038"/>
          <ac:spMkLst>
            <pc:docMk/>
            <pc:sldMk cId="4055397028" sldId="257"/>
            <ac:spMk id="362" creationId="{FF6D83EB-8B21-9931-B123-87F65E48E981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66" creationId="{5531E0A8-A3BB-43AF-7AE2-C6AF4CA8FFF1}"/>
          </ac:spMkLst>
        </pc:spChg>
        <pc:spChg chg="add mod topLvl">
          <ac:chgData name="Gerth Stølting Brodal" userId="04ef4784-6591-4f86-a140-f5c3b108582a" providerId="ADAL" clId="{27124F44-A0F7-408A-AA2B-2C5136C1DC06}" dt="2025-10-01T12:53:01.664" v="2893" actId="1038"/>
          <ac:spMkLst>
            <pc:docMk/>
            <pc:sldMk cId="4055397028" sldId="257"/>
            <ac:spMk id="370" creationId="{5B16E0F1-7278-9B55-16E7-196D200ADA5D}"/>
          </ac:spMkLst>
        </pc:spChg>
        <pc:spChg chg="mod topLvl">
          <ac:chgData name="Gerth Stølting Brodal" userId="04ef4784-6591-4f86-a140-f5c3b108582a" providerId="ADAL" clId="{27124F44-A0F7-408A-AA2B-2C5136C1DC06}" dt="2025-10-01T12:52:51.539" v="2855" actId="1036"/>
          <ac:spMkLst>
            <pc:docMk/>
            <pc:sldMk cId="4055397028" sldId="257"/>
            <ac:spMk id="372" creationId="{A708BEF0-5ED8-9636-20E0-7AFA81B1E87D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73" creationId="{130522AB-461C-7712-1B63-F9630FB53C71}"/>
          </ac:spMkLst>
        </pc:spChg>
        <pc:spChg chg="add 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74" creationId="{00372127-9F1B-837F-73AC-328CC194D873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76" creationId="{8C160AB0-4788-0479-4E9D-3E74E2A75F32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77" creationId="{F7852A8A-C8ED-F0A8-8A25-09CAB0568C97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79" creationId="{670FCF4C-6434-9E76-81C3-7EEC97B53F45}"/>
          </ac:spMkLst>
        </pc:spChg>
        <pc:spChg chg="mod topLvl">
          <ac:chgData name="Gerth Stølting Brodal" userId="04ef4784-6591-4f86-a140-f5c3b108582a" providerId="ADAL" clId="{27124F44-A0F7-408A-AA2B-2C5136C1DC06}" dt="2025-10-01T12:51:10.557" v="2660" actId="164"/>
          <ac:spMkLst>
            <pc:docMk/>
            <pc:sldMk cId="4055397028" sldId="257"/>
            <ac:spMk id="399" creationId="{94A06E91-3971-CC9F-9E54-02959B16CFFD}"/>
          </ac:spMkLst>
        </pc:spChg>
        <pc:spChg chg="mod topLvl">
          <ac:chgData name="Gerth Stølting Brodal" userId="04ef4784-6591-4f86-a140-f5c3b108582a" providerId="ADAL" clId="{27124F44-A0F7-408A-AA2B-2C5136C1DC06}" dt="2025-10-01T12:53:14.583" v="2948" actId="1037"/>
          <ac:spMkLst>
            <pc:docMk/>
            <pc:sldMk cId="4055397028" sldId="257"/>
            <ac:spMk id="410" creationId="{FCA82557-47CF-1A1B-5988-4EE77B584876}"/>
          </ac:spMkLst>
        </pc:spChg>
        <pc:spChg chg="mod topLvl">
          <ac:chgData name="Gerth Stølting Brodal" userId="04ef4784-6591-4f86-a140-f5c3b108582a" providerId="ADAL" clId="{27124F44-A0F7-408A-AA2B-2C5136C1DC06}" dt="2025-10-01T12:50:06.518" v="2620" actId="164"/>
          <ac:spMkLst>
            <pc:docMk/>
            <pc:sldMk cId="4055397028" sldId="257"/>
            <ac:spMk id="416" creationId="{B795F906-F8DA-9FE8-4305-852861EC8CE0}"/>
          </ac:spMkLst>
        </pc:spChg>
        <pc:spChg chg="add mod topLvl">
          <ac:chgData name="Gerth Stølting Brodal" userId="04ef4784-6591-4f86-a140-f5c3b108582a" providerId="ADAL" clId="{27124F44-A0F7-408A-AA2B-2C5136C1DC06}" dt="2025-10-01T12:50:06.518" v="2620" actId="164"/>
          <ac:spMkLst>
            <pc:docMk/>
            <pc:sldMk cId="4055397028" sldId="257"/>
            <ac:spMk id="436" creationId="{C6FAFF17-F349-D1B1-E486-3CC5E6E0E228}"/>
          </ac:spMkLst>
        </pc:spChg>
        <pc:spChg chg="mod">
          <ac:chgData name="Gerth Stølting Brodal" userId="04ef4784-6591-4f86-a140-f5c3b108582a" providerId="ADAL" clId="{27124F44-A0F7-408A-AA2B-2C5136C1DC06}" dt="2025-10-01T12:54:13.265" v="3125" actId="1036"/>
          <ac:spMkLst>
            <pc:docMk/>
            <pc:sldMk cId="4055397028" sldId="257"/>
            <ac:spMk id="437" creationId="{F3098A5B-6EEB-A285-315D-A257CE863127}"/>
          </ac:spMkLst>
        </pc:spChg>
        <pc:spChg chg="mod">
          <ac:chgData name="Gerth Stølting Brodal" userId="04ef4784-6591-4f86-a140-f5c3b108582a" providerId="ADAL" clId="{27124F44-A0F7-408A-AA2B-2C5136C1DC06}" dt="2025-10-02T11:21:35.012" v="3929" actId="1036"/>
          <ac:spMkLst>
            <pc:docMk/>
            <pc:sldMk cId="4055397028" sldId="257"/>
            <ac:spMk id="438" creationId="{B0131B9C-832C-F9DB-5F17-D7866D2FADB8}"/>
          </ac:spMkLst>
        </pc:spChg>
        <pc:spChg chg="mod topLvl">
          <ac:chgData name="Gerth Stølting Brodal" userId="04ef4784-6591-4f86-a140-f5c3b108582a" providerId="ADAL" clId="{27124F44-A0F7-408A-AA2B-2C5136C1DC06}" dt="2025-10-01T12:53:09.787" v="2931" actId="1037"/>
          <ac:spMkLst>
            <pc:docMk/>
            <pc:sldMk cId="4055397028" sldId="257"/>
            <ac:spMk id="439" creationId="{C16325B1-D7F2-2A4C-124F-B8BA49D2A210}"/>
          </ac:spMkLst>
        </pc:spChg>
        <pc:spChg chg="mod">
          <ac:chgData name="Gerth Stølting Brodal" userId="04ef4784-6591-4f86-a140-f5c3b108582a" providerId="ADAL" clId="{27124F44-A0F7-408A-AA2B-2C5136C1DC06}" dt="2025-10-01T12:54:41.603" v="3134" actId="1037"/>
          <ac:spMkLst>
            <pc:docMk/>
            <pc:sldMk cId="4055397028" sldId="257"/>
            <ac:spMk id="440" creationId="{6A253DE9-A0C3-190D-8E7E-69645BB384EC}"/>
          </ac:spMkLst>
        </pc:spChg>
        <pc:spChg chg="add mod">
          <ac:chgData name="Gerth Stølting Brodal" userId="04ef4784-6591-4f86-a140-f5c3b108582a" providerId="ADAL" clId="{27124F44-A0F7-408A-AA2B-2C5136C1DC06}" dt="2025-10-02T11:21:54.841" v="3936" actId="1036"/>
          <ac:spMkLst>
            <pc:docMk/>
            <pc:sldMk cId="4055397028" sldId="257"/>
            <ac:spMk id="441" creationId="{1C9A1F7C-F00F-BE2E-313F-978F5BA6DEC9}"/>
          </ac:spMkLst>
        </pc:spChg>
        <pc:spChg chg="add mod">
          <ac:chgData name="Gerth Stølting Brodal" userId="04ef4784-6591-4f86-a140-f5c3b108582a" providerId="ADAL" clId="{27124F44-A0F7-408A-AA2B-2C5136C1DC06}" dt="2025-10-01T12:49:29.365" v="2617" actId="1038"/>
          <ac:spMkLst>
            <pc:docMk/>
            <pc:sldMk cId="4055397028" sldId="257"/>
            <ac:spMk id="442" creationId="{1DE19B7C-F9F4-2D7C-BCE6-0CD98FE486C1}"/>
          </ac:spMkLst>
        </pc:spChg>
        <pc:spChg chg="add mod topLvl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43" creationId="{D9156294-308B-E1CD-C77D-31326F525D4C}"/>
          </ac:spMkLst>
        </pc:spChg>
        <pc:spChg chg="mod topLvl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44" creationId="{8A3FB491-A7F5-3AD6-9315-89628D792D47}"/>
          </ac:spMkLst>
        </pc:spChg>
        <pc:spChg chg="add mod">
          <ac:chgData name="Gerth Stølting Brodal" userId="04ef4784-6591-4f86-a140-f5c3b108582a" providerId="ADAL" clId="{27124F44-A0F7-408A-AA2B-2C5136C1DC06}" dt="2025-10-01T12:48:41.001" v="2513" actId="1037"/>
          <ac:spMkLst>
            <pc:docMk/>
            <pc:sldMk cId="4055397028" sldId="257"/>
            <ac:spMk id="445" creationId="{20B28663-4FFB-BCD1-1B2D-B5175CE7DB71}"/>
          </ac:spMkLst>
        </pc:spChg>
        <pc:spChg chg="mod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46" creationId="{2A597641-6D74-97C3-A4B2-DE399911FB30}"/>
          </ac:spMkLst>
        </pc:spChg>
        <pc:spChg chg="add mod">
          <ac:chgData name="Gerth Stølting Brodal" userId="04ef4784-6591-4f86-a140-f5c3b108582a" providerId="ADAL" clId="{27124F44-A0F7-408A-AA2B-2C5136C1DC06}" dt="2025-10-01T12:27:09.190" v="1334" actId="164"/>
          <ac:spMkLst>
            <pc:docMk/>
            <pc:sldMk cId="4055397028" sldId="257"/>
            <ac:spMk id="447" creationId="{95FB9F78-0F53-2491-569E-27F77CA8E06C}"/>
          </ac:spMkLst>
        </pc:spChg>
        <pc:spChg chg="mod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49" creationId="{874EEC69-CC91-3B00-1B98-C1A838D52886}"/>
          </ac:spMkLst>
        </pc:spChg>
        <pc:spChg chg="mod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50" creationId="{53336E70-D14B-C897-316B-F040EFD26CE8}"/>
          </ac:spMkLst>
        </pc:spChg>
        <pc:spChg chg="add mod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51" creationId="{F79E0E01-5A5D-AC8A-E564-EB11A23BC69B}"/>
          </ac:spMkLst>
        </pc:spChg>
        <pc:spChg chg="mod">
          <ac:chgData name="Gerth Stølting Brodal" userId="04ef4784-6591-4f86-a140-f5c3b108582a" providerId="ADAL" clId="{27124F44-A0F7-408A-AA2B-2C5136C1DC06}" dt="2025-10-01T12:47:50.259" v="2482" actId="164"/>
          <ac:spMkLst>
            <pc:docMk/>
            <pc:sldMk cId="4055397028" sldId="257"/>
            <ac:spMk id="457" creationId="{0F8ECCDE-6264-9A32-6760-60866017F73E}"/>
          </ac:spMkLst>
        </pc:spChg>
        <pc:spChg chg="add mod">
          <ac:chgData name="Gerth Stølting Brodal" userId="04ef4784-6591-4f86-a140-f5c3b108582a" providerId="ADAL" clId="{27124F44-A0F7-408A-AA2B-2C5136C1DC06}" dt="2025-10-01T12:48:41.001" v="2513" actId="1037"/>
          <ac:spMkLst>
            <pc:docMk/>
            <pc:sldMk cId="4055397028" sldId="257"/>
            <ac:spMk id="461" creationId="{7FF211DA-C755-0178-A415-A929192278E7}"/>
          </ac:spMkLst>
        </pc:spChg>
        <pc:spChg chg="mod topLvl">
          <ac:chgData name="Gerth Stølting Brodal" userId="04ef4784-6591-4f86-a140-f5c3b108582a" providerId="ADAL" clId="{27124F44-A0F7-408A-AA2B-2C5136C1DC06}" dt="2025-10-01T12:48:41.001" v="2513" actId="1037"/>
          <ac:spMkLst>
            <pc:docMk/>
            <pc:sldMk cId="4055397028" sldId="257"/>
            <ac:spMk id="463" creationId="{EBF47582-1670-C12B-27A5-51D664DA7B35}"/>
          </ac:spMkLst>
        </pc:spChg>
        <pc:spChg chg="add mod">
          <ac:chgData name="Gerth Stølting Brodal" userId="04ef4784-6591-4f86-a140-f5c3b108582a" providerId="ADAL" clId="{27124F44-A0F7-408A-AA2B-2C5136C1DC06}" dt="2025-10-01T12:48:41.001" v="2513" actId="1037"/>
          <ac:spMkLst>
            <pc:docMk/>
            <pc:sldMk cId="4055397028" sldId="257"/>
            <ac:spMk id="465" creationId="{951E0351-1273-A018-B275-02565B82CC84}"/>
          </ac:spMkLst>
        </pc:spChg>
        <pc:spChg chg="add mod">
          <ac:chgData name="Gerth Stølting Brodal" userId="04ef4784-6591-4f86-a140-f5c3b108582a" providerId="ADAL" clId="{27124F44-A0F7-408A-AA2B-2C5136C1DC06}" dt="2025-10-01T12:52:10.418" v="2843" actId="1037"/>
          <ac:spMkLst>
            <pc:docMk/>
            <pc:sldMk cId="4055397028" sldId="257"/>
            <ac:spMk id="467" creationId="{4DE9909E-2852-0B77-6423-7285A79E66DE}"/>
          </ac:spMkLst>
        </pc:spChg>
        <pc:spChg chg="mod">
          <ac:chgData name="Gerth Stølting Brodal" userId="04ef4784-6591-4f86-a140-f5c3b108582a" providerId="ADAL" clId="{27124F44-A0F7-408A-AA2B-2C5136C1DC06}" dt="2025-10-01T12:54:47.403" v="3148" actId="1037"/>
          <ac:spMkLst>
            <pc:docMk/>
            <pc:sldMk cId="4055397028" sldId="257"/>
            <ac:spMk id="473" creationId="{4351226A-B789-2799-758A-E21D142BC00F}"/>
          </ac:spMkLst>
        </pc:spChg>
        <pc:spChg chg="mod topLvl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33" creationId="{C7D75CE4-4E2F-D61A-6617-9830424ADA26}"/>
          </ac:spMkLst>
        </pc:spChg>
        <pc:spChg chg="mod topLvl">
          <ac:chgData name="Gerth Stølting Brodal" userId="04ef4784-6591-4f86-a140-f5c3b108582a" providerId="ADAL" clId="{27124F44-A0F7-408A-AA2B-2C5136C1DC06}" dt="2025-10-01T12:46:51.642" v="2457" actId="1036"/>
          <ac:spMkLst>
            <pc:docMk/>
            <pc:sldMk cId="4055397028" sldId="257"/>
            <ac:spMk id="537" creationId="{D287F157-44AD-BC07-2261-A3F8E7FA33FC}"/>
          </ac:spMkLst>
        </pc:spChg>
        <pc:spChg chg="mod topLvl">
          <ac:chgData name="Gerth Stølting Brodal" userId="04ef4784-6591-4f86-a140-f5c3b108582a" providerId="ADAL" clId="{27124F44-A0F7-408A-AA2B-2C5136C1DC06}" dt="2025-10-01T12:45:11.142" v="2305" actId="1037"/>
          <ac:spMkLst>
            <pc:docMk/>
            <pc:sldMk cId="4055397028" sldId="257"/>
            <ac:spMk id="539" creationId="{67802175-E860-09A1-D263-EA048C630AE4}"/>
          </ac:spMkLst>
        </pc:spChg>
        <pc:spChg chg="mod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40" creationId="{514627A6-F449-91A7-C11E-E6C9405044E7}"/>
          </ac:spMkLst>
        </pc:spChg>
        <pc:spChg chg="mod topLvl">
          <ac:chgData name="Gerth Stølting Brodal" userId="04ef4784-6591-4f86-a140-f5c3b108582a" providerId="ADAL" clId="{27124F44-A0F7-408A-AA2B-2C5136C1DC06}" dt="2025-10-01T12:43:16.672" v="2032" actId="164"/>
          <ac:spMkLst>
            <pc:docMk/>
            <pc:sldMk cId="4055397028" sldId="257"/>
            <ac:spMk id="541" creationId="{8B13328E-EB20-C602-34B6-FA28E84AC87B}"/>
          </ac:spMkLst>
        </pc:spChg>
        <pc:spChg chg="mod topLvl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43" creationId="{112156F7-8883-6251-ADC7-F96935349B69}"/>
          </ac:spMkLst>
        </pc:spChg>
        <pc:spChg chg="mod topLvl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44" creationId="{403D1647-1336-43EE-DB67-73BA86C0666D}"/>
          </ac:spMkLst>
        </pc:spChg>
        <pc:spChg chg="mod topLvl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46" creationId="{1B388BA2-4685-5129-F223-DE3DF78EE046}"/>
          </ac:spMkLst>
        </pc:spChg>
        <pc:spChg chg="mod topLvl">
          <ac:chgData name="Gerth Stølting Brodal" userId="04ef4784-6591-4f86-a140-f5c3b108582a" providerId="ADAL" clId="{27124F44-A0F7-408A-AA2B-2C5136C1DC06}" dt="2025-10-01T12:44:17.556" v="2126" actId="164"/>
          <ac:spMkLst>
            <pc:docMk/>
            <pc:sldMk cId="4055397028" sldId="257"/>
            <ac:spMk id="564" creationId="{D5AEA637-E0AD-0D07-AA43-0C6F24436E12}"/>
          </ac:spMkLst>
        </pc:spChg>
        <pc:spChg chg="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567" creationId="{A1ED58C7-17E8-226A-9313-D1553E52E970}"/>
          </ac:spMkLst>
        </pc:spChg>
        <pc:spChg chg="mod">
          <ac:chgData name="Gerth Stølting Brodal" userId="04ef4784-6591-4f86-a140-f5c3b108582a" providerId="ADAL" clId="{27124F44-A0F7-408A-AA2B-2C5136C1DC06}" dt="2025-10-01T12:38:03.561" v="1902" actId="1037"/>
          <ac:spMkLst>
            <pc:docMk/>
            <pc:sldMk cId="4055397028" sldId="257"/>
            <ac:spMk id="569" creationId="{193CC2C1-240A-4678-477A-E3A0BA0B81A2}"/>
          </ac:spMkLst>
        </pc:spChg>
        <pc:spChg chg="mod topLvl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572" creationId="{73CAD48E-2503-7097-ABA5-6A64306EAF06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573" creationId="{A9C4AA76-7DA9-A266-A3AA-4B02A3C1CF59}"/>
          </ac:spMkLst>
        </pc:spChg>
        <pc:spChg chg="mod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575" creationId="{E8DBFB65-A74C-13A8-D115-5D7943556E97}"/>
          </ac:spMkLst>
        </pc:spChg>
        <pc:spChg chg="mod topLvl">
          <ac:chgData name="Gerth Stølting Brodal" userId="04ef4784-6591-4f86-a140-f5c3b108582a" providerId="ADAL" clId="{27124F44-A0F7-408A-AA2B-2C5136C1DC06}" dt="2025-10-01T12:38:06.687" v="1905" actId="1038"/>
          <ac:spMkLst>
            <pc:docMk/>
            <pc:sldMk cId="4055397028" sldId="257"/>
            <ac:spMk id="576" creationId="{9FE17B8B-9263-3CC3-F26F-0390E21D2CC4}"/>
          </ac:spMkLst>
        </pc:spChg>
        <pc:spChg chg="mod topLvl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577" creationId="{17EFA55B-D5EB-173F-7894-5D85662BAC4C}"/>
          </ac:spMkLst>
        </pc:spChg>
        <pc:spChg chg="mod topLvl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578" creationId="{E8D823F1-A90E-1F58-5258-8140A380FC52}"/>
          </ac:spMkLst>
        </pc:spChg>
        <pc:spChg chg="mod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579" creationId="{D2243341-E649-F619-ECFC-90791D101CFA}"/>
          </ac:spMkLst>
        </pc:spChg>
        <pc:spChg chg="mod">
          <ac:chgData name="Gerth Stølting Brodal" userId="04ef4784-6591-4f86-a140-f5c3b108582a" providerId="ADAL" clId="{27124F44-A0F7-408A-AA2B-2C5136C1DC06}" dt="2025-10-01T12:46:03.561" v="2326" actId="1037"/>
          <ac:spMkLst>
            <pc:docMk/>
            <pc:sldMk cId="4055397028" sldId="257"/>
            <ac:spMk id="580" creationId="{22F6F2A4-DADC-7EC8-1FAB-5F6196DD67DB}"/>
          </ac:spMkLst>
        </pc:spChg>
        <pc:spChg chg="mod">
          <ac:chgData name="Gerth Stølting Brodal" userId="04ef4784-6591-4f86-a140-f5c3b108582a" providerId="ADAL" clId="{27124F44-A0F7-408A-AA2B-2C5136C1DC06}" dt="2025-10-01T12:36:17.604" v="1827" actId="1037"/>
          <ac:spMkLst>
            <pc:docMk/>
            <pc:sldMk cId="4055397028" sldId="257"/>
            <ac:spMk id="582" creationId="{5CAB3C38-45BD-4694-6B33-275B36825087}"/>
          </ac:spMkLst>
        </pc:spChg>
        <pc:spChg chg="mod topLvl">
          <ac:chgData name="Gerth Stølting Brodal" userId="04ef4784-6591-4f86-a140-f5c3b108582a" providerId="ADAL" clId="{27124F44-A0F7-408A-AA2B-2C5136C1DC06}" dt="2025-10-01T12:36:26.852" v="1859" actId="1038"/>
          <ac:spMkLst>
            <pc:docMk/>
            <pc:sldMk cId="4055397028" sldId="257"/>
            <ac:spMk id="586" creationId="{A725F185-7E35-2A6E-70FB-084EEE1B18F7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600" creationId="{8E70BD18-928C-ED9C-3FDB-6D0A4C019B4F}"/>
          </ac:spMkLst>
        </pc:spChg>
        <pc:spChg chg="mod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605" creationId="{638A8B7D-AC4A-D991-DD61-32D5A8EBD3CF}"/>
          </ac:spMkLst>
        </pc:spChg>
        <pc:spChg chg="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607" creationId="{B3CAFBE4-A342-BDE5-AB6A-6164FDAA8BB8}"/>
          </ac:spMkLst>
        </pc:spChg>
        <pc:spChg chg="mod topLvl">
          <ac:chgData name="Gerth Stølting Brodal" userId="04ef4784-6591-4f86-a140-f5c3b108582a" providerId="ADAL" clId="{27124F44-A0F7-408A-AA2B-2C5136C1DC06}" dt="2025-10-01T12:38:14.854" v="1914" actId="1037"/>
          <ac:spMkLst>
            <pc:docMk/>
            <pc:sldMk cId="4055397028" sldId="257"/>
            <ac:spMk id="608" creationId="{DE0FCD83-26D5-3FDA-6D10-B3777F0624DA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611" creationId="{A18C130A-ACE6-37B4-40AC-9FB46AC5C61D}"/>
          </ac:spMkLst>
        </pc:spChg>
        <pc:spChg chg="mod topLvl">
          <ac:chgData name="Gerth Stølting Brodal" userId="04ef4784-6591-4f86-a140-f5c3b108582a" providerId="ADAL" clId="{27124F44-A0F7-408A-AA2B-2C5136C1DC06}" dt="2025-10-01T12:32:22.240" v="1587" actId="165"/>
          <ac:spMkLst>
            <pc:docMk/>
            <pc:sldMk cId="4055397028" sldId="257"/>
            <ac:spMk id="612" creationId="{01EF397D-C955-0C16-D11C-7B9FC0C3B978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613" creationId="{73697296-1B7B-C823-D8C4-3CF3175DDD18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614" creationId="{2BF749DA-89F7-0D86-EB2E-58D4307FCDCC}"/>
          </ac:spMkLst>
        </pc:spChg>
        <pc:spChg chg="mod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618" creationId="{0B667C42-E167-EF58-0DA2-C3F9976CCDF1}"/>
          </ac:spMkLst>
        </pc:spChg>
        <pc:spChg chg="mod topLvl">
          <ac:chgData name="Gerth Stølting Brodal" userId="04ef4784-6591-4f86-a140-f5c3b108582a" providerId="ADAL" clId="{27124F44-A0F7-408A-AA2B-2C5136C1DC06}" dt="2025-10-01T12:37:38.986" v="1898" actId="165"/>
          <ac:spMkLst>
            <pc:docMk/>
            <pc:sldMk cId="4055397028" sldId="257"/>
            <ac:spMk id="622" creationId="{DAB4AE22-D47D-EFA0-FCA6-5AFB8AACA3E4}"/>
          </ac:spMkLst>
        </pc:spChg>
        <pc:spChg chg="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624" creationId="{F7DB8274-B7C2-7581-BDE4-3935FB7DDD8D}"/>
          </ac:spMkLst>
        </pc:spChg>
        <pc:spChg chg="mod">
          <ac:chgData name="Gerth Stølting Brodal" userId="04ef4784-6591-4f86-a140-f5c3b108582a" providerId="ADAL" clId="{27124F44-A0F7-408A-AA2B-2C5136C1DC06}" dt="2025-10-01T12:31:32.402" v="1582" actId="20577"/>
          <ac:spMkLst>
            <pc:docMk/>
            <pc:sldMk cId="4055397028" sldId="257"/>
            <ac:spMk id="636" creationId="{3A43711E-0061-0512-6EEC-354894DDFD07}"/>
          </ac:spMkLst>
        </pc:spChg>
        <pc:spChg chg="mod">
          <ac:chgData name="Gerth Stølting Brodal" userId="04ef4784-6591-4f86-a140-f5c3b108582a" providerId="ADAL" clId="{27124F44-A0F7-408A-AA2B-2C5136C1DC06}" dt="2025-10-01T12:46:40.003" v="2386" actId="1037"/>
          <ac:spMkLst>
            <pc:docMk/>
            <pc:sldMk cId="4055397028" sldId="257"/>
            <ac:spMk id="703" creationId="{3A099B5B-22B7-92AD-3345-17B7E6B8E101}"/>
          </ac:spMkLst>
        </pc:spChg>
        <pc:spChg chg="mod">
          <ac:chgData name="Gerth Stølting Brodal" userId="04ef4784-6591-4f86-a140-f5c3b108582a" providerId="ADAL" clId="{27124F44-A0F7-408A-AA2B-2C5136C1DC06}" dt="2025-10-01T12:38:25.985" v="1927" actId="1038"/>
          <ac:spMkLst>
            <pc:docMk/>
            <pc:sldMk cId="4055397028" sldId="257"/>
            <ac:spMk id="705" creationId="{C3DE6D2A-B191-2E59-ED1E-80CEFAA50987}"/>
          </ac:spMkLst>
        </pc:spChg>
        <pc:spChg chg="mod">
          <ac:chgData name="Gerth Stølting Brodal" userId="04ef4784-6591-4f86-a140-f5c3b108582a" providerId="ADAL" clId="{27124F44-A0F7-408A-AA2B-2C5136C1DC06}" dt="2025-10-01T12:40:34.708" v="2007" actId="1037"/>
          <ac:spMkLst>
            <pc:docMk/>
            <pc:sldMk cId="4055397028" sldId="257"/>
            <ac:spMk id="708" creationId="{6504F4FD-D6A5-1895-7432-A71066F9C696}"/>
          </ac:spMkLst>
        </pc:spChg>
        <pc:spChg chg="mod">
          <ac:chgData name="Gerth Stølting Brodal" userId="04ef4784-6591-4f86-a140-f5c3b108582a" providerId="ADAL" clId="{27124F44-A0F7-408A-AA2B-2C5136C1DC06}" dt="2025-10-01T12:38:28.262" v="1930" actId="1038"/>
          <ac:spMkLst>
            <pc:docMk/>
            <pc:sldMk cId="4055397028" sldId="257"/>
            <ac:spMk id="712" creationId="{854B6884-6A9F-47C9-1C7A-41D5F1F3D327}"/>
          </ac:spMkLst>
        </pc:spChg>
        <pc:spChg chg="mod topLvl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722" creationId="{907E5B1D-BC07-DA4F-4FB6-C43A56479454}"/>
          </ac:spMkLst>
        </pc:spChg>
        <pc:spChg chg="mod">
          <ac:chgData name="Gerth Stølting Brodal" userId="04ef4784-6591-4f86-a140-f5c3b108582a" providerId="ADAL" clId="{27124F44-A0F7-408A-AA2B-2C5136C1DC06}" dt="2025-10-01T12:37:23.713" v="1895" actId="20577"/>
          <ac:spMkLst>
            <pc:docMk/>
            <pc:sldMk cId="4055397028" sldId="257"/>
            <ac:spMk id="736" creationId="{78E708F4-A4F9-36C8-1F55-FE74F75DAF54}"/>
          </ac:spMkLst>
        </pc:spChg>
        <pc:spChg chg="mod topLvl">
          <ac:chgData name="Gerth Stølting Brodal" userId="04ef4784-6591-4f86-a140-f5c3b108582a" providerId="ADAL" clId="{27124F44-A0F7-408A-AA2B-2C5136C1DC06}" dt="2025-10-01T12:39:43.010" v="1932" actId="165"/>
          <ac:spMkLst>
            <pc:docMk/>
            <pc:sldMk cId="4055397028" sldId="257"/>
            <ac:spMk id="738" creationId="{F643E907-1A53-65D2-3F73-2D34E7093C74}"/>
          </ac:spMkLst>
        </pc:spChg>
        <pc:spChg chg="mod topLvl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740" creationId="{EB533A2E-67C4-6030-38BA-401C7B55AE32}"/>
          </ac:spMkLst>
        </pc:spChg>
        <pc:spChg chg="mod topLvl">
          <ac:chgData name="Gerth Stølting Brodal" userId="04ef4784-6591-4f86-a140-f5c3b108582a" providerId="ADAL" clId="{27124F44-A0F7-408A-AA2B-2C5136C1DC06}" dt="2025-10-01T12:46:15.317" v="2365" actId="1038"/>
          <ac:spMkLst>
            <pc:docMk/>
            <pc:sldMk cId="4055397028" sldId="257"/>
            <ac:spMk id="743" creationId="{76CE8EFF-725F-23E1-3507-AC8CD4F65503}"/>
          </ac:spMkLst>
        </pc:spChg>
        <pc:spChg chg="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745" creationId="{E5EB4E61-25E6-1A74-2E8E-645ED2EAE91C}"/>
          </ac:spMkLst>
        </pc:spChg>
        <pc:spChg chg="mod topLvl">
          <ac:chgData name="Gerth Stølting Brodal" userId="04ef4784-6591-4f86-a140-f5c3b108582a" providerId="ADAL" clId="{27124F44-A0F7-408A-AA2B-2C5136C1DC06}" dt="2025-10-01T12:39:43.010" v="1932" actId="165"/>
          <ac:spMkLst>
            <pc:docMk/>
            <pc:sldMk cId="4055397028" sldId="257"/>
            <ac:spMk id="746" creationId="{3836B830-0BFA-A631-288A-11661565A92F}"/>
          </ac:spMkLst>
        </pc:spChg>
        <pc:spChg chg="mod">
          <ac:chgData name="Gerth Stølting Brodal" userId="04ef4784-6591-4f86-a140-f5c3b108582a" providerId="ADAL" clId="{27124F44-A0F7-408A-AA2B-2C5136C1DC06}" dt="2025-10-01T12:37:26.509" v="1897" actId="20577"/>
          <ac:spMkLst>
            <pc:docMk/>
            <pc:sldMk cId="4055397028" sldId="257"/>
            <ac:spMk id="758" creationId="{F519A18B-AECF-97A0-B981-5A3EDA1D9F25}"/>
          </ac:spMkLst>
        </pc:spChg>
        <pc:spChg chg="mod">
          <ac:chgData name="Gerth Stølting Brodal" userId="04ef4784-6591-4f86-a140-f5c3b108582a" providerId="ADAL" clId="{27124F44-A0F7-408A-AA2B-2C5136C1DC06}" dt="2025-10-01T12:43:44.005" v="2080" actId="1038"/>
          <ac:spMkLst>
            <pc:docMk/>
            <pc:sldMk cId="4055397028" sldId="257"/>
            <ac:spMk id="763" creationId="{24C3C5CE-1380-CA1A-17D2-2DB135526B13}"/>
          </ac:spMkLst>
        </pc:spChg>
        <pc:spChg chg="mod">
          <ac:chgData name="Gerth Stølting Brodal" userId="04ef4784-6591-4f86-a140-f5c3b108582a" providerId="ADAL" clId="{27124F44-A0F7-408A-AA2B-2C5136C1DC06}" dt="2025-10-01T12:41:42.244" v="2015"/>
          <ac:spMkLst>
            <pc:docMk/>
            <pc:sldMk cId="4055397028" sldId="257"/>
            <ac:spMk id="768" creationId="{A6F9D41D-06AA-E3C7-8B71-980EDA5023FF}"/>
          </ac:spMkLst>
        </pc:spChg>
        <pc:spChg chg="mod">
          <ac:chgData name="Gerth Stølting Brodal" userId="04ef4784-6591-4f86-a140-f5c3b108582a" providerId="ADAL" clId="{27124F44-A0F7-408A-AA2B-2C5136C1DC06}" dt="2025-10-01T12:41:42.244" v="2015"/>
          <ac:spMkLst>
            <pc:docMk/>
            <pc:sldMk cId="4055397028" sldId="257"/>
            <ac:spMk id="770" creationId="{53032D93-0BD3-0800-6993-D7F4897E1B06}"/>
          </ac:spMkLst>
        </pc:spChg>
        <pc:spChg chg="mod">
          <ac:chgData name="Gerth Stølting Brodal" userId="04ef4784-6591-4f86-a140-f5c3b108582a" providerId="ADAL" clId="{27124F44-A0F7-408A-AA2B-2C5136C1DC06}" dt="2025-10-01T12:41:59.347" v="2021" actId="6549"/>
          <ac:spMkLst>
            <pc:docMk/>
            <pc:sldMk cId="4055397028" sldId="257"/>
            <ac:spMk id="774" creationId="{779BB745-734A-39B4-2075-C23A9AC63273}"/>
          </ac:spMkLst>
        </pc:spChg>
        <pc:spChg chg="add mod">
          <ac:chgData name="Gerth Stølting Brodal" userId="04ef4784-6591-4f86-a140-f5c3b108582a" providerId="ADAL" clId="{27124F44-A0F7-408A-AA2B-2C5136C1DC06}" dt="2025-10-01T12:56:21.660" v="3149" actId="164"/>
          <ac:spMkLst>
            <pc:docMk/>
            <pc:sldMk cId="4055397028" sldId="257"/>
            <ac:spMk id="778" creationId="{D8CC154F-003A-2DF9-EA9A-2D0B8A1E1FFA}"/>
          </ac:spMkLst>
        </pc:spChg>
        <pc:spChg chg="add mod">
          <ac:chgData name="Gerth Stølting Brodal" userId="04ef4784-6591-4f86-a140-f5c3b108582a" providerId="ADAL" clId="{27124F44-A0F7-408A-AA2B-2C5136C1DC06}" dt="2025-10-02T19:28:02.774" v="7998" actId="14100"/>
          <ac:spMkLst>
            <pc:docMk/>
            <pc:sldMk cId="4055397028" sldId="257"/>
            <ac:spMk id="803" creationId="{477A5618-6184-456A-8D19-4F1CC7694AA1}"/>
          </ac:spMkLst>
        </pc:spChg>
        <pc:spChg chg="mo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804" creationId="{27B9E993-0E81-7EE6-C238-CE3AB5A5C95F}"/>
          </ac:spMkLst>
        </pc:spChg>
        <pc:spChg chg="mod">
          <ac:chgData name="Gerth Stølting Brodal" userId="04ef4784-6591-4f86-a140-f5c3b108582a" providerId="ADAL" clId="{27124F44-A0F7-408A-AA2B-2C5136C1DC06}" dt="2025-10-01T13:04:42.215" v="3265" actId="14100"/>
          <ac:spMkLst>
            <pc:docMk/>
            <pc:sldMk cId="4055397028" sldId="257"/>
            <ac:spMk id="809" creationId="{9FFF8621-E2E8-244C-47D3-55A89165367C}"/>
          </ac:spMkLst>
        </pc:spChg>
        <pc:spChg chg="mod">
          <ac:chgData name="Gerth Stølting Brodal" userId="04ef4784-6591-4f86-a140-f5c3b108582a" providerId="ADAL" clId="{27124F44-A0F7-408A-AA2B-2C5136C1DC06}" dt="2025-10-02T11:22:03.154" v="3939" actId="1036"/>
          <ac:spMkLst>
            <pc:docMk/>
            <pc:sldMk cId="4055397028" sldId="257"/>
            <ac:spMk id="810" creationId="{7F80E53E-D86D-C387-BF87-CEE7A0631915}"/>
          </ac:spMkLst>
        </pc:spChg>
        <pc:spChg chg="mod">
          <ac:chgData name="Gerth Stølting Brodal" userId="04ef4784-6591-4f86-a140-f5c3b108582a" providerId="ADAL" clId="{27124F44-A0F7-408A-AA2B-2C5136C1DC06}" dt="2025-10-02T11:22:13.350" v="3944" actId="1038"/>
          <ac:spMkLst>
            <pc:docMk/>
            <pc:sldMk cId="4055397028" sldId="257"/>
            <ac:spMk id="812" creationId="{8657660D-100A-CE9B-2E8A-087D35117E27}"/>
          </ac:spMkLst>
        </pc:spChg>
        <pc:spChg chg="mod">
          <ac:chgData name="Gerth Stølting Brodal" userId="04ef4784-6591-4f86-a140-f5c3b108582a" providerId="ADAL" clId="{27124F44-A0F7-408A-AA2B-2C5136C1DC06}" dt="2025-10-01T13:04:45.976" v="3266" actId="14100"/>
          <ac:spMkLst>
            <pc:docMk/>
            <pc:sldMk cId="4055397028" sldId="257"/>
            <ac:spMk id="813" creationId="{608B3BA5-933D-0C87-6509-28DD914897FF}"/>
          </ac:spMkLst>
        </pc:spChg>
        <pc:spChg chg="mod">
          <ac:chgData name="Gerth Stølting Brodal" userId="04ef4784-6591-4f86-a140-f5c3b108582a" providerId="ADAL" clId="{27124F44-A0F7-408A-AA2B-2C5136C1DC06}" dt="2025-10-01T13:04:39.263" v="3264" actId="14100"/>
          <ac:spMkLst>
            <pc:docMk/>
            <pc:sldMk cId="4055397028" sldId="257"/>
            <ac:spMk id="814" creationId="{9B12B1CC-C424-F1F4-A022-FC438A745632}"/>
          </ac:spMkLst>
        </pc:spChg>
        <pc:spChg chg="mod">
          <ac:chgData name="Gerth Stølting Brodal" userId="04ef4784-6591-4f86-a140-f5c3b108582a" providerId="ADAL" clId="{27124F44-A0F7-408A-AA2B-2C5136C1DC06}" dt="2025-10-01T13:04:34.476" v="3263" actId="14100"/>
          <ac:spMkLst>
            <pc:docMk/>
            <pc:sldMk cId="4055397028" sldId="257"/>
            <ac:spMk id="815" creationId="{74801EAB-D1AA-E0C6-0604-87FFA4DFD9E9}"/>
          </ac:spMkLst>
        </pc:spChg>
        <pc:spChg chg="mod">
          <ac:chgData name="Gerth Stølting Brodal" userId="04ef4784-6591-4f86-a140-f5c3b108582a" providerId="ADAL" clId="{27124F44-A0F7-408A-AA2B-2C5136C1DC06}" dt="2025-10-01T13:04:30.781" v="3262" actId="14100"/>
          <ac:spMkLst>
            <pc:docMk/>
            <pc:sldMk cId="4055397028" sldId="257"/>
            <ac:spMk id="817" creationId="{D8EF4A85-44DB-B896-29D9-3CBF7DA95913}"/>
          </ac:spMkLst>
        </pc:spChg>
        <pc:spChg chg="mod topLvl">
          <ac:chgData name="Gerth Stølting Brodal" userId="04ef4784-6591-4f86-a140-f5c3b108582a" providerId="ADAL" clId="{27124F44-A0F7-408A-AA2B-2C5136C1DC06}" dt="2025-10-01T12:57:45.316" v="3172" actId="165"/>
          <ac:spMkLst>
            <pc:docMk/>
            <pc:sldMk cId="4055397028" sldId="257"/>
            <ac:spMk id="818" creationId="{FF440CFF-217C-CA06-91F6-CC6B072B8A5C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854" creationId="{D5CB9842-F7F1-CA80-64B4-3A65E52F1139}"/>
          </ac:spMkLst>
        </pc:spChg>
        <pc:spChg chg="mod topLvl">
          <ac:chgData name="Gerth Stølting Brodal" userId="04ef4784-6591-4f86-a140-f5c3b108582a" providerId="ADAL" clId="{27124F44-A0F7-408A-AA2B-2C5136C1DC06}" dt="2025-10-01T12:57:45.316" v="3172" actId="165"/>
          <ac:spMkLst>
            <pc:docMk/>
            <pc:sldMk cId="4055397028" sldId="257"/>
            <ac:spMk id="862" creationId="{E2414860-F980-8B8D-5C46-14706C2C30DD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866" creationId="{EBFDE4FA-0396-70BB-3C62-78E20EAF3694}"/>
          </ac:spMkLst>
        </pc:spChg>
        <pc:spChg chg="mod topLvl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872" creationId="{EA335E65-AF33-1674-E305-E1F94F446E48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873" creationId="{7DD70ADE-E01C-5F5D-A140-2A4779323D49}"/>
          </ac:spMkLst>
        </pc:spChg>
        <pc:spChg chg="mod topLvl">
          <ac:chgData name="Gerth Stølting Brodal" userId="04ef4784-6591-4f86-a140-f5c3b108582a" providerId="ADAL" clId="{27124F44-A0F7-408A-AA2B-2C5136C1DC06}" dt="2025-10-01T12:57:45.316" v="3172" actId="165"/>
          <ac:spMkLst>
            <pc:docMk/>
            <pc:sldMk cId="4055397028" sldId="257"/>
            <ac:spMk id="875" creationId="{B74A229D-8D16-AF24-1778-5CB813F3C30F}"/>
          </ac:spMkLst>
        </pc:spChg>
        <pc:spChg chg="mod">
          <ac:chgData name="Gerth Stølting Brodal" userId="04ef4784-6591-4f86-a140-f5c3b108582a" providerId="ADAL" clId="{27124F44-A0F7-408A-AA2B-2C5136C1DC06}" dt="2025-10-01T13:00:34.757" v="3211" actId="14100"/>
          <ac:spMkLst>
            <pc:docMk/>
            <pc:sldMk cId="4055397028" sldId="257"/>
            <ac:spMk id="877" creationId="{C45AD2CE-2F40-F863-F205-8C0131663B37}"/>
          </ac:spMkLst>
        </pc:spChg>
        <pc:spChg chg="mod">
          <ac:chgData name="Gerth Stølting Brodal" userId="04ef4784-6591-4f86-a140-f5c3b108582a" providerId="ADAL" clId="{27124F44-A0F7-408A-AA2B-2C5136C1DC06}" dt="2025-10-01T12:59:54.580" v="3204" actId="14100"/>
          <ac:spMkLst>
            <pc:docMk/>
            <pc:sldMk cId="4055397028" sldId="257"/>
            <ac:spMk id="892" creationId="{F96DF9C4-0795-D4CB-25D5-ADA3C8BF3743}"/>
          </ac:spMkLst>
        </pc:spChg>
        <pc:spChg chg="mod">
          <ac:chgData name="Gerth Stølting Brodal" userId="04ef4784-6591-4f86-a140-f5c3b108582a" providerId="ADAL" clId="{27124F44-A0F7-408A-AA2B-2C5136C1DC06}" dt="2025-10-01T13:01:52.319" v="3231" actId="1076"/>
          <ac:spMkLst>
            <pc:docMk/>
            <pc:sldMk cId="4055397028" sldId="257"/>
            <ac:spMk id="894" creationId="{76077B7D-7D9C-09B9-0BD0-973964067518}"/>
          </ac:spMkLst>
        </pc:spChg>
        <pc:spChg chg="mod">
          <ac:chgData name="Gerth Stølting Brodal" userId="04ef4784-6591-4f86-a140-f5c3b108582a" providerId="ADAL" clId="{27124F44-A0F7-408A-AA2B-2C5136C1DC06}" dt="2025-10-01T12:59:40.760" v="3200" actId="14100"/>
          <ac:spMkLst>
            <pc:docMk/>
            <pc:sldMk cId="4055397028" sldId="257"/>
            <ac:spMk id="895" creationId="{2DA71F98-9D59-7672-DED3-5FFAAE3024AB}"/>
          </ac:spMkLst>
        </pc:spChg>
        <pc:spChg chg="mod">
          <ac:chgData name="Gerth Stølting Brodal" userId="04ef4784-6591-4f86-a140-f5c3b108582a" providerId="ADAL" clId="{27124F44-A0F7-408A-AA2B-2C5136C1DC06}" dt="2025-10-01T12:59:45.385" v="3201" actId="14100"/>
          <ac:spMkLst>
            <pc:docMk/>
            <pc:sldMk cId="4055397028" sldId="257"/>
            <ac:spMk id="896" creationId="{D67127A4-E308-17CC-CE55-5ADDD9898E04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904" creationId="{69FD8957-3142-09C9-8BA3-71D5FAAE723A}"/>
          </ac:spMkLst>
        </pc:spChg>
        <pc:spChg chg="mod topLvl">
          <ac:chgData name="Gerth Stølting Brodal" userId="04ef4784-6591-4f86-a140-f5c3b108582a" providerId="ADAL" clId="{27124F44-A0F7-408A-AA2B-2C5136C1DC06}" dt="2025-10-01T12:57:45.316" v="3172" actId="165"/>
          <ac:spMkLst>
            <pc:docMk/>
            <pc:sldMk cId="4055397028" sldId="257"/>
            <ac:spMk id="913" creationId="{2CFF5CD5-DEAB-806B-9098-FF01D92DA0C2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914" creationId="{0CDC566E-88CE-938B-E2A0-C408B5EA5877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929" creationId="{7E93427F-BB4F-6F61-9166-44E437321447}"/>
          </ac:spMkLst>
        </pc:spChg>
        <pc:spChg chg="mod">
          <ac:chgData name="Gerth Stølting Brodal" userId="04ef4784-6591-4f86-a140-f5c3b108582a" providerId="ADAL" clId="{27124F44-A0F7-408A-AA2B-2C5136C1DC06}" dt="2025-10-01T13:01:14.601" v="3221" actId="14100"/>
          <ac:spMkLst>
            <pc:docMk/>
            <pc:sldMk cId="4055397028" sldId="257"/>
            <ac:spMk id="933" creationId="{78B7799E-732A-8692-5B98-15E8FF364FC8}"/>
          </ac:spMkLst>
        </pc:spChg>
        <pc:spChg chg="mod">
          <ac:chgData name="Gerth Stølting Brodal" userId="04ef4784-6591-4f86-a140-f5c3b108582a" providerId="ADAL" clId="{27124F44-A0F7-408A-AA2B-2C5136C1DC06}" dt="2025-10-01T13:01:10.533" v="3220" actId="14100"/>
          <ac:spMkLst>
            <pc:docMk/>
            <pc:sldMk cId="4055397028" sldId="257"/>
            <ac:spMk id="936" creationId="{4D7CCBCB-51A5-6FA5-F2C3-C712BD3542D9}"/>
          </ac:spMkLst>
        </pc:spChg>
        <pc:spChg chg="mod">
          <ac:chgData name="Gerth Stølting Brodal" userId="04ef4784-6591-4f86-a140-f5c3b108582a" providerId="ADAL" clId="{27124F44-A0F7-408A-AA2B-2C5136C1DC06}" dt="2025-10-01T13:01:06.012" v="3219" actId="14100"/>
          <ac:spMkLst>
            <pc:docMk/>
            <pc:sldMk cId="4055397028" sldId="257"/>
            <ac:spMk id="937" creationId="{B10ED128-F52C-8D1C-853A-9A863575DB95}"/>
          </ac:spMkLst>
        </pc:spChg>
        <pc:spChg chg="mod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954" creationId="{E1E2BF62-507E-14DF-68D1-C501A6E08E5A}"/>
          </ac:spMkLst>
        </pc:spChg>
        <pc:spChg chg="mod">
          <ac:chgData name="Gerth Stølting Brodal" userId="04ef4784-6591-4f86-a140-f5c3b108582a" providerId="ADAL" clId="{27124F44-A0F7-408A-AA2B-2C5136C1DC06}" dt="2025-10-01T12:57:45.316" v="3172" actId="165"/>
          <ac:spMkLst>
            <pc:docMk/>
            <pc:sldMk cId="4055397028" sldId="257"/>
            <ac:spMk id="957" creationId="{A80A6818-870B-AE6C-48ED-515F7C95FBA4}"/>
          </ac:spMkLst>
        </pc:spChg>
        <pc:spChg chg="mod topLvl">
          <ac:chgData name="Gerth Stølting Brodal" userId="04ef4784-6591-4f86-a140-f5c3b108582a" providerId="ADAL" clId="{27124F44-A0F7-408A-AA2B-2C5136C1DC06}" dt="2025-10-01T15:02:21.766" v="3332" actId="164"/>
          <ac:spMkLst>
            <pc:docMk/>
            <pc:sldMk cId="4055397028" sldId="257"/>
            <ac:spMk id="958" creationId="{4B445920-F07A-BB91-B4A5-D1A644C9818C}"/>
          </ac:spMkLst>
        </pc:spChg>
        <pc:spChg chg="mod topLvl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62" creationId="{84F33BA4-5B66-66DE-D61F-DEDA14A071C1}"/>
          </ac:spMkLst>
        </pc:spChg>
        <pc:spChg chg="mod topLvl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66" creationId="{30F2DBE9-8DA7-6BB0-D0D0-11CDFDB3677E}"/>
          </ac:spMkLst>
        </pc:spChg>
        <pc:spChg chg="mod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68" creationId="{DD786DF1-718F-4DE4-C62F-684CEFFD324A}"/>
          </ac:spMkLst>
        </pc:spChg>
        <pc:spChg chg="mod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71" creationId="{CB5356E0-E8B7-A007-AC1F-5E169B2BE945}"/>
          </ac:spMkLst>
        </pc:spChg>
        <pc:spChg chg="mod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74" creationId="{9CD32A54-2C2B-03C2-C8C4-3741DB6D9403}"/>
          </ac:spMkLst>
        </pc:spChg>
        <pc:spChg chg="mod">
          <ac:chgData name="Gerth Stølting Brodal" userId="04ef4784-6591-4f86-a140-f5c3b108582a" providerId="ADAL" clId="{27124F44-A0F7-408A-AA2B-2C5136C1DC06}" dt="2025-10-01T13:02:15.415" v="3233" actId="165"/>
          <ac:spMkLst>
            <pc:docMk/>
            <pc:sldMk cId="4055397028" sldId="257"/>
            <ac:spMk id="975" creationId="{2F6C94BB-0223-8E89-CC13-E62892EFB4AD}"/>
          </ac:spMkLst>
        </pc:spChg>
        <pc:spChg chg="mod">
          <ac:chgData name="Gerth Stølting Brodal" userId="04ef4784-6591-4f86-a140-f5c3b108582a" providerId="ADAL" clId="{27124F44-A0F7-408A-AA2B-2C5136C1DC06}" dt="2025-10-01T13:03:42.496" v="3251" actId="14100"/>
          <ac:spMkLst>
            <pc:docMk/>
            <pc:sldMk cId="4055397028" sldId="257"/>
            <ac:spMk id="987" creationId="{9B743661-724D-6585-8365-DF13111748DE}"/>
          </ac:spMkLst>
        </pc:spChg>
        <pc:spChg chg="mod">
          <ac:chgData name="Gerth Stølting Brodal" userId="04ef4784-6591-4f86-a140-f5c3b108582a" providerId="ADAL" clId="{27124F44-A0F7-408A-AA2B-2C5136C1DC06}" dt="2025-10-01T13:03:33.924" v="3249" actId="14100"/>
          <ac:spMkLst>
            <pc:docMk/>
            <pc:sldMk cId="4055397028" sldId="257"/>
            <ac:spMk id="989" creationId="{2A1F1A51-8221-359A-6CED-E453F483CCAC}"/>
          </ac:spMkLst>
        </pc:spChg>
        <pc:spChg chg="mod">
          <ac:chgData name="Gerth Stølting Brodal" userId="04ef4784-6591-4f86-a140-f5c3b108582a" providerId="ADAL" clId="{27124F44-A0F7-408A-AA2B-2C5136C1DC06}" dt="2025-10-01T13:03:38.612" v="3250" actId="14100"/>
          <ac:spMkLst>
            <pc:docMk/>
            <pc:sldMk cId="4055397028" sldId="257"/>
            <ac:spMk id="990" creationId="{46EA5C8D-F627-45AA-F6D7-83B7358F6751}"/>
          </ac:spMkLst>
        </pc:spChg>
        <pc:spChg chg="add del mod">
          <ac:chgData name="Gerth Stølting Brodal" userId="04ef4784-6591-4f86-a140-f5c3b108582a" providerId="ADAL" clId="{27124F44-A0F7-408A-AA2B-2C5136C1DC06}" dt="2025-10-01T13:03:06.666" v="3243" actId="478"/>
          <ac:spMkLst>
            <pc:docMk/>
            <pc:sldMk cId="4055397028" sldId="257"/>
            <ac:spMk id="1007" creationId="{8A671B84-4A20-77A2-CBFD-31F624A904C4}"/>
          </ac:spMkLst>
        </pc:spChg>
        <pc:spChg chg="add mo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1034" creationId="{BFD71222-805E-A381-EE58-F5D2C9484F22}"/>
          </ac:spMkLst>
        </pc:spChg>
        <pc:spChg chg="add mo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1035" creationId="{16C8CD62-A3D7-65AB-C5A7-D417E63EAF86}"/>
          </ac:spMkLst>
        </pc:spChg>
        <pc:spChg chg="add mod">
          <ac:chgData name="Gerth Stølting Brodal" userId="04ef4784-6591-4f86-a140-f5c3b108582a" providerId="ADAL" clId="{27124F44-A0F7-408A-AA2B-2C5136C1DC06}" dt="2025-10-02T18:07:29.468" v="5697" actId="1035"/>
          <ac:spMkLst>
            <pc:docMk/>
            <pc:sldMk cId="4055397028" sldId="257"/>
            <ac:spMk id="1036" creationId="{D42BC6A6-5507-62D7-0729-87874C48A33A}"/>
          </ac:spMkLst>
        </pc:spChg>
        <pc:spChg chg="add mod">
          <ac:chgData name="Gerth Stølting Brodal" userId="04ef4784-6591-4f86-a140-f5c3b108582a" providerId="ADAL" clId="{27124F44-A0F7-408A-AA2B-2C5136C1DC06}" dt="2025-10-02T19:53:44.081" v="8101" actId="20577"/>
          <ac:spMkLst>
            <pc:docMk/>
            <pc:sldMk cId="4055397028" sldId="257"/>
            <ac:spMk id="1170" creationId="{5382BAF4-BA4F-F500-8813-39FB6F5B9103}"/>
          </ac:spMkLst>
        </pc:spChg>
        <pc:grpChg chg="mod">
          <ac:chgData name="Gerth Stølting Brodal" userId="04ef4784-6591-4f86-a140-f5c3b108582a" providerId="ADAL" clId="{27124F44-A0F7-408A-AA2B-2C5136C1DC06}" dt="2025-10-02T19:25:54.708" v="7985" actId="1038"/>
          <ac:grpSpMkLst>
            <pc:docMk/>
            <pc:sldMk cId="4055397028" sldId="257"/>
            <ac:grpSpMk id="28" creationId="{232FE624-123E-15C7-3C73-3BF4F6E4287A}"/>
          </ac:grpSpMkLst>
        </pc:grpChg>
        <pc:grpChg chg="add mod">
          <ac:chgData name="Gerth Stølting Brodal" userId="04ef4784-6591-4f86-a140-f5c3b108582a" providerId="ADAL" clId="{27124F44-A0F7-408A-AA2B-2C5136C1DC06}" dt="2025-10-02T19:59:51.712" v="8146" actId="14100"/>
          <ac:grpSpMkLst>
            <pc:docMk/>
            <pc:sldMk cId="4055397028" sldId="257"/>
            <ac:grpSpMk id="32" creationId="{DD097F87-4B33-308B-882F-69570B8B3447}"/>
          </ac:grpSpMkLst>
        </pc:grpChg>
        <pc:grpChg chg="add mod">
          <ac:chgData name="Gerth Stølting Brodal" userId="04ef4784-6591-4f86-a140-f5c3b108582a" providerId="ADAL" clId="{27124F44-A0F7-408A-AA2B-2C5136C1DC06}" dt="2025-10-02T18:07:11.431" v="5675" actId="1035"/>
          <ac:grpSpMkLst>
            <pc:docMk/>
            <pc:sldMk cId="4055397028" sldId="257"/>
            <ac:grpSpMk id="34" creationId="{1C2B101E-C756-91F2-8BE6-AB84182D525A}"/>
          </ac:grpSpMkLst>
        </pc:grpChg>
        <pc:grpChg chg="add mod ord">
          <ac:chgData name="Gerth Stølting Brodal" userId="04ef4784-6591-4f86-a140-f5c3b108582a" providerId="ADAL" clId="{27124F44-A0F7-408A-AA2B-2C5136C1DC06}" dt="2025-10-02T19:46:17.561" v="8094" actId="167"/>
          <ac:grpSpMkLst>
            <pc:docMk/>
            <pc:sldMk cId="4055397028" sldId="257"/>
            <ac:grpSpMk id="68" creationId="{390BC946-3EF4-EF11-9FEC-C97A04A853E9}"/>
          </ac:grpSpMkLst>
        </pc:grpChg>
        <pc:grpChg chg="add mod">
          <ac:chgData name="Gerth Stølting Brodal" userId="04ef4784-6591-4f86-a140-f5c3b108582a" providerId="ADAL" clId="{27124F44-A0F7-408A-AA2B-2C5136C1DC06}" dt="2025-10-01T12:44:17.556" v="2126" actId="164"/>
          <ac:grpSpMkLst>
            <pc:docMk/>
            <pc:sldMk cId="4055397028" sldId="257"/>
            <ac:grpSpMk id="762" creationId="{98EA68AD-6C56-EE91-8F1A-2B14837EBB00}"/>
          </ac:grpSpMkLst>
        </pc:grpChg>
        <pc:grpChg chg="add mod">
          <ac:chgData name="Gerth Stølting Brodal" userId="04ef4784-6591-4f86-a140-f5c3b108582a" providerId="ADAL" clId="{27124F44-A0F7-408A-AA2B-2C5136C1DC06}" dt="2025-10-01T12:44:17.556" v="2126" actId="164"/>
          <ac:grpSpMkLst>
            <pc:docMk/>
            <pc:sldMk cId="4055397028" sldId="257"/>
            <ac:grpSpMk id="775" creationId="{5B2AB710-416F-2974-A5F4-6B5FDF39B55D}"/>
          </ac:grpSpMkLst>
        </pc:grpChg>
        <pc:grpChg chg="add mod">
          <ac:chgData name="Gerth Stølting Brodal" userId="04ef4784-6591-4f86-a140-f5c3b108582a" providerId="ADAL" clId="{27124F44-A0F7-408A-AA2B-2C5136C1DC06}" dt="2025-10-01T12:44:46.510" v="2172" actId="1037"/>
          <ac:grpSpMkLst>
            <pc:docMk/>
            <pc:sldMk cId="4055397028" sldId="257"/>
            <ac:grpSpMk id="779" creationId="{A171A296-B1D5-FE36-15A6-10085BD56E49}"/>
          </ac:grpSpMkLst>
        </pc:grpChg>
        <pc:grpChg chg="mod">
          <ac:chgData name="Gerth Stølting Brodal" userId="04ef4784-6591-4f86-a140-f5c3b108582a" providerId="ADAL" clId="{27124F44-A0F7-408A-AA2B-2C5136C1DC06}" dt="2025-10-01T12:47:57.041" v="2499" actId="1038"/>
          <ac:grpSpMkLst>
            <pc:docMk/>
            <pc:sldMk cId="4055397028" sldId="257"/>
            <ac:grpSpMk id="786" creationId="{8BAD6D9A-84A6-8FA0-786D-08FCA2FEABBA}"/>
          </ac:grpSpMkLst>
        </pc:grpChg>
        <pc:grpChg chg="add mod">
          <ac:chgData name="Gerth Stølting Brodal" userId="04ef4784-6591-4f86-a140-f5c3b108582a" providerId="ADAL" clId="{27124F44-A0F7-408A-AA2B-2C5136C1DC06}" dt="2025-10-01T12:51:10.557" v="2660" actId="164"/>
          <ac:grpSpMkLst>
            <pc:docMk/>
            <pc:sldMk cId="4055397028" sldId="257"/>
            <ac:grpSpMk id="789" creationId="{8B9971DE-02EA-6D25-E5EE-75B569A4AA9A}"/>
          </ac:grpSpMkLst>
        </pc:grpChg>
        <pc:grpChg chg="add mod">
          <ac:chgData name="Gerth Stølting Brodal" userId="04ef4784-6591-4f86-a140-f5c3b108582a" providerId="ADAL" clId="{27124F44-A0F7-408A-AA2B-2C5136C1DC06}" dt="2025-10-01T12:51:18.107" v="2694" actId="1037"/>
          <ac:grpSpMkLst>
            <pc:docMk/>
            <pc:sldMk cId="4055397028" sldId="257"/>
            <ac:grpSpMk id="791" creationId="{DE75C47E-624A-5B11-3036-7C7B717EBA11}"/>
          </ac:grpSpMkLst>
        </pc:grpChg>
        <pc:grpChg chg="mod">
          <ac:chgData name="Gerth Stølting Brodal" userId="04ef4784-6591-4f86-a140-f5c3b108582a" providerId="ADAL" clId="{27124F44-A0F7-408A-AA2B-2C5136C1DC06}" dt="2025-10-02T18:07:10.258" v="5674" actId="1035"/>
          <ac:grpSpMkLst>
            <pc:docMk/>
            <pc:sldMk cId="4055397028" sldId="257"/>
            <ac:grpSpMk id="799" creationId="{135C0B5A-9DFB-5291-A39D-6A43ECDBB030}"/>
          </ac:grpSpMkLst>
        </pc:grpChg>
        <pc:grpChg chg="add del mod">
          <ac:chgData name="Gerth Stølting Brodal" userId="04ef4784-6591-4f86-a140-f5c3b108582a" providerId="ADAL" clId="{27124F44-A0F7-408A-AA2B-2C5136C1DC06}" dt="2025-10-02T18:07:11.431" v="5675" actId="1035"/>
          <ac:grpSpMkLst>
            <pc:docMk/>
            <pc:sldMk cId="4055397028" sldId="257"/>
            <ac:grpSpMk id="1037" creationId="{9054CD24-8BD2-9804-5663-D5481649CC76}"/>
          </ac:grpSpMkLst>
        </pc:grpChg>
        <pc:graphicFrameChg chg="mod">
          <ac:chgData name="Gerth Stølting Brodal" userId="04ef4784-6591-4f86-a140-f5c3b108582a" providerId="ADAL" clId="{27124F44-A0F7-408A-AA2B-2C5136C1DC06}" dt="2025-10-02T12:08:11.581" v="4808" actId="1038"/>
          <ac:graphicFrameMkLst>
            <pc:docMk/>
            <pc:sldMk cId="4055397028" sldId="257"/>
            <ac:graphicFrameMk id="4" creationId="{880D1B65-7CAB-8806-F54A-18C92A57D1BB}"/>
          </ac:graphicFrameMkLst>
        </pc:graphicFrameChg>
        <pc:graphicFrameChg chg="mod">
          <ac:chgData name="Gerth Stølting Brodal" userId="04ef4784-6591-4f86-a140-f5c3b108582a" providerId="ADAL" clId="{27124F44-A0F7-408A-AA2B-2C5136C1DC06}" dt="2025-10-02T19:50:29.385" v="8098"/>
          <ac:graphicFrameMkLst>
            <pc:docMk/>
            <pc:sldMk cId="4055397028" sldId="257"/>
            <ac:graphicFrameMk id="5" creationId="{5C14FAE1-EF4D-9779-EC84-FA5491648D63}"/>
          </ac:graphicFrameMkLst>
        </pc:graphicFrameChg>
        <pc:graphicFrameChg chg="mod">
          <ac:chgData name="Gerth Stølting Brodal" userId="04ef4784-6591-4f86-a140-f5c3b108582a" providerId="ADAL" clId="{27124F44-A0F7-408A-AA2B-2C5136C1DC06}" dt="2025-10-02T12:08:26.537" v="4841" actId="1035"/>
          <ac:graphicFrameMkLst>
            <pc:docMk/>
            <pc:sldMk cId="4055397028" sldId="257"/>
            <ac:graphicFrameMk id="17" creationId="{794BA3B2-520E-FB88-FE2A-88A35233E147}"/>
          </ac:graphicFrameMkLst>
        </pc:graphicFrameChg>
        <pc:cxnChg chg="add mod">
          <ac:chgData name="Gerth Stølting Brodal" userId="04ef4784-6591-4f86-a140-f5c3b108582a" providerId="ADAL" clId="{27124F44-A0F7-408A-AA2B-2C5136C1DC06}" dt="2025-10-02T17:13:19.749" v="5404" actId="14100"/>
          <ac:cxnSpMkLst>
            <pc:docMk/>
            <pc:sldMk cId="4055397028" sldId="257"/>
            <ac:cxnSpMk id="22" creationId="{9E5DF5CE-397A-8283-7357-23AE0CCD70DC}"/>
          </ac:cxnSpMkLst>
        </pc:cxnChg>
        <pc:cxnChg chg="add mod">
          <ac:chgData name="Gerth Stølting Brodal" userId="04ef4784-6591-4f86-a140-f5c3b108582a" providerId="ADAL" clId="{27124F44-A0F7-408A-AA2B-2C5136C1DC06}" dt="2025-10-01T12:09:00.015" v="562" actId="1076"/>
          <ac:cxnSpMkLst>
            <pc:docMk/>
            <pc:sldMk cId="4055397028" sldId="257"/>
            <ac:cxnSpMk id="232" creationId="{C7691144-0421-1EB6-9133-A970124D8A12}"/>
          </ac:cxnSpMkLst>
        </pc:cxnChg>
        <pc:cxnChg chg="add mod">
          <ac:chgData name="Gerth Stølting Brodal" userId="04ef4784-6591-4f86-a140-f5c3b108582a" providerId="ADAL" clId="{27124F44-A0F7-408A-AA2B-2C5136C1DC06}" dt="2025-10-01T12:08:49.043" v="559" actId="1076"/>
          <ac:cxnSpMkLst>
            <pc:docMk/>
            <pc:sldMk cId="4055397028" sldId="257"/>
            <ac:cxnSpMk id="235" creationId="{47ED2BD1-D3E8-5C54-59B6-1B881F473614}"/>
          </ac:cxnSpMkLst>
        </pc:cxnChg>
        <pc:cxnChg chg="add mod">
          <ac:chgData name="Gerth Stølting Brodal" userId="04ef4784-6591-4f86-a140-f5c3b108582a" providerId="ADAL" clId="{27124F44-A0F7-408A-AA2B-2C5136C1DC06}" dt="2025-10-01T12:09:44.210" v="570" actId="1076"/>
          <ac:cxnSpMkLst>
            <pc:docMk/>
            <pc:sldMk cId="4055397028" sldId="257"/>
            <ac:cxnSpMk id="236" creationId="{1F31A428-662E-5A93-2E9D-AF30A965352B}"/>
          </ac:cxnSpMkLst>
        </pc:cxnChg>
        <pc:cxnChg chg="add mod">
          <ac:chgData name="Gerth Stølting Brodal" userId="04ef4784-6591-4f86-a140-f5c3b108582a" providerId="ADAL" clId="{27124F44-A0F7-408A-AA2B-2C5136C1DC06}" dt="2025-10-01T12:10:35.764" v="585" actId="1076"/>
          <ac:cxnSpMkLst>
            <pc:docMk/>
            <pc:sldMk cId="4055397028" sldId="257"/>
            <ac:cxnSpMk id="237" creationId="{FF6E7010-92EC-D87F-0175-872F217359A6}"/>
          </ac:cxnSpMkLst>
        </pc:cxnChg>
        <pc:cxnChg chg="add mod">
          <ac:chgData name="Gerth Stølting Brodal" userId="04ef4784-6591-4f86-a140-f5c3b108582a" providerId="ADAL" clId="{27124F44-A0F7-408A-AA2B-2C5136C1DC06}" dt="2025-10-01T12:11:02.523" v="595" actId="1035"/>
          <ac:cxnSpMkLst>
            <pc:docMk/>
            <pc:sldMk cId="4055397028" sldId="257"/>
            <ac:cxnSpMk id="239" creationId="{5324E4C8-2525-0FE0-EC98-151C46130A82}"/>
          </ac:cxnSpMkLst>
        </pc:cxnChg>
        <pc:cxnChg chg="add mod">
          <ac:chgData name="Gerth Stølting Brodal" userId="04ef4784-6591-4f86-a140-f5c3b108582a" providerId="ADAL" clId="{27124F44-A0F7-408A-AA2B-2C5136C1DC06}" dt="2025-10-01T12:11:04.629" v="597" actId="1035"/>
          <ac:cxnSpMkLst>
            <pc:docMk/>
            <pc:sldMk cId="4055397028" sldId="257"/>
            <ac:cxnSpMk id="241" creationId="{3FF3A760-AFDB-A84A-115E-33D33FC887B0}"/>
          </ac:cxnSpMkLst>
        </pc:cxnChg>
        <pc:cxnChg chg="add mod">
          <ac:chgData name="Gerth Stølting Brodal" userId="04ef4784-6591-4f86-a140-f5c3b108582a" providerId="ADAL" clId="{27124F44-A0F7-408A-AA2B-2C5136C1DC06}" dt="2025-10-01T12:11:05.764" v="598"/>
          <ac:cxnSpMkLst>
            <pc:docMk/>
            <pc:sldMk cId="4055397028" sldId="257"/>
            <ac:cxnSpMk id="243" creationId="{E277091C-6FB5-1270-481E-3AA35DFD22EF}"/>
          </ac:cxnSpMkLst>
        </pc:cxnChg>
        <pc:cxnChg chg="add mod">
          <ac:chgData name="Gerth Stølting Brodal" userId="04ef4784-6591-4f86-a140-f5c3b108582a" providerId="ADAL" clId="{27124F44-A0F7-408A-AA2B-2C5136C1DC06}" dt="2025-10-01T12:11:07.428" v="599"/>
          <ac:cxnSpMkLst>
            <pc:docMk/>
            <pc:sldMk cId="4055397028" sldId="257"/>
            <ac:cxnSpMk id="245" creationId="{ACBC5016-365D-F780-FD18-97423C48B69F}"/>
          </ac:cxnSpMkLst>
        </pc:cxnChg>
        <pc:cxnChg chg="add mod">
          <ac:chgData name="Gerth Stølting Brodal" userId="04ef4784-6591-4f86-a140-f5c3b108582a" providerId="ADAL" clId="{27124F44-A0F7-408A-AA2B-2C5136C1DC06}" dt="2025-10-01T12:11:08.040" v="600"/>
          <ac:cxnSpMkLst>
            <pc:docMk/>
            <pc:sldMk cId="4055397028" sldId="257"/>
            <ac:cxnSpMk id="247" creationId="{43DD3995-1DD9-7D4A-F7FD-986028F02C69}"/>
          </ac:cxnSpMkLst>
        </pc:cxnChg>
        <pc:cxnChg chg="add mod">
          <ac:chgData name="Gerth Stølting Brodal" userId="04ef4784-6591-4f86-a140-f5c3b108582a" providerId="ADAL" clId="{27124F44-A0F7-408A-AA2B-2C5136C1DC06}" dt="2025-10-01T12:11:08.478" v="601"/>
          <ac:cxnSpMkLst>
            <pc:docMk/>
            <pc:sldMk cId="4055397028" sldId="257"/>
            <ac:cxnSpMk id="249" creationId="{11459F59-9003-E063-849D-A318090DD0A1}"/>
          </ac:cxnSpMkLst>
        </pc:cxnChg>
        <pc:cxnChg chg="add mod">
          <ac:chgData name="Gerth Stølting Brodal" userId="04ef4784-6591-4f86-a140-f5c3b108582a" providerId="ADAL" clId="{27124F44-A0F7-408A-AA2B-2C5136C1DC06}" dt="2025-10-01T12:13:41.121" v="630" actId="1037"/>
          <ac:cxnSpMkLst>
            <pc:docMk/>
            <pc:sldMk cId="4055397028" sldId="257"/>
            <ac:cxnSpMk id="252" creationId="{54F07E1D-49B7-8C14-8791-4C7CD21D7E74}"/>
          </ac:cxnSpMkLst>
        </pc:cxnChg>
        <pc:cxnChg chg="add mod">
          <ac:chgData name="Gerth Stølting Brodal" userId="04ef4784-6591-4f86-a140-f5c3b108582a" providerId="ADAL" clId="{27124F44-A0F7-408A-AA2B-2C5136C1DC06}" dt="2025-10-01T12:17:37.231" v="739" actId="1038"/>
          <ac:cxnSpMkLst>
            <pc:docMk/>
            <pc:sldMk cId="4055397028" sldId="257"/>
            <ac:cxnSpMk id="254" creationId="{41AECB4F-2C9D-8BF7-889D-9F4AB2905579}"/>
          </ac:cxnSpMkLst>
        </pc:cxnChg>
        <pc:cxnChg chg="add mod">
          <ac:chgData name="Gerth Stølting Brodal" userId="04ef4784-6591-4f86-a140-f5c3b108582a" providerId="ADAL" clId="{27124F44-A0F7-408A-AA2B-2C5136C1DC06}" dt="2025-10-01T12:56:36.807" v="3150" actId="14100"/>
          <ac:cxnSpMkLst>
            <pc:docMk/>
            <pc:sldMk cId="4055397028" sldId="257"/>
            <ac:cxnSpMk id="258" creationId="{5390D35D-321E-6055-DEC9-AC678AB37C09}"/>
          </ac:cxnSpMkLst>
        </pc:cxnChg>
        <pc:cxnChg chg="mod">
          <ac:chgData name="Gerth Stølting Brodal" userId="04ef4784-6591-4f86-a140-f5c3b108582a" providerId="ADAL" clId="{27124F44-A0F7-408A-AA2B-2C5136C1DC06}" dt="2025-10-01T12:47:26.057" v="2478" actId="1038"/>
          <ac:cxnSpMkLst>
            <pc:docMk/>
            <pc:sldMk cId="4055397028" sldId="257"/>
            <ac:cxnSpMk id="343" creationId="{A672FDF4-54AE-CBF1-46BD-3A01E06B3161}"/>
          </ac:cxnSpMkLst>
        </pc:cxnChg>
        <pc:cxnChg chg="mod">
          <ac:chgData name="Gerth Stølting Brodal" userId="04ef4784-6591-4f86-a140-f5c3b108582a" providerId="ADAL" clId="{27124F44-A0F7-408A-AA2B-2C5136C1DC06}" dt="2025-10-01T12:49:04.856" v="2559" actId="14100"/>
          <ac:cxnSpMkLst>
            <pc:docMk/>
            <pc:sldMk cId="4055397028" sldId="257"/>
            <ac:cxnSpMk id="345" creationId="{0F815D61-4465-6BC0-7256-39A8F50AE94F}"/>
          </ac:cxnSpMkLst>
        </pc:cxnChg>
        <pc:cxnChg chg="mod">
          <ac:chgData name="Gerth Stølting Brodal" userId="04ef4784-6591-4f86-a140-f5c3b108582a" providerId="ADAL" clId="{27124F44-A0F7-408A-AA2B-2C5136C1DC06}" dt="2025-10-01T12:52:43.475" v="2847" actId="14100"/>
          <ac:cxnSpMkLst>
            <pc:docMk/>
            <pc:sldMk cId="4055397028" sldId="257"/>
            <ac:cxnSpMk id="382" creationId="{1DB7C903-C1BA-0751-B94D-A1C180E1F7FB}"/>
          </ac:cxnSpMkLst>
        </pc:cxnChg>
        <pc:cxnChg chg="mod topLvl">
          <ac:chgData name="Gerth Stølting Brodal" userId="04ef4784-6591-4f86-a140-f5c3b108582a" providerId="ADAL" clId="{27124F44-A0F7-408A-AA2B-2C5136C1DC06}" dt="2025-10-01T12:52:29.054" v="2845" actId="14100"/>
          <ac:cxnSpMkLst>
            <pc:docMk/>
            <pc:sldMk cId="4055397028" sldId="257"/>
            <ac:cxnSpMk id="415" creationId="{8CE4404A-F427-73FE-A4D6-487A28AA47D9}"/>
          </ac:cxnSpMkLst>
        </pc:cxnChg>
        <pc:cxnChg chg="mod">
          <ac:chgData name="Gerth Stølting Brodal" userId="04ef4784-6591-4f86-a140-f5c3b108582a" providerId="ADAL" clId="{27124F44-A0F7-408A-AA2B-2C5136C1DC06}" dt="2025-10-01T12:48:58.845" v="2558" actId="14100"/>
          <ac:cxnSpMkLst>
            <pc:docMk/>
            <pc:sldMk cId="4055397028" sldId="257"/>
            <ac:cxnSpMk id="462" creationId="{1168C7D1-C5EF-AE39-F145-9988AD1D656F}"/>
          </ac:cxnSpMkLst>
        </pc:cxnChg>
        <pc:cxnChg chg="mod">
          <ac:chgData name="Gerth Stølting Brodal" userId="04ef4784-6591-4f86-a140-f5c3b108582a" providerId="ADAL" clId="{27124F44-A0F7-408A-AA2B-2C5136C1DC06}" dt="2025-10-01T12:48:25.462" v="2503" actId="1038"/>
          <ac:cxnSpMkLst>
            <pc:docMk/>
            <pc:sldMk cId="4055397028" sldId="257"/>
            <ac:cxnSpMk id="464" creationId="{1B7FDB68-1C3E-E3D1-BD91-B6B1DEAAE315}"/>
          </ac:cxnSpMkLst>
        </pc:cxnChg>
        <pc:cxnChg chg="mod">
          <ac:chgData name="Gerth Stølting Brodal" userId="04ef4784-6591-4f86-a140-f5c3b108582a" providerId="ADAL" clId="{27124F44-A0F7-408A-AA2B-2C5136C1DC06}" dt="2025-10-01T12:52:36.279" v="2846" actId="14100"/>
          <ac:cxnSpMkLst>
            <pc:docMk/>
            <pc:sldMk cId="4055397028" sldId="257"/>
            <ac:cxnSpMk id="468" creationId="{9FDD6486-2E06-26F7-7DC8-378623E3AD8E}"/>
          </ac:cxnSpMkLst>
        </pc:cxnChg>
        <pc:cxnChg chg="mod">
          <ac:chgData name="Gerth Stølting Brodal" userId="04ef4784-6591-4f86-a140-f5c3b108582a" providerId="ADAL" clId="{27124F44-A0F7-408A-AA2B-2C5136C1DC06}" dt="2025-10-01T12:52:23.169" v="2844" actId="14100"/>
          <ac:cxnSpMkLst>
            <pc:docMk/>
            <pc:sldMk cId="4055397028" sldId="257"/>
            <ac:cxnSpMk id="470" creationId="{DE9E514A-2AD0-D3BB-D159-C8857DD043D5}"/>
          </ac:cxnSpMkLst>
        </pc:cxnChg>
        <pc:cxnChg chg="mod topLvl">
          <ac:chgData name="Gerth Stølting Brodal" userId="04ef4784-6591-4f86-a140-f5c3b108582a" providerId="ADAL" clId="{27124F44-A0F7-408A-AA2B-2C5136C1DC06}" dt="2025-10-01T12:44:17.556" v="2126" actId="164"/>
          <ac:cxnSpMkLst>
            <pc:docMk/>
            <pc:sldMk cId="4055397028" sldId="257"/>
            <ac:cxnSpMk id="548" creationId="{EBBB0DE2-476B-E510-60AF-1E546F7A9DD0}"/>
          </ac:cxnSpMkLst>
        </pc:cxnChg>
        <pc:cxnChg chg="mod">
          <ac:chgData name="Gerth Stølting Brodal" userId="04ef4784-6591-4f86-a140-f5c3b108582a" providerId="ADAL" clId="{27124F44-A0F7-408A-AA2B-2C5136C1DC06}" dt="2025-10-01T12:46:26.291" v="2367" actId="14100"/>
          <ac:cxnSpMkLst>
            <pc:docMk/>
            <pc:sldMk cId="4055397028" sldId="257"/>
            <ac:cxnSpMk id="549" creationId="{89272E59-EC9D-8A56-6D1A-E43FAFC1254E}"/>
          </ac:cxnSpMkLst>
        </pc:cxnChg>
        <pc:cxnChg chg="mod">
          <ac:chgData name="Gerth Stølting Brodal" userId="04ef4784-6591-4f86-a140-f5c3b108582a" providerId="ADAL" clId="{27124F44-A0F7-408A-AA2B-2C5136C1DC06}" dt="2025-10-01T12:36:17.604" v="1827" actId="1037"/>
          <ac:cxnSpMkLst>
            <pc:docMk/>
            <pc:sldMk cId="4055397028" sldId="257"/>
            <ac:cxnSpMk id="581" creationId="{54361218-A19B-9531-8683-94D8506E25D4}"/>
          </ac:cxnSpMkLst>
        </pc:cxnChg>
        <pc:cxnChg chg="mod">
          <ac:chgData name="Gerth Stølting Brodal" userId="04ef4784-6591-4f86-a140-f5c3b108582a" providerId="ADAL" clId="{27124F44-A0F7-408A-AA2B-2C5136C1DC06}" dt="2025-10-01T12:35:39.282" v="1770" actId="1037"/>
          <ac:cxnSpMkLst>
            <pc:docMk/>
            <pc:sldMk cId="4055397028" sldId="257"/>
            <ac:cxnSpMk id="583" creationId="{55F76081-6FE1-98A5-FB5F-EB96A8FC7698}"/>
          </ac:cxnSpMkLst>
        </pc:cxnChg>
        <pc:cxnChg chg="mod">
          <ac:chgData name="Gerth Stølting Brodal" userId="04ef4784-6591-4f86-a140-f5c3b108582a" providerId="ADAL" clId="{27124F44-A0F7-408A-AA2B-2C5136C1DC06}" dt="2025-10-01T12:36:16.248" v="1825" actId="1038"/>
          <ac:cxnSpMkLst>
            <pc:docMk/>
            <pc:sldMk cId="4055397028" sldId="257"/>
            <ac:cxnSpMk id="584" creationId="{569DD0C0-1205-DDE6-48CC-D3DE955838A2}"/>
          </ac:cxnSpMkLst>
        </pc:cxnChg>
        <pc:cxnChg chg="mod">
          <ac:chgData name="Gerth Stølting Brodal" userId="04ef4784-6591-4f86-a140-f5c3b108582a" providerId="ADAL" clId="{27124F44-A0F7-408A-AA2B-2C5136C1DC06}" dt="2025-10-01T12:36:42.190" v="1861" actId="14100"/>
          <ac:cxnSpMkLst>
            <pc:docMk/>
            <pc:sldMk cId="4055397028" sldId="257"/>
            <ac:cxnSpMk id="585" creationId="{7078B5B7-85E1-9212-87E7-28AF181E1FD3}"/>
          </ac:cxnSpMkLst>
        </pc:cxnChg>
        <pc:cxnChg chg="mod">
          <ac:chgData name="Gerth Stølting Brodal" userId="04ef4784-6591-4f86-a140-f5c3b108582a" providerId="ADAL" clId="{27124F44-A0F7-408A-AA2B-2C5136C1DC06}" dt="2025-10-01T12:40:10.364" v="1957" actId="14100"/>
          <ac:cxnSpMkLst>
            <pc:docMk/>
            <pc:sldMk cId="4055397028" sldId="257"/>
            <ac:cxnSpMk id="589" creationId="{61122519-7574-2926-3FA7-F4C87272EDBC}"/>
          </ac:cxnSpMkLst>
        </pc:cxnChg>
        <pc:cxnChg chg="mod">
          <ac:chgData name="Gerth Stølting Brodal" userId="04ef4784-6591-4f86-a140-f5c3b108582a" providerId="ADAL" clId="{27124F44-A0F7-408A-AA2B-2C5136C1DC06}" dt="2025-10-01T12:36:36.825" v="1860" actId="14100"/>
          <ac:cxnSpMkLst>
            <pc:docMk/>
            <pc:sldMk cId="4055397028" sldId="257"/>
            <ac:cxnSpMk id="627" creationId="{D1A4531F-0AE0-F035-4184-3ADB25ECE2E5}"/>
          </ac:cxnSpMkLst>
        </pc:cxnChg>
        <pc:cxnChg chg="mod">
          <ac:chgData name="Gerth Stølting Brodal" userId="04ef4784-6591-4f86-a140-f5c3b108582a" providerId="ADAL" clId="{27124F44-A0F7-408A-AA2B-2C5136C1DC06}" dt="2025-10-01T12:40:07.494" v="1956" actId="14100"/>
          <ac:cxnSpMkLst>
            <pc:docMk/>
            <pc:sldMk cId="4055397028" sldId="257"/>
            <ac:cxnSpMk id="723" creationId="{20B57735-25B3-4643-E49A-BE4A317768A6}"/>
          </ac:cxnSpMkLst>
        </pc:cxnChg>
        <pc:cxnChg chg="mod">
          <ac:chgData name="Gerth Stølting Brodal" userId="04ef4784-6591-4f86-a140-f5c3b108582a" providerId="ADAL" clId="{27124F44-A0F7-408A-AA2B-2C5136C1DC06}" dt="2025-10-01T12:46:31.084" v="2368" actId="14100"/>
          <ac:cxnSpMkLst>
            <pc:docMk/>
            <pc:sldMk cId="4055397028" sldId="257"/>
            <ac:cxnSpMk id="725" creationId="{1C568F27-BB49-BC9F-CDA4-100D1B64BED8}"/>
          </ac:cxnSpMkLst>
        </pc:cxnChg>
        <pc:cxnChg chg="mod">
          <ac:chgData name="Gerth Stølting Brodal" userId="04ef4784-6591-4f86-a140-f5c3b108582a" providerId="ADAL" clId="{27124F44-A0F7-408A-AA2B-2C5136C1DC06}" dt="2025-10-01T12:43:35.228" v="2061" actId="14100"/>
          <ac:cxnSpMkLst>
            <pc:docMk/>
            <pc:sldMk cId="4055397028" sldId="257"/>
            <ac:cxnSpMk id="771" creationId="{38C91CE9-654B-7AF2-F6A8-89890818B31F}"/>
          </ac:cxnSpMkLst>
        </pc:cxnChg>
        <pc:cxnChg chg="add del mod">
          <ac:chgData name="Gerth Stølting Brodal" userId="04ef4784-6591-4f86-a140-f5c3b108582a" providerId="ADAL" clId="{27124F44-A0F7-408A-AA2B-2C5136C1DC06}" dt="2025-10-01T12:59:09.112" v="3197" actId="14100"/>
          <ac:cxnSpMkLst>
            <pc:docMk/>
            <pc:sldMk cId="4055397028" sldId="257"/>
            <ac:cxnSpMk id="823" creationId="{BC146918-9813-EA05-B0EB-C491300200D4}"/>
          </ac:cxnSpMkLst>
        </pc:cxnChg>
        <pc:cxnChg chg="mod">
          <ac:chgData name="Gerth Stølting Brodal" userId="04ef4784-6591-4f86-a140-f5c3b108582a" providerId="ADAL" clId="{27124F44-A0F7-408A-AA2B-2C5136C1DC06}" dt="2025-10-01T13:04:11.647" v="3260" actId="14100"/>
          <ac:cxnSpMkLst>
            <pc:docMk/>
            <pc:sldMk cId="4055397028" sldId="257"/>
            <ac:cxnSpMk id="865" creationId="{25CAFD50-7846-CD18-1E83-94BBCCC6225F}"/>
          </ac:cxnSpMkLst>
        </pc:cxnChg>
        <pc:cxnChg chg="mod">
          <ac:chgData name="Gerth Stølting Brodal" userId="04ef4784-6591-4f86-a140-f5c3b108582a" providerId="ADAL" clId="{27124F44-A0F7-408A-AA2B-2C5136C1DC06}" dt="2025-10-01T13:00:12.838" v="3208" actId="14100"/>
          <ac:cxnSpMkLst>
            <pc:docMk/>
            <pc:sldMk cId="4055397028" sldId="257"/>
            <ac:cxnSpMk id="883" creationId="{DD093D93-F710-C8DC-F8EA-A87F056165C0}"/>
          </ac:cxnSpMkLst>
        </pc:cxnChg>
        <pc:cxnChg chg="mod">
          <ac:chgData name="Gerth Stølting Brodal" userId="04ef4784-6591-4f86-a140-f5c3b108582a" providerId="ADAL" clId="{27124F44-A0F7-408A-AA2B-2C5136C1DC06}" dt="2025-10-01T12:59:33.645" v="3199" actId="14100"/>
          <ac:cxnSpMkLst>
            <pc:docMk/>
            <pc:sldMk cId="4055397028" sldId="257"/>
            <ac:cxnSpMk id="903" creationId="{3959C80C-E439-C17E-FB00-498698730CED}"/>
          </ac:cxnSpMkLst>
        </pc:cxnChg>
        <pc:cxnChg chg="mod">
          <ac:chgData name="Gerth Stølting Brodal" userId="04ef4784-6591-4f86-a140-f5c3b108582a" providerId="ADAL" clId="{27124F44-A0F7-408A-AA2B-2C5136C1DC06}" dt="2025-10-01T13:01:36.074" v="3229" actId="14100"/>
          <ac:cxnSpMkLst>
            <pc:docMk/>
            <pc:sldMk cId="4055397028" sldId="257"/>
            <ac:cxnSpMk id="924" creationId="{53952229-EA00-B8DC-5A59-AC7621990EE8}"/>
          </ac:cxnSpMkLst>
        </pc:cxnChg>
        <pc:cxnChg chg="add del">
          <ac:chgData name="Gerth Stølting Brodal" userId="04ef4784-6591-4f86-a140-f5c3b108582a" providerId="ADAL" clId="{27124F44-A0F7-408A-AA2B-2C5136C1DC06}" dt="2025-10-01T13:01:17.218" v="3223" actId="478"/>
          <ac:cxnSpMkLst>
            <pc:docMk/>
            <pc:sldMk cId="4055397028" sldId="257"/>
            <ac:cxnSpMk id="928" creationId="{69AA6CC4-AADE-F8BB-7FE1-E49AB36A2E31}"/>
          </ac:cxnSpMkLst>
        </pc:cxnChg>
        <pc:cxnChg chg="mod">
          <ac:chgData name="Gerth Stølting Brodal" userId="04ef4784-6591-4f86-a140-f5c3b108582a" providerId="ADAL" clId="{27124F44-A0F7-408A-AA2B-2C5136C1DC06}" dt="2025-10-01T13:00:51.206" v="3217" actId="14100"/>
          <ac:cxnSpMkLst>
            <pc:docMk/>
            <pc:sldMk cId="4055397028" sldId="257"/>
            <ac:cxnSpMk id="944" creationId="{21371ABD-020D-8D2B-7165-92BC8CB951FD}"/>
          </ac:cxnSpMkLst>
        </pc:cxnChg>
        <pc:cxnChg chg="mod">
          <ac:chgData name="Gerth Stølting Brodal" userId="04ef4784-6591-4f86-a140-f5c3b108582a" providerId="ADAL" clId="{27124F44-A0F7-408A-AA2B-2C5136C1DC06}" dt="2025-10-01T13:01:00.376" v="3218" actId="14100"/>
          <ac:cxnSpMkLst>
            <pc:docMk/>
            <pc:sldMk cId="4055397028" sldId="257"/>
            <ac:cxnSpMk id="953" creationId="{4CC8C284-F3D0-9D2E-A45D-24D00A0B5708}"/>
          </ac:cxnSpMkLst>
        </pc:cxnChg>
        <pc:cxnChg chg="mod">
          <ac:chgData name="Gerth Stølting Brodal" userId="04ef4784-6591-4f86-a140-f5c3b108582a" providerId="ADAL" clId="{27124F44-A0F7-408A-AA2B-2C5136C1DC06}" dt="2025-10-01T13:02:39.561" v="3238" actId="14100"/>
          <ac:cxnSpMkLst>
            <pc:docMk/>
            <pc:sldMk cId="4055397028" sldId="257"/>
            <ac:cxnSpMk id="961" creationId="{C69B4068-D7AC-47DC-D28D-E7BF3161EFC4}"/>
          </ac:cxnSpMkLst>
        </pc:cxnChg>
        <pc:cxnChg chg="mod">
          <ac:chgData name="Gerth Stølting Brodal" userId="04ef4784-6591-4f86-a140-f5c3b108582a" providerId="ADAL" clId="{27124F44-A0F7-408A-AA2B-2C5136C1DC06}" dt="2025-10-01T13:02:55.642" v="3240" actId="14100"/>
          <ac:cxnSpMkLst>
            <pc:docMk/>
            <pc:sldMk cId="4055397028" sldId="257"/>
            <ac:cxnSpMk id="970" creationId="{DF906536-5DEB-E1D6-9682-087D709FD0E7}"/>
          </ac:cxnSpMkLst>
        </pc:cxnChg>
        <pc:cxnChg chg="mod">
          <ac:chgData name="Gerth Stølting Brodal" userId="04ef4784-6591-4f86-a140-f5c3b108582a" providerId="ADAL" clId="{27124F44-A0F7-408A-AA2B-2C5136C1DC06}" dt="2025-10-01T13:04:01.054" v="3257" actId="14100"/>
          <ac:cxnSpMkLst>
            <pc:docMk/>
            <pc:sldMk cId="4055397028" sldId="257"/>
            <ac:cxnSpMk id="982" creationId="{E8D3911E-8B7F-C061-CC2E-99DED6C57849}"/>
          </ac:cxnSpMkLst>
        </pc:cxnChg>
        <pc:cxnChg chg="mod">
          <ac:chgData name="Gerth Stølting Brodal" userId="04ef4784-6591-4f86-a140-f5c3b108582a" providerId="ADAL" clId="{27124F44-A0F7-408A-AA2B-2C5136C1DC06}" dt="2025-10-01T13:05:20.938" v="3274" actId="14100"/>
          <ac:cxnSpMkLst>
            <pc:docMk/>
            <pc:sldMk cId="4055397028" sldId="257"/>
            <ac:cxnSpMk id="997" creationId="{E2553BC8-E08D-1D53-060D-870880794315}"/>
          </ac:cxnSpMkLst>
        </pc:cxnChg>
        <pc:cxnChg chg="mod">
          <ac:chgData name="Gerth Stølting Brodal" userId="04ef4784-6591-4f86-a140-f5c3b108582a" providerId="ADAL" clId="{27124F44-A0F7-408A-AA2B-2C5136C1DC06}" dt="2025-10-01T13:03:24.903" v="3248" actId="14100"/>
          <ac:cxnSpMkLst>
            <pc:docMk/>
            <pc:sldMk cId="4055397028" sldId="257"/>
            <ac:cxnSpMk id="1012" creationId="{78ACC2FE-2211-AA51-B751-33588DA7B5F1}"/>
          </ac:cxnSpMkLst>
        </pc:cxnChg>
      </pc:sldChg>
      <pc:sldChg chg="addSp delSp modSp new del mod">
        <pc:chgData name="Gerth Stølting Brodal" userId="04ef4784-6591-4f86-a140-f5c3b108582a" providerId="ADAL" clId="{27124F44-A0F7-408A-AA2B-2C5136C1DC06}" dt="2025-10-01T15:20:24.946" v="3758" actId="47"/>
        <pc:sldMkLst>
          <pc:docMk/>
          <pc:sldMk cId="2326807786" sldId="258"/>
        </pc:sldMkLst>
      </pc:sldChg>
      <pc:sldChg chg="addSp delSp modSp new mod addAnim delAnim modAnim modNotesTx">
        <pc:chgData name="Gerth Stølting Brodal" userId="04ef4784-6591-4f86-a140-f5c3b108582a" providerId="ADAL" clId="{27124F44-A0F7-408A-AA2B-2C5136C1DC06}" dt="2025-10-06T10:24:22.884" v="8165" actId="20577"/>
        <pc:sldMkLst>
          <pc:docMk/>
          <pc:sldMk cId="2855362879" sldId="258"/>
        </pc:sldMkLst>
        <pc:spChg chg="add mod">
          <ac:chgData name="Gerth Stølting Brodal" userId="04ef4784-6591-4f86-a140-f5c3b108582a" providerId="ADAL" clId="{27124F44-A0F7-408A-AA2B-2C5136C1DC06}" dt="2025-10-02T18:01:06.749" v="5468"/>
          <ac:spMkLst>
            <pc:docMk/>
            <pc:sldMk cId="2855362879" sldId="258"/>
            <ac:spMk id="6" creationId="{15CC7723-9032-2478-2261-E0953EE764AD}"/>
          </ac:spMkLst>
        </pc:spChg>
        <pc:spChg chg="add mod">
          <ac:chgData name="Gerth Stølting Brodal" userId="04ef4784-6591-4f86-a140-f5c3b108582a" providerId="ADAL" clId="{27124F44-A0F7-408A-AA2B-2C5136C1DC06}" dt="2025-10-02T19:02:20.989" v="7508" actId="1035"/>
          <ac:spMkLst>
            <pc:docMk/>
            <pc:sldMk cId="2855362879" sldId="258"/>
            <ac:spMk id="7" creationId="{63B8A274-8CE7-8E98-BE92-FF2AA0E468EE}"/>
          </ac:spMkLst>
        </pc:spChg>
        <pc:spChg chg="add mod">
          <ac:chgData name="Gerth Stølting Brodal" userId="04ef4784-6591-4f86-a140-f5c3b108582a" providerId="ADAL" clId="{27124F44-A0F7-408A-AA2B-2C5136C1DC06}" dt="2025-10-02T19:02:20.989" v="7508" actId="1035"/>
          <ac:spMkLst>
            <pc:docMk/>
            <pc:sldMk cId="2855362879" sldId="258"/>
            <ac:spMk id="13" creationId="{52EC11D0-0CD6-A575-3B21-F9C106BA597B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4" creationId="{38FEA872-4723-F57E-DD34-730C2452B096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5" creationId="{F40A8530-57F3-9ADF-0D4A-95DD110B5A29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6" creationId="{DF952FEF-63D5-F113-F0CB-16A2F53A3A91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7" creationId="{13DCA8C6-EC8F-E8C6-32CD-172B2C2AF82E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8" creationId="{92326C96-C9E4-C50A-60B8-3567D0912A87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19" creationId="{E80D0594-A522-5BDE-87AB-3A9E19C3A339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20" creationId="{64AE91EB-575B-110F-EA3A-034FB7D6479E}"/>
          </ac:spMkLst>
        </pc:spChg>
        <pc:spChg chg="add mod">
          <ac:chgData name="Gerth Stølting Brodal" userId="04ef4784-6591-4f86-a140-f5c3b108582a" providerId="ADAL" clId="{27124F44-A0F7-408A-AA2B-2C5136C1DC06}" dt="2025-10-02T18:18:52.512" v="6299" actId="164"/>
          <ac:spMkLst>
            <pc:docMk/>
            <pc:sldMk cId="2855362879" sldId="258"/>
            <ac:spMk id="21" creationId="{B6CFEA61-9685-0E26-D0A7-22374466FFD7}"/>
          </ac:spMkLst>
        </pc:spChg>
        <pc:spChg chg="add mod">
          <ac:chgData name="Gerth Stølting Brodal" userId="04ef4784-6591-4f86-a140-f5c3b108582a" providerId="ADAL" clId="{27124F44-A0F7-408A-AA2B-2C5136C1DC06}" dt="2025-10-02T19:02:39.673" v="7512" actId="14100"/>
          <ac:spMkLst>
            <pc:docMk/>
            <pc:sldMk cId="2855362879" sldId="258"/>
            <ac:spMk id="32" creationId="{04EDD198-804D-CE60-725C-CAB99E8CE4A5}"/>
          </ac:spMkLst>
        </pc:spChg>
        <pc:spChg chg="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40" creationId="{FBB58363-4905-95D3-9B25-75E3F8B13857}"/>
          </ac:spMkLst>
        </pc:spChg>
        <pc:spChg chg="mod">
          <ac:chgData name="Gerth Stølting Brodal" userId="04ef4784-6591-4f86-a140-f5c3b108582a" providerId="ADAL" clId="{27124F44-A0F7-408A-AA2B-2C5136C1DC06}" dt="2025-10-02T18:31:24.159" v="6657" actId="1037"/>
          <ac:spMkLst>
            <pc:docMk/>
            <pc:sldMk cId="2855362879" sldId="258"/>
            <ac:spMk id="41" creationId="{A19AE5C4-C07D-0A44-1A82-92553550A429}"/>
          </ac:spMkLst>
        </pc:spChg>
        <pc:spChg chg="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43" creationId="{ADB8304A-7520-1935-FFC3-0C71287EAA4E}"/>
          </ac:spMkLst>
        </pc:spChg>
        <pc:spChg chg="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45" creationId="{E9369941-13A0-E213-0A42-46E957B5E237}"/>
          </ac:spMkLst>
        </pc:spChg>
        <pc:spChg chg="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46" creationId="{8F4EA4E1-0073-2C43-9DE4-70EFC2737B5F}"/>
          </ac:spMkLst>
        </pc:spChg>
        <pc:spChg chg="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47" creationId="{A78C20EC-4A02-5FD6-24AE-634E4F037696}"/>
          </ac:spMkLst>
        </pc:spChg>
        <pc:spChg chg="add mod">
          <ac:chgData name="Gerth Stølting Brodal" userId="04ef4784-6591-4f86-a140-f5c3b108582a" providerId="ADAL" clId="{27124F44-A0F7-408A-AA2B-2C5136C1DC06}" dt="2025-10-02T19:02:36.165" v="7511" actId="14100"/>
          <ac:spMkLst>
            <pc:docMk/>
            <pc:sldMk cId="2855362879" sldId="258"/>
            <ac:spMk id="52" creationId="{678CCC01-F6CA-A158-A83D-7A0F38B42676}"/>
          </ac:spMkLst>
        </pc:spChg>
        <pc:spChg chg="add mod">
          <ac:chgData name="Gerth Stølting Brodal" userId="04ef4784-6591-4f86-a140-f5c3b108582a" providerId="ADAL" clId="{27124F44-A0F7-408A-AA2B-2C5136C1DC06}" dt="2025-10-02T19:02:32.387" v="7510" actId="14100"/>
          <ac:spMkLst>
            <pc:docMk/>
            <pc:sldMk cId="2855362879" sldId="258"/>
            <ac:spMk id="60" creationId="{75F5D713-2E51-F1A4-7756-E5B3AA34D55E}"/>
          </ac:spMkLst>
        </pc:spChg>
        <pc:spChg chg="add mod">
          <ac:chgData name="Gerth Stølting Brodal" userId="04ef4784-6591-4f86-a140-f5c3b108582a" providerId="ADAL" clId="{27124F44-A0F7-408A-AA2B-2C5136C1DC06}" dt="2025-10-02T18:23:32.495" v="6462"/>
          <ac:spMkLst>
            <pc:docMk/>
            <pc:sldMk cId="2855362879" sldId="258"/>
            <ac:spMk id="62" creationId="{75CEEDD0-3FB8-E926-E97C-5B1DEF77A256}"/>
          </ac:spMkLst>
        </pc:spChg>
        <pc:spChg chg="add mod">
          <ac:chgData name="Gerth Stølting Brodal" userId="04ef4784-6591-4f86-a140-f5c3b108582a" providerId="ADAL" clId="{27124F44-A0F7-408A-AA2B-2C5136C1DC06}" dt="2025-10-02T18:23:41.026" v="6530" actId="1036"/>
          <ac:spMkLst>
            <pc:docMk/>
            <pc:sldMk cId="2855362879" sldId="258"/>
            <ac:spMk id="63" creationId="{74F53D06-1289-1AAE-79A2-F6A4975CE2CD}"/>
          </ac:spMkLst>
        </pc:spChg>
        <pc:spChg chg="mod">
          <ac:chgData name="Gerth Stølting Brodal" userId="04ef4784-6591-4f86-a140-f5c3b108582a" providerId="ADAL" clId="{27124F44-A0F7-408A-AA2B-2C5136C1DC06}" dt="2025-10-02T18:32:12.059" v="6683"/>
          <ac:spMkLst>
            <pc:docMk/>
            <pc:sldMk cId="2855362879" sldId="258"/>
            <ac:spMk id="70" creationId="{B4351920-67C5-2769-BBDA-676BB5E261A6}"/>
          </ac:spMkLst>
        </pc:spChg>
        <pc:spChg chg="mod">
          <ac:chgData name="Gerth Stølting Brodal" userId="04ef4784-6591-4f86-a140-f5c3b108582a" providerId="ADAL" clId="{27124F44-A0F7-408A-AA2B-2C5136C1DC06}" dt="2025-10-02T18:32:12.059" v="6683"/>
          <ac:spMkLst>
            <pc:docMk/>
            <pc:sldMk cId="2855362879" sldId="258"/>
            <ac:spMk id="71" creationId="{3C0C68BA-9D9D-0204-B627-46A9A596C072}"/>
          </ac:spMkLst>
        </pc:spChg>
        <pc:spChg chg="mod">
          <ac:chgData name="Gerth Stølting Brodal" userId="04ef4784-6591-4f86-a140-f5c3b108582a" providerId="ADAL" clId="{27124F44-A0F7-408A-AA2B-2C5136C1DC06}" dt="2025-10-02T18:32:12.059" v="6683"/>
          <ac:spMkLst>
            <pc:docMk/>
            <pc:sldMk cId="2855362879" sldId="258"/>
            <ac:spMk id="74" creationId="{90A054FC-9C47-5F7C-510B-798008437785}"/>
          </ac:spMkLst>
        </pc:spChg>
        <pc:spChg chg="mod">
          <ac:chgData name="Gerth Stølting Brodal" userId="04ef4784-6591-4f86-a140-f5c3b108582a" providerId="ADAL" clId="{27124F44-A0F7-408A-AA2B-2C5136C1DC06}" dt="2025-10-02T18:32:12.059" v="6683"/>
          <ac:spMkLst>
            <pc:docMk/>
            <pc:sldMk cId="2855362879" sldId="258"/>
            <ac:spMk id="75" creationId="{343C5E4F-1DD9-6CCB-5B79-D2F655C3EDB0}"/>
          </ac:spMkLst>
        </pc:spChg>
        <pc:spChg chg="mod">
          <ac:chgData name="Gerth Stølting Brodal" userId="04ef4784-6591-4f86-a140-f5c3b108582a" providerId="ADAL" clId="{27124F44-A0F7-408A-AA2B-2C5136C1DC06}" dt="2025-10-02T18:32:12.059" v="6683"/>
          <ac:spMkLst>
            <pc:docMk/>
            <pc:sldMk cId="2855362879" sldId="258"/>
            <ac:spMk id="77" creationId="{57CB37E6-FB24-8886-B32C-55C13C3B20ED}"/>
          </ac:spMkLst>
        </pc:spChg>
        <pc:spChg chg="add mod">
          <ac:chgData name="Gerth Stølting Brodal" userId="04ef4784-6591-4f86-a140-f5c3b108582a" providerId="ADAL" clId="{27124F44-A0F7-408A-AA2B-2C5136C1DC06}" dt="2025-10-02T19:02:36.165" v="7511" actId="14100"/>
          <ac:spMkLst>
            <pc:docMk/>
            <pc:sldMk cId="2855362879" sldId="258"/>
            <ac:spMk id="80" creationId="{877A10F1-856D-F1BF-7076-9A3C13D35AEC}"/>
          </ac:spMkLst>
        </pc:spChg>
        <pc:spChg chg="add mod">
          <ac:chgData name="Gerth Stølting Brodal" userId="04ef4784-6591-4f86-a140-f5c3b108582a" providerId="ADAL" clId="{27124F44-A0F7-408A-AA2B-2C5136C1DC06}" dt="2025-10-02T19:02:46.113" v="7513" actId="14100"/>
          <ac:spMkLst>
            <pc:docMk/>
            <pc:sldMk cId="2855362879" sldId="258"/>
            <ac:spMk id="86" creationId="{F9C2A937-97DB-28C2-9797-69642708BEDD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96" creationId="{9AD8CBCD-8907-534B-15FE-A7E88C5BDD25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97" creationId="{165210D0-3E9B-F1F9-3312-D8436A57EA61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98" creationId="{F4374584-E932-51CF-FE19-9E0A136E553F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99" creationId="{3407C157-5B4F-5D01-802C-B97847C4E7AC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100" creationId="{C32A7E47-0BB6-0EA6-D34D-5D56BC506734}"/>
          </ac:spMkLst>
        </pc:spChg>
        <pc:spChg chg="mod">
          <ac:chgData name="Gerth Stølting Brodal" userId="04ef4784-6591-4f86-a140-f5c3b108582a" providerId="ADAL" clId="{27124F44-A0F7-408A-AA2B-2C5136C1DC06}" dt="2025-10-02T18:30:26.811" v="6630"/>
          <ac:spMkLst>
            <pc:docMk/>
            <pc:sldMk cId="2855362879" sldId="258"/>
            <ac:spMk id="101" creationId="{15759D1D-8D98-17C2-0B27-E40DABB0927A}"/>
          </ac:spMkLst>
        </pc:spChg>
        <pc:spChg chg="add mod">
          <ac:chgData name="Gerth Stølting Brodal" userId="04ef4784-6591-4f86-a140-f5c3b108582a" providerId="ADAL" clId="{27124F44-A0F7-408A-AA2B-2C5136C1DC06}" dt="2025-10-02T18:46:13.935" v="6992" actId="1038"/>
          <ac:spMkLst>
            <pc:docMk/>
            <pc:sldMk cId="2855362879" sldId="258"/>
            <ac:spMk id="104" creationId="{651FCBCF-519D-900E-FB5A-60D742C894C6}"/>
          </ac:spMkLst>
        </pc:spChg>
        <pc:spChg chg="add mod">
          <ac:chgData name="Gerth Stølting Brodal" userId="04ef4784-6591-4f86-a140-f5c3b108582a" providerId="ADAL" clId="{27124F44-A0F7-408A-AA2B-2C5136C1DC06}" dt="2025-10-02T19:15:27.965" v="7586" actId="20577"/>
          <ac:spMkLst>
            <pc:docMk/>
            <pc:sldMk cId="2855362879" sldId="258"/>
            <ac:spMk id="105" creationId="{C506FA29-E496-E170-6F88-05E29D4159A6}"/>
          </ac:spMkLst>
        </pc:spChg>
        <pc:spChg chg="add mod">
          <ac:chgData name="Gerth Stølting Brodal" userId="04ef4784-6591-4f86-a140-f5c3b108582a" providerId="ADAL" clId="{27124F44-A0F7-408A-AA2B-2C5136C1DC06}" dt="2025-10-02T18:41:05.138" v="6928" actId="164"/>
          <ac:spMkLst>
            <pc:docMk/>
            <pc:sldMk cId="2855362879" sldId="258"/>
            <ac:spMk id="107" creationId="{273251CD-91A8-644F-B5F0-BEDDD5942C6B}"/>
          </ac:spMkLst>
        </pc:spChg>
        <pc:spChg chg="add mod">
          <ac:chgData name="Gerth Stølting Brodal" userId="04ef4784-6591-4f86-a140-f5c3b108582a" providerId="ADAL" clId="{27124F44-A0F7-408A-AA2B-2C5136C1DC06}" dt="2025-10-02T18:41:05.138" v="6928" actId="164"/>
          <ac:spMkLst>
            <pc:docMk/>
            <pc:sldMk cId="2855362879" sldId="258"/>
            <ac:spMk id="109" creationId="{EC4FD9EF-BC9C-DC82-A50D-E5A38C78489E}"/>
          </ac:spMkLst>
        </pc:spChg>
        <pc:spChg chg="add mod">
          <ac:chgData name="Gerth Stølting Brodal" userId="04ef4784-6591-4f86-a140-f5c3b108582a" providerId="ADAL" clId="{27124F44-A0F7-408A-AA2B-2C5136C1DC06}" dt="2025-10-02T18:41:05.138" v="6928" actId="164"/>
          <ac:spMkLst>
            <pc:docMk/>
            <pc:sldMk cId="2855362879" sldId="258"/>
            <ac:spMk id="110" creationId="{A3A916D1-EAC4-F92D-1207-8C761CFDFA56}"/>
          </ac:spMkLst>
        </pc:spChg>
        <pc:spChg chg="add mod">
          <ac:chgData name="Gerth Stølting Brodal" userId="04ef4784-6591-4f86-a140-f5c3b108582a" providerId="ADAL" clId="{27124F44-A0F7-408A-AA2B-2C5136C1DC06}" dt="2025-10-06T10:24:20.842" v="8164" actId="20577"/>
          <ac:spMkLst>
            <pc:docMk/>
            <pc:sldMk cId="2855362879" sldId="258"/>
            <ac:spMk id="115" creationId="{7EC55D82-8926-D201-01B9-1B94FECED5FE}"/>
          </ac:spMkLst>
        </pc:spChg>
        <pc:grpChg chg="add mod">
          <ac:chgData name="Gerth Stølting Brodal" userId="04ef4784-6591-4f86-a140-f5c3b108582a" providerId="ADAL" clId="{27124F44-A0F7-408A-AA2B-2C5136C1DC06}" dt="2025-10-02T18:41:49.257" v="6930" actId="164"/>
          <ac:grpSpMkLst>
            <pc:docMk/>
            <pc:sldMk cId="2855362879" sldId="258"/>
            <ac:grpSpMk id="23" creationId="{1F9CA4F2-6A3A-1634-49FD-AE5572623E7E}"/>
          </ac:grpSpMkLst>
        </pc:grpChg>
        <pc:grpChg chg="add mod">
          <ac:chgData name="Gerth Stølting Brodal" userId="04ef4784-6591-4f86-a140-f5c3b108582a" providerId="ADAL" clId="{27124F44-A0F7-408A-AA2B-2C5136C1DC06}" dt="2025-10-02T18:18:35.082" v="6297" actId="1036"/>
          <ac:grpSpMkLst>
            <pc:docMk/>
            <pc:sldMk cId="2855362879" sldId="258"/>
            <ac:grpSpMk id="31" creationId="{175C083A-C2E6-810E-BC88-F834048724E8}"/>
          </ac:grpSpMkLst>
        </pc:grpChg>
        <pc:grpChg chg="add mod">
          <ac:chgData name="Gerth Stølting Brodal" userId="04ef4784-6591-4f86-a140-f5c3b108582a" providerId="ADAL" clId="{27124F44-A0F7-408A-AA2B-2C5136C1DC06}" dt="2025-10-02T19:02:20.989" v="7508" actId="1035"/>
          <ac:grpSpMkLst>
            <pc:docMk/>
            <pc:sldMk cId="2855362879" sldId="258"/>
            <ac:grpSpMk id="34" creationId="{607C3A62-00DF-1AF5-FE78-0E94949A3368}"/>
          </ac:grpSpMkLst>
        </pc:grpChg>
        <pc:grpChg chg="mod">
          <ac:chgData name="Gerth Stølting Brodal" userId="04ef4784-6591-4f86-a140-f5c3b108582a" providerId="ADAL" clId="{27124F44-A0F7-408A-AA2B-2C5136C1DC06}" dt="2025-10-02T18:23:32.495" v="6462"/>
          <ac:grpSpMkLst>
            <pc:docMk/>
            <pc:sldMk cId="2855362879" sldId="258"/>
            <ac:grpSpMk id="39" creationId="{810F010E-279F-458A-0021-0046A53CEAB4}"/>
          </ac:grpSpMkLst>
        </pc:grpChg>
        <pc:grpChg chg="add mod">
          <ac:chgData name="Gerth Stølting Brodal" userId="04ef4784-6591-4f86-a140-f5c3b108582a" providerId="ADAL" clId="{27124F44-A0F7-408A-AA2B-2C5136C1DC06}" dt="2025-10-02T18:22:14.765" v="6345" actId="14100"/>
          <ac:grpSpMkLst>
            <pc:docMk/>
            <pc:sldMk cId="2855362879" sldId="258"/>
            <ac:grpSpMk id="53" creationId="{5AA59836-6EEB-6492-F8C2-BFEC21817509}"/>
          </ac:grpSpMkLst>
        </pc:grpChg>
        <pc:grpChg chg="add mod">
          <ac:chgData name="Gerth Stølting Brodal" userId="04ef4784-6591-4f86-a140-f5c3b108582a" providerId="ADAL" clId="{27124F44-A0F7-408A-AA2B-2C5136C1DC06}" dt="2025-10-02T18:46:11.314" v="6987" actId="1038"/>
          <ac:grpSpMkLst>
            <pc:docMk/>
            <pc:sldMk cId="2855362879" sldId="258"/>
            <ac:grpSpMk id="64" creationId="{0D57DECC-4169-7610-2BC9-5258E20790FE}"/>
          </ac:grpSpMkLst>
        </pc:grpChg>
        <pc:grpChg chg="mod">
          <ac:chgData name="Gerth Stølting Brodal" userId="04ef4784-6591-4f86-a140-f5c3b108582a" providerId="ADAL" clId="{27124F44-A0F7-408A-AA2B-2C5136C1DC06}" dt="2025-10-02T18:32:12.059" v="6683"/>
          <ac:grpSpMkLst>
            <pc:docMk/>
            <pc:sldMk cId="2855362879" sldId="258"/>
            <ac:grpSpMk id="69" creationId="{D8127300-5CF0-4045-3495-21D24352C998}"/>
          </ac:grpSpMkLst>
        </pc:grpChg>
        <pc:grpChg chg="add mod">
          <ac:chgData name="Gerth Stølting Brodal" userId="04ef4784-6591-4f86-a140-f5c3b108582a" providerId="ADAL" clId="{27124F44-A0F7-408A-AA2B-2C5136C1DC06}" dt="2025-10-02T18:34:11.860" v="6757" actId="1035"/>
          <ac:grpSpMkLst>
            <pc:docMk/>
            <pc:sldMk cId="2855362879" sldId="258"/>
            <ac:grpSpMk id="81" creationId="{1D004ED1-EE6D-C0CC-BDB9-6BEE7C7B0426}"/>
          </ac:grpSpMkLst>
        </pc:grpChg>
        <pc:grpChg chg="add mod">
          <ac:chgData name="Gerth Stølting Brodal" userId="04ef4784-6591-4f86-a140-f5c3b108582a" providerId="ADAL" clId="{27124F44-A0F7-408A-AA2B-2C5136C1DC06}" dt="2025-10-02T18:34:06.617" v="6746" actId="1036"/>
          <ac:grpSpMkLst>
            <pc:docMk/>
            <pc:sldMk cId="2855362879" sldId="258"/>
            <ac:grpSpMk id="90" creationId="{57996FB7-9803-934D-8D9D-7092E5A6C96D}"/>
          </ac:grpSpMkLst>
        </pc:grpChg>
        <pc:grpChg chg="mod">
          <ac:chgData name="Gerth Stølting Brodal" userId="04ef4784-6591-4f86-a140-f5c3b108582a" providerId="ADAL" clId="{27124F44-A0F7-408A-AA2B-2C5136C1DC06}" dt="2025-10-02T18:30:26.811" v="6630"/>
          <ac:grpSpMkLst>
            <pc:docMk/>
            <pc:sldMk cId="2855362879" sldId="258"/>
            <ac:grpSpMk id="95" creationId="{0B3B33F4-B594-5730-A176-45E6E0402DE7}"/>
          </ac:grpSpMkLst>
        </pc:grpChg>
        <pc:grpChg chg="add mod">
          <ac:chgData name="Gerth Stølting Brodal" userId="04ef4784-6591-4f86-a140-f5c3b108582a" providerId="ADAL" clId="{27124F44-A0F7-408A-AA2B-2C5136C1DC06}" dt="2025-10-02T18:41:05.138" v="6928" actId="164"/>
          <ac:grpSpMkLst>
            <pc:docMk/>
            <pc:sldMk cId="2855362879" sldId="258"/>
            <ac:grpSpMk id="112" creationId="{DA43C91A-3845-22CF-17A5-60FEEA362961}"/>
          </ac:grpSpMkLst>
        </pc:grpChg>
        <pc:grpChg chg="add mod">
          <ac:chgData name="Gerth Stølting Brodal" userId="04ef4784-6591-4f86-a140-f5c3b108582a" providerId="ADAL" clId="{27124F44-A0F7-408A-AA2B-2C5136C1DC06}" dt="2025-10-02T18:41:49.257" v="6930" actId="164"/>
          <ac:grpSpMkLst>
            <pc:docMk/>
            <pc:sldMk cId="2855362879" sldId="258"/>
            <ac:grpSpMk id="113" creationId="{1406FFF9-EE2E-9CD5-0D47-D9DA3662F131}"/>
          </ac:grpSpMkLst>
        </pc:grpChg>
        <pc:graphicFrameChg chg="add mod modGraphic">
          <ac:chgData name="Gerth Stølting Brodal" userId="04ef4784-6591-4f86-a140-f5c3b108582a" providerId="ADAL" clId="{27124F44-A0F7-408A-AA2B-2C5136C1DC06}" dt="2025-10-02T19:02:20.989" v="7508" actId="1035"/>
          <ac:graphicFrameMkLst>
            <pc:docMk/>
            <pc:sldMk cId="2855362879" sldId="258"/>
            <ac:graphicFrameMk id="4" creationId="{DE317594-00A7-15B2-769B-F15EB8EA4FA0}"/>
          </ac:graphicFrameMkLst>
        </pc:graphicFrameChg>
        <pc:cxnChg chg="add mod">
          <ac:chgData name="Gerth Stølting Brodal" userId="04ef4784-6591-4f86-a140-f5c3b108582a" providerId="ADAL" clId="{27124F44-A0F7-408A-AA2B-2C5136C1DC06}" dt="2025-10-02T18:41:49.257" v="6930" actId="164"/>
          <ac:cxnSpMkLst>
            <pc:docMk/>
            <pc:sldMk cId="2855362879" sldId="258"/>
            <ac:cxnSpMk id="9" creationId="{59540620-6BD9-B005-E809-3EFA8F25710B}"/>
          </ac:cxnSpMkLst>
        </pc:cxnChg>
        <pc:cxnChg chg="add mod">
          <ac:chgData name="Gerth Stølting Brodal" userId="04ef4784-6591-4f86-a140-f5c3b108582a" providerId="ADAL" clId="{27124F44-A0F7-408A-AA2B-2C5136C1DC06}" dt="2025-10-02T18:41:49.257" v="6930" actId="164"/>
          <ac:cxnSpMkLst>
            <pc:docMk/>
            <pc:sldMk cId="2855362879" sldId="258"/>
            <ac:cxnSpMk id="10" creationId="{04AC9E87-4A8D-E6FA-5AD9-93082EC17728}"/>
          </ac:cxnSpMkLst>
        </pc:cxnChg>
        <pc:cxnChg chg="add mod">
          <ac:chgData name="Gerth Stølting Brodal" userId="04ef4784-6591-4f86-a140-f5c3b108582a" providerId="ADAL" clId="{27124F44-A0F7-408A-AA2B-2C5136C1DC06}" dt="2025-10-02T18:41:49.257" v="6930" actId="164"/>
          <ac:cxnSpMkLst>
            <pc:docMk/>
            <pc:sldMk cId="2855362879" sldId="258"/>
            <ac:cxnSpMk id="11" creationId="{4BF49E1C-0871-D1BE-DB14-7E19B730BF48}"/>
          </ac:cxnSpMkLst>
        </pc:cxnChg>
        <pc:cxnChg chg="add mod">
          <ac:chgData name="Gerth Stølting Brodal" userId="04ef4784-6591-4f86-a140-f5c3b108582a" providerId="ADAL" clId="{27124F44-A0F7-408A-AA2B-2C5136C1DC06}" dt="2025-10-02T18:41:49.257" v="6930" actId="164"/>
          <ac:cxnSpMkLst>
            <pc:docMk/>
            <pc:sldMk cId="2855362879" sldId="258"/>
            <ac:cxnSpMk id="12" creationId="{47CBA37C-1E88-DA44-AFB7-FAC8DB60F90A}"/>
          </ac:cxnSpMkLst>
        </pc:cxnChg>
        <pc:cxnChg chg="add mod">
          <ac:chgData name="Gerth Stølting Brodal" userId="04ef4784-6591-4f86-a140-f5c3b108582a" providerId="ADAL" clId="{27124F44-A0F7-408A-AA2B-2C5136C1DC06}" dt="2025-10-02T18:17:00.263" v="6253" actId="164"/>
          <ac:cxnSpMkLst>
            <pc:docMk/>
            <pc:sldMk cId="2855362879" sldId="258"/>
            <ac:cxnSpMk id="24" creationId="{4A14FDE1-E6DF-D58A-281C-213426F8586F}"/>
          </ac:cxnSpMkLst>
        </pc:cxnChg>
        <pc:cxnChg chg="add mod">
          <ac:chgData name="Gerth Stølting Brodal" userId="04ef4784-6591-4f86-a140-f5c3b108582a" providerId="ADAL" clId="{27124F44-A0F7-408A-AA2B-2C5136C1DC06}" dt="2025-10-02T18:17:00.263" v="6253" actId="164"/>
          <ac:cxnSpMkLst>
            <pc:docMk/>
            <pc:sldMk cId="2855362879" sldId="258"/>
            <ac:cxnSpMk id="26" creationId="{C245A654-A368-D55C-764E-4EF9B0FB4573}"/>
          </ac:cxnSpMkLst>
        </pc:cxnChg>
        <pc:cxnChg chg="add mod">
          <ac:chgData name="Gerth Stølting Brodal" userId="04ef4784-6591-4f86-a140-f5c3b108582a" providerId="ADAL" clId="{27124F44-A0F7-408A-AA2B-2C5136C1DC06}" dt="2025-10-02T18:17:00.263" v="6253" actId="164"/>
          <ac:cxnSpMkLst>
            <pc:docMk/>
            <pc:sldMk cId="2855362879" sldId="258"/>
            <ac:cxnSpMk id="29" creationId="{BF53E8F2-E094-B3D2-7E10-534E319B498E}"/>
          </ac:cxnSpMkLst>
        </pc:cxnChg>
        <pc:cxnChg chg="add mod">
          <ac:chgData name="Gerth Stølting Brodal" userId="04ef4784-6591-4f86-a140-f5c3b108582a" providerId="ADAL" clId="{27124F44-A0F7-408A-AA2B-2C5136C1DC06}" dt="2025-10-02T18:17:00.263" v="6253" actId="164"/>
          <ac:cxnSpMkLst>
            <pc:docMk/>
            <pc:sldMk cId="2855362879" sldId="258"/>
            <ac:cxnSpMk id="30" creationId="{7614A5DF-ED93-1ACC-328B-3BD3710626B2}"/>
          </ac:cxnSpMkLst>
        </pc:cxnChg>
        <pc:cxnChg chg="mod">
          <ac:chgData name="Gerth Stølting Brodal" userId="04ef4784-6591-4f86-a140-f5c3b108582a" providerId="ADAL" clId="{27124F44-A0F7-408A-AA2B-2C5136C1DC06}" dt="2025-10-02T18:20:09.840" v="6309" actId="14100"/>
          <ac:cxnSpMkLst>
            <pc:docMk/>
            <pc:sldMk cId="2855362879" sldId="258"/>
            <ac:cxnSpMk id="35" creationId="{4DD13EA8-D138-FB99-47B5-1B904C692747}"/>
          </ac:cxnSpMkLst>
        </pc:cxnChg>
        <pc:cxnChg chg="mod">
          <ac:chgData name="Gerth Stølting Brodal" userId="04ef4784-6591-4f86-a140-f5c3b108582a" providerId="ADAL" clId="{27124F44-A0F7-408A-AA2B-2C5136C1DC06}" dt="2025-10-02T18:23:28.033" v="6422"/>
          <ac:cxnSpMkLst>
            <pc:docMk/>
            <pc:sldMk cId="2855362879" sldId="258"/>
            <ac:cxnSpMk id="36" creationId="{7A5FE3FA-E211-8514-D35D-7928A9258877}"/>
          </ac:cxnSpMkLst>
        </pc:cxnChg>
        <pc:cxnChg chg="mod">
          <ac:chgData name="Gerth Stølting Brodal" userId="04ef4784-6591-4f86-a140-f5c3b108582a" providerId="ADAL" clId="{27124F44-A0F7-408A-AA2B-2C5136C1DC06}" dt="2025-10-02T18:19:16.519" v="6303" actId="208"/>
          <ac:cxnSpMkLst>
            <pc:docMk/>
            <pc:sldMk cId="2855362879" sldId="258"/>
            <ac:cxnSpMk id="37" creationId="{22AF3762-AD95-FEB7-CB9B-2E8115ED5D28}"/>
          </ac:cxnSpMkLst>
        </pc:cxnChg>
        <pc:cxnChg chg="mod">
          <ac:chgData name="Gerth Stølting Brodal" userId="04ef4784-6591-4f86-a140-f5c3b108582a" providerId="ADAL" clId="{27124F44-A0F7-408A-AA2B-2C5136C1DC06}" dt="2025-10-02T18:19:16.519" v="6303" actId="208"/>
          <ac:cxnSpMkLst>
            <pc:docMk/>
            <pc:sldMk cId="2855362879" sldId="258"/>
            <ac:cxnSpMk id="38" creationId="{63139398-D308-4CA3-82D4-B070142B93F4}"/>
          </ac:cxnSpMkLst>
        </pc:cxnChg>
        <pc:cxnChg chg="mod">
          <ac:chgData name="Gerth Stølting Brodal" userId="04ef4784-6591-4f86-a140-f5c3b108582a" providerId="ADAL" clId="{27124F44-A0F7-408A-AA2B-2C5136C1DC06}" dt="2025-10-02T18:22:03.790" v="6341" actId="14100"/>
          <ac:cxnSpMkLst>
            <pc:docMk/>
            <pc:sldMk cId="2855362879" sldId="258"/>
            <ac:cxnSpMk id="54" creationId="{387DA41B-2496-37D1-9692-B28DBD06923A}"/>
          </ac:cxnSpMkLst>
        </pc:cxnChg>
        <pc:cxnChg chg="mod">
          <ac:chgData name="Gerth Stølting Brodal" userId="04ef4784-6591-4f86-a140-f5c3b108582a" providerId="ADAL" clId="{27124F44-A0F7-408A-AA2B-2C5136C1DC06}" dt="2025-10-02T18:22:23.216" v="6346" actId="14100"/>
          <ac:cxnSpMkLst>
            <pc:docMk/>
            <pc:sldMk cId="2855362879" sldId="258"/>
            <ac:cxnSpMk id="55" creationId="{2BD5190E-A376-7FF6-F77B-585FC696D2E7}"/>
          </ac:cxnSpMkLst>
        </pc:cxnChg>
        <pc:cxnChg chg="mod">
          <ac:chgData name="Gerth Stølting Brodal" userId="04ef4784-6591-4f86-a140-f5c3b108582a" providerId="ADAL" clId="{27124F44-A0F7-408A-AA2B-2C5136C1DC06}" dt="2025-10-02T18:32:12.059" v="6683"/>
          <ac:cxnSpMkLst>
            <pc:docMk/>
            <pc:sldMk cId="2855362879" sldId="258"/>
            <ac:cxnSpMk id="65" creationId="{7AAD498C-DAAB-88F9-7891-E359B9275C2E}"/>
          </ac:cxnSpMkLst>
        </pc:cxnChg>
        <pc:cxnChg chg="mod">
          <ac:chgData name="Gerth Stølting Brodal" userId="04ef4784-6591-4f86-a140-f5c3b108582a" providerId="ADAL" clId="{27124F44-A0F7-408A-AA2B-2C5136C1DC06}" dt="2025-10-02T18:31:52.927" v="6681" actId="1036"/>
          <ac:cxnSpMkLst>
            <pc:docMk/>
            <pc:sldMk cId="2855362879" sldId="258"/>
            <ac:cxnSpMk id="66" creationId="{061DC19C-AFC4-B0AF-1B53-494DCA9BE843}"/>
          </ac:cxnSpMkLst>
        </pc:cxnChg>
        <pc:cxnChg chg="mod">
          <ac:chgData name="Gerth Stølting Brodal" userId="04ef4784-6591-4f86-a140-f5c3b108582a" providerId="ADAL" clId="{27124F44-A0F7-408A-AA2B-2C5136C1DC06}" dt="2025-10-02T18:32:12.059" v="6683"/>
          <ac:cxnSpMkLst>
            <pc:docMk/>
            <pc:sldMk cId="2855362879" sldId="258"/>
            <ac:cxnSpMk id="68" creationId="{04F8CB9B-53A1-1A66-6E1F-0B646F200E72}"/>
          </ac:cxnSpMkLst>
        </pc:cxnChg>
        <pc:cxnChg chg="mod">
          <ac:chgData name="Gerth Stølting Brodal" userId="04ef4784-6591-4f86-a140-f5c3b108582a" providerId="ADAL" clId="{27124F44-A0F7-408A-AA2B-2C5136C1DC06}" dt="2025-10-02T18:28:23.040" v="6574" actId="14100"/>
          <ac:cxnSpMkLst>
            <pc:docMk/>
            <pc:sldMk cId="2855362879" sldId="258"/>
            <ac:cxnSpMk id="82" creationId="{10151EE1-10C7-1E1B-ED0E-D81DB1570B08}"/>
          </ac:cxnSpMkLst>
        </pc:cxnChg>
        <pc:cxnChg chg="mod">
          <ac:chgData name="Gerth Stølting Brodal" userId="04ef4784-6591-4f86-a140-f5c3b108582a" providerId="ADAL" clId="{27124F44-A0F7-408A-AA2B-2C5136C1DC06}" dt="2025-10-02T18:28:11.552" v="6562" actId="14100"/>
          <ac:cxnSpMkLst>
            <pc:docMk/>
            <pc:sldMk cId="2855362879" sldId="258"/>
            <ac:cxnSpMk id="83" creationId="{24EED5CE-6539-B061-F681-F2C69276FC3D}"/>
          </ac:cxnSpMkLst>
        </pc:cxnChg>
        <pc:cxnChg chg="mod">
          <ac:chgData name="Gerth Stølting Brodal" userId="04ef4784-6591-4f86-a140-f5c3b108582a" providerId="ADAL" clId="{27124F44-A0F7-408A-AA2B-2C5136C1DC06}" dt="2025-10-02T18:30:26.811" v="6630"/>
          <ac:cxnSpMkLst>
            <pc:docMk/>
            <pc:sldMk cId="2855362879" sldId="258"/>
            <ac:cxnSpMk id="92" creationId="{80A65300-0BBB-487D-FFF7-5C1AB7033A90}"/>
          </ac:cxnSpMkLst>
        </pc:cxnChg>
        <pc:cxnChg chg="mod">
          <ac:chgData name="Gerth Stølting Brodal" userId="04ef4784-6591-4f86-a140-f5c3b108582a" providerId="ADAL" clId="{27124F44-A0F7-408A-AA2B-2C5136C1DC06}" dt="2025-10-02T18:30:26.811" v="6630"/>
          <ac:cxnSpMkLst>
            <pc:docMk/>
            <pc:sldMk cId="2855362879" sldId="258"/>
            <ac:cxnSpMk id="94" creationId="{FAD77479-63BB-9B7D-3872-957941B7B2BD}"/>
          </ac:cxnSpMkLst>
        </pc:cxnChg>
      </pc:sldChg>
      <pc:sldChg chg="addSp delSp modSp new del mod">
        <pc:chgData name="Gerth Stølting Brodal" userId="04ef4784-6591-4f86-a140-f5c3b108582a" providerId="ADAL" clId="{27124F44-A0F7-408A-AA2B-2C5136C1DC06}" dt="2025-10-02T18:55:51.730" v="7188" actId="47"/>
        <pc:sldMkLst>
          <pc:docMk/>
          <pc:sldMk cId="3365636541" sldId="259"/>
        </pc:sldMkLst>
      </pc:sldChg>
      <pc:sldChg chg="addSp modSp new del mod ord">
        <pc:chgData name="Gerth Stølting Brodal" userId="04ef4784-6591-4f86-a140-f5c3b108582a" providerId="ADAL" clId="{27124F44-A0F7-408A-AA2B-2C5136C1DC06}" dt="2025-10-06T11:40:20.114" v="8171" actId="47"/>
        <pc:sldMkLst>
          <pc:docMk/>
          <pc:sldMk cId="3704914159" sldId="259"/>
        </pc:sldMkLst>
        <pc:picChg chg="add mod">
          <ac:chgData name="Gerth Stølting Brodal" userId="04ef4784-6591-4f86-a140-f5c3b108582a" providerId="ADAL" clId="{27124F44-A0F7-408A-AA2B-2C5136C1DC06}" dt="2025-10-06T10:49:40.295" v="8170" actId="1076"/>
          <ac:picMkLst>
            <pc:docMk/>
            <pc:sldMk cId="3704914159" sldId="259"/>
            <ac:picMk id="5" creationId="{02C13A0C-6DD1-24CB-75E5-794FF86ED356}"/>
          </ac:picMkLst>
        </pc:picChg>
      </pc:sldChg>
      <pc:sldMasterChg chg="modSldLayout">
        <pc:chgData name="Gerth Stølting Brodal" userId="04ef4784-6591-4f86-a140-f5c3b108582a" providerId="ADAL" clId="{27124F44-A0F7-408A-AA2B-2C5136C1DC06}" dt="2025-10-02T19:01:09.990" v="7478" actId="255"/>
        <pc:sldMasterMkLst>
          <pc:docMk/>
          <pc:sldMasterMk cId="102535054" sldId="2147483648"/>
        </pc:sldMasterMkLst>
        <pc:sldLayoutChg chg="modSp">
          <pc:chgData name="Gerth Stølting Brodal" userId="04ef4784-6591-4f86-a140-f5c3b108582a" providerId="ADAL" clId="{27124F44-A0F7-408A-AA2B-2C5136C1DC06}" dt="2025-10-02T19:01:09.990" v="7478" actId="255"/>
          <pc:sldLayoutMkLst>
            <pc:docMk/>
            <pc:sldMasterMk cId="102535054" sldId="2147483648"/>
            <pc:sldLayoutMk cId="894628737" sldId="2147483650"/>
          </pc:sldLayoutMkLst>
          <pc:spChg chg="mod">
            <ac:chgData name="Gerth Stølting Brodal" userId="04ef4784-6591-4f86-a140-f5c3b108582a" providerId="ADAL" clId="{27124F44-A0F7-408A-AA2B-2C5136C1DC06}" dt="2025-10-02T19:01:09.990" v="7478" actId="255"/>
            <ac:spMkLst>
              <pc:docMk/>
              <pc:sldMasterMk cId="102535054" sldId="2147483648"/>
              <pc:sldLayoutMk cId="894628737" sldId="2147483650"/>
              <ac:spMk id="3" creationId="{411B6F0B-AFF6-2BDF-DCAC-491B93313D9A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27597-58ED-48DC-9F77-344466E6887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3DBF7-EDF2-4E32-9684-297EA1999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$ </a:t>
            </a:r>
            <a:r>
              <a:rPr lang="en-US" dirty="0"/>
              <a:t>smallest symbol and unique </a:t>
            </a:r>
            <a:r>
              <a:rPr lang="en-US" b="1" dirty="0"/>
              <a:t>termination </a:t>
            </a:r>
            <a:r>
              <a:rPr lang="en-US" dirty="0"/>
              <a:t>character</a:t>
            </a:r>
          </a:p>
          <a:p>
            <a:r>
              <a:rPr lang="en-US" b="1" dirty="0"/>
              <a:t>Suffix array </a:t>
            </a:r>
            <a:r>
              <a:rPr lang="en-US" dirty="0"/>
              <a:t>= reasonable compact representation supporting prefix queries, Gonet called them PAT trees</a:t>
            </a:r>
          </a:p>
          <a:p>
            <a:r>
              <a:rPr lang="en-US" b="1" dirty="0"/>
              <a:t>BWT</a:t>
            </a:r>
            <a:r>
              <a:rPr lang="en-US" dirty="0"/>
              <a:t> =used in many compression and space efficient string data structures, </a:t>
            </a:r>
            <a:r>
              <a:rPr lang="en-US" dirty="0" err="1"/>
              <a:t>eg</a:t>
            </a:r>
            <a:r>
              <a:rPr lang="en-US" dirty="0"/>
              <a:t> bzip2 and FM index; can be constructed from suffix array by looking up index-1 in string</a:t>
            </a:r>
          </a:p>
          <a:p>
            <a:endParaRPr lang="en-US" dirty="0"/>
          </a:p>
          <a:p>
            <a:r>
              <a:rPr lang="en-US" dirty="0"/>
              <a:t>FGM09: (1) Simplify FM07 using list selection, (2) handle ≥n/B candidates using tall cache assumption and super-linear work (3) remaining ≤ n/B candidates can be handled using step 1</a:t>
            </a:r>
          </a:p>
          <a:p>
            <a:endParaRPr lang="en-US" dirty="0"/>
          </a:p>
          <a:p>
            <a:r>
              <a:rPr lang="en-US" dirty="0"/>
              <a:t>s = '</a:t>
            </a:r>
            <a:r>
              <a:rPr lang="en-US" dirty="0" err="1"/>
              <a:t>mississippi</a:t>
            </a:r>
            <a:r>
              <a:rPr lang="en-US" dirty="0"/>
              <a:t>$'</a:t>
            </a:r>
          </a:p>
          <a:p>
            <a:r>
              <a:rPr lang="en-US" dirty="0"/>
              <a:t>n = </a:t>
            </a:r>
            <a:r>
              <a:rPr lang="en-US" dirty="0" err="1"/>
              <a:t>len</a:t>
            </a:r>
            <a:r>
              <a:rPr lang="en-US" dirty="0"/>
              <a:t>(s)</a:t>
            </a:r>
          </a:p>
          <a:p>
            <a:r>
              <a:rPr lang="en-US" dirty="0"/>
              <a:t>for i in range(n): print(f'{i+1}\t{s[i:]}')</a:t>
            </a:r>
          </a:p>
          <a:p>
            <a:r>
              <a:rPr lang="en-US" dirty="0"/>
              <a:t>for i in range(n): print(f'{i+1}\t{s[i:]}{s[:i]}')</a:t>
            </a:r>
          </a:p>
          <a:p>
            <a:r>
              <a:rPr lang="en-US" dirty="0"/>
              <a:t>L = sorted([(s[i:]+s[:i], i) for i in range(n)])</a:t>
            </a:r>
          </a:p>
          <a:p>
            <a:r>
              <a:rPr lang="en-US" dirty="0"/>
              <a:t>for suffix, i in L: print(f'{i+1}\t{suffix}')</a:t>
            </a:r>
          </a:p>
          <a:p>
            <a:r>
              <a:rPr lang="en-US" dirty="0"/>
              <a:t>print('Suffix array:', *[i+1 for suffix, i in L], </a:t>
            </a:r>
            <a:r>
              <a:rPr lang="en-US" dirty="0" err="1"/>
              <a:t>sep</a:t>
            </a:r>
            <a:r>
              <a:rPr lang="en-US" dirty="0"/>
              <a:t>='\t')</a:t>
            </a:r>
          </a:p>
          <a:p>
            <a:r>
              <a:rPr lang="en-US" dirty="0"/>
              <a:t>print('BWT:', '\</a:t>
            </a:r>
            <a:r>
              <a:rPr lang="en-US" dirty="0" err="1"/>
              <a:t>t'.join</a:t>
            </a:r>
            <a:r>
              <a:rPr lang="en-US" dirty="0"/>
              <a:t>(suffix[-1] for suffix, i in L))</a:t>
            </a:r>
          </a:p>
          <a:p>
            <a:r>
              <a:rPr lang="en-US" dirty="0"/>
              <a:t>print('BWT:', ''.join(s[(i - 1) % n] for suffix, i in L))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DBF7-EDF2-4E32-9684-297EA19997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Selection </a:t>
            </a:r>
            <a:r>
              <a:rPr lang="en-US" b="1" i="0" dirty="0"/>
              <a:t>multi-set</a:t>
            </a:r>
          </a:p>
          <a:p>
            <a:r>
              <a:rPr lang="el-GR" i="1" dirty="0"/>
              <a:t>β</a:t>
            </a:r>
            <a:r>
              <a:rPr lang="en-US" dirty="0"/>
              <a:t> is a prefix of </a:t>
            </a:r>
            <a:r>
              <a:rPr lang="el-GR" i="1" dirty="0"/>
              <a:t>α</a:t>
            </a:r>
            <a:r>
              <a:rPr lang="en-US" i="0" dirty="0"/>
              <a:t>, but extension of</a:t>
            </a:r>
            <a:r>
              <a:rPr lang="en-US" i="1" dirty="0"/>
              <a:t> </a:t>
            </a:r>
            <a:r>
              <a:rPr lang="el-GR" i="1" dirty="0"/>
              <a:t>β</a:t>
            </a:r>
            <a:r>
              <a:rPr lang="en-US" i="1" dirty="0"/>
              <a:t> </a:t>
            </a:r>
            <a:r>
              <a:rPr lang="en-US" i="0" dirty="0"/>
              <a:t>does not match </a:t>
            </a:r>
            <a:r>
              <a:rPr lang="el-GR" i="1" dirty="0"/>
              <a:t>α</a:t>
            </a:r>
            <a:endParaRPr lang="en-US" i="1" dirty="0"/>
          </a:p>
          <a:p>
            <a:r>
              <a:rPr lang="en-US" b="1" i="1" dirty="0"/>
              <a:t>In the paper they describe an IO algorithm, but it has increased internal computation time and requires a tall cache assumption</a:t>
            </a:r>
            <a:endParaRPr lang="en-US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DBF7-EDF2-4E32-9684-297EA19997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2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79D01-7CA4-C741-1C71-031062FCD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DA8C6-1805-2C53-C823-49C41A19A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AC3C0-15D3-984D-039A-27642FDD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A1D0B-ED2D-374A-E234-BA8941C7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652EE-4A29-D98A-D59C-6425F660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4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CAE3A-208A-1DD7-7507-D611FC30C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5159E-F59C-4125-1D34-11DFF579E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5F5BA-1D8E-B02C-7AE8-2A4621CCF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1DB0B-A904-0166-EF52-F6E4C683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1B1FB-2326-EF83-7BC1-AFAA3766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2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6736F9-ED7F-D923-7815-A4FF9B69D8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B0E25-2A8A-8694-E8EB-A1227A4A5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14338-EAFE-9D8A-D33A-0B77519BB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FCC8-FC98-AE77-FD1B-6AA95BF4E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BF26E-8AA2-D591-AC76-4D2401A3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6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B0467-8550-1326-3239-FF6DC0598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B6F0B-AFF6-2BDF-DCAC-491B93313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§"/>
              <a:defRPr sz="1800"/>
            </a:lvl1pPr>
            <a:lvl2pPr>
              <a:buClr>
                <a:srgbClr val="C00000"/>
              </a:buCl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75CFE-080D-F8AA-ECC7-888E72ADB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A9ED8-1134-1575-D117-B22BC3AED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FE611-ABBC-B77E-02C5-ABC7F723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28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6B36A-4BDE-752A-CF7B-91A1C234D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EC062-DDDA-3B18-2F63-E19D5623A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1DD85-95C3-C3CA-4764-845B4D906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10C53-08C1-AB44-1E19-BE82214C5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646D6-5A42-D714-7B45-5FFF2F0C2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1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A7B16-225C-5BE4-4742-B951A33A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A1A1D-2A99-B84D-B0CD-0B186A7C3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7EC50-2AAB-A401-0BBD-BE554F331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728CB-AB50-8B72-0CB1-6EC28425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4E52D-2B77-776C-21CB-64578ADD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BCD501-4904-C34A-6526-CEAB1CFD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6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F785-F5A6-C586-5047-ACE86AEA5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B55A-457F-045A-88C1-583091B4E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078E0-C2B0-C2F6-AB16-2036C06D6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B3DC69-A1A5-D8B6-A6F5-7C504806B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F4AE67-72AE-281C-249C-B3B647796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AB29C5-D5F1-1630-BB2F-3D0B87CE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0F3D0F-DD73-5D11-B40B-A894096CE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89AD63-1F16-A795-6BCF-16275E18E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4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D4AC-B8BF-82D4-5C27-41EC239A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25B520-802A-6AD9-4682-F0928BD87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17A4D-6239-41B7-3491-11E0ED84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CDB16-1C29-7309-1094-9219CF13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2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DEA82-BBB9-A0BA-961D-B2D7E740B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2B2038-83F9-6DDF-0D8A-438B2CFB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98CC0-86CE-449A-637E-7CC05B7A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7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374C-E766-09D9-C3BA-58CD42A62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65296-6E1D-5B65-3162-2A7B30E35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AD328-1B47-CDA1-745C-E898BB1BD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391C8-7AD0-B4A8-6427-1113EC400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32A20-ECFF-F6B7-623A-331E7B71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8E47C9-D733-0BC6-B480-FE7104A5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565AF-B564-DE00-0CE5-33FCEFB24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391E0E-5FF1-C67D-90AA-C851B494A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2FC17-D8D4-CE30-1AA5-8F9FED7CD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B33C9-125C-D785-CD4A-0C968D79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BA126-A73C-70C5-5C3E-A9869EAC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36856E-9E1B-4AFF-5C47-60EA1D0A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8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573E2-FCF9-67AC-44C8-6ECD7C915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E7C7C-6CD8-52E5-5D93-1A8A18E69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9E44B-0349-CE35-6313-AF658DF7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1B8957-CA4C-42C7-AD7D-E2C47A3595F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21670-EF2D-A791-F296-941781FB5D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73A6C-933E-5C69-9A76-C9CFF767E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98C47-E060-4B71-A3E7-46D3CB96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390BC946-3EF4-EF11-9FEC-C97A04A853E9}"/>
              </a:ext>
            </a:extLst>
          </p:cNvPr>
          <p:cNvGrpSpPr/>
          <p:nvPr/>
        </p:nvGrpSpPr>
        <p:grpSpPr>
          <a:xfrm>
            <a:off x="9426575" y="1643011"/>
            <a:ext cx="1715954" cy="723339"/>
            <a:chOff x="9426575" y="1643011"/>
            <a:chExt cx="1715954" cy="723339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E439539E-52CA-BDF5-BB9E-1E12E208BFE0}"/>
                </a:ext>
              </a:extLst>
            </p:cNvPr>
            <p:cNvSpPr/>
            <p:nvPr/>
          </p:nvSpPr>
          <p:spPr>
            <a:xfrm>
              <a:off x="9426575" y="1643011"/>
              <a:ext cx="1715954" cy="255341"/>
            </a:xfrm>
            <a:custGeom>
              <a:avLst/>
              <a:gdLst>
                <a:gd name="connsiteX0" fmla="*/ 0 w 1728061"/>
                <a:gd name="connsiteY0" fmla="*/ 178231 h 430254"/>
                <a:gd name="connsiteX1" fmla="*/ 774915 w 1728061"/>
                <a:gd name="connsiteY1" fmla="*/ 426204 h 430254"/>
                <a:gd name="connsiteX2" fmla="*/ 1728061 w 1728061"/>
                <a:gd name="connsiteY2" fmla="*/ 0 h 430254"/>
                <a:gd name="connsiteX0" fmla="*/ 0 w 1751309"/>
                <a:gd name="connsiteY0" fmla="*/ 434313 h 500732"/>
                <a:gd name="connsiteX1" fmla="*/ 798163 w 1751309"/>
                <a:gd name="connsiteY1" fmla="*/ 426204 h 500732"/>
                <a:gd name="connsiteX2" fmla="*/ 1751309 w 1751309"/>
                <a:gd name="connsiteY2" fmla="*/ 0 h 500732"/>
                <a:gd name="connsiteX0" fmla="*/ 0 w 1737022"/>
                <a:gd name="connsiteY0" fmla="*/ 408082 h 483011"/>
                <a:gd name="connsiteX1" fmla="*/ 783876 w 1737022"/>
                <a:gd name="connsiteY1" fmla="*/ 426204 h 483011"/>
                <a:gd name="connsiteX2" fmla="*/ 1737022 w 1737022"/>
                <a:gd name="connsiteY2" fmla="*/ 0 h 483011"/>
                <a:gd name="connsiteX0" fmla="*/ 0 w 1737022"/>
                <a:gd name="connsiteY0" fmla="*/ 408082 h 534545"/>
                <a:gd name="connsiteX1" fmla="*/ 783876 w 1737022"/>
                <a:gd name="connsiteY1" fmla="*/ 426204 h 534545"/>
                <a:gd name="connsiteX2" fmla="*/ 1737022 w 1737022"/>
                <a:gd name="connsiteY2" fmla="*/ 0 h 534545"/>
                <a:gd name="connsiteX0" fmla="*/ 0 w 1737022"/>
                <a:gd name="connsiteY0" fmla="*/ 408082 h 408082"/>
                <a:gd name="connsiteX1" fmla="*/ 1737022 w 1737022"/>
                <a:gd name="connsiteY1" fmla="*/ 0 h 408082"/>
                <a:gd name="connsiteX0" fmla="*/ 0 w 1737022"/>
                <a:gd name="connsiteY0" fmla="*/ 408082 h 502359"/>
                <a:gd name="connsiteX1" fmla="*/ 1737022 w 1737022"/>
                <a:gd name="connsiteY1" fmla="*/ 0 h 502359"/>
                <a:gd name="connsiteX0" fmla="*/ 0 w 1705466"/>
                <a:gd name="connsiteY0" fmla="*/ 391499 h 487671"/>
                <a:gd name="connsiteX1" fmla="*/ 1705466 w 1705466"/>
                <a:gd name="connsiteY1" fmla="*/ 0 h 487671"/>
                <a:gd name="connsiteX0" fmla="*/ 0 w 1705466"/>
                <a:gd name="connsiteY0" fmla="*/ 391499 h 501137"/>
                <a:gd name="connsiteX1" fmla="*/ 1705466 w 1705466"/>
                <a:gd name="connsiteY1" fmla="*/ 0 h 501137"/>
                <a:gd name="connsiteX0" fmla="*/ 0 w 1705466"/>
                <a:gd name="connsiteY0" fmla="*/ 391499 h 793058"/>
                <a:gd name="connsiteX1" fmla="*/ 1705466 w 1705466"/>
                <a:gd name="connsiteY1" fmla="*/ 0 h 793058"/>
                <a:gd name="connsiteX0" fmla="*/ 0 w 1705466"/>
                <a:gd name="connsiteY0" fmla="*/ 391499 h 514697"/>
                <a:gd name="connsiteX1" fmla="*/ 1705466 w 1705466"/>
                <a:gd name="connsiteY1" fmla="*/ 0 h 514697"/>
                <a:gd name="connsiteX0" fmla="*/ 0 w 1705466"/>
                <a:gd name="connsiteY0" fmla="*/ 391499 h 537899"/>
                <a:gd name="connsiteX1" fmla="*/ 1705466 w 1705466"/>
                <a:gd name="connsiteY1" fmla="*/ 0 h 537899"/>
                <a:gd name="connsiteX0" fmla="*/ 0 w 1705466"/>
                <a:gd name="connsiteY0" fmla="*/ 391499 h 533495"/>
                <a:gd name="connsiteX1" fmla="*/ 1705466 w 1705466"/>
                <a:gd name="connsiteY1" fmla="*/ 0 h 533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05466" h="533495">
                  <a:moveTo>
                    <a:pt x="0" y="391499"/>
                  </a:moveTo>
                  <a:cubicBezTo>
                    <a:pt x="845656" y="713195"/>
                    <a:pt x="1105421" y="447813"/>
                    <a:pt x="1705466" y="0"/>
                  </a:cubicBezTo>
                </a:path>
              </a:pathLst>
            </a:custGeom>
            <a:noFill/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910EE0C-8081-4901-B240-A673E62DC895}"/>
                </a:ext>
              </a:extLst>
            </p:cNvPr>
            <p:cNvSpPr txBox="1"/>
            <p:nvPr/>
          </p:nvSpPr>
          <p:spPr>
            <a:xfrm>
              <a:off x="9691419" y="1843130"/>
              <a:ext cx="7495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suffix</a:t>
              </a:r>
              <a:br>
                <a:rPr lang="en-US" sz="1400" dirty="0">
                  <a:solidFill>
                    <a:srgbClr val="C00000"/>
                  </a:solidFill>
                </a:rPr>
              </a:br>
              <a:r>
                <a:rPr lang="en-US" sz="1400" dirty="0">
                  <a:solidFill>
                    <a:srgbClr val="C00000"/>
                  </a:solidFill>
                </a:rPr>
                <a:t>link</a:t>
              </a:r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130E01AC-67ED-F0E4-9AE5-4234C46E5306}"/>
              </a:ext>
            </a:extLst>
          </p:cNvPr>
          <p:cNvSpPr/>
          <p:nvPr/>
        </p:nvSpPr>
        <p:spPr>
          <a:xfrm>
            <a:off x="4924707" y="5911797"/>
            <a:ext cx="7111985" cy="3077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C18FFB-28B9-E34F-2124-27DAC2B7BF84}"/>
              </a:ext>
            </a:extLst>
          </p:cNvPr>
          <p:cNvSpPr/>
          <p:nvPr/>
        </p:nvSpPr>
        <p:spPr>
          <a:xfrm>
            <a:off x="2817137" y="1950235"/>
            <a:ext cx="144000" cy="33680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0FE0B6-31FD-1411-F581-DE567E29E4D2}"/>
              </a:ext>
            </a:extLst>
          </p:cNvPr>
          <p:cNvSpPr/>
          <p:nvPr/>
        </p:nvSpPr>
        <p:spPr>
          <a:xfrm>
            <a:off x="4335801" y="1950235"/>
            <a:ext cx="144000" cy="3368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65656AF-6CBC-8C7E-D2FC-7D4941D51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614625"/>
              </p:ext>
            </p:extLst>
          </p:nvPr>
        </p:nvGraphicFramePr>
        <p:xfrm>
          <a:off x="139809" y="1943462"/>
          <a:ext cx="2265925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025">
                  <a:extLst>
                    <a:ext uri="{9D8B030D-6E8A-4147-A177-3AD203B41FA5}">
                      <a16:colId xmlns:a16="http://schemas.microsoft.com/office/drawing/2014/main" val="376742655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1755331149"/>
                    </a:ext>
                  </a:extLst>
                </a:gridCol>
              </a:tblGrid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mississippi$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09186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ississippi$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998329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3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33793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4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19434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5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9483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6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163886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7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48169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8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56462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9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0609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10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95921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mississipp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54011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mississippi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375462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28167C6-2739-59C8-CAEB-ABF0ACE7664C}"/>
              </a:ext>
            </a:extLst>
          </p:cNvPr>
          <p:cNvSpPr/>
          <p:nvPr/>
        </p:nvSpPr>
        <p:spPr>
          <a:xfrm>
            <a:off x="2585319" y="1950235"/>
            <a:ext cx="203286" cy="336804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AA038F8-9B22-74B1-741A-80D2C499E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650104"/>
              </p:ext>
            </p:extLst>
          </p:nvPr>
        </p:nvGraphicFramePr>
        <p:xfrm>
          <a:off x="139809" y="1943462"/>
          <a:ext cx="2265925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025">
                  <a:extLst>
                    <a:ext uri="{9D8B030D-6E8A-4147-A177-3AD203B41FA5}">
                      <a16:colId xmlns:a16="http://schemas.microsoft.com/office/drawing/2014/main" val="376742655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1755331149"/>
                    </a:ext>
                  </a:extLst>
                </a:gridCol>
              </a:tblGrid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mississippi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09186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ississippi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998329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3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ssissippi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33793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4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19434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5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9483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6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163886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7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48169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8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56462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9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0609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10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pi$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95921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54011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37546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CA9651-EEAD-EE6F-40A8-F58090A9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19" y="43537"/>
            <a:ext cx="11880850" cy="811742"/>
          </a:xfrm>
        </p:spPr>
        <p:txBody>
          <a:bodyPr>
            <a:normAutofit/>
          </a:bodyPr>
          <a:lstStyle/>
          <a:p>
            <a:r>
              <a:rPr lang="en-US" sz="2800" b="1" dirty="0"/>
              <a:t>Suffix sorting, trees, arrays, selection and Burrows-Wheeler transform</a:t>
            </a:r>
            <a:br>
              <a:rPr lang="en-US" sz="3200" b="1" dirty="0"/>
            </a:br>
            <a:r>
              <a:rPr lang="en-US" sz="2400" dirty="0"/>
              <a:t>Gerth Stølting Brodal</a:t>
            </a:r>
            <a:endParaRPr lang="en-US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0D1B65-7CAB-8806-F54A-18C92A57D1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072502"/>
              </p:ext>
            </p:extLst>
          </p:nvPr>
        </p:nvGraphicFramePr>
        <p:xfrm>
          <a:off x="139809" y="1086638"/>
          <a:ext cx="35852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68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C14FAE1-EF4D-9779-EC84-FA5491648D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237083"/>
              </p:ext>
            </p:extLst>
          </p:nvPr>
        </p:nvGraphicFramePr>
        <p:xfrm>
          <a:off x="139809" y="742890"/>
          <a:ext cx="35852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68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46FF07F-0800-FAE4-0029-68CC1E9D417E}"/>
              </a:ext>
            </a:extLst>
          </p:cNvPr>
          <p:cNvSpPr txBox="1"/>
          <p:nvPr/>
        </p:nvSpPr>
        <p:spPr>
          <a:xfrm>
            <a:off x="3455751" y="1108604"/>
            <a:ext cx="251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3E7C4E8-5A21-8EB5-8D22-596432997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194769"/>
              </p:ext>
            </p:extLst>
          </p:nvPr>
        </p:nvGraphicFramePr>
        <p:xfrm>
          <a:off x="2551122" y="1943462"/>
          <a:ext cx="2265925" cy="336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025">
                  <a:extLst>
                    <a:ext uri="{9D8B030D-6E8A-4147-A177-3AD203B41FA5}">
                      <a16:colId xmlns:a16="http://schemas.microsoft.com/office/drawing/2014/main" val="376742655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1755331149"/>
                    </a:ext>
                  </a:extLst>
                </a:gridCol>
              </a:tblGrid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mississippi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09186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mississipp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998329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8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33793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5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19434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2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ississippi$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9483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mississippi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163886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10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mississip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481693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9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mississi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564628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7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0609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4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959210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6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missi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540117"/>
                  </a:ext>
                </a:extLst>
              </a:tr>
              <a:tr h="192335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(Body)"/>
                        </a:rPr>
                        <a:t>3</a:t>
                      </a:r>
                    </a:p>
                  </a:txBody>
                  <a:tcPr marL="6350" marR="7200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</a:rPr>
                        <a:t>ssissippi$</a:t>
                      </a:r>
                      <a:r>
                        <a:rPr lang="en-US" sz="1800" b="0" i="0" u="none" strike="noStrike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urier New" panose="02070309020205020404" pitchFamily="49" charset="0"/>
                        </a:rPr>
                        <a:t>mi</a:t>
                      </a:r>
                      <a:endParaRPr lang="en-US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37546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5348AC0-FAB3-7050-8D21-E5F9E6839B9C}"/>
              </a:ext>
            </a:extLst>
          </p:cNvPr>
          <p:cNvSpPr txBox="1"/>
          <p:nvPr/>
        </p:nvSpPr>
        <p:spPr>
          <a:xfrm>
            <a:off x="139810" y="1415232"/>
            <a:ext cx="105025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Suffixes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60F723-A201-EE10-FD4C-E5470B33ABC0}"/>
              </a:ext>
            </a:extLst>
          </p:cNvPr>
          <p:cNvSpPr txBox="1"/>
          <p:nvPr/>
        </p:nvSpPr>
        <p:spPr>
          <a:xfrm>
            <a:off x="7450395" y="6445103"/>
            <a:ext cx="2950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Decoding O(Sort</a:t>
            </a:r>
            <a:r>
              <a:rPr lang="en-US" baseline="-25000" dirty="0"/>
              <a:t>∑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 time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E058A65C-B933-C531-D4DC-69FCE60C4274}"/>
              </a:ext>
            </a:extLst>
          </p:cNvPr>
          <p:cNvSpPr/>
          <p:nvPr/>
        </p:nvSpPr>
        <p:spPr>
          <a:xfrm>
            <a:off x="1871923" y="1669142"/>
            <a:ext cx="487680" cy="18288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Content Placeholder 3">
            <a:extLst>
              <a:ext uri="{FF2B5EF4-FFF2-40B4-BE49-F238E27FC236}">
                <a16:creationId xmlns:a16="http://schemas.microsoft.com/office/drawing/2014/main" id="{794BA3B2-520E-FB88-FE2A-88A35233E1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4759112"/>
              </p:ext>
            </p:extLst>
          </p:nvPr>
        </p:nvGraphicFramePr>
        <p:xfrm>
          <a:off x="1355320" y="5428133"/>
          <a:ext cx="2592000" cy="4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350" marR="635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0134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051BDCA-6323-0B68-DF88-A888D5213B1B}"/>
              </a:ext>
            </a:extLst>
          </p:cNvPr>
          <p:cNvSpPr txBox="1"/>
          <p:nvPr/>
        </p:nvSpPr>
        <p:spPr>
          <a:xfrm>
            <a:off x="40213" y="5561227"/>
            <a:ext cx="4020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Suffix array</a:t>
            </a:r>
            <a:b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Gonet (1987), Manber &amp; Myers (1990)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E4BCBD-0E23-2917-3897-01915851376D}"/>
              </a:ext>
            </a:extLst>
          </p:cNvPr>
          <p:cNvSpPr txBox="1"/>
          <p:nvPr/>
        </p:nvSpPr>
        <p:spPr>
          <a:xfrm>
            <a:off x="40214" y="6246320"/>
            <a:ext cx="3630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Burrows-Wheeler 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transform (1994)</a:t>
            </a:r>
          </a:p>
        </p:txBody>
      </p:sp>
      <p:graphicFrame>
        <p:nvGraphicFramePr>
          <p:cNvPr id="21" name="Content Placeholder 3">
            <a:extLst>
              <a:ext uri="{FF2B5EF4-FFF2-40B4-BE49-F238E27FC236}">
                <a16:creationId xmlns:a16="http://schemas.microsoft.com/office/drawing/2014/main" id="{F5FF1B96-5E38-A07B-8F69-6F32AEDF84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4531345"/>
              </p:ext>
            </p:extLst>
          </p:nvPr>
        </p:nvGraphicFramePr>
        <p:xfrm>
          <a:off x="1984589" y="6378502"/>
          <a:ext cx="2160000" cy="40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23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232FE624-123E-15C7-3C73-3BF4F6E4287A}"/>
              </a:ext>
            </a:extLst>
          </p:cNvPr>
          <p:cNvGrpSpPr/>
          <p:nvPr/>
        </p:nvGrpSpPr>
        <p:grpSpPr>
          <a:xfrm>
            <a:off x="2078700" y="1376016"/>
            <a:ext cx="227965" cy="334398"/>
            <a:chOff x="1815232" y="1608486"/>
            <a:chExt cx="227965" cy="334398"/>
          </a:xfrm>
        </p:grpSpPr>
        <p:sp>
          <p:nvSpPr>
            <p:cNvPr id="23" name="Star: 5 Points 22">
              <a:extLst>
                <a:ext uri="{FF2B5EF4-FFF2-40B4-BE49-F238E27FC236}">
                  <a16:creationId xmlns:a16="http://schemas.microsoft.com/office/drawing/2014/main" id="{6865F475-DB4C-DF0D-F636-1EA6AC456E8B}"/>
                </a:ext>
              </a:extLst>
            </p:cNvPr>
            <p:cNvSpPr/>
            <p:nvPr/>
          </p:nvSpPr>
          <p:spPr>
            <a:xfrm>
              <a:off x="1815232" y="1683840"/>
              <a:ext cx="77470" cy="75142"/>
            </a:xfrm>
            <a:prstGeom prst="star5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5498C06-BE6D-2FC4-F796-0F3E2B1C9033}"/>
                </a:ext>
              </a:extLst>
            </p:cNvPr>
            <p:cNvSpPr/>
            <p:nvPr/>
          </p:nvSpPr>
          <p:spPr>
            <a:xfrm rot="18396635" flipV="1">
              <a:off x="1758493" y="1839990"/>
              <a:ext cx="160069" cy="4571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Star: 5 Points 24">
              <a:extLst>
                <a:ext uri="{FF2B5EF4-FFF2-40B4-BE49-F238E27FC236}">
                  <a16:creationId xmlns:a16="http://schemas.microsoft.com/office/drawing/2014/main" id="{D28F5EEE-AAAB-C152-4729-4720BDF062CE}"/>
                </a:ext>
              </a:extLst>
            </p:cNvPr>
            <p:cNvSpPr/>
            <p:nvPr/>
          </p:nvSpPr>
          <p:spPr>
            <a:xfrm>
              <a:off x="1965727" y="1637156"/>
              <a:ext cx="77470" cy="75142"/>
            </a:xfrm>
            <a:prstGeom prst="star5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tar: 5 Points 25">
              <a:extLst>
                <a:ext uri="{FF2B5EF4-FFF2-40B4-BE49-F238E27FC236}">
                  <a16:creationId xmlns:a16="http://schemas.microsoft.com/office/drawing/2014/main" id="{C829AF61-A3F8-5470-4C24-0F76D757B718}"/>
                </a:ext>
              </a:extLst>
            </p:cNvPr>
            <p:cNvSpPr/>
            <p:nvPr/>
          </p:nvSpPr>
          <p:spPr>
            <a:xfrm>
              <a:off x="1904608" y="1730336"/>
              <a:ext cx="122239" cy="106679"/>
            </a:xfrm>
            <a:prstGeom prst="star5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Star: 5 Points 26">
              <a:extLst>
                <a:ext uri="{FF2B5EF4-FFF2-40B4-BE49-F238E27FC236}">
                  <a16:creationId xmlns:a16="http://schemas.microsoft.com/office/drawing/2014/main" id="{53FF778B-BECA-16D2-9BE9-4ECB23178A2B}"/>
                </a:ext>
              </a:extLst>
            </p:cNvPr>
            <p:cNvSpPr/>
            <p:nvPr/>
          </p:nvSpPr>
          <p:spPr>
            <a:xfrm>
              <a:off x="1882225" y="1608486"/>
              <a:ext cx="56196" cy="45719"/>
            </a:xfrm>
            <a:prstGeom prst="star5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Arc 30">
            <a:extLst>
              <a:ext uri="{FF2B5EF4-FFF2-40B4-BE49-F238E27FC236}">
                <a16:creationId xmlns:a16="http://schemas.microsoft.com/office/drawing/2014/main" id="{3CE1CC3A-3BC4-C3BB-C779-6581EC44C2B5}"/>
              </a:ext>
            </a:extLst>
          </p:cNvPr>
          <p:cNvSpPr/>
          <p:nvPr/>
        </p:nvSpPr>
        <p:spPr>
          <a:xfrm>
            <a:off x="2873276" y="3357397"/>
            <a:ext cx="1530769" cy="225001"/>
          </a:xfrm>
          <a:prstGeom prst="arc">
            <a:avLst>
              <a:gd name="adj1" fmla="val 10943468"/>
              <a:gd name="adj2" fmla="val 21381527"/>
            </a:avLst>
          </a:prstGeom>
          <a:ln w="127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52FA0A2-5DEF-8064-806E-A4A23655C3E6}"/>
              </a:ext>
            </a:extLst>
          </p:cNvPr>
          <p:cNvCxnSpPr>
            <a:cxnSpLocks/>
          </p:cNvCxnSpPr>
          <p:nvPr/>
        </p:nvCxnSpPr>
        <p:spPr>
          <a:xfrm flipV="1">
            <a:off x="2964710" y="3221639"/>
            <a:ext cx="1367917" cy="287152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8E922A0-57BD-2E74-311E-5BB583B21E20}"/>
              </a:ext>
            </a:extLst>
          </p:cNvPr>
          <p:cNvGrpSpPr/>
          <p:nvPr/>
        </p:nvGrpSpPr>
        <p:grpSpPr>
          <a:xfrm>
            <a:off x="4245326" y="6308761"/>
            <a:ext cx="772370" cy="443543"/>
            <a:chOff x="5194451" y="6308761"/>
            <a:chExt cx="772370" cy="443543"/>
          </a:xfrm>
        </p:grpSpPr>
        <p:sp>
          <p:nvSpPr>
            <p:cNvPr id="29" name="Arrow: Right 28">
              <a:extLst>
                <a:ext uri="{FF2B5EF4-FFF2-40B4-BE49-F238E27FC236}">
                  <a16:creationId xmlns:a16="http://schemas.microsoft.com/office/drawing/2014/main" id="{100F3A1B-FB37-16DB-C82D-D55DC2310A9B}"/>
                </a:ext>
              </a:extLst>
            </p:cNvPr>
            <p:cNvSpPr/>
            <p:nvPr/>
          </p:nvSpPr>
          <p:spPr>
            <a:xfrm>
              <a:off x="5338259" y="6569424"/>
              <a:ext cx="487680" cy="182880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D085C81-A0DF-5AAC-0AE2-523597BEA3F2}"/>
                </a:ext>
              </a:extLst>
            </p:cNvPr>
            <p:cNvSpPr txBox="1"/>
            <p:nvPr/>
          </p:nvSpPr>
          <p:spPr>
            <a:xfrm>
              <a:off x="5194451" y="6308761"/>
              <a:ext cx="772370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decoding</a:t>
              </a:r>
            </a:p>
          </p:txBody>
        </p:sp>
      </p:grpSp>
      <p:graphicFrame>
        <p:nvGraphicFramePr>
          <p:cNvPr id="36" name="Content Placeholder 3">
            <a:extLst>
              <a:ext uri="{FF2B5EF4-FFF2-40B4-BE49-F238E27FC236}">
                <a16:creationId xmlns:a16="http://schemas.microsoft.com/office/drawing/2014/main" id="{96A2C70B-FB89-C1CA-4E27-1A90764E9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466299"/>
              </p:ext>
            </p:extLst>
          </p:nvPr>
        </p:nvGraphicFramePr>
        <p:xfrm>
          <a:off x="5110684" y="6378502"/>
          <a:ext cx="2160000" cy="40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823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C357C76-E0F7-DDB3-5B67-66BA8B1915EB}"/>
              </a:ext>
            </a:extLst>
          </p:cNvPr>
          <p:cNvSpPr txBox="1"/>
          <p:nvPr/>
        </p:nvSpPr>
        <p:spPr>
          <a:xfrm>
            <a:off x="5082100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9B993FC-0267-D687-C5B7-27182DA93585}"/>
              </a:ext>
            </a:extLst>
          </p:cNvPr>
          <p:cNvSpPr txBox="1"/>
          <p:nvPr/>
        </p:nvSpPr>
        <p:spPr>
          <a:xfrm>
            <a:off x="5261811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9225F6C-D61F-86FD-26C5-123E2D56D131}"/>
              </a:ext>
            </a:extLst>
          </p:cNvPr>
          <p:cNvSpPr txBox="1"/>
          <p:nvPr/>
        </p:nvSpPr>
        <p:spPr>
          <a:xfrm>
            <a:off x="5441522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F8B2BE2-8EC2-2784-1E6E-FB82268B8FEB}"/>
              </a:ext>
            </a:extLst>
          </p:cNvPr>
          <p:cNvSpPr txBox="1"/>
          <p:nvPr/>
        </p:nvSpPr>
        <p:spPr>
          <a:xfrm>
            <a:off x="5621233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43FBC3-E865-7685-9614-01FF26506838}"/>
              </a:ext>
            </a:extLst>
          </p:cNvPr>
          <p:cNvSpPr txBox="1"/>
          <p:nvPr/>
        </p:nvSpPr>
        <p:spPr>
          <a:xfrm>
            <a:off x="5800944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137DCBD-042A-26B4-0EE4-9D3D0D45505E}"/>
              </a:ext>
            </a:extLst>
          </p:cNvPr>
          <p:cNvSpPr txBox="1"/>
          <p:nvPr/>
        </p:nvSpPr>
        <p:spPr>
          <a:xfrm>
            <a:off x="5980655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09F75F3-CDFD-F7D6-F12B-1301222D9BF7}"/>
              </a:ext>
            </a:extLst>
          </p:cNvPr>
          <p:cNvSpPr txBox="1"/>
          <p:nvPr/>
        </p:nvSpPr>
        <p:spPr>
          <a:xfrm>
            <a:off x="6160366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9DF243D-4988-1DDA-9626-56C3A8835025}"/>
              </a:ext>
            </a:extLst>
          </p:cNvPr>
          <p:cNvSpPr txBox="1"/>
          <p:nvPr/>
        </p:nvSpPr>
        <p:spPr>
          <a:xfrm>
            <a:off x="6340077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C954C03-842B-96A4-5DAC-3CC0C76E1798}"/>
              </a:ext>
            </a:extLst>
          </p:cNvPr>
          <p:cNvSpPr txBox="1"/>
          <p:nvPr/>
        </p:nvSpPr>
        <p:spPr>
          <a:xfrm>
            <a:off x="6519788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3BA2CE4-9C7C-F43E-970D-7FE3BA211506}"/>
              </a:ext>
            </a:extLst>
          </p:cNvPr>
          <p:cNvSpPr txBox="1"/>
          <p:nvPr/>
        </p:nvSpPr>
        <p:spPr>
          <a:xfrm>
            <a:off x="6699499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DE560B-998F-3ED9-35D1-10602B723B14}"/>
              </a:ext>
            </a:extLst>
          </p:cNvPr>
          <p:cNvSpPr txBox="1"/>
          <p:nvPr/>
        </p:nvSpPr>
        <p:spPr>
          <a:xfrm>
            <a:off x="6879210" y="6445103"/>
            <a:ext cx="251472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CDBFC65-C553-BEA7-AFEC-39C7F125BD6A}"/>
              </a:ext>
            </a:extLst>
          </p:cNvPr>
          <p:cNvCxnSpPr>
            <a:cxnSpLocks/>
          </p:cNvCxnSpPr>
          <p:nvPr/>
        </p:nvCxnSpPr>
        <p:spPr>
          <a:xfrm>
            <a:off x="2954257" y="3221639"/>
            <a:ext cx="1378370" cy="196757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5E5BD9F-6E49-162C-DFB3-E74C14648A38}"/>
              </a:ext>
            </a:extLst>
          </p:cNvPr>
          <p:cNvCxnSpPr>
            <a:cxnSpLocks/>
          </p:cNvCxnSpPr>
          <p:nvPr/>
        </p:nvCxnSpPr>
        <p:spPr>
          <a:xfrm flipV="1">
            <a:off x="2953980" y="4613425"/>
            <a:ext cx="1385719" cy="59108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064CFA3-9BC0-6E0A-225E-C0C5DABA5E19}"/>
              </a:ext>
            </a:extLst>
          </p:cNvPr>
          <p:cNvCxnSpPr>
            <a:cxnSpLocks/>
          </p:cNvCxnSpPr>
          <p:nvPr/>
        </p:nvCxnSpPr>
        <p:spPr>
          <a:xfrm flipV="1">
            <a:off x="2954618" y="2920335"/>
            <a:ext cx="1373329" cy="171482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D7667B2-FF5D-4274-33D8-3BAFA46B365D}"/>
              </a:ext>
            </a:extLst>
          </p:cNvPr>
          <p:cNvCxnSpPr>
            <a:cxnSpLocks/>
          </p:cNvCxnSpPr>
          <p:nvPr/>
        </p:nvCxnSpPr>
        <p:spPr>
          <a:xfrm>
            <a:off x="2957793" y="2952400"/>
            <a:ext cx="1377226" cy="1970326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4DCD576-1044-A47E-59AA-E80E7F034F7D}"/>
              </a:ext>
            </a:extLst>
          </p:cNvPr>
          <p:cNvCxnSpPr>
            <a:cxnSpLocks/>
          </p:cNvCxnSpPr>
          <p:nvPr/>
        </p:nvCxnSpPr>
        <p:spPr>
          <a:xfrm flipV="1">
            <a:off x="2957793" y="4343321"/>
            <a:ext cx="1377226" cy="574904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1A0A0EA-57FE-532F-B983-01D0E8507F4C}"/>
              </a:ext>
            </a:extLst>
          </p:cNvPr>
          <p:cNvCxnSpPr>
            <a:cxnSpLocks/>
          </p:cNvCxnSpPr>
          <p:nvPr/>
        </p:nvCxnSpPr>
        <p:spPr>
          <a:xfrm flipV="1">
            <a:off x="2959102" y="2638556"/>
            <a:ext cx="1387669" cy="1713037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536F425-1868-52DA-81A2-2E0F47D2D58F}"/>
              </a:ext>
            </a:extLst>
          </p:cNvPr>
          <p:cNvCxnSpPr>
            <a:cxnSpLocks/>
          </p:cNvCxnSpPr>
          <p:nvPr/>
        </p:nvCxnSpPr>
        <p:spPr>
          <a:xfrm>
            <a:off x="2963751" y="2676919"/>
            <a:ext cx="1364196" cy="140325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EBF9464-BC22-B69D-EF5F-D1ACD93D1884}"/>
              </a:ext>
            </a:extLst>
          </p:cNvPr>
          <p:cNvCxnSpPr>
            <a:cxnSpLocks/>
          </p:cNvCxnSpPr>
          <p:nvPr/>
        </p:nvCxnSpPr>
        <p:spPr>
          <a:xfrm flipV="1">
            <a:off x="2949577" y="3784272"/>
            <a:ext cx="1378370" cy="297217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5F6A755-C2C3-0BEE-2C58-EAFEA872F312}"/>
              </a:ext>
            </a:extLst>
          </p:cNvPr>
          <p:cNvCxnSpPr>
            <a:cxnSpLocks/>
          </p:cNvCxnSpPr>
          <p:nvPr/>
        </p:nvCxnSpPr>
        <p:spPr>
          <a:xfrm flipV="1">
            <a:off x="2965205" y="2384022"/>
            <a:ext cx="1362742" cy="139711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E3077DA-3461-224A-B7DA-E8E60C9B4E80}"/>
              </a:ext>
            </a:extLst>
          </p:cNvPr>
          <p:cNvCxnSpPr>
            <a:cxnSpLocks/>
          </p:cNvCxnSpPr>
          <p:nvPr/>
        </p:nvCxnSpPr>
        <p:spPr>
          <a:xfrm flipV="1">
            <a:off x="2951532" y="2075982"/>
            <a:ext cx="1395239" cy="295716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B7318CEC-FE3A-3174-513A-BF235DEE1DF5}"/>
              </a:ext>
            </a:extLst>
          </p:cNvPr>
          <p:cNvSpPr txBox="1"/>
          <p:nvPr/>
        </p:nvSpPr>
        <p:spPr>
          <a:xfrm>
            <a:off x="5670972" y="591742"/>
            <a:ext cx="134298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Suffix </a:t>
            </a:r>
            <a:r>
              <a:rPr lang="en-US" dirty="0" err="1">
                <a:solidFill>
                  <a:srgbClr val="C00000"/>
                </a:solidFill>
              </a:rPr>
              <a:t>trie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799" name="Group 798">
            <a:extLst>
              <a:ext uri="{FF2B5EF4-FFF2-40B4-BE49-F238E27FC236}">
                <a16:creationId xmlns:a16="http://schemas.microsoft.com/office/drawing/2014/main" id="{135C0B5A-9DFB-5291-A39D-6A43ECDBB030}"/>
              </a:ext>
            </a:extLst>
          </p:cNvPr>
          <p:cNvGrpSpPr/>
          <p:nvPr/>
        </p:nvGrpSpPr>
        <p:grpSpPr>
          <a:xfrm>
            <a:off x="4992911" y="926512"/>
            <a:ext cx="3009957" cy="2760550"/>
            <a:chOff x="4915911" y="1274570"/>
            <a:chExt cx="3009957" cy="276055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5675664-CB91-3876-DFC6-0DC5165B8386}"/>
                </a:ext>
              </a:extLst>
            </p:cNvPr>
            <p:cNvSpPr txBox="1"/>
            <p:nvPr/>
          </p:nvSpPr>
          <p:spPr>
            <a:xfrm>
              <a:off x="6004494" y="130568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E7189DBD-50A6-511D-E112-209AF339A957}"/>
                </a:ext>
              </a:extLst>
            </p:cNvPr>
            <p:cNvSpPr/>
            <p:nvPr/>
          </p:nvSpPr>
          <p:spPr>
            <a:xfrm>
              <a:off x="5002808" y="152665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E29C185-E591-C18B-B6F5-361A502179AD}"/>
                </a:ext>
              </a:extLst>
            </p:cNvPr>
            <p:cNvSpPr txBox="1"/>
            <p:nvPr/>
          </p:nvSpPr>
          <p:spPr>
            <a:xfrm>
              <a:off x="6022051" y="149276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2F58710-8D70-CCF9-EBDB-F5674DDFEBAA}"/>
                </a:ext>
              </a:extLst>
            </p:cNvPr>
            <p:cNvSpPr txBox="1"/>
            <p:nvPr/>
          </p:nvSpPr>
          <p:spPr>
            <a:xfrm>
              <a:off x="6022675" y="2479730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F56AAFF-23D7-BA21-6669-C4CB6EE170E3}"/>
                </a:ext>
              </a:extLst>
            </p:cNvPr>
            <p:cNvSpPr txBox="1"/>
            <p:nvPr/>
          </p:nvSpPr>
          <p:spPr>
            <a:xfrm>
              <a:off x="6022097" y="169619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9B63930-CE3B-3DC5-B4FF-B0F1ABE6773F}"/>
                </a:ext>
              </a:extLst>
            </p:cNvPr>
            <p:cNvSpPr txBox="1"/>
            <p:nvPr/>
          </p:nvSpPr>
          <p:spPr>
            <a:xfrm>
              <a:off x="6023361" y="329348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F8768CF-E134-BB0E-55E2-6D44B7A5D83A}"/>
                </a:ext>
              </a:extLst>
            </p:cNvPr>
            <p:cNvSpPr txBox="1"/>
            <p:nvPr/>
          </p:nvSpPr>
          <p:spPr>
            <a:xfrm>
              <a:off x="6024515" y="188474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F9EA758-E409-7720-A6DB-0FA4D0D736DC}"/>
                </a:ext>
              </a:extLst>
            </p:cNvPr>
            <p:cNvSpPr txBox="1"/>
            <p:nvPr/>
          </p:nvSpPr>
          <p:spPr>
            <a:xfrm>
              <a:off x="6022097" y="229436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F16007A-563C-2FC9-E3FE-3789C276295E}"/>
                </a:ext>
              </a:extLst>
            </p:cNvPr>
            <p:cNvSpPr txBox="1"/>
            <p:nvPr/>
          </p:nvSpPr>
          <p:spPr>
            <a:xfrm>
              <a:off x="6022097" y="269704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14AD190-9532-DAAB-30A0-A484ADFBE929}"/>
                </a:ext>
              </a:extLst>
            </p:cNvPr>
            <p:cNvSpPr txBox="1"/>
            <p:nvPr/>
          </p:nvSpPr>
          <p:spPr>
            <a:xfrm>
              <a:off x="6030981" y="288240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551F6439-92BB-B035-1BD6-FB59BB0922B2}"/>
                </a:ext>
              </a:extLst>
            </p:cNvPr>
            <p:cNvSpPr txBox="1"/>
            <p:nvPr/>
          </p:nvSpPr>
          <p:spPr>
            <a:xfrm>
              <a:off x="6022675" y="210670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55E4A7E4-200C-A17A-653A-4DC4F0BB734B}"/>
                </a:ext>
              </a:extLst>
            </p:cNvPr>
            <p:cNvSpPr txBox="1"/>
            <p:nvPr/>
          </p:nvSpPr>
          <p:spPr>
            <a:xfrm>
              <a:off x="6031559" y="307977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6C05CC9-A957-A241-EFB2-215A2AD6CC7F}"/>
                </a:ext>
              </a:extLst>
            </p:cNvPr>
            <p:cNvSpPr txBox="1"/>
            <p:nvPr/>
          </p:nvSpPr>
          <p:spPr>
            <a:xfrm>
              <a:off x="6023361" y="351009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5C458F3-9BA7-B545-B0AE-26BD2CE7EC86}"/>
                </a:ext>
              </a:extLst>
            </p:cNvPr>
            <p:cNvSpPr/>
            <p:nvPr/>
          </p:nvSpPr>
          <p:spPr>
            <a:xfrm>
              <a:off x="6266083" y="313254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8854595A-6806-CD13-2C53-C1360EE2A945}"/>
                </a:ext>
              </a:extLst>
            </p:cNvPr>
            <p:cNvSpPr/>
            <p:nvPr/>
          </p:nvSpPr>
          <p:spPr>
            <a:xfrm>
              <a:off x="6266083" y="293560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AA08B2CB-D5F3-6B25-CD8D-CDD568020C93}"/>
                </a:ext>
              </a:extLst>
            </p:cNvPr>
            <p:cNvSpPr/>
            <p:nvPr/>
          </p:nvSpPr>
          <p:spPr>
            <a:xfrm>
              <a:off x="6266083" y="333467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AD4E0840-410E-745B-73E4-37F6B1746EE9}"/>
                </a:ext>
              </a:extLst>
            </p:cNvPr>
            <p:cNvSpPr/>
            <p:nvPr/>
          </p:nvSpPr>
          <p:spPr>
            <a:xfrm>
              <a:off x="6266083" y="353363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C7691144-0421-1EB6-9133-A970124D8A12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356967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624F24B5-6B80-4EA5-B3C7-D5175F030E23}"/>
                </a:ext>
              </a:extLst>
            </p:cNvPr>
            <p:cNvSpPr/>
            <p:nvPr/>
          </p:nvSpPr>
          <p:spPr>
            <a:xfrm>
              <a:off x="6266083" y="373641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47ED2BD1-D3E8-5C54-59B6-1B881F473614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3369245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1F31A428-662E-5A93-2E9D-AF30A965352B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316283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FF6E7010-92EC-D87F-0175-872F217359A6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2971630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10E324FA-BD8C-B7F3-5B77-D5AA036C013B}"/>
                </a:ext>
              </a:extLst>
            </p:cNvPr>
            <p:cNvSpPr/>
            <p:nvPr/>
          </p:nvSpPr>
          <p:spPr>
            <a:xfrm>
              <a:off x="6266083" y="273531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5324E4C8-2525-0FE0-EC98-151C46130A82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2771343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95631DBB-E957-5E63-DC36-84749208233C}"/>
                </a:ext>
              </a:extLst>
            </p:cNvPr>
            <p:cNvSpPr/>
            <p:nvPr/>
          </p:nvSpPr>
          <p:spPr>
            <a:xfrm>
              <a:off x="6266083" y="253344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3FF3A760-AFDB-A84A-115E-33D33FC887B0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256946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ED4B4945-E506-C21C-E4D9-EF45050F8112}"/>
                </a:ext>
              </a:extLst>
            </p:cNvPr>
            <p:cNvSpPr/>
            <p:nvPr/>
          </p:nvSpPr>
          <p:spPr>
            <a:xfrm>
              <a:off x="6266083" y="233156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E277091C-6FB5-1270-481E-3AA35DFD22EF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2367593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E75EFD97-19C5-D275-9062-9301E979EB39}"/>
                </a:ext>
              </a:extLst>
            </p:cNvPr>
            <p:cNvSpPr/>
            <p:nvPr/>
          </p:nvSpPr>
          <p:spPr>
            <a:xfrm>
              <a:off x="6266083" y="212969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ACBC5016-365D-F780-FD18-97423C48B69F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216571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1FF5DB23-D54F-510F-9DAA-B537440C5602}"/>
                </a:ext>
              </a:extLst>
            </p:cNvPr>
            <p:cNvSpPr/>
            <p:nvPr/>
          </p:nvSpPr>
          <p:spPr>
            <a:xfrm>
              <a:off x="6266083" y="192781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43DD3995-1DD9-7D4A-F7FD-986028F02C69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1963843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3B44336B-74A7-1E0A-5A59-2F82EF0C2A81}"/>
                </a:ext>
              </a:extLst>
            </p:cNvPr>
            <p:cNvSpPr/>
            <p:nvPr/>
          </p:nvSpPr>
          <p:spPr>
            <a:xfrm>
              <a:off x="6266083" y="172594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11459F59-9003-E063-849D-A318090DD0A1}"/>
                </a:ext>
              </a:extLst>
            </p:cNvPr>
            <p:cNvCxnSpPr>
              <a:cxnSpLocks/>
            </p:cNvCxnSpPr>
            <p:nvPr/>
          </p:nvCxnSpPr>
          <p:spPr>
            <a:xfrm>
              <a:off x="6302083" y="176196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DDA0B7C5-FECF-E401-3824-9B4A6500B2BC}"/>
                </a:ext>
              </a:extLst>
            </p:cNvPr>
            <p:cNvSpPr/>
            <p:nvPr/>
          </p:nvSpPr>
          <p:spPr>
            <a:xfrm>
              <a:off x="6265553" y="1526401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54F07E1D-49B7-8C14-8791-4C7CD21D7E74}"/>
                </a:ext>
              </a:extLst>
            </p:cNvPr>
            <p:cNvCxnSpPr>
              <a:cxnSpLocks/>
            </p:cNvCxnSpPr>
            <p:nvPr/>
          </p:nvCxnSpPr>
          <p:spPr>
            <a:xfrm>
              <a:off x="6301553" y="1562427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B68814DC-56D5-F4C8-B9C1-CBBF06252159}"/>
                </a:ext>
              </a:extLst>
            </p:cNvPr>
            <p:cNvSpPr/>
            <p:nvPr/>
          </p:nvSpPr>
          <p:spPr>
            <a:xfrm>
              <a:off x="6262852" y="132942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41AECB4F-2C9D-8BF7-889D-9F4AB2905579}"/>
                </a:ext>
              </a:extLst>
            </p:cNvPr>
            <p:cNvCxnSpPr>
              <a:cxnSpLocks/>
            </p:cNvCxnSpPr>
            <p:nvPr/>
          </p:nvCxnSpPr>
          <p:spPr>
            <a:xfrm>
              <a:off x="6298852" y="1378151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1F96049A-8D5B-A0C3-87BB-AFBC64F30090}"/>
                </a:ext>
              </a:extLst>
            </p:cNvPr>
            <p:cNvSpPr txBox="1"/>
            <p:nvPr/>
          </p:nvSpPr>
          <p:spPr>
            <a:xfrm>
              <a:off x="6176624" y="3758121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590B3C78-8111-1993-C6F5-734B2E852A43}"/>
                </a:ext>
              </a:extLst>
            </p:cNvPr>
            <p:cNvSpPr txBox="1"/>
            <p:nvPr/>
          </p:nvSpPr>
          <p:spPr>
            <a:xfrm>
              <a:off x="5065382" y="1293800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5390D35D-321E-6055-DEC9-AC678AB37C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33963" y="1368425"/>
              <a:ext cx="1258887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18BB5B9A-C5E3-AAF1-4BC3-ADC0781C47A8}"/>
                </a:ext>
              </a:extLst>
            </p:cNvPr>
            <p:cNvSpPr txBox="1"/>
            <p:nvPr/>
          </p:nvSpPr>
          <p:spPr>
            <a:xfrm>
              <a:off x="4915911" y="1530781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9899175A-CCF0-0DD2-DAD3-6DC5FE4C6F38}"/>
                </a:ext>
              </a:extLst>
            </p:cNvPr>
            <p:cNvSpPr txBox="1"/>
            <p:nvPr/>
          </p:nvSpPr>
          <p:spPr>
            <a:xfrm>
              <a:off x="5574000" y="207544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17003EC6-FBB7-5383-1B50-A44E05C8E35E}"/>
                </a:ext>
              </a:extLst>
            </p:cNvPr>
            <p:cNvSpPr txBox="1"/>
            <p:nvPr/>
          </p:nvSpPr>
          <p:spPr>
            <a:xfrm>
              <a:off x="5498378" y="229923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cxnSp>
          <p:nvCxnSpPr>
            <p:cNvPr id="345" name="Straight Connector 344">
              <a:extLst>
                <a:ext uri="{FF2B5EF4-FFF2-40B4-BE49-F238E27FC236}">
                  <a16:creationId xmlns:a16="http://schemas.microsoft.com/office/drawing/2014/main" id="{0F815D61-4465-6BC0-7256-39A8F50AE9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78500" y="2160174"/>
              <a:ext cx="136744" cy="195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5B16E0F1-7278-9B55-16E7-196D200ADA5D}"/>
                </a:ext>
              </a:extLst>
            </p:cNvPr>
            <p:cNvSpPr txBox="1"/>
            <p:nvPr/>
          </p:nvSpPr>
          <p:spPr>
            <a:xfrm>
              <a:off x="5595131" y="1513185"/>
              <a:ext cx="14466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1DB7C903-C1BA-0751-B94D-A1C180E1F7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30850" y="1562100"/>
              <a:ext cx="87313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8CE4404A-F427-73FE-A4D6-487A28AA47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62563" y="1562100"/>
              <a:ext cx="350837" cy="200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F3098A5B-6EEB-A285-315D-A257CE863127}"/>
                </a:ext>
              </a:extLst>
            </p:cNvPr>
            <p:cNvSpPr txBox="1"/>
            <p:nvPr/>
          </p:nvSpPr>
          <p:spPr>
            <a:xfrm>
              <a:off x="5817097" y="137486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FCA82557-47CF-1A1B-5988-4EE77B584876}"/>
                </a:ext>
              </a:extLst>
            </p:cNvPr>
            <p:cNvSpPr txBox="1"/>
            <p:nvPr/>
          </p:nvSpPr>
          <p:spPr>
            <a:xfrm>
              <a:off x="5119967" y="149470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grpSp>
          <p:nvGrpSpPr>
            <p:cNvPr id="791" name="Group 790">
              <a:extLst>
                <a:ext uri="{FF2B5EF4-FFF2-40B4-BE49-F238E27FC236}">
                  <a16:creationId xmlns:a16="http://schemas.microsoft.com/office/drawing/2014/main" id="{DE75C47E-624A-5B11-3036-7C7B717EBA11}"/>
                </a:ext>
              </a:extLst>
            </p:cNvPr>
            <p:cNvGrpSpPr/>
            <p:nvPr/>
          </p:nvGrpSpPr>
          <p:grpSpPr>
            <a:xfrm>
              <a:off x="5138618" y="1685750"/>
              <a:ext cx="521347" cy="942641"/>
              <a:chOff x="4849693" y="1685750"/>
              <a:chExt cx="521347" cy="942641"/>
            </a:xfrm>
          </p:grpSpPr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5531E0A8-A3BB-43AF-7AE2-C6AF4CA8FFF1}"/>
                  </a:ext>
                </a:extLst>
              </p:cNvPr>
              <p:cNvSpPr txBox="1"/>
              <p:nvPr/>
            </p:nvSpPr>
            <p:spPr>
              <a:xfrm>
                <a:off x="5096730" y="1886756"/>
                <a:ext cx="12549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372" name="TextBox 371">
                <a:extLst>
                  <a:ext uri="{FF2B5EF4-FFF2-40B4-BE49-F238E27FC236}">
                    <a16:creationId xmlns:a16="http://schemas.microsoft.com/office/drawing/2014/main" id="{A708BEF0-5ED8-9636-20E0-7AFA81B1E87D}"/>
                  </a:ext>
                </a:extLst>
              </p:cNvPr>
              <p:cNvSpPr txBox="1"/>
              <p:nvPr/>
            </p:nvSpPr>
            <p:spPr>
              <a:xfrm>
                <a:off x="5068085" y="1685750"/>
                <a:ext cx="157889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373" name="TextBox 372">
                <a:extLst>
                  <a:ext uri="{FF2B5EF4-FFF2-40B4-BE49-F238E27FC236}">
                    <a16:creationId xmlns:a16="http://schemas.microsoft.com/office/drawing/2014/main" id="{130522AB-461C-7712-1B63-F9630FB53C71}"/>
                  </a:ext>
                </a:extLst>
              </p:cNvPr>
              <p:cNvSpPr txBox="1"/>
              <p:nvPr/>
            </p:nvSpPr>
            <p:spPr>
              <a:xfrm>
                <a:off x="5066373" y="2103364"/>
                <a:ext cx="152674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sp>
            <p:nvSpPr>
              <p:cNvPr id="374" name="Oval 373">
                <a:extLst>
                  <a:ext uri="{FF2B5EF4-FFF2-40B4-BE49-F238E27FC236}">
                    <a16:creationId xmlns:a16="http://schemas.microsoft.com/office/drawing/2014/main" id="{00372127-9F1B-837F-73AC-328CC194D873}"/>
                  </a:ext>
                </a:extLst>
              </p:cNvPr>
              <p:cNvSpPr/>
              <p:nvPr/>
            </p:nvSpPr>
            <p:spPr>
              <a:xfrm>
                <a:off x="5209027" y="1725816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76" name="Oval 375">
                <a:extLst>
                  <a:ext uri="{FF2B5EF4-FFF2-40B4-BE49-F238E27FC236}">
                    <a16:creationId xmlns:a16="http://schemas.microsoft.com/office/drawing/2014/main" id="{8C160AB0-4788-0479-4E9D-3E74E2A75F32}"/>
                  </a:ext>
                </a:extLst>
              </p:cNvPr>
              <p:cNvSpPr/>
              <p:nvPr/>
            </p:nvSpPr>
            <p:spPr>
              <a:xfrm>
                <a:off x="5209027" y="1927947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77" name="Oval 376">
                <a:extLst>
                  <a:ext uri="{FF2B5EF4-FFF2-40B4-BE49-F238E27FC236}">
                    <a16:creationId xmlns:a16="http://schemas.microsoft.com/office/drawing/2014/main" id="{F7852A8A-C8ED-F0A8-8A25-09CAB0568C97}"/>
                  </a:ext>
                </a:extLst>
              </p:cNvPr>
              <p:cNvSpPr/>
              <p:nvPr/>
            </p:nvSpPr>
            <p:spPr>
              <a:xfrm>
                <a:off x="5209027" y="212690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0E9079D9-B286-02D4-E18D-7EB0297FB4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5027" y="2162947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" name="Oval 378">
                <a:extLst>
                  <a:ext uri="{FF2B5EF4-FFF2-40B4-BE49-F238E27FC236}">
                    <a16:creationId xmlns:a16="http://schemas.microsoft.com/office/drawing/2014/main" id="{670FCF4C-6434-9E76-81C3-7EEC97B53F45}"/>
                  </a:ext>
                </a:extLst>
              </p:cNvPr>
              <p:cNvSpPr/>
              <p:nvPr/>
            </p:nvSpPr>
            <p:spPr>
              <a:xfrm>
                <a:off x="5209027" y="2329687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FD34FEC4-5E49-EBE3-0D3F-BDAEF944C5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5027" y="1962516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>
                <a:extLst>
                  <a:ext uri="{FF2B5EF4-FFF2-40B4-BE49-F238E27FC236}">
                    <a16:creationId xmlns:a16="http://schemas.microsoft.com/office/drawing/2014/main" id="{904CA6ED-F68A-170B-967B-D015AF8593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5027" y="1756107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9" name="TextBox 398">
                <a:extLst>
                  <a:ext uri="{FF2B5EF4-FFF2-40B4-BE49-F238E27FC236}">
                    <a16:creationId xmlns:a16="http://schemas.microsoft.com/office/drawing/2014/main" id="{94A06E91-3971-CC9F-9E54-02959B16CFFD}"/>
                  </a:ext>
                </a:extLst>
              </p:cNvPr>
              <p:cNvSpPr txBox="1"/>
              <p:nvPr/>
            </p:nvSpPr>
            <p:spPr>
              <a:xfrm>
                <a:off x="5119568" y="2351392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8</a:t>
                </a:r>
              </a:p>
            </p:txBody>
          </p:sp>
          <p:grpSp>
            <p:nvGrpSpPr>
              <p:cNvPr id="789" name="Group 788">
                <a:extLst>
                  <a:ext uri="{FF2B5EF4-FFF2-40B4-BE49-F238E27FC236}">
                    <a16:creationId xmlns:a16="http://schemas.microsoft.com/office/drawing/2014/main" id="{8B9971DE-02EA-6D25-E5EE-75B569A4AA9A}"/>
                  </a:ext>
                </a:extLst>
              </p:cNvPr>
              <p:cNvGrpSpPr/>
              <p:nvPr/>
            </p:nvGrpSpPr>
            <p:grpSpPr>
              <a:xfrm>
                <a:off x="4849693" y="1728132"/>
                <a:ext cx="251472" cy="298704"/>
                <a:chOff x="4744918" y="1728132"/>
                <a:chExt cx="251472" cy="298704"/>
              </a:xfrm>
            </p:grpSpPr>
            <p:sp>
              <p:nvSpPr>
                <p:cNvPr id="416" name="Oval 415">
                  <a:extLst>
                    <a:ext uri="{FF2B5EF4-FFF2-40B4-BE49-F238E27FC236}">
                      <a16:creationId xmlns:a16="http://schemas.microsoft.com/office/drawing/2014/main" id="{B795F906-F8DA-9FE8-4305-852861EC8CE0}"/>
                    </a:ext>
                  </a:extLst>
                </p:cNvPr>
                <p:cNvSpPr/>
                <p:nvPr/>
              </p:nvSpPr>
              <p:spPr>
                <a:xfrm>
                  <a:off x="4834377" y="1728132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436" name="TextBox 435">
                  <a:extLst>
                    <a:ext uri="{FF2B5EF4-FFF2-40B4-BE49-F238E27FC236}">
                      <a16:creationId xmlns:a16="http://schemas.microsoft.com/office/drawing/2014/main" id="{C6FAFF17-F349-D1B1-E486-3CC5E6E0E228}"/>
                    </a:ext>
                  </a:extLst>
                </p:cNvPr>
                <p:cNvSpPr txBox="1"/>
                <p:nvPr/>
              </p:nvSpPr>
              <p:spPr>
                <a:xfrm>
                  <a:off x="4744918" y="1749837"/>
                  <a:ext cx="251472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11</a:t>
                  </a:r>
                </a:p>
              </p:txBody>
            </p:sp>
          </p:grpSp>
        </p:grp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C16325B1-D7F2-2A4C-124F-B8BA49D2A210}"/>
                </a:ext>
              </a:extLst>
            </p:cNvPr>
            <p:cNvSpPr txBox="1"/>
            <p:nvPr/>
          </p:nvSpPr>
          <p:spPr>
            <a:xfrm>
              <a:off x="5808880" y="1486982"/>
              <a:ext cx="14264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1C9A1F7C-F00F-BE2E-313F-978F5BA6DEC9}"/>
                </a:ext>
              </a:extLst>
            </p:cNvPr>
            <p:cNvSpPr txBox="1"/>
            <p:nvPr/>
          </p:nvSpPr>
          <p:spPr>
            <a:xfrm>
              <a:off x="5743793" y="1693647"/>
              <a:ext cx="14188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1DE19B7C-F9F4-2D7C-BCE6-0CD98FE486C1}"/>
                </a:ext>
              </a:extLst>
            </p:cNvPr>
            <p:cNvSpPr txBox="1"/>
            <p:nvPr/>
          </p:nvSpPr>
          <p:spPr>
            <a:xfrm>
              <a:off x="5990566" y="2089167"/>
              <a:ext cx="13718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20B28663-4FFB-BCD1-1B2D-B5175CE7DB71}"/>
                </a:ext>
              </a:extLst>
            </p:cNvPr>
            <p:cNvSpPr txBox="1"/>
            <p:nvPr/>
          </p:nvSpPr>
          <p:spPr>
            <a:xfrm>
              <a:off x="5632369" y="190785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grpSp>
          <p:nvGrpSpPr>
            <p:cNvPr id="786" name="Group 785">
              <a:extLst>
                <a:ext uri="{FF2B5EF4-FFF2-40B4-BE49-F238E27FC236}">
                  <a16:creationId xmlns:a16="http://schemas.microsoft.com/office/drawing/2014/main" id="{8BAD6D9A-84A6-8FA0-786D-08FCA2FEABBA}"/>
                </a:ext>
              </a:extLst>
            </p:cNvPr>
            <p:cNvGrpSpPr/>
            <p:nvPr/>
          </p:nvGrpSpPr>
          <p:grpSpPr>
            <a:xfrm>
              <a:off x="5504150" y="2304126"/>
              <a:ext cx="567452" cy="1314893"/>
              <a:chOff x="5427950" y="2304126"/>
              <a:chExt cx="567452" cy="1314893"/>
            </a:xfrm>
          </p:grpSpPr>
          <p:sp>
            <p:nvSpPr>
              <p:cNvPr id="329" name="TextBox 328">
                <a:extLst>
                  <a:ext uri="{FF2B5EF4-FFF2-40B4-BE49-F238E27FC236}">
                    <a16:creationId xmlns:a16="http://schemas.microsoft.com/office/drawing/2014/main" id="{CFAE6D0A-CB26-AE6E-03FA-47B61045FCC2}"/>
                  </a:ext>
                </a:extLst>
              </p:cNvPr>
              <p:cNvSpPr txBox="1"/>
              <p:nvPr/>
            </p:nvSpPr>
            <p:spPr>
              <a:xfrm>
                <a:off x="5431125" y="2486522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336" name="TextBox 335">
                <a:extLst>
                  <a:ext uri="{FF2B5EF4-FFF2-40B4-BE49-F238E27FC236}">
                    <a16:creationId xmlns:a16="http://schemas.microsoft.com/office/drawing/2014/main" id="{DBF4A4C6-FE3A-3F21-3ABC-0DE85D22CDCE}"/>
                  </a:ext>
                </a:extLst>
              </p:cNvPr>
              <p:cNvSpPr txBox="1"/>
              <p:nvPr/>
            </p:nvSpPr>
            <p:spPr>
              <a:xfrm>
                <a:off x="5427950" y="2703130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sp>
            <p:nvSpPr>
              <p:cNvPr id="337" name="Oval 336">
                <a:extLst>
                  <a:ext uri="{FF2B5EF4-FFF2-40B4-BE49-F238E27FC236}">
                    <a16:creationId xmlns:a16="http://schemas.microsoft.com/office/drawing/2014/main" id="{D9C2804B-50A9-FB84-DE5E-112C53535E93}"/>
                  </a:ext>
                </a:extLst>
              </p:cNvPr>
              <p:cNvSpPr/>
              <p:nvPr/>
            </p:nvSpPr>
            <p:spPr>
              <a:xfrm>
                <a:off x="5663052" y="232558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39" name="Oval 338">
                <a:extLst>
                  <a:ext uri="{FF2B5EF4-FFF2-40B4-BE49-F238E27FC236}">
                    <a16:creationId xmlns:a16="http://schemas.microsoft.com/office/drawing/2014/main" id="{B051EA56-ACDD-BA85-2490-3585148DE7C1}"/>
                  </a:ext>
                </a:extLst>
              </p:cNvPr>
              <p:cNvSpPr/>
              <p:nvPr/>
            </p:nvSpPr>
            <p:spPr>
              <a:xfrm>
                <a:off x="5663052" y="252771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40" name="Oval 339">
                <a:extLst>
                  <a:ext uri="{FF2B5EF4-FFF2-40B4-BE49-F238E27FC236}">
                    <a16:creationId xmlns:a16="http://schemas.microsoft.com/office/drawing/2014/main" id="{40C38A8A-F18E-3F33-2D07-8C1E5B28C692}"/>
                  </a:ext>
                </a:extLst>
              </p:cNvPr>
              <p:cNvSpPr/>
              <p:nvPr/>
            </p:nvSpPr>
            <p:spPr>
              <a:xfrm>
                <a:off x="5663052" y="2726674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341" name="Straight Connector 340">
                <a:extLst>
                  <a:ext uri="{FF2B5EF4-FFF2-40B4-BE49-F238E27FC236}">
                    <a16:creationId xmlns:a16="http://schemas.microsoft.com/office/drawing/2014/main" id="{8A826C8E-503C-2A3A-AA82-7F01CAA073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9052" y="2762713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2" name="Oval 341">
                <a:extLst>
                  <a:ext uri="{FF2B5EF4-FFF2-40B4-BE49-F238E27FC236}">
                    <a16:creationId xmlns:a16="http://schemas.microsoft.com/office/drawing/2014/main" id="{7AD70BD1-DADC-4401-C1D1-09E4C1FC5667}"/>
                  </a:ext>
                </a:extLst>
              </p:cNvPr>
              <p:cNvSpPr/>
              <p:nvPr/>
            </p:nvSpPr>
            <p:spPr>
              <a:xfrm>
                <a:off x="5663052" y="292945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A672FDF4-54AE-CBF1-46BD-3A01E06B31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9052" y="2562282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>
                <a:extLst>
                  <a:ext uri="{FF2B5EF4-FFF2-40B4-BE49-F238E27FC236}">
                    <a16:creationId xmlns:a16="http://schemas.microsoft.com/office/drawing/2014/main" id="{2D7C18DE-4E5E-7F99-FFD3-CDB9DD5836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9052" y="2355873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2" name="TextBox 361">
                <a:extLst>
                  <a:ext uri="{FF2B5EF4-FFF2-40B4-BE49-F238E27FC236}">
                    <a16:creationId xmlns:a16="http://schemas.microsoft.com/office/drawing/2014/main" id="{FF6D83EB-8B21-9931-B123-87F65E48E981}"/>
                  </a:ext>
                </a:extLst>
              </p:cNvPr>
              <p:cNvSpPr txBox="1"/>
              <p:nvPr/>
            </p:nvSpPr>
            <p:spPr>
              <a:xfrm>
                <a:off x="5573593" y="2951158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38" name="TextBox 437">
                <a:extLst>
                  <a:ext uri="{FF2B5EF4-FFF2-40B4-BE49-F238E27FC236}">
                    <a16:creationId xmlns:a16="http://schemas.microsoft.com/office/drawing/2014/main" id="{B0131B9C-832C-F9DB-5F17-D7866D2FADB8}"/>
                  </a:ext>
                </a:extLst>
              </p:cNvPr>
              <p:cNvSpPr txBox="1"/>
              <p:nvPr/>
            </p:nvSpPr>
            <p:spPr>
              <a:xfrm>
                <a:off x="5679994" y="2304126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</a:p>
            </p:txBody>
          </p:sp>
          <p:sp>
            <p:nvSpPr>
              <p:cNvPr id="440" name="TextBox 439">
                <a:extLst>
                  <a:ext uri="{FF2B5EF4-FFF2-40B4-BE49-F238E27FC236}">
                    <a16:creationId xmlns:a16="http://schemas.microsoft.com/office/drawing/2014/main" id="{6A253DE9-A0C3-190D-8E7E-69645BB384EC}"/>
                  </a:ext>
                </a:extLst>
              </p:cNvPr>
              <p:cNvSpPr txBox="1"/>
              <p:nvPr/>
            </p:nvSpPr>
            <p:spPr>
              <a:xfrm>
                <a:off x="5678140" y="3094634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443" name="TextBox 442">
                <a:extLst>
                  <a:ext uri="{FF2B5EF4-FFF2-40B4-BE49-F238E27FC236}">
                    <a16:creationId xmlns:a16="http://schemas.microsoft.com/office/drawing/2014/main" id="{D9156294-308B-E1CD-C77D-31326F525D4C}"/>
                  </a:ext>
                </a:extLst>
              </p:cNvPr>
              <p:cNvSpPr txBox="1"/>
              <p:nvPr/>
            </p:nvSpPr>
            <p:spPr>
              <a:xfrm>
                <a:off x="5679416" y="2498192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444" name="TextBox 443">
                <a:extLst>
                  <a:ext uri="{FF2B5EF4-FFF2-40B4-BE49-F238E27FC236}">
                    <a16:creationId xmlns:a16="http://schemas.microsoft.com/office/drawing/2014/main" id="{8A3FB491-A7F5-3AD6-9315-89628D792D47}"/>
                  </a:ext>
                </a:extLst>
              </p:cNvPr>
              <p:cNvSpPr txBox="1"/>
              <p:nvPr/>
            </p:nvSpPr>
            <p:spPr>
              <a:xfrm>
                <a:off x="5688300" y="2683554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446" name="TextBox 445">
                <a:extLst>
                  <a:ext uri="{FF2B5EF4-FFF2-40B4-BE49-F238E27FC236}">
                    <a16:creationId xmlns:a16="http://schemas.microsoft.com/office/drawing/2014/main" id="{2A597641-6D74-97C3-A4B2-DE399911FB30}"/>
                  </a:ext>
                </a:extLst>
              </p:cNvPr>
              <p:cNvSpPr txBox="1"/>
              <p:nvPr/>
            </p:nvSpPr>
            <p:spPr>
              <a:xfrm>
                <a:off x="5688878" y="2880924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447" name="TextBox 446">
                <a:extLst>
                  <a:ext uri="{FF2B5EF4-FFF2-40B4-BE49-F238E27FC236}">
                    <a16:creationId xmlns:a16="http://schemas.microsoft.com/office/drawing/2014/main" id="{95FB9F78-0F53-2491-569E-27F77CA8E06C}"/>
                  </a:ext>
                </a:extLst>
              </p:cNvPr>
              <p:cNvSpPr txBox="1"/>
              <p:nvPr/>
            </p:nvSpPr>
            <p:spPr>
              <a:xfrm>
                <a:off x="5675600" y="3311242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sp>
            <p:nvSpPr>
              <p:cNvPr id="448" name="Oval 447">
                <a:extLst>
                  <a:ext uri="{FF2B5EF4-FFF2-40B4-BE49-F238E27FC236}">
                    <a16:creationId xmlns:a16="http://schemas.microsoft.com/office/drawing/2014/main" id="{8F2BCBB4-D867-8AF1-39C1-58D02D9CF41A}"/>
                  </a:ext>
                </a:extLst>
              </p:cNvPr>
              <p:cNvSpPr/>
              <p:nvPr/>
            </p:nvSpPr>
            <p:spPr>
              <a:xfrm>
                <a:off x="5923402" y="2933694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49" name="Oval 448">
                <a:extLst>
                  <a:ext uri="{FF2B5EF4-FFF2-40B4-BE49-F238E27FC236}">
                    <a16:creationId xmlns:a16="http://schemas.microsoft.com/office/drawing/2014/main" id="{874EEC69-CC91-3B00-1B98-C1A838D52886}"/>
                  </a:ext>
                </a:extLst>
              </p:cNvPr>
              <p:cNvSpPr/>
              <p:nvPr/>
            </p:nvSpPr>
            <p:spPr>
              <a:xfrm>
                <a:off x="5923402" y="273675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50" name="Oval 449">
                <a:extLst>
                  <a:ext uri="{FF2B5EF4-FFF2-40B4-BE49-F238E27FC236}">
                    <a16:creationId xmlns:a16="http://schemas.microsoft.com/office/drawing/2014/main" id="{53336E70-D14B-C897-316B-F040EFD26CE8}"/>
                  </a:ext>
                </a:extLst>
              </p:cNvPr>
              <p:cNvSpPr/>
              <p:nvPr/>
            </p:nvSpPr>
            <p:spPr>
              <a:xfrm>
                <a:off x="5923402" y="3135825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51" name="Oval 450">
                <a:extLst>
                  <a:ext uri="{FF2B5EF4-FFF2-40B4-BE49-F238E27FC236}">
                    <a16:creationId xmlns:a16="http://schemas.microsoft.com/office/drawing/2014/main" id="{F79E0E01-5A5D-AC8A-E564-EB11A23BC69B}"/>
                  </a:ext>
                </a:extLst>
              </p:cNvPr>
              <p:cNvSpPr/>
              <p:nvPr/>
            </p:nvSpPr>
            <p:spPr>
              <a:xfrm>
                <a:off x="5923402" y="3334786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452" name="Straight Connector 451">
                <a:extLst>
                  <a:ext uri="{FF2B5EF4-FFF2-40B4-BE49-F238E27FC236}">
                    <a16:creationId xmlns:a16="http://schemas.microsoft.com/office/drawing/2014/main" id="{E8EFA11A-2B6B-F324-0FF2-838926EFA6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3370825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57824192-7C6D-4E66-A4B5-416E087D95E4}"/>
                  </a:ext>
                </a:extLst>
              </p:cNvPr>
              <p:cNvSpPr/>
              <p:nvPr/>
            </p:nvSpPr>
            <p:spPr>
              <a:xfrm>
                <a:off x="5923402" y="3537565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454" name="Straight Connector 453">
                <a:extLst>
                  <a:ext uri="{FF2B5EF4-FFF2-40B4-BE49-F238E27FC236}">
                    <a16:creationId xmlns:a16="http://schemas.microsoft.com/office/drawing/2014/main" id="{9D9064DC-625D-F332-FFC2-8111AD15B1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3170394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Straight Connector 454">
                <a:extLst>
                  <a:ext uri="{FF2B5EF4-FFF2-40B4-BE49-F238E27FC236}">
                    <a16:creationId xmlns:a16="http://schemas.microsoft.com/office/drawing/2014/main" id="{8C1F304B-9882-2EFE-1971-6CA9EAFC4A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2963985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>
                <a:extLst>
                  <a:ext uri="{FF2B5EF4-FFF2-40B4-BE49-F238E27FC236}">
                    <a16:creationId xmlns:a16="http://schemas.microsoft.com/office/drawing/2014/main" id="{F26C859C-5CA1-8E68-4C99-EA0457FFC1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2772779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7" name="Oval 456">
                <a:extLst>
                  <a:ext uri="{FF2B5EF4-FFF2-40B4-BE49-F238E27FC236}">
                    <a16:creationId xmlns:a16="http://schemas.microsoft.com/office/drawing/2014/main" id="{0F8ECCDE-6264-9A32-6760-60866017F73E}"/>
                  </a:ext>
                </a:extLst>
              </p:cNvPr>
              <p:cNvSpPr/>
              <p:nvPr/>
            </p:nvSpPr>
            <p:spPr>
              <a:xfrm>
                <a:off x="5923402" y="2536466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458" name="Straight Connector 457">
                <a:extLst>
                  <a:ext uri="{FF2B5EF4-FFF2-40B4-BE49-F238E27FC236}">
                    <a16:creationId xmlns:a16="http://schemas.microsoft.com/office/drawing/2014/main" id="{BACC461D-9ED3-3231-4E6E-7968269E8D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2572492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9" name="Oval 458">
                <a:extLst>
                  <a:ext uri="{FF2B5EF4-FFF2-40B4-BE49-F238E27FC236}">
                    <a16:creationId xmlns:a16="http://schemas.microsoft.com/office/drawing/2014/main" id="{7565CF5E-BBCB-546A-0585-5B4596862571}"/>
                  </a:ext>
                </a:extLst>
              </p:cNvPr>
              <p:cNvSpPr/>
              <p:nvPr/>
            </p:nvSpPr>
            <p:spPr>
              <a:xfrm>
                <a:off x="5923402" y="2334591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460" name="Straight Connector 459">
                <a:extLst>
                  <a:ext uri="{FF2B5EF4-FFF2-40B4-BE49-F238E27FC236}">
                    <a16:creationId xmlns:a16="http://schemas.microsoft.com/office/drawing/2014/main" id="{5A44117B-0E3E-8099-9677-F2759FE5AB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9402" y="2370617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7FF211DA-C755-0178-A415-A929192278E7}"/>
                </a:ext>
              </a:extLst>
            </p:cNvPr>
            <p:cNvSpPr/>
            <p:nvPr/>
          </p:nvSpPr>
          <p:spPr>
            <a:xfrm>
              <a:off x="5875777" y="213271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1168C7D1-C5EF-AE39-F145-9988AD1D656F}"/>
                </a:ext>
              </a:extLst>
            </p:cNvPr>
            <p:cNvCxnSpPr>
              <a:cxnSpLocks/>
            </p:cNvCxnSpPr>
            <p:nvPr/>
          </p:nvCxnSpPr>
          <p:spPr>
            <a:xfrm>
              <a:off x="5911777" y="2168742"/>
              <a:ext cx="130248" cy="1966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EBF47582-1670-C12B-27A5-51D664DA7B35}"/>
                </a:ext>
              </a:extLst>
            </p:cNvPr>
            <p:cNvSpPr/>
            <p:nvPr/>
          </p:nvSpPr>
          <p:spPr>
            <a:xfrm>
              <a:off x="5875777" y="1930841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1B7FDB68-1C3E-E3D1-BD91-B6B1DEAAE315}"/>
                </a:ext>
              </a:extLst>
            </p:cNvPr>
            <p:cNvCxnSpPr>
              <a:cxnSpLocks/>
            </p:cNvCxnSpPr>
            <p:nvPr/>
          </p:nvCxnSpPr>
          <p:spPr>
            <a:xfrm>
              <a:off x="5911777" y="1966867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951E0351-1273-A018-B275-02565B82CC84}"/>
                </a:ext>
              </a:extLst>
            </p:cNvPr>
            <p:cNvSpPr/>
            <p:nvPr/>
          </p:nvSpPr>
          <p:spPr>
            <a:xfrm>
              <a:off x="5875777" y="172896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2F064D13-76CE-F79C-6A18-DF8DA4EFFF9C}"/>
                </a:ext>
              </a:extLst>
            </p:cNvPr>
            <p:cNvCxnSpPr>
              <a:cxnSpLocks/>
            </p:cNvCxnSpPr>
            <p:nvPr/>
          </p:nvCxnSpPr>
          <p:spPr>
            <a:xfrm>
              <a:off x="5911777" y="1764992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7" name="Oval 466">
              <a:extLst>
                <a:ext uri="{FF2B5EF4-FFF2-40B4-BE49-F238E27FC236}">
                  <a16:creationId xmlns:a16="http://schemas.microsoft.com/office/drawing/2014/main" id="{4DE9909E-2852-0B77-6423-7285A79E66DE}"/>
                </a:ext>
              </a:extLst>
            </p:cNvPr>
            <p:cNvSpPr/>
            <p:nvPr/>
          </p:nvSpPr>
          <p:spPr>
            <a:xfrm>
              <a:off x="5583665" y="1527091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9FDD6486-2E06-26F7-7DC8-378623E3AD8E}"/>
                </a:ext>
              </a:extLst>
            </p:cNvPr>
            <p:cNvCxnSpPr>
              <a:cxnSpLocks/>
            </p:cNvCxnSpPr>
            <p:nvPr/>
          </p:nvCxnSpPr>
          <p:spPr>
            <a:xfrm>
              <a:off x="5624513" y="1568450"/>
              <a:ext cx="287264" cy="1950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DE9E514A-2AD0-D3BB-D159-C8857DD043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19750" y="1365250"/>
              <a:ext cx="677863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4351226A-B789-2799-758A-E21D142BC00F}"/>
                </a:ext>
              </a:extLst>
            </p:cNvPr>
            <p:cNvSpPr txBox="1"/>
            <p:nvPr/>
          </p:nvSpPr>
          <p:spPr>
            <a:xfrm>
              <a:off x="5910143" y="3559270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67802175-E860-09A1-D263-EA048C630AE4}"/>
                </a:ext>
              </a:extLst>
            </p:cNvPr>
            <p:cNvSpPr txBox="1"/>
            <p:nvPr/>
          </p:nvSpPr>
          <p:spPr>
            <a:xfrm>
              <a:off x="6796123" y="146677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A1ED58C7-17E8-226A-9313-D1553E52E970}"/>
                </a:ext>
              </a:extLst>
            </p:cNvPr>
            <p:cNvSpPr txBox="1"/>
            <p:nvPr/>
          </p:nvSpPr>
          <p:spPr>
            <a:xfrm>
              <a:off x="7593472" y="147111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569" name="TextBox 568">
              <a:extLst>
                <a:ext uri="{FF2B5EF4-FFF2-40B4-BE49-F238E27FC236}">
                  <a16:creationId xmlns:a16="http://schemas.microsoft.com/office/drawing/2014/main" id="{193CC2C1-240A-4678-477A-E3A0BA0B81A2}"/>
                </a:ext>
              </a:extLst>
            </p:cNvPr>
            <p:cNvSpPr txBox="1"/>
            <p:nvPr/>
          </p:nvSpPr>
          <p:spPr>
            <a:xfrm>
              <a:off x="7271578" y="228486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73CAD48E-2503-7097-ABA5-6A64306EAF06}"/>
                </a:ext>
              </a:extLst>
            </p:cNvPr>
            <p:cNvSpPr txBox="1"/>
            <p:nvPr/>
          </p:nvSpPr>
          <p:spPr>
            <a:xfrm>
              <a:off x="7389694" y="168842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A9C4AA76-7DA9-A266-A3AA-4B02A3C1CF59}"/>
                </a:ext>
              </a:extLst>
            </p:cNvPr>
            <p:cNvSpPr txBox="1"/>
            <p:nvPr/>
          </p:nvSpPr>
          <p:spPr>
            <a:xfrm>
              <a:off x="7316028" y="187378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575" name="TextBox 574">
              <a:extLst>
                <a:ext uri="{FF2B5EF4-FFF2-40B4-BE49-F238E27FC236}">
                  <a16:creationId xmlns:a16="http://schemas.microsoft.com/office/drawing/2014/main" id="{E8DBFB65-A74C-13A8-D115-5D7943556E97}"/>
                </a:ext>
              </a:extLst>
            </p:cNvPr>
            <p:cNvSpPr txBox="1"/>
            <p:nvPr/>
          </p:nvSpPr>
          <p:spPr>
            <a:xfrm>
              <a:off x="7272156" y="207115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9FE17B8B-9263-3CC3-F26F-0390E21D2CC4}"/>
                </a:ext>
              </a:extLst>
            </p:cNvPr>
            <p:cNvSpPr txBox="1"/>
            <p:nvPr/>
          </p:nvSpPr>
          <p:spPr>
            <a:xfrm>
              <a:off x="7268403" y="250147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577" name="Oval 576">
              <a:extLst>
                <a:ext uri="{FF2B5EF4-FFF2-40B4-BE49-F238E27FC236}">
                  <a16:creationId xmlns:a16="http://schemas.microsoft.com/office/drawing/2014/main" id="{17EFA55B-D5EB-173F-7894-5D85662BAC4C}"/>
                </a:ext>
              </a:extLst>
            </p:cNvPr>
            <p:cNvSpPr/>
            <p:nvPr/>
          </p:nvSpPr>
          <p:spPr>
            <a:xfrm>
              <a:off x="7506680" y="212392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E8D823F1-A90E-1F58-5258-8140A380FC52}"/>
                </a:ext>
              </a:extLst>
            </p:cNvPr>
            <p:cNvSpPr/>
            <p:nvPr/>
          </p:nvSpPr>
          <p:spPr>
            <a:xfrm>
              <a:off x="7633680" y="192698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79" name="Oval 578">
              <a:extLst>
                <a:ext uri="{FF2B5EF4-FFF2-40B4-BE49-F238E27FC236}">
                  <a16:creationId xmlns:a16="http://schemas.microsoft.com/office/drawing/2014/main" id="{D2243341-E649-F619-ECFC-90791D101CFA}"/>
                </a:ext>
              </a:extLst>
            </p:cNvPr>
            <p:cNvSpPr/>
            <p:nvPr/>
          </p:nvSpPr>
          <p:spPr>
            <a:xfrm>
              <a:off x="7506680" y="232605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80" name="Oval 579">
              <a:extLst>
                <a:ext uri="{FF2B5EF4-FFF2-40B4-BE49-F238E27FC236}">
                  <a16:creationId xmlns:a16="http://schemas.microsoft.com/office/drawing/2014/main" id="{22F6F2A4-DADC-7EC8-1FAB-5F6196DD67DB}"/>
                </a:ext>
              </a:extLst>
            </p:cNvPr>
            <p:cNvSpPr/>
            <p:nvPr/>
          </p:nvSpPr>
          <p:spPr>
            <a:xfrm>
              <a:off x="7506680" y="2525019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54361218-A19B-9531-8683-94D8506E25D4}"/>
                </a:ext>
              </a:extLst>
            </p:cNvPr>
            <p:cNvCxnSpPr>
              <a:cxnSpLocks/>
            </p:cNvCxnSpPr>
            <p:nvPr/>
          </p:nvCxnSpPr>
          <p:spPr>
            <a:xfrm>
              <a:off x="7542680" y="256105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2" name="Oval 581">
              <a:extLst>
                <a:ext uri="{FF2B5EF4-FFF2-40B4-BE49-F238E27FC236}">
                  <a16:creationId xmlns:a16="http://schemas.microsoft.com/office/drawing/2014/main" id="{5CAB3C38-45BD-4694-6B33-275B36825087}"/>
                </a:ext>
              </a:extLst>
            </p:cNvPr>
            <p:cNvSpPr/>
            <p:nvPr/>
          </p:nvSpPr>
          <p:spPr>
            <a:xfrm>
              <a:off x="7506680" y="272779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583" name="Straight Connector 582">
              <a:extLst>
                <a:ext uri="{FF2B5EF4-FFF2-40B4-BE49-F238E27FC236}">
                  <a16:creationId xmlns:a16="http://schemas.microsoft.com/office/drawing/2014/main" id="{55F76081-6FE1-98A5-FB5F-EB96A8FC7698}"/>
                </a:ext>
              </a:extLst>
            </p:cNvPr>
            <p:cNvCxnSpPr>
              <a:cxnSpLocks/>
            </p:cNvCxnSpPr>
            <p:nvPr/>
          </p:nvCxnSpPr>
          <p:spPr>
            <a:xfrm>
              <a:off x="7542680" y="2360627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569DD0C0-1205-DDE6-48CC-D3DE955838A2}"/>
                </a:ext>
              </a:extLst>
            </p:cNvPr>
            <p:cNvCxnSpPr>
              <a:cxnSpLocks/>
            </p:cNvCxnSpPr>
            <p:nvPr/>
          </p:nvCxnSpPr>
          <p:spPr>
            <a:xfrm>
              <a:off x="7542680" y="215421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7078B5B7-85E1-9212-87E7-28AF181E1F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2680" y="1959613"/>
              <a:ext cx="125889" cy="2038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6" name="Oval 585">
              <a:extLst>
                <a:ext uri="{FF2B5EF4-FFF2-40B4-BE49-F238E27FC236}">
                  <a16:creationId xmlns:a16="http://schemas.microsoft.com/office/drawing/2014/main" id="{A725F185-7E35-2A6E-70FB-084EEE1B18F7}"/>
                </a:ext>
              </a:extLst>
            </p:cNvPr>
            <p:cNvSpPr/>
            <p:nvPr/>
          </p:nvSpPr>
          <p:spPr>
            <a:xfrm>
              <a:off x="7633680" y="1726699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60DEB4A8-C982-5382-1DE4-BECE9D494E9B}"/>
                </a:ext>
              </a:extLst>
            </p:cNvPr>
            <p:cNvCxnSpPr>
              <a:cxnSpLocks/>
            </p:cNvCxnSpPr>
            <p:nvPr/>
          </p:nvCxnSpPr>
          <p:spPr>
            <a:xfrm>
              <a:off x="7669680" y="1762725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61122519-7574-2926-3FA7-F4C87272EDBC}"/>
                </a:ext>
              </a:extLst>
            </p:cNvPr>
            <p:cNvCxnSpPr>
              <a:cxnSpLocks/>
            </p:cNvCxnSpPr>
            <p:nvPr/>
          </p:nvCxnSpPr>
          <p:spPr>
            <a:xfrm>
              <a:off x="7430444" y="1554483"/>
              <a:ext cx="239236" cy="2067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0" name="TextBox 599">
              <a:extLst>
                <a:ext uri="{FF2B5EF4-FFF2-40B4-BE49-F238E27FC236}">
                  <a16:creationId xmlns:a16="http://schemas.microsoft.com/office/drawing/2014/main" id="{8E70BD18-928C-ED9C-3FDB-6D0A4C019B4F}"/>
                </a:ext>
              </a:extLst>
            </p:cNvPr>
            <p:cNvSpPr txBox="1"/>
            <p:nvPr/>
          </p:nvSpPr>
          <p:spPr>
            <a:xfrm>
              <a:off x="7417221" y="2749503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6</a:t>
              </a:r>
            </a:p>
          </p:txBody>
        </p:sp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3EFE5FAD-CDDD-B789-B9F2-FAB0A90B3398}"/>
                </a:ext>
              </a:extLst>
            </p:cNvPr>
            <p:cNvSpPr txBox="1"/>
            <p:nvPr/>
          </p:nvSpPr>
          <p:spPr>
            <a:xfrm>
              <a:off x="7520447" y="206917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638A8B7D-AC4A-D991-DD61-32D5A8EBD3CF}"/>
                </a:ext>
              </a:extLst>
            </p:cNvPr>
            <p:cNvSpPr txBox="1"/>
            <p:nvPr/>
          </p:nvSpPr>
          <p:spPr>
            <a:xfrm>
              <a:off x="7522403" y="288293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B3CAFBE4-A342-BDE5-AB6A-6164FDAA8BB8}"/>
                </a:ext>
              </a:extLst>
            </p:cNvPr>
            <p:cNvSpPr txBox="1"/>
            <p:nvPr/>
          </p:nvSpPr>
          <p:spPr>
            <a:xfrm>
              <a:off x="7624644" y="188381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DE0FCD83-26D5-3FDA-6D10-B3777F0624DA}"/>
                </a:ext>
              </a:extLst>
            </p:cNvPr>
            <p:cNvSpPr txBox="1"/>
            <p:nvPr/>
          </p:nvSpPr>
          <p:spPr>
            <a:xfrm>
              <a:off x="7516694" y="228649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D14ECE13-8816-826E-07B8-ECE478C9F0FB}"/>
                </a:ext>
              </a:extLst>
            </p:cNvPr>
            <p:cNvSpPr txBox="1"/>
            <p:nvPr/>
          </p:nvSpPr>
          <p:spPr>
            <a:xfrm>
              <a:off x="7528753" y="247185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A18C130A-ACE6-37B4-40AC-9FB46AC5C61D}"/>
                </a:ext>
              </a:extLst>
            </p:cNvPr>
            <p:cNvSpPr txBox="1"/>
            <p:nvPr/>
          </p:nvSpPr>
          <p:spPr>
            <a:xfrm>
              <a:off x="7529331" y="266922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01EF397D-C955-0C16-D11C-7B9FC0C3B978}"/>
                </a:ext>
              </a:extLst>
            </p:cNvPr>
            <p:cNvSpPr txBox="1"/>
            <p:nvPr/>
          </p:nvSpPr>
          <p:spPr>
            <a:xfrm>
              <a:off x="7516053" y="309954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613" name="Oval 612">
              <a:extLst>
                <a:ext uri="{FF2B5EF4-FFF2-40B4-BE49-F238E27FC236}">
                  <a16:creationId xmlns:a16="http://schemas.microsoft.com/office/drawing/2014/main" id="{73697296-1B7B-C823-D8C4-3CF3175DDD18}"/>
                </a:ext>
              </a:extLst>
            </p:cNvPr>
            <p:cNvSpPr/>
            <p:nvPr/>
          </p:nvSpPr>
          <p:spPr>
            <a:xfrm>
              <a:off x="7763855" y="272199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14" name="Oval 613">
              <a:extLst>
                <a:ext uri="{FF2B5EF4-FFF2-40B4-BE49-F238E27FC236}">
                  <a16:creationId xmlns:a16="http://schemas.microsoft.com/office/drawing/2014/main" id="{2BF749DA-89F7-0D86-EB2E-58D4307FCDCC}"/>
                </a:ext>
              </a:extLst>
            </p:cNvPr>
            <p:cNvSpPr/>
            <p:nvPr/>
          </p:nvSpPr>
          <p:spPr>
            <a:xfrm>
              <a:off x="7763855" y="252505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71271368-E6BD-6D47-49B4-F3ED5094F56B}"/>
                </a:ext>
              </a:extLst>
            </p:cNvPr>
            <p:cNvSpPr/>
            <p:nvPr/>
          </p:nvSpPr>
          <p:spPr>
            <a:xfrm>
              <a:off x="7763855" y="292412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16" name="Oval 615">
              <a:extLst>
                <a:ext uri="{FF2B5EF4-FFF2-40B4-BE49-F238E27FC236}">
                  <a16:creationId xmlns:a16="http://schemas.microsoft.com/office/drawing/2014/main" id="{15F07A33-F5D5-0035-6F20-CED0055DB763}"/>
                </a:ext>
              </a:extLst>
            </p:cNvPr>
            <p:cNvSpPr/>
            <p:nvPr/>
          </p:nvSpPr>
          <p:spPr>
            <a:xfrm>
              <a:off x="7763855" y="312308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617" name="Straight Connector 616">
              <a:extLst>
                <a:ext uri="{FF2B5EF4-FFF2-40B4-BE49-F238E27FC236}">
                  <a16:creationId xmlns:a16="http://schemas.microsoft.com/office/drawing/2014/main" id="{667A3850-60CB-FD7F-6A30-95750AE5CA6D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3159124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0B667C42-E167-EF58-0DA2-C3F9976CCDF1}"/>
                </a:ext>
              </a:extLst>
            </p:cNvPr>
            <p:cNvSpPr/>
            <p:nvPr/>
          </p:nvSpPr>
          <p:spPr>
            <a:xfrm>
              <a:off x="7763855" y="332586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619" name="Straight Connector 618">
              <a:extLst>
                <a:ext uri="{FF2B5EF4-FFF2-40B4-BE49-F238E27FC236}">
                  <a16:creationId xmlns:a16="http://schemas.microsoft.com/office/drawing/2014/main" id="{723900B1-31AA-6FEE-7F9C-825C686FF649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2958693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>
              <a:extLst>
                <a:ext uri="{FF2B5EF4-FFF2-40B4-BE49-F238E27FC236}">
                  <a16:creationId xmlns:a16="http://schemas.microsoft.com/office/drawing/2014/main" id="{F8DE5B2C-0620-159C-6A68-159B3CCC3A61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2752284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67EC768E-8847-458D-A928-7B28E7AD3B84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2561078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2" name="Oval 621">
              <a:extLst>
                <a:ext uri="{FF2B5EF4-FFF2-40B4-BE49-F238E27FC236}">
                  <a16:creationId xmlns:a16="http://schemas.microsoft.com/office/drawing/2014/main" id="{DAB4AE22-D47D-EFA0-FCA6-5AFB8AACA3E4}"/>
                </a:ext>
              </a:extLst>
            </p:cNvPr>
            <p:cNvSpPr/>
            <p:nvPr/>
          </p:nvSpPr>
          <p:spPr>
            <a:xfrm>
              <a:off x="7763855" y="232476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798CBC98-996F-9529-5884-38AAD2E13D08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2360791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F7DB8274-B7C2-7581-BDE4-3935FB7DDD8D}"/>
                </a:ext>
              </a:extLst>
            </p:cNvPr>
            <p:cNvSpPr/>
            <p:nvPr/>
          </p:nvSpPr>
          <p:spPr>
            <a:xfrm>
              <a:off x="7763855" y="212289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625" name="Straight Connector 624">
              <a:extLst>
                <a:ext uri="{FF2B5EF4-FFF2-40B4-BE49-F238E27FC236}">
                  <a16:creationId xmlns:a16="http://schemas.microsoft.com/office/drawing/2014/main" id="{72F16857-3C71-3431-6546-3DAD5B6CFB2B}"/>
                </a:ext>
              </a:extLst>
            </p:cNvPr>
            <p:cNvCxnSpPr>
              <a:cxnSpLocks/>
            </p:cNvCxnSpPr>
            <p:nvPr/>
          </p:nvCxnSpPr>
          <p:spPr>
            <a:xfrm>
              <a:off x="7799855" y="215891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D1A4531F-0AE0-F035-4184-3ADB25ECE2E5}"/>
                </a:ext>
              </a:extLst>
            </p:cNvPr>
            <p:cNvCxnSpPr>
              <a:cxnSpLocks/>
            </p:cNvCxnSpPr>
            <p:nvPr/>
          </p:nvCxnSpPr>
          <p:spPr>
            <a:xfrm>
              <a:off x="7671744" y="1953263"/>
              <a:ext cx="128111" cy="2042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3A43711E-0061-0512-6EEC-354894DDFD07}"/>
                </a:ext>
              </a:extLst>
            </p:cNvPr>
            <p:cNvSpPr txBox="1"/>
            <p:nvPr/>
          </p:nvSpPr>
          <p:spPr>
            <a:xfrm>
              <a:off x="7674396" y="3347569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03" name="TextBox 702">
              <a:extLst>
                <a:ext uri="{FF2B5EF4-FFF2-40B4-BE49-F238E27FC236}">
                  <a16:creationId xmlns:a16="http://schemas.microsoft.com/office/drawing/2014/main" id="{3A099B5B-22B7-92AD-3345-17B7E6B8E101}"/>
                </a:ext>
              </a:extLst>
            </p:cNvPr>
            <p:cNvSpPr txBox="1"/>
            <p:nvPr/>
          </p:nvSpPr>
          <p:spPr>
            <a:xfrm>
              <a:off x="7042798" y="1274570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C3DE6D2A-B191-2E59-ED1E-80CEFAA50987}"/>
                </a:ext>
              </a:extLst>
            </p:cNvPr>
            <p:cNvSpPr txBox="1"/>
            <p:nvPr/>
          </p:nvSpPr>
          <p:spPr>
            <a:xfrm>
              <a:off x="6791389" y="208832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08" name="TextBox 707">
              <a:extLst>
                <a:ext uri="{FF2B5EF4-FFF2-40B4-BE49-F238E27FC236}">
                  <a16:creationId xmlns:a16="http://schemas.microsoft.com/office/drawing/2014/main" id="{6504F4FD-D6A5-1895-7432-A71066F9C696}"/>
                </a:ext>
              </a:extLst>
            </p:cNvPr>
            <p:cNvSpPr txBox="1"/>
            <p:nvPr/>
          </p:nvSpPr>
          <p:spPr>
            <a:xfrm>
              <a:off x="7006025" y="149188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729D3F7C-3C3A-9DA9-25D3-5031BA10D1D8}"/>
                </a:ext>
              </a:extLst>
            </p:cNvPr>
            <p:cNvSpPr txBox="1"/>
            <p:nvPr/>
          </p:nvSpPr>
          <p:spPr>
            <a:xfrm>
              <a:off x="6835839" y="167724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2194C52F-F712-FED3-7179-EB2F46BA6197}"/>
                </a:ext>
              </a:extLst>
            </p:cNvPr>
            <p:cNvSpPr txBox="1"/>
            <p:nvPr/>
          </p:nvSpPr>
          <p:spPr>
            <a:xfrm>
              <a:off x="6791967" y="187461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854B6884-6A9F-47C9-1C7A-41D5F1F3D327}"/>
                </a:ext>
              </a:extLst>
            </p:cNvPr>
            <p:cNvSpPr txBox="1"/>
            <p:nvPr/>
          </p:nvSpPr>
          <p:spPr>
            <a:xfrm>
              <a:off x="6788214" y="230493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713" name="Oval 712">
              <a:extLst>
                <a:ext uri="{FF2B5EF4-FFF2-40B4-BE49-F238E27FC236}">
                  <a16:creationId xmlns:a16="http://schemas.microsoft.com/office/drawing/2014/main" id="{CB24F476-ABF2-5B94-DC28-EF19B232CB9E}"/>
                </a:ext>
              </a:extLst>
            </p:cNvPr>
            <p:cNvSpPr/>
            <p:nvPr/>
          </p:nvSpPr>
          <p:spPr>
            <a:xfrm>
              <a:off x="7026491" y="1927385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4" name="Oval 713">
              <a:extLst>
                <a:ext uri="{FF2B5EF4-FFF2-40B4-BE49-F238E27FC236}">
                  <a16:creationId xmlns:a16="http://schemas.microsoft.com/office/drawing/2014/main" id="{B60A7AB5-8BFA-90CE-3698-60493E31246E}"/>
                </a:ext>
              </a:extLst>
            </p:cNvPr>
            <p:cNvSpPr/>
            <p:nvPr/>
          </p:nvSpPr>
          <p:spPr>
            <a:xfrm>
              <a:off x="7153491" y="173044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5" name="Oval 714">
              <a:extLst>
                <a:ext uri="{FF2B5EF4-FFF2-40B4-BE49-F238E27FC236}">
                  <a16:creationId xmlns:a16="http://schemas.microsoft.com/office/drawing/2014/main" id="{5E09FF8F-085B-FEAE-5C24-EB06731F387A}"/>
                </a:ext>
              </a:extLst>
            </p:cNvPr>
            <p:cNvSpPr/>
            <p:nvPr/>
          </p:nvSpPr>
          <p:spPr>
            <a:xfrm>
              <a:off x="7026491" y="212951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6" name="Oval 715">
              <a:extLst>
                <a:ext uri="{FF2B5EF4-FFF2-40B4-BE49-F238E27FC236}">
                  <a16:creationId xmlns:a16="http://schemas.microsoft.com/office/drawing/2014/main" id="{C39172FE-17A5-5421-CF31-30E1444ECE2E}"/>
                </a:ext>
              </a:extLst>
            </p:cNvPr>
            <p:cNvSpPr/>
            <p:nvPr/>
          </p:nvSpPr>
          <p:spPr>
            <a:xfrm>
              <a:off x="7026491" y="232847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17" name="Straight Connector 716">
              <a:extLst>
                <a:ext uri="{FF2B5EF4-FFF2-40B4-BE49-F238E27FC236}">
                  <a16:creationId xmlns:a16="http://schemas.microsoft.com/office/drawing/2014/main" id="{8DD249BA-F4D7-E2B4-D9E6-7348B95E7220}"/>
                </a:ext>
              </a:extLst>
            </p:cNvPr>
            <p:cNvCxnSpPr>
              <a:cxnSpLocks/>
            </p:cNvCxnSpPr>
            <p:nvPr/>
          </p:nvCxnSpPr>
          <p:spPr>
            <a:xfrm>
              <a:off x="7062491" y="236451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8" name="Oval 717">
              <a:extLst>
                <a:ext uri="{FF2B5EF4-FFF2-40B4-BE49-F238E27FC236}">
                  <a16:creationId xmlns:a16="http://schemas.microsoft.com/office/drawing/2014/main" id="{15830D23-BE13-2644-60AE-13044BAE5877}"/>
                </a:ext>
              </a:extLst>
            </p:cNvPr>
            <p:cNvSpPr/>
            <p:nvPr/>
          </p:nvSpPr>
          <p:spPr>
            <a:xfrm>
              <a:off x="7026491" y="253125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19" name="Straight Connector 718">
              <a:extLst>
                <a:ext uri="{FF2B5EF4-FFF2-40B4-BE49-F238E27FC236}">
                  <a16:creationId xmlns:a16="http://schemas.microsoft.com/office/drawing/2014/main" id="{8EB31645-FC0B-661F-C0A1-C23F1F86EE5A}"/>
                </a:ext>
              </a:extLst>
            </p:cNvPr>
            <p:cNvCxnSpPr>
              <a:cxnSpLocks/>
            </p:cNvCxnSpPr>
            <p:nvPr/>
          </p:nvCxnSpPr>
          <p:spPr>
            <a:xfrm>
              <a:off x="7062491" y="2164085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>
              <a:extLst>
                <a:ext uri="{FF2B5EF4-FFF2-40B4-BE49-F238E27FC236}">
                  <a16:creationId xmlns:a16="http://schemas.microsoft.com/office/drawing/2014/main" id="{8B339AD8-B327-606B-4798-C1FD6AD63138}"/>
                </a:ext>
              </a:extLst>
            </p:cNvPr>
            <p:cNvCxnSpPr>
              <a:cxnSpLocks/>
            </p:cNvCxnSpPr>
            <p:nvPr/>
          </p:nvCxnSpPr>
          <p:spPr>
            <a:xfrm>
              <a:off x="7062491" y="195767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>
              <a:extLst>
                <a:ext uri="{FF2B5EF4-FFF2-40B4-BE49-F238E27FC236}">
                  <a16:creationId xmlns:a16="http://schemas.microsoft.com/office/drawing/2014/main" id="{B5F299F2-E345-54CC-A6CA-076E3541047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62491" y="1763071"/>
              <a:ext cx="125889" cy="2038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2" name="Oval 721">
              <a:extLst>
                <a:ext uri="{FF2B5EF4-FFF2-40B4-BE49-F238E27FC236}">
                  <a16:creationId xmlns:a16="http://schemas.microsoft.com/office/drawing/2014/main" id="{907E5B1D-BC07-DA4F-4FB6-C43A56479454}"/>
                </a:ext>
              </a:extLst>
            </p:cNvPr>
            <p:cNvSpPr/>
            <p:nvPr/>
          </p:nvSpPr>
          <p:spPr>
            <a:xfrm>
              <a:off x="7397331" y="153015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23" name="Straight Connector 722">
              <a:extLst>
                <a:ext uri="{FF2B5EF4-FFF2-40B4-BE49-F238E27FC236}">
                  <a16:creationId xmlns:a16="http://schemas.microsoft.com/office/drawing/2014/main" id="{20B57735-25B3-4643-E49A-BE4A317768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89491" y="1554483"/>
              <a:ext cx="246033" cy="2121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Straight Connector 724">
              <a:extLst>
                <a:ext uri="{FF2B5EF4-FFF2-40B4-BE49-F238E27FC236}">
                  <a16:creationId xmlns:a16="http://schemas.microsoft.com/office/drawing/2014/main" id="{1C568F27-BB49-BC9F-CDA4-100D1B64BED8}"/>
                </a:ext>
              </a:extLst>
            </p:cNvPr>
            <p:cNvCxnSpPr>
              <a:cxnSpLocks/>
            </p:cNvCxnSpPr>
            <p:nvPr/>
          </p:nvCxnSpPr>
          <p:spPr>
            <a:xfrm>
              <a:off x="6296025" y="1365250"/>
              <a:ext cx="1137306" cy="1994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78E708F4-A4F9-36C8-1F55-FE74F75DAF54}"/>
                </a:ext>
              </a:extLst>
            </p:cNvPr>
            <p:cNvSpPr txBox="1"/>
            <p:nvPr/>
          </p:nvSpPr>
          <p:spPr>
            <a:xfrm>
              <a:off x="6937032" y="2552961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</a:t>
              </a:r>
            </a:p>
          </p:txBody>
        </p:sp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B4C66E2A-F375-5FAA-413F-FEF825BC3661}"/>
                </a:ext>
              </a:extLst>
            </p:cNvPr>
            <p:cNvSpPr txBox="1"/>
            <p:nvPr/>
          </p:nvSpPr>
          <p:spPr>
            <a:xfrm>
              <a:off x="7040258" y="187263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F643E907-1A53-65D2-3F73-2D34E7093C74}"/>
                </a:ext>
              </a:extLst>
            </p:cNvPr>
            <p:cNvSpPr txBox="1"/>
            <p:nvPr/>
          </p:nvSpPr>
          <p:spPr>
            <a:xfrm>
              <a:off x="7048564" y="268639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39" name="TextBox 738">
              <a:extLst>
                <a:ext uri="{FF2B5EF4-FFF2-40B4-BE49-F238E27FC236}">
                  <a16:creationId xmlns:a16="http://schemas.microsoft.com/office/drawing/2014/main" id="{B187C981-D3D8-22C6-ADA1-BD1A8939D86E}"/>
                </a:ext>
              </a:extLst>
            </p:cNvPr>
            <p:cNvSpPr txBox="1"/>
            <p:nvPr/>
          </p:nvSpPr>
          <p:spPr>
            <a:xfrm>
              <a:off x="7144455" y="168727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EB533A2E-67C4-6030-38BA-401C7B55AE32}"/>
                </a:ext>
              </a:extLst>
            </p:cNvPr>
            <p:cNvSpPr txBox="1"/>
            <p:nvPr/>
          </p:nvSpPr>
          <p:spPr>
            <a:xfrm>
              <a:off x="7039680" y="208994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741" name="TextBox 740">
              <a:extLst>
                <a:ext uri="{FF2B5EF4-FFF2-40B4-BE49-F238E27FC236}">
                  <a16:creationId xmlns:a16="http://schemas.microsoft.com/office/drawing/2014/main" id="{6455D1E2-87AA-8DC4-ABA5-0EFF2227E497}"/>
                </a:ext>
              </a:extLst>
            </p:cNvPr>
            <p:cNvSpPr txBox="1"/>
            <p:nvPr/>
          </p:nvSpPr>
          <p:spPr>
            <a:xfrm>
              <a:off x="7048564" y="227531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742" name="TextBox 741">
              <a:extLst>
                <a:ext uri="{FF2B5EF4-FFF2-40B4-BE49-F238E27FC236}">
                  <a16:creationId xmlns:a16="http://schemas.microsoft.com/office/drawing/2014/main" id="{AB6BDDD0-E7CB-FB41-813B-847BEF5C3156}"/>
                </a:ext>
              </a:extLst>
            </p:cNvPr>
            <p:cNvSpPr txBox="1"/>
            <p:nvPr/>
          </p:nvSpPr>
          <p:spPr>
            <a:xfrm>
              <a:off x="7049142" y="247268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76CE8EFF-725F-23E1-3507-AC8CD4F65503}"/>
                </a:ext>
              </a:extLst>
            </p:cNvPr>
            <p:cNvSpPr txBox="1"/>
            <p:nvPr/>
          </p:nvSpPr>
          <p:spPr>
            <a:xfrm>
              <a:off x="7045389" y="290299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34039F96-98F8-A711-BBE6-AACEC7956FD2}"/>
                </a:ext>
              </a:extLst>
            </p:cNvPr>
            <p:cNvSpPr/>
            <p:nvPr/>
          </p:nvSpPr>
          <p:spPr>
            <a:xfrm>
              <a:off x="7283666" y="2525451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E5EB4E61-25E6-1A74-2E8E-645ED2EAE91C}"/>
                </a:ext>
              </a:extLst>
            </p:cNvPr>
            <p:cNvSpPr/>
            <p:nvPr/>
          </p:nvSpPr>
          <p:spPr>
            <a:xfrm>
              <a:off x="7283666" y="232851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46" name="Oval 745">
              <a:extLst>
                <a:ext uri="{FF2B5EF4-FFF2-40B4-BE49-F238E27FC236}">
                  <a16:creationId xmlns:a16="http://schemas.microsoft.com/office/drawing/2014/main" id="{3836B830-0BFA-A631-288A-11661565A92F}"/>
                </a:ext>
              </a:extLst>
            </p:cNvPr>
            <p:cNvSpPr/>
            <p:nvPr/>
          </p:nvSpPr>
          <p:spPr>
            <a:xfrm>
              <a:off x="7283666" y="272758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47" name="Oval 746">
              <a:extLst>
                <a:ext uri="{FF2B5EF4-FFF2-40B4-BE49-F238E27FC236}">
                  <a16:creationId xmlns:a16="http://schemas.microsoft.com/office/drawing/2014/main" id="{F7189E1B-5A48-0763-9C9E-474FADB2F66E}"/>
                </a:ext>
              </a:extLst>
            </p:cNvPr>
            <p:cNvSpPr/>
            <p:nvPr/>
          </p:nvSpPr>
          <p:spPr>
            <a:xfrm>
              <a:off x="7283666" y="292654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48" name="Straight Connector 747">
              <a:extLst>
                <a:ext uri="{FF2B5EF4-FFF2-40B4-BE49-F238E27FC236}">
                  <a16:creationId xmlns:a16="http://schemas.microsoft.com/office/drawing/2014/main" id="{A4B769CC-04CF-1B00-A444-D8545196E5C0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2962582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9" name="Oval 748">
              <a:extLst>
                <a:ext uri="{FF2B5EF4-FFF2-40B4-BE49-F238E27FC236}">
                  <a16:creationId xmlns:a16="http://schemas.microsoft.com/office/drawing/2014/main" id="{C685D996-B604-55E8-DADC-0AE1EBCCEAD8}"/>
                </a:ext>
              </a:extLst>
            </p:cNvPr>
            <p:cNvSpPr/>
            <p:nvPr/>
          </p:nvSpPr>
          <p:spPr>
            <a:xfrm>
              <a:off x="7283666" y="312932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50" name="Straight Connector 749">
              <a:extLst>
                <a:ext uri="{FF2B5EF4-FFF2-40B4-BE49-F238E27FC236}">
                  <a16:creationId xmlns:a16="http://schemas.microsoft.com/office/drawing/2014/main" id="{B60AF7B9-A529-5689-85C8-E18E278DDE60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2762151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>
              <a:extLst>
                <a:ext uri="{FF2B5EF4-FFF2-40B4-BE49-F238E27FC236}">
                  <a16:creationId xmlns:a16="http://schemas.microsoft.com/office/drawing/2014/main" id="{A2EFB7B0-668A-B19D-1A62-909C87894F5F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2555742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2" name="Straight Connector 751">
              <a:extLst>
                <a:ext uri="{FF2B5EF4-FFF2-40B4-BE49-F238E27FC236}">
                  <a16:creationId xmlns:a16="http://schemas.microsoft.com/office/drawing/2014/main" id="{CE29D06D-9802-83A6-B0CB-33CCBFFCE46F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2364536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3" name="Oval 752">
              <a:extLst>
                <a:ext uri="{FF2B5EF4-FFF2-40B4-BE49-F238E27FC236}">
                  <a16:creationId xmlns:a16="http://schemas.microsoft.com/office/drawing/2014/main" id="{4E88D789-B69B-07D3-ACCC-EBEB7B7D2493}"/>
                </a:ext>
              </a:extLst>
            </p:cNvPr>
            <p:cNvSpPr/>
            <p:nvPr/>
          </p:nvSpPr>
          <p:spPr>
            <a:xfrm>
              <a:off x="7283666" y="212822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54" name="Straight Connector 753">
              <a:extLst>
                <a:ext uri="{FF2B5EF4-FFF2-40B4-BE49-F238E27FC236}">
                  <a16:creationId xmlns:a16="http://schemas.microsoft.com/office/drawing/2014/main" id="{C3E4223C-8359-D0F9-5B49-05CE4656F028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2164249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5" name="Oval 754">
              <a:extLst>
                <a:ext uri="{FF2B5EF4-FFF2-40B4-BE49-F238E27FC236}">
                  <a16:creationId xmlns:a16="http://schemas.microsoft.com/office/drawing/2014/main" id="{B6D477C2-2E26-25D7-CF97-8EB67BE84CBD}"/>
                </a:ext>
              </a:extLst>
            </p:cNvPr>
            <p:cNvSpPr/>
            <p:nvPr/>
          </p:nvSpPr>
          <p:spPr>
            <a:xfrm>
              <a:off x="7283666" y="192634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756" name="Straight Connector 755">
              <a:extLst>
                <a:ext uri="{FF2B5EF4-FFF2-40B4-BE49-F238E27FC236}">
                  <a16:creationId xmlns:a16="http://schemas.microsoft.com/office/drawing/2014/main" id="{69CE6D85-6FD7-D0EE-BCE1-1851BE96B539}"/>
                </a:ext>
              </a:extLst>
            </p:cNvPr>
            <p:cNvCxnSpPr>
              <a:cxnSpLocks/>
            </p:cNvCxnSpPr>
            <p:nvPr/>
          </p:nvCxnSpPr>
          <p:spPr>
            <a:xfrm>
              <a:off x="7319666" y="1962374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7" name="Straight Connector 756">
              <a:extLst>
                <a:ext uri="{FF2B5EF4-FFF2-40B4-BE49-F238E27FC236}">
                  <a16:creationId xmlns:a16="http://schemas.microsoft.com/office/drawing/2014/main" id="{DAA72D7A-128F-C345-A3CF-49CEF44AF94E}"/>
                </a:ext>
              </a:extLst>
            </p:cNvPr>
            <p:cNvCxnSpPr>
              <a:cxnSpLocks/>
            </p:cNvCxnSpPr>
            <p:nvPr/>
          </p:nvCxnSpPr>
          <p:spPr>
            <a:xfrm>
              <a:off x="7191555" y="1756721"/>
              <a:ext cx="128111" cy="2042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8" name="TextBox 757">
              <a:extLst>
                <a:ext uri="{FF2B5EF4-FFF2-40B4-BE49-F238E27FC236}">
                  <a16:creationId xmlns:a16="http://schemas.microsoft.com/office/drawing/2014/main" id="{F519A18B-AECF-97A0-B981-5A3EDA1D9F25}"/>
                </a:ext>
              </a:extLst>
            </p:cNvPr>
            <p:cNvSpPr txBox="1"/>
            <p:nvPr/>
          </p:nvSpPr>
          <p:spPr>
            <a:xfrm>
              <a:off x="7194207" y="3151027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</p:txBody>
        </p:sp>
        <p:grpSp>
          <p:nvGrpSpPr>
            <p:cNvPr id="779" name="Group 778">
              <a:extLst>
                <a:ext uri="{FF2B5EF4-FFF2-40B4-BE49-F238E27FC236}">
                  <a16:creationId xmlns:a16="http://schemas.microsoft.com/office/drawing/2014/main" id="{A171A296-B1D5-FE36-15A6-10085BD56E49}"/>
                </a:ext>
              </a:extLst>
            </p:cNvPr>
            <p:cNvGrpSpPr/>
            <p:nvPr/>
          </p:nvGrpSpPr>
          <p:grpSpPr>
            <a:xfrm>
              <a:off x="6236740" y="1349686"/>
              <a:ext cx="723080" cy="1082865"/>
              <a:chOff x="7977814" y="3041480"/>
              <a:chExt cx="723080" cy="1082865"/>
            </a:xfrm>
          </p:grpSpPr>
          <p:sp>
            <p:nvSpPr>
              <p:cNvPr id="540" name="TextBox 539">
                <a:extLst>
                  <a:ext uri="{FF2B5EF4-FFF2-40B4-BE49-F238E27FC236}">
                    <a16:creationId xmlns:a16="http://schemas.microsoft.com/office/drawing/2014/main" id="{514627A6-F449-91A7-C11E-E6C9405044E7}"/>
                  </a:ext>
                </a:extLst>
              </p:cNvPr>
              <p:cNvSpPr txBox="1"/>
              <p:nvPr/>
            </p:nvSpPr>
            <p:spPr>
              <a:xfrm>
                <a:off x="8299547" y="3599318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sp>
            <p:nvSpPr>
              <p:cNvPr id="533" name="TextBox 532">
                <a:extLst>
                  <a:ext uri="{FF2B5EF4-FFF2-40B4-BE49-F238E27FC236}">
                    <a16:creationId xmlns:a16="http://schemas.microsoft.com/office/drawing/2014/main" id="{C7D75CE4-4E2F-D61A-6617-9830424ADA26}"/>
                  </a:ext>
                </a:extLst>
              </p:cNvPr>
              <p:cNvSpPr txBox="1"/>
              <p:nvPr/>
            </p:nvSpPr>
            <p:spPr>
              <a:xfrm>
                <a:off x="8299543" y="3382710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543" name="Oval 542">
                <a:extLst>
                  <a:ext uri="{FF2B5EF4-FFF2-40B4-BE49-F238E27FC236}">
                    <a16:creationId xmlns:a16="http://schemas.microsoft.com/office/drawing/2014/main" id="{112156F7-8883-6251-ADC7-F96935349B69}"/>
                  </a:ext>
                </a:extLst>
              </p:cNvPr>
              <p:cNvSpPr/>
              <p:nvPr/>
            </p:nvSpPr>
            <p:spPr>
              <a:xfrm>
                <a:off x="8538881" y="3423901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44" name="Oval 543">
                <a:extLst>
                  <a:ext uri="{FF2B5EF4-FFF2-40B4-BE49-F238E27FC236}">
                    <a16:creationId xmlns:a16="http://schemas.microsoft.com/office/drawing/2014/main" id="{403D1647-1336-43EE-DB67-73BA86C0666D}"/>
                  </a:ext>
                </a:extLst>
              </p:cNvPr>
              <p:cNvSpPr/>
              <p:nvPr/>
            </p:nvSpPr>
            <p:spPr>
              <a:xfrm>
                <a:off x="8538881" y="362286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545" name="Straight Connector 544">
                <a:extLst>
                  <a:ext uri="{FF2B5EF4-FFF2-40B4-BE49-F238E27FC236}">
                    <a16:creationId xmlns:a16="http://schemas.microsoft.com/office/drawing/2014/main" id="{BD239A10-4BF6-5D26-95E3-E7348B391A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4881" y="3658901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6" name="Oval 545">
                <a:extLst>
                  <a:ext uri="{FF2B5EF4-FFF2-40B4-BE49-F238E27FC236}">
                    <a16:creationId xmlns:a16="http://schemas.microsoft.com/office/drawing/2014/main" id="{1B388BA2-4685-5129-F223-DE3DF78EE046}"/>
                  </a:ext>
                </a:extLst>
              </p:cNvPr>
              <p:cNvSpPr/>
              <p:nvPr/>
            </p:nvSpPr>
            <p:spPr>
              <a:xfrm>
                <a:off x="8538881" y="3825641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547" name="Straight Connector 546">
                <a:extLst>
                  <a:ext uri="{FF2B5EF4-FFF2-40B4-BE49-F238E27FC236}">
                    <a16:creationId xmlns:a16="http://schemas.microsoft.com/office/drawing/2014/main" id="{BA1BFA25-47B6-E745-696F-7FC12035F5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4881" y="3458470"/>
                <a:ext cx="0" cy="2004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>
                <a:extLst>
                  <a:ext uri="{FF2B5EF4-FFF2-40B4-BE49-F238E27FC236}">
                    <a16:creationId xmlns:a16="http://schemas.microsoft.com/office/drawing/2014/main" id="{EBBB0DE2-476B-E510-60AF-1E546F7A9D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37033" y="3249083"/>
                <a:ext cx="137848" cy="20340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5" name="Group 774">
                <a:extLst>
                  <a:ext uri="{FF2B5EF4-FFF2-40B4-BE49-F238E27FC236}">
                    <a16:creationId xmlns:a16="http://schemas.microsoft.com/office/drawing/2014/main" id="{5B2AB710-416F-2974-A5F4-6B5FDF39B55D}"/>
                  </a:ext>
                </a:extLst>
              </p:cNvPr>
              <p:cNvGrpSpPr/>
              <p:nvPr/>
            </p:nvGrpSpPr>
            <p:grpSpPr>
              <a:xfrm>
                <a:off x="7977814" y="3041480"/>
                <a:ext cx="497602" cy="307777"/>
                <a:chOff x="8113279" y="3041480"/>
                <a:chExt cx="497602" cy="307777"/>
              </a:xfrm>
            </p:grpSpPr>
            <p:sp>
              <p:nvSpPr>
                <p:cNvPr id="537" name="TextBox 536">
                  <a:extLst>
                    <a:ext uri="{FF2B5EF4-FFF2-40B4-BE49-F238E27FC236}">
                      <a16:creationId xmlns:a16="http://schemas.microsoft.com/office/drawing/2014/main" id="{D287F157-44AD-BC07-2261-A3F8E7FA33FC}"/>
                    </a:ext>
                  </a:extLst>
                </p:cNvPr>
                <p:cNvSpPr txBox="1"/>
                <p:nvPr/>
              </p:nvSpPr>
              <p:spPr>
                <a:xfrm>
                  <a:off x="8113279" y="3041480"/>
                  <a:ext cx="251472" cy="307777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r"/>
                  <a:r>
                    <a:rPr lang="en-US" sz="140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p</a:t>
                  </a:r>
                </a:p>
              </p:txBody>
            </p:sp>
            <p:sp>
              <p:nvSpPr>
                <p:cNvPr id="541" name="Oval 540">
                  <a:extLst>
                    <a:ext uri="{FF2B5EF4-FFF2-40B4-BE49-F238E27FC236}">
                      <a16:creationId xmlns:a16="http://schemas.microsoft.com/office/drawing/2014/main" id="{8B13328E-EB20-C602-34B6-FA28E84AC87B}"/>
                    </a:ext>
                  </a:extLst>
                </p:cNvPr>
                <p:cNvSpPr/>
                <p:nvPr/>
              </p:nvSpPr>
              <p:spPr>
                <a:xfrm>
                  <a:off x="8538881" y="3221770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549" name="Straight Connector 548">
                  <a:extLst>
                    <a:ext uri="{FF2B5EF4-FFF2-40B4-BE49-F238E27FC236}">
                      <a16:creationId xmlns:a16="http://schemas.microsoft.com/office/drawing/2014/main" id="{89272E59-EC9D-8A56-6D1A-E43FAFC125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169389" y="3057044"/>
                  <a:ext cx="405492" cy="20424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4" name="TextBox 563">
                <a:extLst>
                  <a:ext uri="{FF2B5EF4-FFF2-40B4-BE49-F238E27FC236}">
                    <a16:creationId xmlns:a16="http://schemas.microsoft.com/office/drawing/2014/main" id="{D5AEA637-E0AD-0D07-AA43-0C6F24436E12}"/>
                  </a:ext>
                </a:extLst>
              </p:cNvPr>
              <p:cNvSpPr txBox="1"/>
              <p:nvPr/>
            </p:nvSpPr>
            <p:spPr>
              <a:xfrm>
                <a:off x="8449422" y="3847346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9</a:t>
                </a:r>
              </a:p>
            </p:txBody>
          </p:sp>
          <p:grpSp>
            <p:nvGrpSpPr>
              <p:cNvPr id="762" name="Group 761">
                <a:extLst>
                  <a:ext uri="{FF2B5EF4-FFF2-40B4-BE49-F238E27FC236}">
                    <a16:creationId xmlns:a16="http://schemas.microsoft.com/office/drawing/2014/main" id="{98EA68AD-6C56-EE91-8F1A-2B14837EBB00}"/>
                  </a:ext>
                </a:extLst>
              </p:cNvPr>
              <p:cNvGrpSpPr/>
              <p:nvPr/>
            </p:nvGrpSpPr>
            <p:grpSpPr>
              <a:xfrm>
                <a:off x="8088410" y="3178932"/>
                <a:ext cx="348623" cy="741635"/>
                <a:chOff x="8205569" y="4002410"/>
                <a:chExt cx="348623" cy="741635"/>
              </a:xfrm>
            </p:grpSpPr>
            <p:sp>
              <p:nvSpPr>
                <p:cNvPr id="763" name="TextBox 762">
                  <a:extLst>
                    <a:ext uri="{FF2B5EF4-FFF2-40B4-BE49-F238E27FC236}">
                      <a16:creationId xmlns:a16="http://schemas.microsoft.com/office/drawing/2014/main" id="{24C3C5CE-1380-CA1A-17D2-2DB135526B13}"/>
                    </a:ext>
                  </a:extLst>
                </p:cNvPr>
                <p:cNvSpPr txBox="1"/>
                <p:nvPr/>
              </p:nvSpPr>
              <p:spPr>
                <a:xfrm>
                  <a:off x="8205569" y="4002410"/>
                  <a:ext cx="251472" cy="307777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r"/>
                  <a:r>
                    <a:rPr lang="en-US" sz="140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i</a:t>
                  </a:r>
                </a:p>
              </p:txBody>
            </p:sp>
            <p:sp>
              <p:nvSpPr>
                <p:cNvPr id="768" name="Oval 767">
                  <a:extLst>
                    <a:ext uri="{FF2B5EF4-FFF2-40B4-BE49-F238E27FC236}">
                      <a16:creationId xmlns:a16="http://schemas.microsoft.com/office/drawing/2014/main" id="{A6F9D41D-06AA-E3C7-8B71-980EDA5023FF}"/>
                    </a:ext>
                  </a:extLst>
                </p:cNvPr>
                <p:cNvSpPr/>
                <p:nvPr/>
              </p:nvSpPr>
              <p:spPr>
                <a:xfrm>
                  <a:off x="8381401" y="4242562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769" name="Straight Connector 768">
                  <a:extLst>
                    <a:ext uri="{FF2B5EF4-FFF2-40B4-BE49-F238E27FC236}">
                      <a16:creationId xmlns:a16="http://schemas.microsoft.com/office/drawing/2014/main" id="{604C9590-4D1C-5766-EF68-955D1DC4C4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417401" y="4278601"/>
                  <a:ext cx="0" cy="20043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0" name="Oval 769">
                  <a:extLst>
                    <a:ext uri="{FF2B5EF4-FFF2-40B4-BE49-F238E27FC236}">
                      <a16:creationId xmlns:a16="http://schemas.microsoft.com/office/drawing/2014/main" id="{53032D93-0BD3-0800-6993-D7F4897E1B06}"/>
                    </a:ext>
                  </a:extLst>
                </p:cNvPr>
                <p:cNvSpPr/>
                <p:nvPr/>
              </p:nvSpPr>
              <p:spPr>
                <a:xfrm>
                  <a:off x="8381401" y="4445341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771" name="Straight Connector 770">
                  <a:extLst>
                    <a:ext uri="{FF2B5EF4-FFF2-40B4-BE49-F238E27FC236}">
                      <a16:creationId xmlns:a16="http://schemas.microsoft.com/office/drawing/2014/main" id="{38C91CE9-654B-7AF2-F6A8-89890818B3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417401" y="4078911"/>
                  <a:ext cx="136791" cy="19969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4" name="TextBox 773">
                  <a:extLst>
                    <a:ext uri="{FF2B5EF4-FFF2-40B4-BE49-F238E27FC236}">
                      <a16:creationId xmlns:a16="http://schemas.microsoft.com/office/drawing/2014/main" id="{779BB745-734A-39B4-2075-C23A9AC63273}"/>
                    </a:ext>
                  </a:extLst>
                </p:cNvPr>
                <p:cNvSpPr txBox="1"/>
                <p:nvPr/>
              </p:nvSpPr>
              <p:spPr>
                <a:xfrm>
                  <a:off x="8291942" y="4467046"/>
                  <a:ext cx="251472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10</a:t>
                  </a:r>
                </a:p>
              </p:txBody>
            </p:sp>
          </p:grpSp>
        </p:grpSp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D8CC154F-003A-2DF9-EA9A-2D0B8A1E1FFA}"/>
                </a:ext>
              </a:extLst>
            </p:cNvPr>
            <p:cNvSpPr txBox="1"/>
            <p:nvPr/>
          </p:nvSpPr>
          <p:spPr>
            <a:xfrm>
              <a:off x="6291780" y="171884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</p:grpSp>
      <p:sp>
        <p:nvSpPr>
          <p:cNvPr id="803" name="TextBox 802">
            <a:extLst>
              <a:ext uri="{FF2B5EF4-FFF2-40B4-BE49-F238E27FC236}">
                <a16:creationId xmlns:a16="http://schemas.microsoft.com/office/drawing/2014/main" id="{477A5618-6184-456A-8D19-4F1CC7694AA1}"/>
              </a:ext>
            </a:extLst>
          </p:cNvPr>
          <p:cNvSpPr txBox="1"/>
          <p:nvPr/>
        </p:nvSpPr>
        <p:spPr>
          <a:xfrm>
            <a:off x="2549870" y="1562463"/>
            <a:ext cx="1696163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Sorted suffixes</a:t>
            </a:r>
          </a:p>
        </p:txBody>
      </p:sp>
      <p:sp>
        <p:nvSpPr>
          <p:cNvPr id="804" name="TextBox 803">
            <a:extLst>
              <a:ext uri="{FF2B5EF4-FFF2-40B4-BE49-F238E27FC236}">
                <a16:creationId xmlns:a16="http://schemas.microsoft.com/office/drawing/2014/main" id="{27B9E993-0E81-7EE6-C238-CE3AB5A5C95F}"/>
              </a:ext>
            </a:extLst>
          </p:cNvPr>
          <p:cNvSpPr txBox="1"/>
          <p:nvPr/>
        </p:nvSpPr>
        <p:spPr>
          <a:xfrm>
            <a:off x="8558101" y="598514"/>
            <a:ext cx="2670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Suffix tree, Weiner (1973)</a:t>
            </a:r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9054CD24-8BD2-9804-5663-D5481649CC76}"/>
              </a:ext>
            </a:extLst>
          </p:cNvPr>
          <p:cNvGrpSpPr/>
          <p:nvPr/>
        </p:nvGrpSpPr>
        <p:grpSpPr>
          <a:xfrm>
            <a:off x="8430229" y="933284"/>
            <a:ext cx="3009957" cy="2760550"/>
            <a:chOff x="8353229" y="1281342"/>
            <a:chExt cx="3009957" cy="2760550"/>
          </a:xfrm>
        </p:grpSpPr>
        <p:sp>
          <p:nvSpPr>
            <p:cNvPr id="806" name="TextBox 805">
              <a:extLst>
                <a:ext uri="{FF2B5EF4-FFF2-40B4-BE49-F238E27FC236}">
                  <a16:creationId xmlns:a16="http://schemas.microsoft.com/office/drawing/2014/main" id="{2CCB1EB2-6F33-1726-DC3B-4A26AEC93A6C}"/>
                </a:ext>
              </a:extLst>
            </p:cNvPr>
            <p:cNvSpPr txBox="1"/>
            <p:nvPr/>
          </p:nvSpPr>
          <p:spPr>
            <a:xfrm>
              <a:off x="9441812" y="131245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807" name="Oval 806">
              <a:extLst>
                <a:ext uri="{FF2B5EF4-FFF2-40B4-BE49-F238E27FC236}">
                  <a16:creationId xmlns:a16="http://schemas.microsoft.com/office/drawing/2014/main" id="{6B41DF46-E33D-EB4B-CF0A-8535E341FD73}"/>
                </a:ext>
              </a:extLst>
            </p:cNvPr>
            <p:cNvSpPr/>
            <p:nvPr/>
          </p:nvSpPr>
          <p:spPr>
            <a:xfrm>
              <a:off x="8440126" y="153342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8" name="TextBox 807">
              <a:extLst>
                <a:ext uri="{FF2B5EF4-FFF2-40B4-BE49-F238E27FC236}">
                  <a16:creationId xmlns:a16="http://schemas.microsoft.com/office/drawing/2014/main" id="{8D25B045-5D2A-3028-D10B-5713F211362A}"/>
                </a:ext>
              </a:extLst>
            </p:cNvPr>
            <p:cNvSpPr txBox="1"/>
            <p:nvPr/>
          </p:nvSpPr>
          <p:spPr>
            <a:xfrm>
              <a:off x="9459369" y="149953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09" name="TextBox 808">
              <a:extLst>
                <a:ext uri="{FF2B5EF4-FFF2-40B4-BE49-F238E27FC236}">
                  <a16:creationId xmlns:a16="http://schemas.microsoft.com/office/drawing/2014/main" id="{9FFF8621-E2E8-244C-47D3-55A89165367C}"/>
                </a:ext>
              </a:extLst>
            </p:cNvPr>
            <p:cNvSpPr txBox="1"/>
            <p:nvPr/>
          </p:nvSpPr>
          <p:spPr>
            <a:xfrm>
              <a:off x="9535783" y="2486502"/>
              <a:ext cx="17568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10" name="TextBox 809">
              <a:extLst>
                <a:ext uri="{FF2B5EF4-FFF2-40B4-BE49-F238E27FC236}">
                  <a16:creationId xmlns:a16="http://schemas.microsoft.com/office/drawing/2014/main" id="{7F80E53E-D86D-C387-BF87-CEE7A0631915}"/>
                </a:ext>
              </a:extLst>
            </p:cNvPr>
            <p:cNvSpPr txBox="1"/>
            <p:nvPr/>
          </p:nvSpPr>
          <p:spPr>
            <a:xfrm>
              <a:off x="9459415" y="169521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11" name="TextBox 810">
              <a:extLst>
                <a:ext uri="{FF2B5EF4-FFF2-40B4-BE49-F238E27FC236}">
                  <a16:creationId xmlns:a16="http://schemas.microsoft.com/office/drawing/2014/main" id="{0095E1C3-9F39-DFAF-15AA-AEF321391CC7}"/>
                </a:ext>
              </a:extLst>
            </p:cNvPr>
            <p:cNvSpPr txBox="1"/>
            <p:nvPr/>
          </p:nvSpPr>
          <p:spPr>
            <a:xfrm>
              <a:off x="9460679" y="330025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12" name="TextBox 811">
              <a:extLst>
                <a:ext uri="{FF2B5EF4-FFF2-40B4-BE49-F238E27FC236}">
                  <a16:creationId xmlns:a16="http://schemas.microsoft.com/office/drawing/2014/main" id="{8657660D-100A-CE9B-2E8A-087D35117E27}"/>
                </a:ext>
              </a:extLst>
            </p:cNvPr>
            <p:cNvSpPr txBox="1"/>
            <p:nvPr/>
          </p:nvSpPr>
          <p:spPr>
            <a:xfrm>
              <a:off x="9454084" y="190701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13" name="TextBox 812">
              <a:extLst>
                <a:ext uri="{FF2B5EF4-FFF2-40B4-BE49-F238E27FC236}">
                  <a16:creationId xmlns:a16="http://schemas.microsoft.com/office/drawing/2014/main" id="{608B3BA5-933D-0C87-6509-28DD914897FF}"/>
                </a:ext>
              </a:extLst>
            </p:cNvPr>
            <p:cNvSpPr txBox="1"/>
            <p:nvPr/>
          </p:nvSpPr>
          <p:spPr>
            <a:xfrm>
              <a:off x="9565067" y="2301140"/>
              <a:ext cx="145819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14" name="TextBox 813">
              <a:extLst>
                <a:ext uri="{FF2B5EF4-FFF2-40B4-BE49-F238E27FC236}">
                  <a16:creationId xmlns:a16="http://schemas.microsoft.com/office/drawing/2014/main" id="{9B12B1CC-C424-F1F4-A022-FC438A745632}"/>
                </a:ext>
              </a:extLst>
            </p:cNvPr>
            <p:cNvSpPr txBox="1"/>
            <p:nvPr/>
          </p:nvSpPr>
          <p:spPr>
            <a:xfrm>
              <a:off x="9535783" y="2703815"/>
              <a:ext cx="17510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15" name="TextBox 814">
              <a:extLst>
                <a:ext uri="{FF2B5EF4-FFF2-40B4-BE49-F238E27FC236}">
                  <a16:creationId xmlns:a16="http://schemas.microsoft.com/office/drawing/2014/main" id="{74801EAB-D1AA-E0C6-0604-87FFA4DFD9E9}"/>
                </a:ext>
              </a:extLst>
            </p:cNvPr>
            <p:cNvSpPr txBox="1"/>
            <p:nvPr/>
          </p:nvSpPr>
          <p:spPr>
            <a:xfrm>
              <a:off x="9536361" y="2889177"/>
              <a:ext cx="183409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16" name="TextBox 815">
              <a:extLst>
                <a:ext uri="{FF2B5EF4-FFF2-40B4-BE49-F238E27FC236}">
                  <a16:creationId xmlns:a16="http://schemas.microsoft.com/office/drawing/2014/main" id="{7F496D6A-D5F2-58DE-0185-AB21FAB2D9F4}"/>
                </a:ext>
              </a:extLst>
            </p:cNvPr>
            <p:cNvSpPr txBox="1"/>
            <p:nvPr/>
          </p:nvSpPr>
          <p:spPr>
            <a:xfrm>
              <a:off x="9459993" y="211347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17" name="TextBox 816">
              <a:extLst>
                <a:ext uri="{FF2B5EF4-FFF2-40B4-BE49-F238E27FC236}">
                  <a16:creationId xmlns:a16="http://schemas.microsoft.com/office/drawing/2014/main" id="{D8EF4A85-44DB-B896-29D9-3CBF7DA95913}"/>
                </a:ext>
              </a:extLst>
            </p:cNvPr>
            <p:cNvSpPr txBox="1"/>
            <p:nvPr/>
          </p:nvSpPr>
          <p:spPr>
            <a:xfrm>
              <a:off x="9536939" y="3086547"/>
              <a:ext cx="183409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18" name="TextBox 817">
              <a:extLst>
                <a:ext uri="{FF2B5EF4-FFF2-40B4-BE49-F238E27FC236}">
                  <a16:creationId xmlns:a16="http://schemas.microsoft.com/office/drawing/2014/main" id="{FF440CFF-217C-CA06-91F6-CC6B072B8A5C}"/>
                </a:ext>
              </a:extLst>
            </p:cNvPr>
            <p:cNvSpPr txBox="1"/>
            <p:nvPr/>
          </p:nvSpPr>
          <p:spPr>
            <a:xfrm>
              <a:off x="9460679" y="351686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cxnSp>
          <p:nvCxnSpPr>
            <p:cNvPr id="823" name="Straight Connector 822">
              <a:extLst>
                <a:ext uri="{FF2B5EF4-FFF2-40B4-BE49-F238E27FC236}">
                  <a16:creationId xmlns:a16="http://schemas.microsoft.com/office/drawing/2014/main" id="{BC146918-9813-EA05-B0EB-C491300200D4}"/>
                </a:ext>
              </a:extLst>
            </p:cNvPr>
            <p:cNvCxnSpPr>
              <a:cxnSpLocks/>
            </p:cNvCxnSpPr>
            <p:nvPr/>
          </p:nvCxnSpPr>
          <p:spPr>
            <a:xfrm>
              <a:off x="9739289" y="1368966"/>
              <a:ext cx="0" cy="241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4" name="Oval 823">
              <a:extLst>
                <a:ext uri="{FF2B5EF4-FFF2-40B4-BE49-F238E27FC236}">
                  <a16:creationId xmlns:a16="http://schemas.microsoft.com/office/drawing/2014/main" id="{859F7CEF-B6E0-DF0C-94B3-A473769DDEEA}"/>
                </a:ext>
              </a:extLst>
            </p:cNvPr>
            <p:cNvSpPr/>
            <p:nvPr/>
          </p:nvSpPr>
          <p:spPr>
            <a:xfrm>
              <a:off x="9703401" y="374318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42" name="Oval 841">
              <a:extLst>
                <a:ext uri="{FF2B5EF4-FFF2-40B4-BE49-F238E27FC236}">
                  <a16:creationId xmlns:a16="http://schemas.microsoft.com/office/drawing/2014/main" id="{B2C3F4F9-2F91-3869-E206-CC035B0F42AB}"/>
                </a:ext>
              </a:extLst>
            </p:cNvPr>
            <p:cNvSpPr/>
            <p:nvPr/>
          </p:nvSpPr>
          <p:spPr>
            <a:xfrm>
              <a:off x="9700170" y="133619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44" name="TextBox 843">
              <a:extLst>
                <a:ext uri="{FF2B5EF4-FFF2-40B4-BE49-F238E27FC236}">
                  <a16:creationId xmlns:a16="http://schemas.microsoft.com/office/drawing/2014/main" id="{91E492C6-82C6-70A6-514C-6AABFCAE7347}"/>
                </a:ext>
              </a:extLst>
            </p:cNvPr>
            <p:cNvSpPr txBox="1"/>
            <p:nvPr/>
          </p:nvSpPr>
          <p:spPr>
            <a:xfrm>
              <a:off x="9613942" y="3764893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845" name="TextBox 844">
              <a:extLst>
                <a:ext uri="{FF2B5EF4-FFF2-40B4-BE49-F238E27FC236}">
                  <a16:creationId xmlns:a16="http://schemas.microsoft.com/office/drawing/2014/main" id="{574C52E4-8F9E-65F8-0D2E-F44825F565F8}"/>
                </a:ext>
              </a:extLst>
            </p:cNvPr>
            <p:cNvSpPr txBox="1"/>
            <p:nvPr/>
          </p:nvSpPr>
          <p:spPr>
            <a:xfrm>
              <a:off x="8502700" y="130057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cxnSp>
          <p:nvCxnSpPr>
            <p:cNvPr id="846" name="Straight Connector 845">
              <a:extLst>
                <a:ext uri="{FF2B5EF4-FFF2-40B4-BE49-F238E27FC236}">
                  <a16:creationId xmlns:a16="http://schemas.microsoft.com/office/drawing/2014/main" id="{4425ADC1-CE10-0804-D9BF-1084C9B0F1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71281" y="1375197"/>
              <a:ext cx="1258887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7" name="TextBox 846">
              <a:extLst>
                <a:ext uri="{FF2B5EF4-FFF2-40B4-BE49-F238E27FC236}">
                  <a16:creationId xmlns:a16="http://schemas.microsoft.com/office/drawing/2014/main" id="{AFB3110D-2115-EF71-32A4-260AC3201B10}"/>
                </a:ext>
              </a:extLst>
            </p:cNvPr>
            <p:cNvSpPr txBox="1"/>
            <p:nvPr/>
          </p:nvSpPr>
          <p:spPr>
            <a:xfrm>
              <a:off x="8353229" y="1537553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848" name="TextBox 847">
              <a:extLst>
                <a:ext uri="{FF2B5EF4-FFF2-40B4-BE49-F238E27FC236}">
                  <a16:creationId xmlns:a16="http://schemas.microsoft.com/office/drawing/2014/main" id="{CB49820C-C0DF-4B57-E1A1-34ED91A421C8}"/>
                </a:ext>
              </a:extLst>
            </p:cNvPr>
            <p:cNvSpPr txBox="1"/>
            <p:nvPr/>
          </p:nvSpPr>
          <p:spPr>
            <a:xfrm>
              <a:off x="9011318" y="208221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49" name="TextBox 848">
              <a:extLst>
                <a:ext uri="{FF2B5EF4-FFF2-40B4-BE49-F238E27FC236}">
                  <a16:creationId xmlns:a16="http://schemas.microsoft.com/office/drawing/2014/main" id="{C32EE2DA-74CC-9E2B-0221-2900941F02EF}"/>
                </a:ext>
              </a:extLst>
            </p:cNvPr>
            <p:cNvSpPr txBox="1"/>
            <p:nvPr/>
          </p:nvSpPr>
          <p:spPr>
            <a:xfrm>
              <a:off x="8935696" y="228275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cxnSp>
          <p:nvCxnSpPr>
            <p:cNvPr id="850" name="Straight Connector 849">
              <a:extLst>
                <a:ext uri="{FF2B5EF4-FFF2-40B4-BE49-F238E27FC236}">
                  <a16:creationId xmlns:a16="http://schemas.microsoft.com/office/drawing/2014/main" id="{D6AC5B3E-C090-1BF4-32A8-A717B771B9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15818" y="2166946"/>
              <a:ext cx="136744" cy="195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1" name="TextBox 850">
              <a:extLst>
                <a:ext uri="{FF2B5EF4-FFF2-40B4-BE49-F238E27FC236}">
                  <a16:creationId xmlns:a16="http://schemas.microsoft.com/office/drawing/2014/main" id="{9B9A7267-856B-3C83-532E-86ED317091B4}"/>
                </a:ext>
              </a:extLst>
            </p:cNvPr>
            <p:cNvSpPr txBox="1"/>
            <p:nvPr/>
          </p:nvSpPr>
          <p:spPr>
            <a:xfrm>
              <a:off x="9032449" y="1519957"/>
              <a:ext cx="14466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cxnSp>
          <p:nvCxnSpPr>
            <p:cNvPr id="852" name="Straight Connector 851">
              <a:extLst>
                <a:ext uri="{FF2B5EF4-FFF2-40B4-BE49-F238E27FC236}">
                  <a16:creationId xmlns:a16="http://schemas.microsoft.com/office/drawing/2014/main" id="{1989027F-5050-3C12-8B6E-9DC502F0FC8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68168" y="1568872"/>
              <a:ext cx="87313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3" name="Straight Connector 852">
              <a:extLst>
                <a:ext uri="{FF2B5EF4-FFF2-40B4-BE49-F238E27FC236}">
                  <a16:creationId xmlns:a16="http://schemas.microsoft.com/office/drawing/2014/main" id="{CFAC3A8B-EDA7-85C2-2E57-6158132C30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99881" y="1568872"/>
              <a:ext cx="350837" cy="200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4" name="TextBox 853">
              <a:extLst>
                <a:ext uri="{FF2B5EF4-FFF2-40B4-BE49-F238E27FC236}">
                  <a16:creationId xmlns:a16="http://schemas.microsoft.com/office/drawing/2014/main" id="{D5CB9842-F7F1-CA80-64B4-3A65E52F1139}"/>
                </a:ext>
              </a:extLst>
            </p:cNvPr>
            <p:cNvSpPr txBox="1"/>
            <p:nvPr/>
          </p:nvSpPr>
          <p:spPr>
            <a:xfrm>
              <a:off x="9254415" y="138163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55" name="TextBox 854">
              <a:extLst>
                <a:ext uri="{FF2B5EF4-FFF2-40B4-BE49-F238E27FC236}">
                  <a16:creationId xmlns:a16="http://schemas.microsoft.com/office/drawing/2014/main" id="{4EF31585-86C1-3348-591D-DC77494EF93C}"/>
                </a:ext>
              </a:extLst>
            </p:cNvPr>
            <p:cNvSpPr txBox="1"/>
            <p:nvPr/>
          </p:nvSpPr>
          <p:spPr>
            <a:xfrm>
              <a:off x="8557285" y="1501480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grpSp>
          <p:nvGrpSpPr>
            <p:cNvPr id="856" name="Group 855">
              <a:extLst>
                <a:ext uri="{FF2B5EF4-FFF2-40B4-BE49-F238E27FC236}">
                  <a16:creationId xmlns:a16="http://schemas.microsoft.com/office/drawing/2014/main" id="{16C040D2-8F31-AC92-D5B4-3A55C9AFA8DD}"/>
                </a:ext>
              </a:extLst>
            </p:cNvPr>
            <p:cNvGrpSpPr/>
            <p:nvPr/>
          </p:nvGrpSpPr>
          <p:grpSpPr>
            <a:xfrm>
              <a:off x="8575936" y="1692522"/>
              <a:ext cx="521347" cy="942641"/>
              <a:chOff x="4849693" y="1685750"/>
              <a:chExt cx="521347" cy="942641"/>
            </a:xfrm>
          </p:grpSpPr>
          <p:sp>
            <p:nvSpPr>
              <p:cNvPr id="1006" name="TextBox 1005">
                <a:extLst>
                  <a:ext uri="{FF2B5EF4-FFF2-40B4-BE49-F238E27FC236}">
                    <a16:creationId xmlns:a16="http://schemas.microsoft.com/office/drawing/2014/main" id="{5DAC3846-DB42-0EFE-E32A-66FA0C70DC7F}"/>
                  </a:ext>
                </a:extLst>
              </p:cNvPr>
              <p:cNvSpPr txBox="1"/>
              <p:nvPr/>
            </p:nvSpPr>
            <p:spPr>
              <a:xfrm>
                <a:off x="5096730" y="1886756"/>
                <a:ext cx="12549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1007" name="TextBox 1006">
                <a:extLst>
                  <a:ext uri="{FF2B5EF4-FFF2-40B4-BE49-F238E27FC236}">
                    <a16:creationId xmlns:a16="http://schemas.microsoft.com/office/drawing/2014/main" id="{8A671B84-4A20-77A2-CBFD-31F624A904C4}"/>
                  </a:ext>
                </a:extLst>
              </p:cNvPr>
              <p:cNvSpPr txBox="1"/>
              <p:nvPr/>
            </p:nvSpPr>
            <p:spPr>
              <a:xfrm>
                <a:off x="5068085" y="1685750"/>
                <a:ext cx="157889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1008" name="TextBox 1007">
                <a:extLst>
                  <a:ext uri="{FF2B5EF4-FFF2-40B4-BE49-F238E27FC236}">
                    <a16:creationId xmlns:a16="http://schemas.microsoft.com/office/drawing/2014/main" id="{200C26A8-F62D-CA55-3258-246D0AD2FEF0}"/>
                  </a:ext>
                </a:extLst>
              </p:cNvPr>
              <p:cNvSpPr txBox="1"/>
              <p:nvPr/>
            </p:nvSpPr>
            <p:spPr>
              <a:xfrm>
                <a:off x="5066373" y="2103364"/>
                <a:ext cx="152674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cxnSp>
            <p:nvCxnSpPr>
              <p:cNvPr id="1012" name="Straight Connector 1011">
                <a:extLst>
                  <a:ext uri="{FF2B5EF4-FFF2-40B4-BE49-F238E27FC236}">
                    <a16:creationId xmlns:a16="http://schemas.microsoft.com/office/drawing/2014/main" id="{78ACC2FE-2211-AA51-B751-33588DA7B5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3132" y="1758528"/>
                <a:ext cx="1895" cy="6048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3" name="Oval 1012">
                <a:extLst>
                  <a:ext uri="{FF2B5EF4-FFF2-40B4-BE49-F238E27FC236}">
                    <a16:creationId xmlns:a16="http://schemas.microsoft.com/office/drawing/2014/main" id="{1CA70A02-7F5F-B216-A735-4D94FF7D22FC}"/>
                  </a:ext>
                </a:extLst>
              </p:cNvPr>
              <p:cNvSpPr/>
              <p:nvPr/>
            </p:nvSpPr>
            <p:spPr>
              <a:xfrm>
                <a:off x="5209027" y="2329687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16" name="TextBox 1015">
                <a:extLst>
                  <a:ext uri="{FF2B5EF4-FFF2-40B4-BE49-F238E27FC236}">
                    <a16:creationId xmlns:a16="http://schemas.microsoft.com/office/drawing/2014/main" id="{FEFC8836-9488-CF4C-E481-E78966EE4124}"/>
                  </a:ext>
                </a:extLst>
              </p:cNvPr>
              <p:cNvSpPr txBox="1"/>
              <p:nvPr/>
            </p:nvSpPr>
            <p:spPr>
              <a:xfrm>
                <a:off x="5119568" y="2351392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8</a:t>
                </a:r>
              </a:p>
            </p:txBody>
          </p:sp>
          <p:grpSp>
            <p:nvGrpSpPr>
              <p:cNvPr id="1017" name="Group 1016">
                <a:extLst>
                  <a:ext uri="{FF2B5EF4-FFF2-40B4-BE49-F238E27FC236}">
                    <a16:creationId xmlns:a16="http://schemas.microsoft.com/office/drawing/2014/main" id="{0C7F75DB-9C25-B0A6-48D4-372C64C1E52F}"/>
                  </a:ext>
                </a:extLst>
              </p:cNvPr>
              <p:cNvGrpSpPr/>
              <p:nvPr/>
            </p:nvGrpSpPr>
            <p:grpSpPr>
              <a:xfrm>
                <a:off x="4849693" y="1728132"/>
                <a:ext cx="251472" cy="298704"/>
                <a:chOff x="4744918" y="1728132"/>
                <a:chExt cx="251472" cy="298704"/>
              </a:xfrm>
            </p:grpSpPr>
            <p:sp>
              <p:nvSpPr>
                <p:cNvPr id="1018" name="Oval 1017">
                  <a:extLst>
                    <a:ext uri="{FF2B5EF4-FFF2-40B4-BE49-F238E27FC236}">
                      <a16:creationId xmlns:a16="http://schemas.microsoft.com/office/drawing/2014/main" id="{FA6E6219-7F78-5732-06A9-09E53A6FDD0B}"/>
                    </a:ext>
                  </a:extLst>
                </p:cNvPr>
                <p:cNvSpPr/>
                <p:nvPr/>
              </p:nvSpPr>
              <p:spPr>
                <a:xfrm>
                  <a:off x="4834377" y="1728132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019" name="TextBox 1018">
                  <a:extLst>
                    <a:ext uri="{FF2B5EF4-FFF2-40B4-BE49-F238E27FC236}">
                      <a16:creationId xmlns:a16="http://schemas.microsoft.com/office/drawing/2014/main" id="{48FE2719-DBBC-00A9-E3C6-B722929850AF}"/>
                    </a:ext>
                  </a:extLst>
                </p:cNvPr>
                <p:cNvSpPr txBox="1"/>
                <p:nvPr/>
              </p:nvSpPr>
              <p:spPr>
                <a:xfrm>
                  <a:off x="4744918" y="1749837"/>
                  <a:ext cx="251472" cy="27699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11</a:t>
                  </a:r>
                </a:p>
              </p:txBody>
            </p:sp>
          </p:grpSp>
        </p:grpSp>
        <p:sp>
          <p:nvSpPr>
            <p:cNvPr id="857" name="TextBox 856">
              <a:extLst>
                <a:ext uri="{FF2B5EF4-FFF2-40B4-BE49-F238E27FC236}">
                  <a16:creationId xmlns:a16="http://schemas.microsoft.com/office/drawing/2014/main" id="{EA4C0F1D-CF5F-53CA-4AF7-BC334D4B5306}"/>
                </a:ext>
              </a:extLst>
            </p:cNvPr>
            <p:cNvSpPr txBox="1"/>
            <p:nvPr/>
          </p:nvSpPr>
          <p:spPr>
            <a:xfrm>
              <a:off x="9246198" y="1493754"/>
              <a:ext cx="14264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58" name="TextBox 857">
              <a:extLst>
                <a:ext uri="{FF2B5EF4-FFF2-40B4-BE49-F238E27FC236}">
                  <a16:creationId xmlns:a16="http://schemas.microsoft.com/office/drawing/2014/main" id="{ED15A1FB-5B46-B563-7376-CAF44389E36C}"/>
                </a:ext>
              </a:extLst>
            </p:cNvPr>
            <p:cNvSpPr txBox="1"/>
            <p:nvPr/>
          </p:nvSpPr>
          <p:spPr>
            <a:xfrm>
              <a:off x="9181111" y="1692670"/>
              <a:ext cx="141887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59" name="TextBox 858">
              <a:extLst>
                <a:ext uri="{FF2B5EF4-FFF2-40B4-BE49-F238E27FC236}">
                  <a16:creationId xmlns:a16="http://schemas.microsoft.com/office/drawing/2014/main" id="{1BEF04E4-2248-B4B4-02C1-0C8007D40255}"/>
                </a:ext>
              </a:extLst>
            </p:cNvPr>
            <p:cNvSpPr txBox="1"/>
            <p:nvPr/>
          </p:nvSpPr>
          <p:spPr>
            <a:xfrm>
              <a:off x="9427884" y="2095939"/>
              <a:ext cx="13718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60" name="TextBox 859">
              <a:extLst>
                <a:ext uri="{FF2B5EF4-FFF2-40B4-BE49-F238E27FC236}">
                  <a16:creationId xmlns:a16="http://schemas.microsoft.com/office/drawing/2014/main" id="{837E315F-2051-1F42-3742-38EF08540E37}"/>
                </a:ext>
              </a:extLst>
            </p:cNvPr>
            <p:cNvSpPr txBox="1"/>
            <p:nvPr/>
          </p:nvSpPr>
          <p:spPr>
            <a:xfrm>
              <a:off x="9069687" y="191462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grpSp>
          <p:nvGrpSpPr>
            <p:cNvPr id="861" name="Group 860">
              <a:extLst>
                <a:ext uri="{FF2B5EF4-FFF2-40B4-BE49-F238E27FC236}">
                  <a16:creationId xmlns:a16="http://schemas.microsoft.com/office/drawing/2014/main" id="{9F32F38E-49C8-865C-00E0-CE7CDD71B43B}"/>
                </a:ext>
              </a:extLst>
            </p:cNvPr>
            <p:cNvGrpSpPr/>
            <p:nvPr/>
          </p:nvGrpSpPr>
          <p:grpSpPr>
            <a:xfrm>
              <a:off x="8941468" y="2287651"/>
              <a:ext cx="567452" cy="1338140"/>
              <a:chOff x="5427950" y="2280879"/>
              <a:chExt cx="567452" cy="1338140"/>
            </a:xfrm>
          </p:grpSpPr>
          <p:sp>
            <p:nvSpPr>
              <p:cNvPr id="977" name="TextBox 976">
                <a:extLst>
                  <a:ext uri="{FF2B5EF4-FFF2-40B4-BE49-F238E27FC236}">
                    <a16:creationId xmlns:a16="http://schemas.microsoft.com/office/drawing/2014/main" id="{0E842FCD-FC5E-A4B1-01A8-9686FB64C782}"/>
                  </a:ext>
                </a:extLst>
              </p:cNvPr>
              <p:cNvSpPr txBox="1"/>
              <p:nvPr/>
            </p:nvSpPr>
            <p:spPr>
              <a:xfrm>
                <a:off x="5431125" y="2486522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978" name="TextBox 977">
                <a:extLst>
                  <a:ext uri="{FF2B5EF4-FFF2-40B4-BE49-F238E27FC236}">
                    <a16:creationId xmlns:a16="http://schemas.microsoft.com/office/drawing/2014/main" id="{AE09064C-2CF9-3788-2DF4-3487198957B3}"/>
                  </a:ext>
                </a:extLst>
              </p:cNvPr>
              <p:cNvSpPr txBox="1"/>
              <p:nvPr/>
            </p:nvSpPr>
            <p:spPr>
              <a:xfrm>
                <a:off x="5427950" y="2703130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cxnSp>
            <p:nvCxnSpPr>
              <p:cNvPr id="982" name="Straight Connector 981">
                <a:extLst>
                  <a:ext uri="{FF2B5EF4-FFF2-40B4-BE49-F238E27FC236}">
                    <a16:creationId xmlns:a16="http://schemas.microsoft.com/office/drawing/2014/main" id="{E8D3911E-8B7F-C061-CC2E-99DED6C5784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699052" y="2352253"/>
                <a:ext cx="1280" cy="61089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3" name="Oval 982">
                <a:extLst>
                  <a:ext uri="{FF2B5EF4-FFF2-40B4-BE49-F238E27FC236}">
                    <a16:creationId xmlns:a16="http://schemas.microsoft.com/office/drawing/2014/main" id="{93F354A8-A08F-2973-3526-D29EFA485026}"/>
                  </a:ext>
                </a:extLst>
              </p:cNvPr>
              <p:cNvSpPr/>
              <p:nvPr/>
            </p:nvSpPr>
            <p:spPr>
              <a:xfrm>
                <a:off x="5663052" y="2929453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86" name="TextBox 985">
                <a:extLst>
                  <a:ext uri="{FF2B5EF4-FFF2-40B4-BE49-F238E27FC236}">
                    <a16:creationId xmlns:a16="http://schemas.microsoft.com/office/drawing/2014/main" id="{8A8B9594-DAFC-0FFE-C813-CD6F40EBEE36}"/>
                  </a:ext>
                </a:extLst>
              </p:cNvPr>
              <p:cNvSpPr txBox="1"/>
              <p:nvPr/>
            </p:nvSpPr>
            <p:spPr>
              <a:xfrm>
                <a:off x="5573593" y="2951158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987" name="TextBox 986">
                <a:extLst>
                  <a:ext uri="{FF2B5EF4-FFF2-40B4-BE49-F238E27FC236}">
                    <a16:creationId xmlns:a16="http://schemas.microsoft.com/office/drawing/2014/main" id="{9B743661-724D-6585-8365-DF13111748DE}"/>
                  </a:ext>
                </a:extLst>
              </p:cNvPr>
              <p:cNvSpPr txBox="1"/>
              <p:nvPr/>
            </p:nvSpPr>
            <p:spPr>
              <a:xfrm>
                <a:off x="5775256" y="2280879"/>
                <a:ext cx="156210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</a:p>
            </p:txBody>
          </p:sp>
          <p:sp>
            <p:nvSpPr>
              <p:cNvPr id="988" name="TextBox 987">
                <a:extLst>
                  <a:ext uri="{FF2B5EF4-FFF2-40B4-BE49-F238E27FC236}">
                    <a16:creationId xmlns:a16="http://schemas.microsoft.com/office/drawing/2014/main" id="{23D51AC3-995F-65CD-4218-6C2DBAA5A794}"/>
                  </a:ext>
                </a:extLst>
              </p:cNvPr>
              <p:cNvSpPr txBox="1"/>
              <p:nvPr/>
            </p:nvSpPr>
            <p:spPr>
              <a:xfrm>
                <a:off x="5678140" y="3094634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989" name="TextBox 988">
                <a:extLst>
                  <a:ext uri="{FF2B5EF4-FFF2-40B4-BE49-F238E27FC236}">
                    <a16:creationId xmlns:a16="http://schemas.microsoft.com/office/drawing/2014/main" id="{2A1F1A51-8221-359A-6CED-E453F483CCAC}"/>
                  </a:ext>
                </a:extLst>
              </p:cNvPr>
              <p:cNvSpPr txBox="1"/>
              <p:nvPr/>
            </p:nvSpPr>
            <p:spPr>
              <a:xfrm>
                <a:off x="5776104" y="2498192"/>
                <a:ext cx="154783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sp>
            <p:nvSpPr>
              <p:cNvPr id="990" name="TextBox 989">
                <a:extLst>
                  <a:ext uri="{FF2B5EF4-FFF2-40B4-BE49-F238E27FC236}">
                    <a16:creationId xmlns:a16="http://schemas.microsoft.com/office/drawing/2014/main" id="{46EA5C8D-F627-45AA-F6D7-83B7358F6751}"/>
                  </a:ext>
                </a:extLst>
              </p:cNvPr>
              <p:cNvSpPr txBox="1"/>
              <p:nvPr/>
            </p:nvSpPr>
            <p:spPr>
              <a:xfrm>
                <a:off x="5776104" y="2683554"/>
                <a:ext cx="163667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991" name="TextBox 990">
                <a:extLst>
                  <a:ext uri="{FF2B5EF4-FFF2-40B4-BE49-F238E27FC236}">
                    <a16:creationId xmlns:a16="http://schemas.microsoft.com/office/drawing/2014/main" id="{E0AC5AEF-1E63-F742-52C2-2AE24D282FA3}"/>
                  </a:ext>
                </a:extLst>
              </p:cNvPr>
              <p:cNvSpPr txBox="1"/>
              <p:nvPr/>
            </p:nvSpPr>
            <p:spPr>
              <a:xfrm>
                <a:off x="5688878" y="2880924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992" name="TextBox 991">
                <a:extLst>
                  <a:ext uri="{FF2B5EF4-FFF2-40B4-BE49-F238E27FC236}">
                    <a16:creationId xmlns:a16="http://schemas.microsoft.com/office/drawing/2014/main" id="{4BEFFE2E-5C5D-EA53-6E0F-CEF1D900748A}"/>
                  </a:ext>
                </a:extLst>
              </p:cNvPr>
              <p:cNvSpPr txBox="1"/>
              <p:nvPr/>
            </p:nvSpPr>
            <p:spPr>
              <a:xfrm>
                <a:off x="5675600" y="3311242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$</a:t>
                </a:r>
              </a:p>
            </p:txBody>
          </p:sp>
          <p:cxnSp>
            <p:nvCxnSpPr>
              <p:cNvPr id="997" name="Straight Connector 996">
                <a:extLst>
                  <a:ext uri="{FF2B5EF4-FFF2-40B4-BE49-F238E27FC236}">
                    <a16:creationId xmlns:a16="http://schemas.microsoft.com/office/drawing/2014/main" id="{E2553BC8-E08D-1D53-060D-87088079431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959402" y="2355428"/>
                <a:ext cx="4455" cy="12158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8" name="Oval 997">
                <a:extLst>
                  <a:ext uri="{FF2B5EF4-FFF2-40B4-BE49-F238E27FC236}">
                    <a16:creationId xmlns:a16="http://schemas.microsoft.com/office/drawing/2014/main" id="{279B5F39-6684-6076-795D-31FAD5BCC954}"/>
                  </a:ext>
                </a:extLst>
              </p:cNvPr>
              <p:cNvSpPr/>
              <p:nvPr/>
            </p:nvSpPr>
            <p:spPr>
              <a:xfrm>
                <a:off x="5923402" y="3537565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62" name="Oval 861">
              <a:extLst>
                <a:ext uri="{FF2B5EF4-FFF2-40B4-BE49-F238E27FC236}">
                  <a16:creationId xmlns:a16="http://schemas.microsoft.com/office/drawing/2014/main" id="{E2414860-F980-8B8D-5C46-14706C2C30DD}"/>
                </a:ext>
              </a:extLst>
            </p:cNvPr>
            <p:cNvSpPr/>
            <p:nvPr/>
          </p:nvSpPr>
          <p:spPr>
            <a:xfrm>
              <a:off x="9313095" y="213948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863" name="Straight Connector 862">
              <a:extLst>
                <a:ext uri="{FF2B5EF4-FFF2-40B4-BE49-F238E27FC236}">
                  <a16:creationId xmlns:a16="http://schemas.microsoft.com/office/drawing/2014/main" id="{7A098304-A614-3AA3-4C60-6C25915B4D43}"/>
                </a:ext>
              </a:extLst>
            </p:cNvPr>
            <p:cNvCxnSpPr>
              <a:cxnSpLocks/>
            </p:cNvCxnSpPr>
            <p:nvPr/>
          </p:nvCxnSpPr>
          <p:spPr>
            <a:xfrm>
              <a:off x="9349095" y="2175514"/>
              <a:ext cx="130248" cy="1966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5" name="Straight Connector 864">
              <a:extLst>
                <a:ext uri="{FF2B5EF4-FFF2-40B4-BE49-F238E27FC236}">
                  <a16:creationId xmlns:a16="http://schemas.microsoft.com/office/drawing/2014/main" id="{25CAFD50-7846-CD18-1E83-94BBCCC622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349095" y="1787525"/>
              <a:ext cx="1280" cy="3865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6" name="Oval 865">
              <a:extLst>
                <a:ext uri="{FF2B5EF4-FFF2-40B4-BE49-F238E27FC236}">
                  <a16:creationId xmlns:a16="http://schemas.microsoft.com/office/drawing/2014/main" id="{EBFDE4FA-0396-70BB-3C62-78E20EAF3694}"/>
                </a:ext>
              </a:extLst>
            </p:cNvPr>
            <p:cNvSpPr/>
            <p:nvPr/>
          </p:nvSpPr>
          <p:spPr>
            <a:xfrm>
              <a:off x="9313095" y="173573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68" name="Oval 867">
              <a:extLst>
                <a:ext uri="{FF2B5EF4-FFF2-40B4-BE49-F238E27FC236}">
                  <a16:creationId xmlns:a16="http://schemas.microsoft.com/office/drawing/2014/main" id="{28B52D40-C4DD-18BB-367A-95FC7B1719DB}"/>
                </a:ext>
              </a:extLst>
            </p:cNvPr>
            <p:cNvSpPr/>
            <p:nvPr/>
          </p:nvSpPr>
          <p:spPr>
            <a:xfrm>
              <a:off x="9020983" y="1533863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869" name="Straight Connector 868">
              <a:extLst>
                <a:ext uri="{FF2B5EF4-FFF2-40B4-BE49-F238E27FC236}">
                  <a16:creationId xmlns:a16="http://schemas.microsoft.com/office/drawing/2014/main" id="{ACEB8D73-5865-C7E1-8EDB-0A849EB0EE24}"/>
                </a:ext>
              </a:extLst>
            </p:cNvPr>
            <p:cNvCxnSpPr>
              <a:cxnSpLocks/>
            </p:cNvCxnSpPr>
            <p:nvPr/>
          </p:nvCxnSpPr>
          <p:spPr>
            <a:xfrm>
              <a:off x="9061831" y="1575222"/>
              <a:ext cx="287264" cy="1950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0" name="Straight Connector 869">
              <a:extLst>
                <a:ext uri="{FF2B5EF4-FFF2-40B4-BE49-F238E27FC236}">
                  <a16:creationId xmlns:a16="http://schemas.microsoft.com/office/drawing/2014/main" id="{2CEF9BFD-1151-5990-E5E9-A55CC38334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57068" y="1372022"/>
              <a:ext cx="677863" cy="198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2128FE49-CA3A-0A9C-153E-825747F7B91A}"/>
                </a:ext>
              </a:extLst>
            </p:cNvPr>
            <p:cNvSpPr txBox="1"/>
            <p:nvPr/>
          </p:nvSpPr>
          <p:spPr>
            <a:xfrm>
              <a:off x="9347461" y="3566042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872" name="TextBox 871">
              <a:extLst>
                <a:ext uri="{FF2B5EF4-FFF2-40B4-BE49-F238E27FC236}">
                  <a16:creationId xmlns:a16="http://schemas.microsoft.com/office/drawing/2014/main" id="{EA335E65-AF33-1674-E305-E1F94F446E48}"/>
                </a:ext>
              </a:extLst>
            </p:cNvPr>
            <p:cNvSpPr txBox="1"/>
            <p:nvPr/>
          </p:nvSpPr>
          <p:spPr>
            <a:xfrm>
              <a:off x="10233441" y="147354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73" name="TextBox 872">
              <a:extLst>
                <a:ext uri="{FF2B5EF4-FFF2-40B4-BE49-F238E27FC236}">
                  <a16:creationId xmlns:a16="http://schemas.microsoft.com/office/drawing/2014/main" id="{7DD70ADE-E01C-5F5D-A140-2A4779323D49}"/>
                </a:ext>
              </a:extLst>
            </p:cNvPr>
            <p:cNvSpPr txBox="1"/>
            <p:nvPr/>
          </p:nvSpPr>
          <p:spPr>
            <a:xfrm>
              <a:off x="11030790" y="147788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74" name="TextBox 873">
              <a:extLst>
                <a:ext uri="{FF2B5EF4-FFF2-40B4-BE49-F238E27FC236}">
                  <a16:creationId xmlns:a16="http://schemas.microsoft.com/office/drawing/2014/main" id="{AA1AC879-8E44-0714-FC58-C583A4A9C194}"/>
                </a:ext>
              </a:extLst>
            </p:cNvPr>
            <p:cNvSpPr txBox="1"/>
            <p:nvPr/>
          </p:nvSpPr>
          <p:spPr>
            <a:xfrm>
              <a:off x="10708896" y="229163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B74A229D-8D16-AF24-1778-5CB813F3C30F}"/>
                </a:ext>
              </a:extLst>
            </p:cNvPr>
            <p:cNvSpPr txBox="1"/>
            <p:nvPr/>
          </p:nvSpPr>
          <p:spPr>
            <a:xfrm>
              <a:off x="10827012" y="169519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17D851E9-15E9-A99B-B7A5-B9FE67068451}"/>
                </a:ext>
              </a:extLst>
            </p:cNvPr>
            <p:cNvSpPr txBox="1"/>
            <p:nvPr/>
          </p:nvSpPr>
          <p:spPr>
            <a:xfrm>
              <a:off x="10753346" y="1880559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C45AD2CE-2F40-F863-F205-8C0131663B37}"/>
                </a:ext>
              </a:extLst>
            </p:cNvPr>
            <p:cNvSpPr txBox="1"/>
            <p:nvPr/>
          </p:nvSpPr>
          <p:spPr>
            <a:xfrm>
              <a:off x="10804524" y="2077929"/>
              <a:ext cx="156421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33D67406-8077-4CE6-3237-37E8A9316758}"/>
                </a:ext>
              </a:extLst>
            </p:cNvPr>
            <p:cNvSpPr txBox="1"/>
            <p:nvPr/>
          </p:nvSpPr>
          <p:spPr>
            <a:xfrm>
              <a:off x="10705721" y="250824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880" name="Oval 879">
              <a:extLst>
                <a:ext uri="{FF2B5EF4-FFF2-40B4-BE49-F238E27FC236}">
                  <a16:creationId xmlns:a16="http://schemas.microsoft.com/office/drawing/2014/main" id="{5314DAA6-DDFC-7943-E84B-EF5C912133D9}"/>
                </a:ext>
              </a:extLst>
            </p:cNvPr>
            <p:cNvSpPr/>
            <p:nvPr/>
          </p:nvSpPr>
          <p:spPr>
            <a:xfrm>
              <a:off x="11070998" y="193375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883" name="Straight Connector 882">
              <a:extLst>
                <a:ext uri="{FF2B5EF4-FFF2-40B4-BE49-F238E27FC236}">
                  <a16:creationId xmlns:a16="http://schemas.microsoft.com/office/drawing/2014/main" id="{DD093D93-F710-C8DC-F8EA-A87F056165C0}"/>
                </a:ext>
              </a:extLst>
            </p:cNvPr>
            <p:cNvCxnSpPr>
              <a:cxnSpLocks/>
            </p:cNvCxnSpPr>
            <p:nvPr/>
          </p:nvCxnSpPr>
          <p:spPr>
            <a:xfrm>
              <a:off x="10979150" y="2165350"/>
              <a:ext cx="848" cy="6029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4" name="Oval 883">
              <a:extLst>
                <a:ext uri="{FF2B5EF4-FFF2-40B4-BE49-F238E27FC236}">
                  <a16:creationId xmlns:a16="http://schemas.microsoft.com/office/drawing/2014/main" id="{152071AD-E563-68B0-87D4-FD3F0672FEF1}"/>
                </a:ext>
              </a:extLst>
            </p:cNvPr>
            <p:cNvSpPr/>
            <p:nvPr/>
          </p:nvSpPr>
          <p:spPr>
            <a:xfrm>
              <a:off x="10943998" y="273457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887" name="Straight Connector 886">
              <a:extLst>
                <a:ext uri="{FF2B5EF4-FFF2-40B4-BE49-F238E27FC236}">
                  <a16:creationId xmlns:a16="http://schemas.microsoft.com/office/drawing/2014/main" id="{E719813B-4670-3817-1FBF-DCD3F2C549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979998" y="1966385"/>
              <a:ext cx="125889" cy="2038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9" name="Straight Connector 888">
              <a:extLst>
                <a:ext uri="{FF2B5EF4-FFF2-40B4-BE49-F238E27FC236}">
                  <a16:creationId xmlns:a16="http://schemas.microsoft.com/office/drawing/2014/main" id="{075DB906-C8A6-5408-656B-A1807BADF9D4}"/>
                </a:ext>
              </a:extLst>
            </p:cNvPr>
            <p:cNvCxnSpPr>
              <a:cxnSpLocks/>
            </p:cNvCxnSpPr>
            <p:nvPr/>
          </p:nvCxnSpPr>
          <p:spPr>
            <a:xfrm>
              <a:off x="11106998" y="1769497"/>
              <a:ext cx="0" cy="2004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0" name="Straight Connector 889">
              <a:extLst>
                <a:ext uri="{FF2B5EF4-FFF2-40B4-BE49-F238E27FC236}">
                  <a16:creationId xmlns:a16="http://schemas.microsoft.com/office/drawing/2014/main" id="{E5D55091-CAAD-4889-539E-F72534664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867762" y="1561255"/>
              <a:ext cx="239236" cy="2067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" name="TextBox 890">
              <a:extLst>
                <a:ext uri="{FF2B5EF4-FFF2-40B4-BE49-F238E27FC236}">
                  <a16:creationId xmlns:a16="http://schemas.microsoft.com/office/drawing/2014/main" id="{B0D1EAE7-D06F-41BC-24D5-BF25862DFE40}"/>
                </a:ext>
              </a:extLst>
            </p:cNvPr>
            <p:cNvSpPr txBox="1"/>
            <p:nvPr/>
          </p:nvSpPr>
          <p:spPr>
            <a:xfrm>
              <a:off x="10854539" y="2756275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6</a:t>
              </a:r>
            </a:p>
          </p:txBody>
        </p:sp>
        <p:sp>
          <p:nvSpPr>
            <p:cNvPr id="892" name="TextBox 891">
              <a:extLst>
                <a:ext uri="{FF2B5EF4-FFF2-40B4-BE49-F238E27FC236}">
                  <a16:creationId xmlns:a16="http://schemas.microsoft.com/office/drawing/2014/main" id="{F96DF9C4-0795-D4CB-25D5-ADA3C8BF3743}"/>
                </a:ext>
              </a:extLst>
            </p:cNvPr>
            <p:cNvSpPr txBox="1"/>
            <p:nvPr/>
          </p:nvSpPr>
          <p:spPr>
            <a:xfrm>
              <a:off x="11064875" y="2075950"/>
              <a:ext cx="144361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93" name="TextBox 892">
              <a:extLst>
                <a:ext uri="{FF2B5EF4-FFF2-40B4-BE49-F238E27FC236}">
                  <a16:creationId xmlns:a16="http://schemas.microsoft.com/office/drawing/2014/main" id="{72EA50AE-9D84-27CF-CBA5-1DEBFFCDE9BF}"/>
                </a:ext>
              </a:extLst>
            </p:cNvPr>
            <p:cNvSpPr txBox="1"/>
            <p:nvPr/>
          </p:nvSpPr>
          <p:spPr>
            <a:xfrm>
              <a:off x="10959721" y="288970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94" name="TextBox 893">
              <a:extLst>
                <a:ext uri="{FF2B5EF4-FFF2-40B4-BE49-F238E27FC236}">
                  <a16:creationId xmlns:a16="http://schemas.microsoft.com/office/drawing/2014/main" id="{76077B7D-7D9C-09B9-0BD0-973964067518}"/>
                </a:ext>
              </a:extLst>
            </p:cNvPr>
            <p:cNvSpPr txBox="1"/>
            <p:nvPr/>
          </p:nvSpPr>
          <p:spPr>
            <a:xfrm>
              <a:off x="11061962" y="189058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95" name="TextBox 894">
              <a:extLst>
                <a:ext uri="{FF2B5EF4-FFF2-40B4-BE49-F238E27FC236}">
                  <a16:creationId xmlns:a16="http://schemas.microsoft.com/office/drawing/2014/main" id="{2DA71F98-9D59-7672-DED3-5FFAAE3024AB}"/>
                </a:ext>
              </a:extLst>
            </p:cNvPr>
            <p:cNvSpPr txBox="1"/>
            <p:nvPr/>
          </p:nvSpPr>
          <p:spPr>
            <a:xfrm>
              <a:off x="11068050" y="2293263"/>
              <a:ext cx="137433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896" name="TextBox 895">
              <a:extLst>
                <a:ext uri="{FF2B5EF4-FFF2-40B4-BE49-F238E27FC236}">
                  <a16:creationId xmlns:a16="http://schemas.microsoft.com/office/drawing/2014/main" id="{D67127A4-E308-17CC-CE55-5ADDD9898E04}"/>
                </a:ext>
              </a:extLst>
            </p:cNvPr>
            <p:cNvSpPr txBox="1"/>
            <p:nvPr/>
          </p:nvSpPr>
          <p:spPr>
            <a:xfrm>
              <a:off x="11093449" y="2478625"/>
              <a:ext cx="124093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97" name="TextBox 896">
              <a:extLst>
                <a:ext uri="{FF2B5EF4-FFF2-40B4-BE49-F238E27FC236}">
                  <a16:creationId xmlns:a16="http://schemas.microsoft.com/office/drawing/2014/main" id="{DD413392-70E4-4FB0-1CC6-2FC60CA856DA}"/>
                </a:ext>
              </a:extLst>
            </p:cNvPr>
            <p:cNvSpPr txBox="1"/>
            <p:nvPr/>
          </p:nvSpPr>
          <p:spPr>
            <a:xfrm>
              <a:off x="10966649" y="267599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898" name="TextBox 897">
              <a:extLst>
                <a:ext uri="{FF2B5EF4-FFF2-40B4-BE49-F238E27FC236}">
                  <a16:creationId xmlns:a16="http://schemas.microsoft.com/office/drawing/2014/main" id="{1EE510A5-CD13-B83A-89E3-E82CA9EC179C}"/>
                </a:ext>
              </a:extLst>
            </p:cNvPr>
            <p:cNvSpPr txBox="1"/>
            <p:nvPr/>
          </p:nvSpPr>
          <p:spPr>
            <a:xfrm>
              <a:off x="10953371" y="310631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cxnSp>
          <p:nvCxnSpPr>
            <p:cNvPr id="903" name="Straight Connector 902">
              <a:extLst>
                <a:ext uri="{FF2B5EF4-FFF2-40B4-BE49-F238E27FC236}">
                  <a16:creationId xmlns:a16="http://schemas.microsoft.com/office/drawing/2014/main" id="{3959C80C-E439-C17E-FB00-498698730CED}"/>
                </a:ext>
              </a:extLst>
            </p:cNvPr>
            <p:cNvCxnSpPr>
              <a:cxnSpLocks/>
            </p:cNvCxnSpPr>
            <p:nvPr/>
          </p:nvCxnSpPr>
          <p:spPr>
            <a:xfrm>
              <a:off x="11236325" y="2159000"/>
              <a:ext cx="848" cy="12073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04" name="Oval 903">
              <a:extLst>
                <a:ext uri="{FF2B5EF4-FFF2-40B4-BE49-F238E27FC236}">
                  <a16:creationId xmlns:a16="http://schemas.microsoft.com/office/drawing/2014/main" id="{69FD8957-3142-09C9-8BA3-71D5FAAE723A}"/>
                </a:ext>
              </a:extLst>
            </p:cNvPr>
            <p:cNvSpPr/>
            <p:nvPr/>
          </p:nvSpPr>
          <p:spPr>
            <a:xfrm>
              <a:off x="11201173" y="333263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12" name="Straight Connector 911">
              <a:extLst>
                <a:ext uri="{FF2B5EF4-FFF2-40B4-BE49-F238E27FC236}">
                  <a16:creationId xmlns:a16="http://schemas.microsoft.com/office/drawing/2014/main" id="{5EDE02E6-F50B-B944-5A41-C0C17BCD06BE}"/>
                </a:ext>
              </a:extLst>
            </p:cNvPr>
            <p:cNvCxnSpPr>
              <a:cxnSpLocks/>
            </p:cNvCxnSpPr>
            <p:nvPr/>
          </p:nvCxnSpPr>
          <p:spPr>
            <a:xfrm>
              <a:off x="11109062" y="1960035"/>
              <a:ext cx="128111" cy="2042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3" name="TextBox 912">
              <a:extLst>
                <a:ext uri="{FF2B5EF4-FFF2-40B4-BE49-F238E27FC236}">
                  <a16:creationId xmlns:a16="http://schemas.microsoft.com/office/drawing/2014/main" id="{2CFF5CD5-DEAB-806B-9098-FF01D92DA0C2}"/>
                </a:ext>
              </a:extLst>
            </p:cNvPr>
            <p:cNvSpPr txBox="1"/>
            <p:nvPr/>
          </p:nvSpPr>
          <p:spPr>
            <a:xfrm>
              <a:off x="11111714" y="3354341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0CDC566E-88CE-938B-E2A0-C408B5EA5877}"/>
                </a:ext>
              </a:extLst>
            </p:cNvPr>
            <p:cNvSpPr txBox="1"/>
            <p:nvPr/>
          </p:nvSpPr>
          <p:spPr>
            <a:xfrm>
              <a:off x="10480116" y="1281342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915" name="TextBox 914">
              <a:extLst>
                <a:ext uri="{FF2B5EF4-FFF2-40B4-BE49-F238E27FC236}">
                  <a16:creationId xmlns:a16="http://schemas.microsoft.com/office/drawing/2014/main" id="{6F8CAFC6-FF22-55FD-6D7A-ED7E02C1F4A0}"/>
                </a:ext>
              </a:extLst>
            </p:cNvPr>
            <p:cNvSpPr txBox="1"/>
            <p:nvPr/>
          </p:nvSpPr>
          <p:spPr>
            <a:xfrm>
              <a:off x="10228707" y="209509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916" name="TextBox 915">
              <a:extLst>
                <a:ext uri="{FF2B5EF4-FFF2-40B4-BE49-F238E27FC236}">
                  <a16:creationId xmlns:a16="http://schemas.microsoft.com/office/drawing/2014/main" id="{CDCEC34F-0C4F-EEC9-7BDB-85899DB23565}"/>
                </a:ext>
              </a:extLst>
            </p:cNvPr>
            <p:cNvSpPr txBox="1"/>
            <p:nvPr/>
          </p:nvSpPr>
          <p:spPr>
            <a:xfrm>
              <a:off x="10443343" y="149865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B7C0D2C5-E26D-1204-57E9-050ACC2CA5E5}"/>
                </a:ext>
              </a:extLst>
            </p:cNvPr>
            <p:cNvSpPr txBox="1"/>
            <p:nvPr/>
          </p:nvSpPr>
          <p:spPr>
            <a:xfrm>
              <a:off x="10273157" y="168401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918" name="TextBox 917">
              <a:extLst>
                <a:ext uri="{FF2B5EF4-FFF2-40B4-BE49-F238E27FC236}">
                  <a16:creationId xmlns:a16="http://schemas.microsoft.com/office/drawing/2014/main" id="{B817B5D6-6807-CF59-E9AD-700A386651F8}"/>
                </a:ext>
              </a:extLst>
            </p:cNvPr>
            <p:cNvSpPr txBox="1"/>
            <p:nvPr/>
          </p:nvSpPr>
          <p:spPr>
            <a:xfrm>
              <a:off x="10229285" y="1881387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919" name="TextBox 918">
              <a:extLst>
                <a:ext uri="{FF2B5EF4-FFF2-40B4-BE49-F238E27FC236}">
                  <a16:creationId xmlns:a16="http://schemas.microsoft.com/office/drawing/2014/main" id="{A4F5F15D-FED1-C9B9-414F-DC206A975597}"/>
                </a:ext>
              </a:extLst>
            </p:cNvPr>
            <p:cNvSpPr txBox="1"/>
            <p:nvPr/>
          </p:nvSpPr>
          <p:spPr>
            <a:xfrm>
              <a:off x="10225532" y="2311705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921" name="Oval 920">
              <a:extLst>
                <a:ext uri="{FF2B5EF4-FFF2-40B4-BE49-F238E27FC236}">
                  <a16:creationId xmlns:a16="http://schemas.microsoft.com/office/drawing/2014/main" id="{0F8BBE0A-0C89-FA1A-3C3A-3AF6C94C2D33}"/>
                </a:ext>
              </a:extLst>
            </p:cNvPr>
            <p:cNvSpPr/>
            <p:nvPr/>
          </p:nvSpPr>
          <p:spPr>
            <a:xfrm>
              <a:off x="10590809" y="1737216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24" name="Straight Connector 923">
              <a:extLst>
                <a:ext uri="{FF2B5EF4-FFF2-40B4-BE49-F238E27FC236}">
                  <a16:creationId xmlns:a16="http://schemas.microsoft.com/office/drawing/2014/main" id="{53952229-EA00-B8DC-5A59-AC7621990EE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499809" y="1971675"/>
              <a:ext cx="3091" cy="6000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5" name="Oval 924">
              <a:extLst>
                <a:ext uri="{FF2B5EF4-FFF2-40B4-BE49-F238E27FC236}">
                  <a16:creationId xmlns:a16="http://schemas.microsoft.com/office/drawing/2014/main" id="{BEDEF76D-A934-931A-8D24-C32DA75B8512}"/>
                </a:ext>
              </a:extLst>
            </p:cNvPr>
            <p:cNvSpPr/>
            <p:nvPr/>
          </p:nvSpPr>
          <p:spPr>
            <a:xfrm>
              <a:off x="10463809" y="253802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28" name="Straight Connector 927">
              <a:extLst>
                <a:ext uri="{FF2B5EF4-FFF2-40B4-BE49-F238E27FC236}">
                  <a16:creationId xmlns:a16="http://schemas.microsoft.com/office/drawing/2014/main" id="{69AA6CC4-AADE-F8BB-7FE1-E49AB36A2E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499809" y="1769843"/>
              <a:ext cx="125889" cy="2038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9" name="Oval 928">
              <a:extLst>
                <a:ext uri="{FF2B5EF4-FFF2-40B4-BE49-F238E27FC236}">
                  <a16:creationId xmlns:a16="http://schemas.microsoft.com/office/drawing/2014/main" id="{7E93427F-BB4F-6F61-9166-44E437321447}"/>
                </a:ext>
              </a:extLst>
            </p:cNvPr>
            <p:cNvSpPr/>
            <p:nvPr/>
          </p:nvSpPr>
          <p:spPr>
            <a:xfrm>
              <a:off x="10834649" y="1536929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30" name="Straight Connector 929">
              <a:extLst>
                <a:ext uri="{FF2B5EF4-FFF2-40B4-BE49-F238E27FC236}">
                  <a16:creationId xmlns:a16="http://schemas.microsoft.com/office/drawing/2014/main" id="{03B2A12E-156C-3F46-91BE-1484FE05AE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26809" y="1561255"/>
              <a:ext cx="246033" cy="2121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1" name="Straight Connector 930">
              <a:extLst>
                <a:ext uri="{FF2B5EF4-FFF2-40B4-BE49-F238E27FC236}">
                  <a16:creationId xmlns:a16="http://schemas.microsoft.com/office/drawing/2014/main" id="{B66C7A1E-A80F-C080-CB6F-39CBDADFB807}"/>
                </a:ext>
              </a:extLst>
            </p:cNvPr>
            <p:cNvCxnSpPr>
              <a:cxnSpLocks/>
            </p:cNvCxnSpPr>
            <p:nvPr/>
          </p:nvCxnSpPr>
          <p:spPr>
            <a:xfrm>
              <a:off x="9733343" y="1372022"/>
              <a:ext cx="1137306" cy="1994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2" name="TextBox 931">
              <a:extLst>
                <a:ext uri="{FF2B5EF4-FFF2-40B4-BE49-F238E27FC236}">
                  <a16:creationId xmlns:a16="http://schemas.microsoft.com/office/drawing/2014/main" id="{ACDC39A9-CA48-8407-615C-8E7DE32ADEF6}"/>
                </a:ext>
              </a:extLst>
            </p:cNvPr>
            <p:cNvSpPr txBox="1"/>
            <p:nvPr/>
          </p:nvSpPr>
          <p:spPr>
            <a:xfrm>
              <a:off x="10374350" y="2559733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</a:t>
              </a:r>
            </a:p>
          </p:txBody>
        </p:sp>
        <p:sp>
          <p:nvSpPr>
            <p:cNvPr id="933" name="TextBox 932">
              <a:extLst>
                <a:ext uri="{FF2B5EF4-FFF2-40B4-BE49-F238E27FC236}">
                  <a16:creationId xmlns:a16="http://schemas.microsoft.com/office/drawing/2014/main" id="{78B7799E-732A-8692-5B98-15E8FF364FC8}"/>
                </a:ext>
              </a:extLst>
            </p:cNvPr>
            <p:cNvSpPr txBox="1"/>
            <p:nvPr/>
          </p:nvSpPr>
          <p:spPr>
            <a:xfrm>
              <a:off x="10583544" y="1879408"/>
              <a:ext cx="145503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934" name="TextBox 933">
              <a:extLst>
                <a:ext uri="{FF2B5EF4-FFF2-40B4-BE49-F238E27FC236}">
                  <a16:creationId xmlns:a16="http://schemas.microsoft.com/office/drawing/2014/main" id="{929FFBDC-F914-7280-9743-FBFC2933F7B2}"/>
                </a:ext>
              </a:extLst>
            </p:cNvPr>
            <p:cNvSpPr txBox="1"/>
            <p:nvPr/>
          </p:nvSpPr>
          <p:spPr>
            <a:xfrm>
              <a:off x="10485882" y="269316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935" name="TextBox 934">
              <a:extLst>
                <a:ext uri="{FF2B5EF4-FFF2-40B4-BE49-F238E27FC236}">
                  <a16:creationId xmlns:a16="http://schemas.microsoft.com/office/drawing/2014/main" id="{397A3CE6-B542-DF95-629F-F1B4E4B881BA}"/>
                </a:ext>
              </a:extLst>
            </p:cNvPr>
            <p:cNvSpPr txBox="1"/>
            <p:nvPr/>
          </p:nvSpPr>
          <p:spPr>
            <a:xfrm>
              <a:off x="10581773" y="169404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936" name="TextBox 935">
              <a:extLst>
                <a:ext uri="{FF2B5EF4-FFF2-40B4-BE49-F238E27FC236}">
                  <a16:creationId xmlns:a16="http://schemas.microsoft.com/office/drawing/2014/main" id="{4D7CCBCB-51A5-6FA5-F2C3-C712BD3542D9}"/>
                </a:ext>
              </a:extLst>
            </p:cNvPr>
            <p:cNvSpPr txBox="1"/>
            <p:nvPr/>
          </p:nvSpPr>
          <p:spPr>
            <a:xfrm>
              <a:off x="10563224" y="2096721"/>
              <a:ext cx="16524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sp>
          <p:nvSpPr>
            <p:cNvPr id="937" name="TextBox 936">
              <a:extLst>
                <a:ext uri="{FF2B5EF4-FFF2-40B4-BE49-F238E27FC236}">
                  <a16:creationId xmlns:a16="http://schemas.microsoft.com/office/drawing/2014/main" id="{B10ED128-F52C-8D1C-853A-9A863575DB95}"/>
                </a:ext>
              </a:extLst>
            </p:cNvPr>
            <p:cNvSpPr txBox="1"/>
            <p:nvPr/>
          </p:nvSpPr>
          <p:spPr>
            <a:xfrm>
              <a:off x="10591800" y="2282083"/>
              <a:ext cx="14555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938" name="TextBox 937">
              <a:extLst>
                <a:ext uri="{FF2B5EF4-FFF2-40B4-BE49-F238E27FC236}">
                  <a16:creationId xmlns:a16="http://schemas.microsoft.com/office/drawing/2014/main" id="{CF59729B-7656-5A63-E0C3-DE9EF81C2FE9}"/>
                </a:ext>
              </a:extLst>
            </p:cNvPr>
            <p:cNvSpPr txBox="1"/>
            <p:nvPr/>
          </p:nvSpPr>
          <p:spPr>
            <a:xfrm>
              <a:off x="10486460" y="2479453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</a:t>
              </a:r>
            </a:p>
          </p:txBody>
        </p:sp>
        <p:sp>
          <p:nvSpPr>
            <p:cNvPr id="939" name="TextBox 938">
              <a:extLst>
                <a:ext uri="{FF2B5EF4-FFF2-40B4-BE49-F238E27FC236}">
                  <a16:creationId xmlns:a16="http://schemas.microsoft.com/office/drawing/2014/main" id="{DDD790EF-B849-6D12-74DE-A3E3BE43A2A7}"/>
                </a:ext>
              </a:extLst>
            </p:cNvPr>
            <p:cNvSpPr txBox="1"/>
            <p:nvPr/>
          </p:nvSpPr>
          <p:spPr>
            <a:xfrm>
              <a:off x="10482707" y="2909771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cxnSp>
          <p:nvCxnSpPr>
            <p:cNvPr id="944" name="Straight Connector 943">
              <a:extLst>
                <a:ext uri="{FF2B5EF4-FFF2-40B4-BE49-F238E27FC236}">
                  <a16:creationId xmlns:a16="http://schemas.microsoft.com/office/drawing/2014/main" id="{21371ABD-020D-8D2B-7165-92BC8CB951FD}"/>
                </a:ext>
              </a:extLst>
            </p:cNvPr>
            <p:cNvCxnSpPr>
              <a:cxnSpLocks/>
            </p:cNvCxnSpPr>
            <p:nvPr/>
          </p:nvCxnSpPr>
          <p:spPr>
            <a:xfrm>
              <a:off x="10747375" y="1958975"/>
              <a:ext cx="9609" cy="12108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45" name="Oval 944">
              <a:extLst>
                <a:ext uri="{FF2B5EF4-FFF2-40B4-BE49-F238E27FC236}">
                  <a16:creationId xmlns:a16="http://schemas.microsoft.com/office/drawing/2014/main" id="{AC69F20B-7AB7-DA3C-80CA-6154504F442E}"/>
                </a:ext>
              </a:extLst>
            </p:cNvPr>
            <p:cNvSpPr/>
            <p:nvPr/>
          </p:nvSpPr>
          <p:spPr>
            <a:xfrm>
              <a:off x="10720984" y="313609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53" name="Straight Connector 952">
              <a:extLst>
                <a:ext uri="{FF2B5EF4-FFF2-40B4-BE49-F238E27FC236}">
                  <a16:creationId xmlns:a16="http://schemas.microsoft.com/office/drawing/2014/main" id="{4CC8C284-F3D0-9D2E-A45D-24D00A0B5708}"/>
                </a:ext>
              </a:extLst>
            </p:cNvPr>
            <p:cNvCxnSpPr>
              <a:cxnSpLocks/>
            </p:cNvCxnSpPr>
            <p:nvPr/>
          </p:nvCxnSpPr>
          <p:spPr>
            <a:xfrm>
              <a:off x="10628873" y="1763493"/>
              <a:ext cx="115327" cy="19865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E1E2BF62-507E-14DF-68D1-C501A6E08E5A}"/>
                </a:ext>
              </a:extLst>
            </p:cNvPr>
            <p:cNvSpPr txBox="1"/>
            <p:nvPr/>
          </p:nvSpPr>
          <p:spPr>
            <a:xfrm>
              <a:off x="10631525" y="3157799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</p:txBody>
        </p:sp>
        <p:sp>
          <p:nvSpPr>
            <p:cNvPr id="957" name="TextBox 956">
              <a:extLst>
                <a:ext uri="{FF2B5EF4-FFF2-40B4-BE49-F238E27FC236}">
                  <a16:creationId xmlns:a16="http://schemas.microsoft.com/office/drawing/2014/main" id="{A80A6818-870B-AE6C-48ED-515F7C95FBA4}"/>
                </a:ext>
              </a:extLst>
            </p:cNvPr>
            <p:cNvSpPr txBox="1"/>
            <p:nvPr/>
          </p:nvSpPr>
          <p:spPr>
            <a:xfrm>
              <a:off x="9995791" y="1914296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4B445920-F07A-BB91-B4A5-D1A644C9818C}"/>
                </a:ext>
              </a:extLst>
            </p:cNvPr>
            <p:cNvSpPr txBox="1"/>
            <p:nvPr/>
          </p:nvSpPr>
          <p:spPr>
            <a:xfrm>
              <a:off x="9995787" y="1697688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</a:p>
          </p:txBody>
        </p:sp>
        <p:cxnSp>
          <p:nvCxnSpPr>
            <p:cNvPr id="961" name="Straight Connector 960">
              <a:extLst>
                <a:ext uri="{FF2B5EF4-FFF2-40B4-BE49-F238E27FC236}">
                  <a16:creationId xmlns:a16="http://schemas.microsoft.com/office/drawing/2014/main" id="{C69B4068-D7AC-47DC-D28D-E7BF3161EFC4}"/>
                </a:ext>
              </a:extLst>
            </p:cNvPr>
            <p:cNvCxnSpPr>
              <a:cxnSpLocks/>
            </p:cNvCxnSpPr>
            <p:nvPr/>
          </p:nvCxnSpPr>
          <p:spPr>
            <a:xfrm>
              <a:off x="10271125" y="1765300"/>
              <a:ext cx="0" cy="4090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2" name="Oval 961">
              <a:extLst>
                <a:ext uri="{FF2B5EF4-FFF2-40B4-BE49-F238E27FC236}">
                  <a16:creationId xmlns:a16="http://schemas.microsoft.com/office/drawing/2014/main" id="{84F33BA4-5B66-66DE-D61F-DEDA14A071C1}"/>
                </a:ext>
              </a:extLst>
            </p:cNvPr>
            <p:cNvSpPr/>
            <p:nvPr/>
          </p:nvSpPr>
          <p:spPr>
            <a:xfrm>
              <a:off x="10235125" y="2140619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964" name="Straight Connector 963">
              <a:extLst>
                <a:ext uri="{FF2B5EF4-FFF2-40B4-BE49-F238E27FC236}">
                  <a16:creationId xmlns:a16="http://schemas.microsoft.com/office/drawing/2014/main" id="{DEC6464E-8EA1-BF50-8853-7B324AA06E45}"/>
                </a:ext>
              </a:extLst>
            </p:cNvPr>
            <p:cNvCxnSpPr>
              <a:cxnSpLocks/>
            </p:cNvCxnSpPr>
            <p:nvPr/>
          </p:nvCxnSpPr>
          <p:spPr>
            <a:xfrm>
              <a:off x="10133277" y="1564061"/>
              <a:ext cx="137848" cy="2034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5" name="Group 964">
              <a:extLst>
                <a:ext uri="{FF2B5EF4-FFF2-40B4-BE49-F238E27FC236}">
                  <a16:creationId xmlns:a16="http://schemas.microsoft.com/office/drawing/2014/main" id="{E447798E-A024-A15B-9D3B-1F9F65AC1481}"/>
                </a:ext>
              </a:extLst>
            </p:cNvPr>
            <p:cNvGrpSpPr/>
            <p:nvPr/>
          </p:nvGrpSpPr>
          <p:grpSpPr>
            <a:xfrm>
              <a:off x="9730168" y="1356458"/>
              <a:ext cx="441492" cy="307777"/>
              <a:chOff x="8169389" y="3041480"/>
              <a:chExt cx="441492" cy="307777"/>
            </a:xfrm>
          </p:grpSpPr>
          <p:sp>
            <p:nvSpPr>
              <p:cNvPr id="974" name="TextBox 973">
                <a:extLst>
                  <a:ext uri="{FF2B5EF4-FFF2-40B4-BE49-F238E27FC236}">
                    <a16:creationId xmlns:a16="http://schemas.microsoft.com/office/drawing/2014/main" id="{9CD32A54-2C2B-03C2-C8C4-3741DB6D9403}"/>
                  </a:ext>
                </a:extLst>
              </p:cNvPr>
              <p:cNvSpPr txBox="1"/>
              <p:nvPr/>
            </p:nvSpPr>
            <p:spPr>
              <a:xfrm>
                <a:off x="8231963" y="3041480"/>
                <a:ext cx="13278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</p:txBody>
          </p:sp>
          <p:sp>
            <p:nvSpPr>
              <p:cNvPr id="975" name="Oval 974">
                <a:extLst>
                  <a:ext uri="{FF2B5EF4-FFF2-40B4-BE49-F238E27FC236}">
                    <a16:creationId xmlns:a16="http://schemas.microsoft.com/office/drawing/2014/main" id="{2F6C94BB-0223-8E89-CC13-E62892EFB4AD}"/>
                  </a:ext>
                </a:extLst>
              </p:cNvPr>
              <p:cNvSpPr/>
              <p:nvPr/>
            </p:nvSpPr>
            <p:spPr>
              <a:xfrm>
                <a:off x="8538881" y="3221770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976" name="Straight Connector 975">
                <a:extLst>
                  <a:ext uri="{FF2B5EF4-FFF2-40B4-BE49-F238E27FC236}">
                    <a16:creationId xmlns:a16="http://schemas.microsoft.com/office/drawing/2014/main" id="{CD312AC4-0E13-2FEF-FBBA-B176F12283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69389" y="3057044"/>
                <a:ext cx="405492" cy="2042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6" name="TextBox 965">
              <a:extLst>
                <a:ext uri="{FF2B5EF4-FFF2-40B4-BE49-F238E27FC236}">
                  <a16:creationId xmlns:a16="http://schemas.microsoft.com/office/drawing/2014/main" id="{30F2DBE9-8DA7-6BB0-D0D0-11CDFDB3677E}"/>
                </a:ext>
              </a:extLst>
            </p:cNvPr>
            <p:cNvSpPr txBox="1"/>
            <p:nvPr/>
          </p:nvSpPr>
          <p:spPr>
            <a:xfrm>
              <a:off x="10145666" y="2162324"/>
              <a:ext cx="251472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grpSp>
          <p:nvGrpSpPr>
            <p:cNvPr id="967" name="Group 966">
              <a:extLst>
                <a:ext uri="{FF2B5EF4-FFF2-40B4-BE49-F238E27FC236}">
                  <a16:creationId xmlns:a16="http://schemas.microsoft.com/office/drawing/2014/main" id="{5763C014-CF23-FEDC-B19C-AD4DC889B726}"/>
                </a:ext>
              </a:extLst>
            </p:cNvPr>
            <p:cNvGrpSpPr/>
            <p:nvPr/>
          </p:nvGrpSpPr>
          <p:grpSpPr>
            <a:xfrm>
              <a:off x="9784654" y="1493910"/>
              <a:ext cx="348623" cy="741635"/>
              <a:chOff x="8205569" y="4002410"/>
              <a:chExt cx="348623" cy="741635"/>
            </a:xfrm>
          </p:grpSpPr>
          <p:sp>
            <p:nvSpPr>
              <p:cNvPr id="968" name="TextBox 967">
                <a:extLst>
                  <a:ext uri="{FF2B5EF4-FFF2-40B4-BE49-F238E27FC236}">
                    <a16:creationId xmlns:a16="http://schemas.microsoft.com/office/drawing/2014/main" id="{DD786DF1-718F-4DE4-C62F-684CEFFD324A}"/>
                  </a:ext>
                </a:extLst>
              </p:cNvPr>
              <p:cNvSpPr txBox="1"/>
              <p:nvPr/>
            </p:nvSpPr>
            <p:spPr>
              <a:xfrm>
                <a:off x="8205569" y="4002410"/>
                <a:ext cx="251472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r"/>
                <a:r>
                  <a:rPr lang="en-US" sz="1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</a:p>
            </p:txBody>
          </p:sp>
          <p:cxnSp>
            <p:nvCxnSpPr>
              <p:cNvPr id="970" name="Straight Connector 969">
                <a:extLst>
                  <a:ext uri="{FF2B5EF4-FFF2-40B4-BE49-F238E27FC236}">
                    <a16:creationId xmlns:a16="http://schemas.microsoft.com/office/drawing/2014/main" id="{DF906536-5DEB-E1D6-9682-087D709FD0E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17401" y="4270625"/>
                <a:ext cx="1589" cy="2084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1" name="Oval 970">
                <a:extLst>
                  <a:ext uri="{FF2B5EF4-FFF2-40B4-BE49-F238E27FC236}">
                    <a16:creationId xmlns:a16="http://schemas.microsoft.com/office/drawing/2014/main" id="{CB5356E0-E8B7-A007-AC1F-5E169B2BE945}"/>
                  </a:ext>
                </a:extLst>
              </p:cNvPr>
              <p:cNvSpPr/>
              <p:nvPr/>
            </p:nvSpPr>
            <p:spPr>
              <a:xfrm>
                <a:off x="8381401" y="4445341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972" name="Straight Connector 971">
                <a:extLst>
                  <a:ext uri="{FF2B5EF4-FFF2-40B4-BE49-F238E27FC236}">
                    <a16:creationId xmlns:a16="http://schemas.microsoft.com/office/drawing/2014/main" id="{F80735AE-410A-F945-A52F-79AC870EA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17401" y="4078911"/>
                <a:ext cx="136791" cy="19969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" name="TextBox 972">
                <a:extLst>
                  <a:ext uri="{FF2B5EF4-FFF2-40B4-BE49-F238E27FC236}">
                    <a16:creationId xmlns:a16="http://schemas.microsoft.com/office/drawing/2014/main" id="{7DA69D22-3D10-F4E2-6E02-EB21388DB367}"/>
                  </a:ext>
                </a:extLst>
              </p:cNvPr>
              <p:cNvSpPr txBox="1"/>
              <p:nvPr/>
            </p:nvSpPr>
            <p:spPr>
              <a:xfrm>
                <a:off x="8291942" y="4467046"/>
                <a:ext cx="2514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2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10</a:t>
                </a:r>
              </a:p>
            </p:txBody>
          </p:sp>
        </p:grpSp>
        <p:sp>
          <p:nvSpPr>
            <p:cNvPr id="956" name="TextBox 955">
              <a:extLst>
                <a:ext uri="{FF2B5EF4-FFF2-40B4-BE49-F238E27FC236}">
                  <a16:creationId xmlns:a16="http://schemas.microsoft.com/office/drawing/2014/main" id="{BA765AAE-4C4E-B1AC-27C1-E1FAB13B4B2B}"/>
                </a:ext>
              </a:extLst>
            </p:cNvPr>
            <p:cNvSpPr txBox="1"/>
            <p:nvPr/>
          </p:nvSpPr>
          <p:spPr>
            <a:xfrm>
              <a:off x="9729098" y="1725614"/>
              <a:ext cx="251472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$</a:t>
              </a:r>
            </a:p>
          </p:txBody>
        </p:sp>
      </p:grpSp>
      <p:sp>
        <p:nvSpPr>
          <p:cNvPr id="1034" name="TextBox 1033">
            <a:extLst>
              <a:ext uri="{FF2B5EF4-FFF2-40B4-BE49-F238E27FC236}">
                <a16:creationId xmlns:a16="http://schemas.microsoft.com/office/drawing/2014/main" id="{BFD71222-805E-A381-EE58-F5D2C9484F22}"/>
              </a:ext>
            </a:extLst>
          </p:cNvPr>
          <p:cNvSpPr txBox="1"/>
          <p:nvPr/>
        </p:nvSpPr>
        <p:spPr>
          <a:xfrm>
            <a:off x="11291619" y="2112521"/>
            <a:ext cx="749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(7,12)</a:t>
            </a: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16C8CD62-A3D7-65AB-C5A7-D417E63EAF86}"/>
              </a:ext>
            </a:extLst>
          </p:cNvPr>
          <p:cNvSpPr txBox="1"/>
          <p:nvPr/>
        </p:nvSpPr>
        <p:spPr>
          <a:xfrm>
            <a:off x="6578602" y="3248250"/>
            <a:ext cx="134298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O(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) space</a:t>
            </a:r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D42BC6A6-5507-62D7-0729-87874C48A33A}"/>
              </a:ext>
            </a:extLst>
          </p:cNvPr>
          <p:cNvSpPr txBox="1"/>
          <p:nvPr/>
        </p:nvSpPr>
        <p:spPr>
          <a:xfrm>
            <a:off x="10109470" y="3237569"/>
            <a:ext cx="134298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O(</a:t>
            </a:r>
            <a:r>
              <a:rPr lang="en-US" i="1" dirty="0"/>
              <a:t>n</a:t>
            </a:r>
            <a:r>
              <a:rPr lang="en-US" dirty="0"/>
              <a:t>) space</a:t>
            </a:r>
          </a:p>
        </p:txBody>
      </p:sp>
      <p:sp>
        <p:nvSpPr>
          <p:cNvPr id="1170" name="Content Placeholder 2">
            <a:extLst>
              <a:ext uri="{FF2B5EF4-FFF2-40B4-BE49-F238E27FC236}">
                <a16:creationId xmlns:a16="http://schemas.microsoft.com/office/drawing/2014/main" id="{5382BAF4-BA4F-F500-8813-39FB6F5B9103}"/>
              </a:ext>
            </a:extLst>
          </p:cNvPr>
          <p:cNvSpPr txBox="1">
            <a:spLocks/>
          </p:cNvSpPr>
          <p:nvPr/>
        </p:nvSpPr>
        <p:spPr>
          <a:xfrm>
            <a:off x="4713979" y="3629941"/>
            <a:ext cx="7454774" cy="28561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/>
              <a:t>Sorting suffixes </a:t>
            </a:r>
            <a:r>
              <a:rPr lang="en-US" sz="1800" dirty="0"/>
              <a:t>using e.g. </a:t>
            </a:r>
            <a:r>
              <a:rPr lang="en-US" sz="1800" dirty="0" err="1"/>
              <a:t>MergeSort</a:t>
            </a:r>
            <a:r>
              <a:rPr lang="en-US" sz="1800" dirty="0"/>
              <a:t> ⇒ O(</a:t>
            </a:r>
            <a:r>
              <a:rPr lang="en-US" sz="1800" i="1" dirty="0"/>
              <a:t>n</a:t>
            </a:r>
            <a:r>
              <a:rPr lang="en-US" sz="1800" baseline="30000" dirty="0"/>
              <a:t>2</a:t>
            </a:r>
            <a:r>
              <a:rPr lang="en-US" sz="1800" dirty="0"/>
              <a:t>∙log </a:t>
            </a:r>
            <a:r>
              <a:rPr lang="en-US" sz="1800" i="1" dirty="0"/>
              <a:t>n</a:t>
            </a:r>
            <a:r>
              <a:rPr lang="en-US" sz="1800" dirty="0"/>
              <a:t>) time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/>
              <a:t>Suffix tree </a:t>
            </a:r>
            <a:r>
              <a:rPr lang="en-US" sz="1800" dirty="0"/>
              <a:t>: Weiner (1973) O(</a:t>
            </a:r>
            <a:r>
              <a:rPr lang="en-US" sz="1800" i="1" dirty="0" err="1"/>
              <a:t>n</a:t>
            </a:r>
            <a:r>
              <a:rPr lang="en-US" sz="1800" dirty="0" err="1"/>
              <a:t>∙log</a:t>
            </a:r>
            <a:r>
              <a:rPr lang="en-US" sz="1800" dirty="0"/>
              <a:t> </a:t>
            </a:r>
            <a:r>
              <a:rPr lang="en-US" sz="1800" i="1" dirty="0"/>
              <a:t>n</a:t>
            </a:r>
            <a:r>
              <a:rPr lang="en-US" sz="1800" dirty="0"/>
              <a:t>), O(</a:t>
            </a:r>
            <a:r>
              <a:rPr lang="en-US" sz="1800" i="1" dirty="0"/>
              <a:t>n</a:t>
            </a:r>
            <a:r>
              <a:rPr lang="en-US" sz="1800" dirty="0"/>
              <a:t>) for ∑=O(1) </a:t>
            </a:r>
            <a:br>
              <a:rPr lang="en-US" sz="1800" dirty="0"/>
            </a:br>
            <a:r>
              <a:rPr lang="en-US" sz="1800" dirty="0"/>
              <a:t>                          Farach (1997) O(Sort</a:t>
            </a:r>
            <a:r>
              <a:rPr lang="en-US" sz="1800" baseline="-25000" dirty="0"/>
              <a:t>∑</a:t>
            </a:r>
            <a:r>
              <a:rPr lang="en-US" sz="1800" dirty="0"/>
              <a:t>(</a:t>
            </a:r>
            <a:r>
              <a:rPr lang="en-US" sz="1800" i="1" dirty="0"/>
              <a:t>n</a:t>
            </a:r>
            <a:r>
              <a:rPr lang="en-US" sz="1800" dirty="0"/>
              <a:t>)), O(</a:t>
            </a:r>
            <a:r>
              <a:rPr lang="en-US" sz="1800" i="1" dirty="0"/>
              <a:t>n</a:t>
            </a:r>
            <a:r>
              <a:rPr lang="en-US" sz="1800" dirty="0"/>
              <a:t>) for ∑=</a:t>
            </a:r>
            <a:r>
              <a:rPr lang="en-US" sz="1800" i="1" dirty="0" err="1"/>
              <a:t>n</a:t>
            </a:r>
            <a:r>
              <a:rPr lang="en-US" sz="1800" baseline="30000" dirty="0" err="1"/>
              <a:t>O</a:t>
            </a:r>
            <a:r>
              <a:rPr lang="en-US" sz="1800" baseline="30000" dirty="0"/>
              <a:t>(1)</a:t>
            </a:r>
            <a:r>
              <a:rPr lang="en-US" sz="1800" dirty="0"/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/>
              <a:t>Suffix array</a:t>
            </a:r>
            <a:r>
              <a:rPr lang="en-US" sz="1800" dirty="0"/>
              <a:t> : Kärkkäinen &amp; Sanders (2003) O(Sort</a:t>
            </a:r>
            <a:r>
              <a:rPr lang="en-US" sz="1800" baseline="-25000" dirty="0"/>
              <a:t>∑</a:t>
            </a:r>
            <a:r>
              <a:rPr lang="en-US" sz="1800" dirty="0"/>
              <a:t>(</a:t>
            </a:r>
            <a:r>
              <a:rPr lang="en-US" sz="1800" i="1" dirty="0"/>
              <a:t>n</a:t>
            </a:r>
            <a:r>
              <a:rPr lang="en-US" sz="1800" dirty="0"/>
              <a:t>))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b="1" dirty="0">
                <a:solidFill>
                  <a:srgbClr val="C00000"/>
                </a:solidFill>
              </a:rPr>
              <a:t>Suffix selection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/>
              <a:t>: Find the </a:t>
            </a:r>
            <a:r>
              <a:rPr lang="en-US" sz="1800" i="1" dirty="0"/>
              <a:t>k</a:t>
            </a:r>
            <a:r>
              <a:rPr lang="en-US" sz="1800" baseline="30000" dirty="0"/>
              <a:t>th</a:t>
            </a:r>
            <a:r>
              <a:rPr lang="en-US" sz="1800" dirty="0"/>
              <a:t> lexicographically smallest suffix</a:t>
            </a:r>
            <a:br>
              <a:rPr lang="en-US" sz="1800" dirty="0"/>
            </a:br>
            <a:r>
              <a:rPr lang="en-US" sz="1800" dirty="0"/>
              <a:t>     </a:t>
            </a:r>
            <a:r>
              <a:rPr lang="en-US" sz="1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Select(</a:t>
            </a:r>
            <a:r>
              <a:rPr lang="en-US" sz="18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mississippi</a:t>
            </a:r>
            <a:r>
              <a:rPr lang="en-US" sz="1800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1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     Franceschini &amp; Muthukrishnan (2007), </a:t>
            </a:r>
            <a:r>
              <a:rPr lang="en-US" sz="1800" dirty="0">
                <a:solidFill>
                  <a:srgbClr val="C00000"/>
                </a:solidFill>
              </a:rPr>
              <a:t>O(</a:t>
            </a:r>
            <a:r>
              <a:rPr lang="en-US" sz="1800" i="1" dirty="0">
                <a:solidFill>
                  <a:srgbClr val="C00000"/>
                </a:solidFill>
              </a:rPr>
              <a:t>n</a:t>
            </a:r>
            <a:r>
              <a:rPr lang="en-US" sz="1800" dirty="0">
                <a:solidFill>
                  <a:srgbClr val="C00000"/>
                </a:solidFill>
              </a:rPr>
              <a:t>) time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/>
              <a:t>     Franceschini, Grossi &amp; Muthukrishnan (2009), O(</a:t>
            </a:r>
            <a:r>
              <a:rPr lang="it-IT" sz="1800" i="1" dirty="0"/>
              <a:t>n</a:t>
            </a:r>
            <a:r>
              <a:rPr lang="it-IT" sz="1800" dirty="0"/>
              <a:t>/</a:t>
            </a:r>
            <a:r>
              <a:rPr lang="it-IT" sz="1800" i="1" dirty="0"/>
              <a:t>B</a:t>
            </a:r>
            <a:r>
              <a:rPr lang="it-IT" sz="1800" dirty="0"/>
              <a:t>) IOs, </a:t>
            </a:r>
            <a:r>
              <a:rPr lang="it-IT" sz="1800" i="1" dirty="0"/>
              <a:t>M </a:t>
            </a:r>
            <a:r>
              <a:rPr lang="it-IT" sz="1800" dirty="0"/>
              <a:t>= </a:t>
            </a:r>
            <a:r>
              <a:rPr lang="el-GR" sz="1800" dirty="0"/>
              <a:t>Ω</a:t>
            </a:r>
            <a:r>
              <a:rPr lang="en-US" sz="1800" dirty="0"/>
              <a:t>(</a:t>
            </a:r>
            <a:r>
              <a:rPr lang="en-US" sz="1800" i="1" dirty="0"/>
              <a:t>B</a:t>
            </a:r>
            <a:r>
              <a:rPr lang="it-IT" sz="1800" baseline="30000" dirty="0"/>
              <a:t>1+</a:t>
            </a:r>
            <a:r>
              <a:rPr lang="el-GR" sz="1800" baseline="30000" dirty="0"/>
              <a:t>ε</a:t>
            </a:r>
            <a:r>
              <a:rPr lang="en-US" sz="1800" dirty="0"/>
              <a:t>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rgbClr val="C00000"/>
                </a:solidFill>
              </a:rPr>
              <a:t>     Suffix selection – cache oblivious?  tall cache assumption?  O(</a:t>
            </a:r>
            <a:r>
              <a:rPr lang="en-US" sz="1800" i="1" dirty="0">
                <a:solidFill>
                  <a:srgbClr val="C00000"/>
                </a:solidFill>
              </a:rPr>
              <a:t>n</a:t>
            </a:r>
            <a:r>
              <a:rPr lang="en-US" sz="1800" dirty="0">
                <a:solidFill>
                  <a:srgbClr val="C00000"/>
                </a:solidFill>
              </a:rPr>
              <a:t>) work?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D097F87-4B33-308B-882F-69570B8B3447}"/>
              </a:ext>
            </a:extLst>
          </p:cNvPr>
          <p:cNvGrpSpPr/>
          <p:nvPr/>
        </p:nvGrpSpPr>
        <p:grpSpPr>
          <a:xfrm>
            <a:off x="1984590" y="5266179"/>
            <a:ext cx="3250986" cy="617270"/>
            <a:chOff x="1984589" y="5564570"/>
            <a:chExt cx="3270311" cy="613735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4807306-7CCE-4A70-33EC-AE6A95066A78}"/>
                </a:ext>
              </a:extLst>
            </p:cNvPr>
            <p:cNvSpPr/>
            <p:nvPr/>
          </p:nvSpPr>
          <p:spPr>
            <a:xfrm>
              <a:off x="2231754" y="5564570"/>
              <a:ext cx="3023146" cy="415979"/>
            </a:xfrm>
            <a:custGeom>
              <a:avLst/>
              <a:gdLst>
                <a:gd name="connsiteX0" fmla="*/ 6284562 w 6284562"/>
                <a:gd name="connsiteY0" fmla="*/ 0 h 418507"/>
                <a:gd name="connsiteX1" fmla="*/ 3440623 w 6284562"/>
                <a:gd name="connsiteY1" fmla="*/ 418454 h 418507"/>
                <a:gd name="connsiteX2" fmla="*/ 767166 w 6284562"/>
                <a:gd name="connsiteY2" fmla="*/ 30996 h 418507"/>
                <a:gd name="connsiteX3" fmla="*/ 0 w 6284562"/>
                <a:gd name="connsiteY3" fmla="*/ 286718 h 418507"/>
                <a:gd name="connsiteX0" fmla="*/ 4672738 w 4672738"/>
                <a:gd name="connsiteY0" fmla="*/ 164319 h 396788"/>
                <a:gd name="connsiteX1" fmla="*/ 3440623 w 4672738"/>
                <a:gd name="connsiteY1" fmla="*/ 389761 h 396788"/>
                <a:gd name="connsiteX2" fmla="*/ 767166 w 4672738"/>
                <a:gd name="connsiteY2" fmla="*/ 2303 h 396788"/>
                <a:gd name="connsiteX3" fmla="*/ 0 w 4672738"/>
                <a:gd name="connsiteY3" fmla="*/ 258025 h 396788"/>
                <a:gd name="connsiteX0" fmla="*/ 4672738 w 4672738"/>
                <a:gd name="connsiteY0" fmla="*/ 0 h 226838"/>
                <a:gd name="connsiteX1" fmla="*/ 3440623 w 4672738"/>
                <a:gd name="connsiteY1" fmla="*/ 225442 h 226838"/>
                <a:gd name="connsiteX2" fmla="*/ 0 w 4672738"/>
                <a:gd name="connsiteY2" fmla="*/ 93706 h 226838"/>
                <a:gd name="connsiteX0" fmla="*/ 4672738 w 4672738"/>
                <a:gd name="connsiteY0" fmla="*/ 347019 h 572610"/>
                <a:gd name="connsiteX1" fmla="*/ 3440623 w 4672738"/>
                <a:gd name="connsiteY1" fmla="*/ 572461 h 572610"/>
                <a:gd name="connsiteX2" fmla="*/ 0 w 4672738"/>
                <a:gd name="connsiteY2" fmla="*/ 440725 h 572610"/>
                <a:gd name="connsiteX0" fmla="*/ 4657240 w 4657240"/>
                <a:gd name="connsiteY0" fmla="*/ 222395 h 472923"/>
                <a:gd name="connsiteX1" fmla="*/ 3425125 w 4657240"/>
                <a:gd name="connsiteY1" fmla="*/ 447837 h 472923"/>
                <a:gd name="connsiteX2" fmla="*/ 0 w 4657240"/>
                <a:gd name="connsiteY2" fmla="*/ 472923 h 472923"/>
                <a:gd name="connsiteX0" fmla="*/ 4572000 w 4572000"/>
                <a:gd name="connsiteY0" fmla="*/ 222395 h 472923"/>
                <a:gd name="connsiteX1" fmla="*/ 3339885 w 4572000"/>
                <a:gd name="connsiteY1" fmla="*/ 447837 h 472923"/>
                <a:gd name="connsiteX2" fmla="*/ 0 w 4572000"/>
                <a:gd name="connsiteY2" fmla="*/ 472923 h 472923"/>
                <a:gd name="connsiteX0" fmla="*/ 4610746 w 4610746"/>
                <a:gd name="connsiteY0" fmla="*/ 203655 h 478309"/>
                <a:gd name="connsiteX1" fmla="*/ 3378631 w 4610746"/>
                <a:gd name="connsiteY1" fmla="*/ 429097 h 478309"/>
                <a:gd name="connsiteX2" fmla="*/ 0 w 4610746"/>
                <a:gd name="connsiteY2" fmla="*/ 478309 h 478309"/>
                <a:gd name="connsiteX0" fmla="*/ 4610746 w 4610746"/>
                <a:gd name="connsiteY0" fmla="*/ 0 h 274654"/>
                <a:gd name="connsiteX1" fmla="*/ 0 w 4610746"/>
                <a:gd name="connsiteY1" fmla="*/ 274654 h 274654"/>
                <a:gd name="connsiteX0" fmla="*/ 4610746 w 4610746"/>
                <a:gd name="connsiteY0" fmla="*/ 147913 h 422567"/>
                <a:gd name="connsiteX1" fmla="*/ 0 w 4610746"/>
                <a:gd name="connsiteY1" fmla="*/ 422567 h 422567"/>
                <a:gd name="connsiteX0" fmla="*/ 4610746 w 4610746"/>
                <a:gd name="connsiteY0" fmla="*/ 9991 h 284645"/>
                <a:gd name="connsiteX1" fmla="*/ 0 w 4610746"/>
                <a:gd name="connsiteY1" fmla="*/ 284645 h 284645"/>
                <a:gd name="connsiteX0" fmla="*/ 4579749 w 4579749"/>
                <a:gd name="connsiteY0" fmla="*/ 0 h 383222"/>
                <a:gd name="connsiteX1" fmla="*/ 0 w 4579749"/>
                <a:gd name="connsiteY1" fmla="*/ 383222 h 383222"/>
                <a:gd name="connsiteX0" fmla="*/ 4579749 w 4579749"/>
                <a:gd name="connsiteY0" fmla="*/ 11471 h 394693"/>
                <a:gd name="connsiteX1" fmla="*/ 0 w 4579749"/>
                <a:gd name="connsiteY1" fmla="*/ 394693 h 394693"/>
                <a:gd name="connsiteX0" fmla="*/ 5002554 w 5002554"/>
                <a:gd name="connsiteY0" fmla="*/ 34774 h 388604"/>
                <a:gd name="connsiteX1" fmla="*/ 0 w 5002554"/>
                <a:gd name="connsiteY1" fmla="*/ 388604 h 388604"/>
                <a:gd name="connsiteX0" fmla="*/ 5002554 w 5002554"/>
                <a:gd name="connsiteY0" fmla="*/ 153711 h 507541"/>
                <a:gd name="connsiteX1" fmla="*/ 0 w 5002554"/>
                <a:gd name="connsiteY1" fmla="*/ 507541 h 507541"/>
                <a:gd name="connsiteX0" fmla="*/ 5002554 w 5002554"/>
                <a:gd name="connsiteY0" fmla="*/ 0 h 353830"/>
                <a:gd name="connsiteX1" fmla="*/ 0 w 5002554"/>
                <a:gd name="connsiteY1" fmla="*/ 353830 h 353830"/>
                <a:gd name="connsiteX0" fmla="*/ 4952812 w 4952812"/>
                <a:gd name="connsiteY0" fmla="*/ 0 h 309743"/>
                <a:gd name="connsiteX1" fmla="*/ 0 w 4952812"/>
                <a:gd name="connsiteY1" fmla="*/ 309743 h 309743"/>
                <a:gd name="connsiteX0" fmla="*/ 4952812 w 4952812"/>
                <a:gd name="connsiteY0" fmla="*/ 0 h 309743"/>
                <a:gd name="connsiteX1" fmla="*/ 0 w 4952812"/>
                <a:gd name="connsiteY1" fmla="*/ 309743 h 309743"/>
                <a:gd name="connsiteX0" fmla="*/ 4952812 w 4952812"/>
                <a:gd name="connsiteY0" fmla="*/ 0 h 309743"/>
                <a:gd name="connsiteX1" fmla="*/ 0 w 4952812"/>
                <a:gd name="connsiteY1" fmla="*/ 309743 h 309743"/>
                <a:gd name="connsiteX0" fmla="*/ 4952812 w 4952812"/>
                <a:gd name="connsiteY0" fmla="*/ 0 h 309743"/>
                <a:gd name="connsiteX1" fmla="*/ 0 w 4952812"/>
                <a:gd name="connsiteY1" fmla="*/ 309743 h 309743"/>
                <a:gd name="connsiteX0" fmla="*/ 4940087 w 4940087"/>
                <a:gd name="connsiteY0" fmla="*/ 0 h 329316"/>
                <a:gd name="connsiteX1" fmla="*/ 0 w 4940087"/>
                <a:gd name="connsiteY1" fmla="*/ 329316 h 329316"/>
                <a:gd name="connsiteX0" fmla="*/ 4940087 w 4940087"/>
                <a:gd name="connsiteY0" fmla="*/ 0 h 329316"/>
                <a:gd name="connsiteX1" fmla="*/ 0 w 4940087"/>
                <a:gd name="connsiteY1" fmla="*/ 329316 h 329316"/>
                <a:gd name="connsiteX0" fmla="*/ 4901910 w 4901910"/>
                <a:gd name="connsiteY0" fmla="*/ 0 h 184476"/>
                <a:gd name="connsiteX1" fmla="*/ 0 w 4901910"/>
                <a:gd name="connsiteY1" fmla="*/ 184476 h 184476"/>
                <a:gd name="connsiteX0" fmla="*/ 4901910 w 4901910"/>
                <a:gd name="connsiteY0" fmla="*/ 0 h 184476"/>
                <a:gd name="connsiteX1" fmla="*/ 0 w 4901910"/>
                <a:gd name="connsiteY1" fmla="*/ 184476 h 184476"/>
                <a:gd name="connsiteX0" fmla="*/ 4964476 w 4964476"/>
                <a:gd name="connsiteY0" fmla="*/ 0 h 210138"/>
                <a:gd name="connsiteX1" fmla="*/ 0 w 4964476"/>
                <a:gd name="connsiteY1" fmla="*/ 210138 h 21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964476" h="210138">
                  <a:moveTo>
                    <a:pt x="4964476" y="0"/>
                  </a:moveTo>
                  <a:cubicBezTo>
                    <a:pt x="3075386" y="233178"/>
                    <a:pt x="994342" y="-119357"/>
                    <a:pt x="0" y="210138"/>
                  </a:cubicBezTo>
                </a:path>
              </a:pathLst>
            </a:custGeom>
            <a:noFill/>
            <a:ln>
              <a:solidFill>
                <a:schemeClr val="tx2">
                  <a:lumMod val="75000"/>
                  <a:lumOff val="25000"/>
                </a:schemeClr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BF6D2CA-A9D2-C36D-8318-D7B8DE773ABA}"/>
                </a:ext>
              </a:extLst>
            </p:cNvPr>
            <p:cNvSpPr/>
            <p:nvPr/>
          </p:nvSpPr>
          <p:spPr>
            <a:xfrm>
              <a:off x="1984589" y="5926305"/>
              <a:ext cx="252000" cy="2520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C2B101E-C756-91F2-8BE6-AB84182D525A}"/>
              </a:ext>
            </a:extLst>
          </p:cNvPr>
          <p:cNvGrpSpPr/>
          <p:nvPr/>
        </p:nvGrpSpPr>
        <p:grpSpPr>
          <a:xfrm>
            <a:off x="9606680" y="5093554"/>
            <a:ext cx="2585319" cy="500279"/>
            <a:chOff x="9606680" y="5233036"/>
            <a:chExt cx="2585319" cy="50027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2F81407-A1F1-6038-9D9E-6ADA2B13A953}"/>
                </a:ext>
              </a:extLst>
            </p:cNvPr>
            <p:cNvSpPr txBox="1"/>
            <p:nvPr/>
          </p:nvSpPr>
          <p:spPr>
            <a:xfrm>
              <a:off x="9606680" y="5233036"/>
              <a:ext cx="25853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cache aware, </a:t>
              </a:r>
              <a:r>
                <a:rPr lang="el-GR" dirty="0">
                  <a:solidFill>
                    <a:srgbClr val="C00000"/>
                  </a:solidFill>
                </a:rPr>
                <a:t>ω</a:t>
              </a:r>
              <a:r>
                <a:rPr lang="en-US" dirty="0">
                  <a:solidFill>
                    <a:srgbClr val="C00000"/>
                  </a:solidFill>
                </a:rPr>
                <a:t>(</a:t>
              </a:r>
              <a:r>
                <a:rPr lang="en-US" i="1" dirty="0">
                  <a:solidFill>
                    <a:srgbClr val="C00000"/>
                  </a:solidFill>
                </a:rPr>
                <a:t>n</a:t>
              </a:r>
              <a:r>
                <a:rPr lang="en-US" dirty="0">
                  <a:solidFill>
                    <a:srgbClr val="C00000"/>
                  </a:solidFill>
                </a:rPr>
                <a:t>) work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E5DF5CE-397A-8283-7357-23AE0CCD70DC}"/>
                </a:ext>
              </a:extLst>
            </p:cNvPr>
            <p:cNvCxnSpPr>
              <a:cxnSpLocks/>
            </p:cNvCxnSpPr>
            <p:nvPr/>
          </p:nvCxnSpPr>
          <p:spPr>
            <a:xfrm>
              <a:off x="10371470" y="5561227"/>
              <a:ext cx="0" cy="17208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Smiley Face 58">
            <a:extLst>
              <a:ext uri="{FF2B5EF4-FFF2-40B4-BE49-F238E27FC236}">
                <a16:creationId xmlns:a16="http://schemas.microsoft.com/office/drawing/2014/main" id="{02731159-9BBD-B4D0-F27F-F7783C16FEA9}"/>
              </a:ext>
            </a:extLst>
          </p:cNvPr>
          <p:cNvSpPr/>
          <p:nvPr/>
        </p:nvSpPr>
        <p:spPr>
          <a:xfrm>
            <a:off x="10593715" y="3655787"/>
            <a:ext cx="250304" cy="276685"/>
          </a:xfrm>
          <a:prstGeom prst="smileyFace">
            <a:avLst>
              <a:gd name="adj" fmla="val -465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A8A7E08-3EF9-2353-5992-9E601F3959FD}"/>
              </a:ext>
            </a:extLst>
          </p:cNvPr>
          <p:cNvSpPr txBox="1"/>
          <p:nvPr/>
        </p:nvSpPr>
        <p:spPr>
          <a:xfrm>
            <a:off x="10251800" y="4400470"/>
            <a:ext cx="1916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C00000"/>
                </a:solidFill>
              </a:rPr>
              <a:t>DC3/skew</a:t>
            </a:r>
          </a:p>
          <a:p>
            <a:pPr algn="ctr"/>
            <a:r>
              <a:rPr lang="pt-BR" sz="1400" i="1" dirty="0">
                <a:solidFill>
                  <a:srgbClr val="C00000"/>
                </a:solidFill>
              </a:rPr>
              <a:t>T</a:t>
            </a:r>
            <a:r>
              <a:rPr lang="pt-BR" sz="1400" dirty="0">
                <a:solidFill>
                  <a:srgbClr val="C00000"/>
                </a:solidFill>
              </a:rPr>
              <a:t>(</a:t>
            </a:r>
            <a:r>
              <a:rPr lang="pt-BR" sz="1400" i="1" dirty="0">
                <a:solidFill>
                  <a:srgbClr val="C00000"/>
                </a:solidFill>
              </a:rPr>
              <a:t>n</a:t>
            </a:r>
            <a:r>
              <a:rPr lang="pt-BR" sz="1400" dirty="0">
                <a:solidFill>
                  <a:srgbClr val="C00000"/>
                </a:solidFill>
              </a:rPr>
              <a:t>) = </a:t>
            </a:r>
            <a:r>
              <a:rPr lang="pt-BR" sz="1400" i="1" dirty="0">
                <a:solidFill>
                  <a:srgbClr val="C00000"/>
                </a:solidFill>
              </a:rPr>
              <a:t>T</a:t>
            </a:r>
            <a:r>
              <a:rPr lang="pt-BR" sz="1400" dirty="0">
                <a:solidFill>
                  <a:srgbClr val="C00000"/>
                </a:solidFill>
              </a:rPr>
              <a:t>(⅔∙</a:t>
            </a:r>
            <a:r>
              <a:rPr lang="pt-BR" sz="1400" i="1" dirty="0">
                <a:solidFill>
                  <a:srgbClr val="C00000"/>
                </a:solidFill>
              </a:rPr>
              <a:t>n</a:t>
            </a:r>
            <a:r>
              <a:rPr lang="pt-BR" sz="1400" dirty="0">
                <a:solidFill>
                  <a:srgbClr val="C00000"/>
                </a:solidFill>
              </a:rPr>
              <a:t>) + </a:t>
            </a:r>
            <a:r>
              <a:rPr lang="en-US" sz="1400" dirty="0">
                <a:solidFill>
                  <a:srgbClr val="C00000"/>
                </a:solidFill>
              </a:rPr>
              <a:t>Sort</a:t>
            </a:r>
            <a:r>
              <a:rPr lang="en-US" sz="1400" baseline="-25000" dirty="0">
                <a:solidFill>
                  <a:srgbClr val="C00000"/>
                </a:solidFill>
              </a:rPr>
              <a:t>∑</a:t>
            </a:r>
            <a:r>
              <a:rPr lang="en-US" sz="1400" dirty="0">
                <a:solidFill>
                  <a:srgbClr val="C00000"/>
                </a:solidFill>
              </a:rPr>
              <a:t>(</a:t>
            </a:r>
            <a:r>
              <a:rPr lang="en-US" sz="1400" i="1" dirty="0">
                <a:solidFill>
                  <a:srgbClr val="C00000"/>
                </a:solidFill>
              </a:rPr>
              <a:t>n</a:t>
            </a:r>
            <a:r>
              <a:rPr lang="en-US" sz="1400" dirty="0">
                <a:solidFill>
                  <a:srgbClr val="C00000"/>
                </a:solidFill>
              </a:rPr>
              <a:t>)</a:t>
            </a:r>
            <a:endParaRPr lang="en-US" sz="1400" i="1" dirty="0">
              <a:solidFill>
                <a:srgbClr val="C0000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74828AD-4F31-099F-1276-E26053643835}"/>
              </a:ext>
            </a:extLst>
          </p:cNvPr>
          <p:cNvSpPr txBox="1"/>
          <p:nvPr/>
        </p:nvSpPr>
        <p:spPr>
          <a:xfrm>
            <a:off x="141669" y="1489967"/>
            <a:ext cx="1752650" cy="515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dirty="0">
                <a:solidFill>
                  <a:srgbClr val="C00000"/>
                </a:solidFill>
              </a:rPr>
              <a:t>                  /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circular shifts</a:t>
            </a:r>
          </a:p>
        </p:txBody>
      </p:sp>
    </p:spTree>
    <p:extLst>
      <p:ext uri="{BB962C8B-B14F-4D97-AF65-F5344CB8AC3E}">
        <p14:creationId xmlns:p14="http://schemas.microsoft.com/office/powerpoint/2010/main" val="405539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1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1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1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1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30" grpId="0" animBg="1"/>
      <p:bldP spid="16" grpId="0" animBg="1"/>
      <p:bldP spid="15" grpId="0" animBg="1"/>
      <p:bldP spid="6" grpId="0"/>
      <p:bldP spid="12" grpId="0"/>
      <p:bldP spid="13" grpId="0"/>
      <p:bldP spid="14" grpId="0" animBg="1"/>
      <p:bldP spid="18" grpId="0"/>
      <p:bldP spid="20" grpId="0"/>
      <p:bldP spid="31" grpId="0" animBg="1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73" grpId="0"/>
      <p:bldP spid="803" grpId="0"/>
      <p:bldP spid="804" grpId="0"/>
      <p:bldP spid="1034" grpId="0"/>
      <p:bldP spid="1035" grpId="0"/>
      <p:bldP spid="1036" grpId="0"/>
      <p:bldP spid="59" grpId="0" animBg="1"/>
      <p:bldP spid="60" grpId="0"/>
      <p:bldP spid="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317594-00A7-15B2-769B-F15EB8EA4F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9738427"/>
              </p:ext>
            </p:extLst>
          </p:nvPr>
        </p:nvGraphicFramePr>
        <p:xfrm>
          <a:off x="1304937" y="1041965"/>
          <a:ext cx="3585216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68">
                  <a:extLst>
                    <a:ext uri="{9D8B030D-6E8A-4147-A177-3AD203B41FA5}">
                      <a16:colId xmlns:a16="http://schemas.microsoft.com/office/drawing/2014/main" val="5085747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57804483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5843619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17752557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2203628886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65356131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08277457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47859465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187242978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4167707794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1940202512"/>
                    </a:ext>
                  </a:extLst>
                </a:gridCol>
                <a:gridCol w="298768">
                  <a:extLst>
                    <a:ext uri="{9D8B030D-6E8A-4147-A177-3AD203B41FA5}">
                      <a16:colId xmlns:a16="http://schemas.microsoft.com/office/drawing/2014/main" val="332253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436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59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5CC7723-9032-2478-2261-E0953EE76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19" y="43537"/>
            <a:ext cx="11880850" cy="811742"/>
          </a:xfrm>
        </p:spPr>
        <p:txBody>
          <a:bodyPr>
            <a:normAutofit/>
          </a:bodyPr>
          <a:lstStyle/>
          <a:p>
            <a:r>
              <a:rPr lang="en-US" sz="2800" b="1" dirty="0"/>
              <a:t>Suffix selection –  Franceschini, Grossi &amp; Muthukrishnan (2009)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B8A274-8CE7-8E98-BE92-FF2AA0E468EE}"/>
              </a:ext>
            </a:extLst>
          </p:cNvPr>
          <p:cNvSpPr txBox="1"/>
          <p:nvPr/>
        </p:nvSpPr>
        <p:spPr>
          <a:xfrm>
            <a:off x="570001" y="1160313"/>
            <a:ext cx="8640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Select(                                                                            , 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EC11D0-0CD6-A575-3B21-F9C106BA597B}"/>
              </a:ext>
            </a:extLst>
          </p:cNvPr>
          <p:cNvSpPr txBox="1"/>
          <p:nvPr/>
        </p:nvSpPr>
        <p:spPr>
          <a:xfrm>
            <a:off x="5246493" y="1444747"/>
            <a:ext cx="6758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O(</a:t>
            </a:r>
            <a:r>
              <a:rPr lang="en-US" i="1" dirty="0"/>
              <a:t>n</a:t>
            </a:r>
            <a:r>
              <a:rPr lang="en-US" dirty="0"/>
              <a:t>) time selection on symbols, Blum et al. (1973)  ⇒  </a:t>
            </a:r>
            <a:r>
              <a:rPr lang="en-US" dirty="0">
                <a:solidFill>
                  <a:srgbClr val="C00000"/>
                </a:solidFill>
              </a:rPr>
              <a:t>4 candidates</a:t>
            </a: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1406FFF9-EE2E-9CD5-0D47-D9DA3662F131}"/>
              </a:ext>
            </a:extLst>
          </p:cNvPr>
          <p:cNvGrpSpPr/>
          <p:nvPr/>
        </p:nvGrpSpPr>
        <p:grpSpPr>
          <a:xfrm>
            <a:off x="1351609" y="1533439"/>
            <a:ext cx="3473443" cy="276999"/>
            <a:chOff x="1486781" y="1193618"/>
            <a:chExt cx="3473443" cy="276999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540620-6BD9-B005-E809-3EFA8F25710B}"/>
                </a:ext>
              </a:extLst>
            </p:cNvPr>
            <p:cNvCxnSpPr>
              <a:cxnSpLocks/>
            </p:cNvCxnSpPr>
            <p:nvPr/>
          </p:nvCxnSpPr>
          <p:spPr>
            <a:xfrm>
              <a:off x="1766807" y="1321396"/>
              <a:ext cx="209227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4AC9E87-4A8D-E6FA-5AD9-93082EC17728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321396"/>
              <a:ext cx="209227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F49E1C-0871-D1BE-DB14-7E19B730BF48}"/>
                </a:ext>
              </a:extLst>
            </p:cNvPr>
            <p:cNvCxnSpPr>
              <a:cxnSpLocks/>
            </p:cNvCxnSpPr>
            <p:nvPr/>
          </p:nvCxnSpPr>
          <p:spPr>
            <a:xfrm>
              <a:off x="3574943" y="1321396"/>
              <a:ext cx="209227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7CBA37C-1E88-DA44-AFB7-FAC8DB60F90A}"/>
                </a:ext>
              </a:extLst>
            </p:cNvPr>
            <p:cNvCxnSpPr>
              <a:cxnSpLocks/>
            </p:cNvCxnSpPr>
            <p:nvPr/>
          </p:nvCxnSpPr>
          <p:spPr>
            <a:xfrm>
              <a:off x="4471262" y="1321396"/>
              <a:ext cx="209227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F9CA4F2-6A3A-1634-49FD-AE5572623E7E}"/>
                </a:ext>
              </a:extLst>
            </p:cNvPr>
            <p:cNvGrpSpPr/>
            <p:nvPr/>
          </p:nvGrpSpPr>
          <p:grpSpPr>
            <a:xfrm>
              <a:off x="1486781" y="1193618"/>
              <a:ext cx="3473443" cy="276999"/>
              <a:chOff x="1486781" y="1034598"/>
              <a:chExt cx="3473443" cy="276999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8FEA872-4723-F57E-DD34-730C2452B096}"/>
                  </a:ext>
                </a:extLst>
              </p:cNvPr>
              <p:cNvSpPr txBox="1"/>
              <p:nvPr/>
            </p:nvSpPr>
            <p:spPr>
              <a:xfrm>
                <a:off x="4771499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40A8530-57F3-9ADF-0D4A-95DD110B5A29}"/>
                  </a:ext>
                </a:extLst>
              </p:cNvPr>
              <p:cNvSpPr txBox="1"/>
              <p:nvPr/>
            </p:nvSpPr>
            <p:spPr>
              <a:xfrm>
                <a:off x="1486781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F952FEF-63D5-F113-F0CB-16A2F53A3A91}"/>
                  </a:ext>
                </a:extLst>
              </p:cNvPr>
              <p:cNvSpPr txBox="1"/>
              <p:nvPr/>
            </p:nvSpPr>
            <p:spPr>
              <a:xfrm>
                <a:off x="2090249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3DCA8C6-EC8F-E8C6-32CD-172B2C2AF82E}"/>
                  </a:ext>
                </a:extLst>
              </p:cNvPr>
              <p:cNvSpPr txBox="1"/>
              <p:nvPr/>
            </p:nvSpPr>
            <p:spPr>
              <a:xfrm>
                <a:off x="2391566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326C96-C9E4-C50A-60B8-3567D0912A87}"/>
                  </a:ext>
                </a:extLst>
              </p:cNvPr>
              <p:cNvSpPr txBox="1"/>
              <p:nvPr/>
            </p:nvSpPr>
            <p:spPr>
              <a:xfrm>
                <a:off x="2987083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80D0594-A522-5BDE-87AB-3A9E19C3A339}"/>
                  </a:ext>
                </a:extLst>
              </p:cNvPr>
              <p:cNvSpPr txBox="1"/>
              <p:nvPr/>
            </p:nvSpPr>
            <p:spPr>
              <a:xfrm>
                <a:off x="3288402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4AE91EB-575B-110F-EA3A-034FB7D6479E}"/>
                  </a:ext>
                </a:extLst>
              </p:cNvPr>
              <p:cNvSpPr txBox="1"/>
              <p:nvPr/>
            </p:nvSpPr>
            <p:spPr>
              <a:xfrm>
                <a:off x="3875968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6CFEA61-9685-0E26-D0A7-22374466FFD7}"/>
                  </a:ext>
                </a:extLst>
              </p:cNvPr>
              <p:cNvSpPr txBox="1"/>
              <p:nvPr/>
            </p:nvSpPr>
            <p:spPr>
              <a:xfrm>
                <a:off x="4185240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5C083A-C2E6-810E-BC88-F834048724E8}"/>
              </a:ext>
            </a:extLst>
          </p:cNvPr>
          <p:cNvGrpSpPr/>
          <p:nvPr/>
        </p:nvGrpSpPr>
        <p:grpSpPr>
          <a:xfrm>
            <a:off x="1629840" y="1886500"/>
            <a:ext cx="3207429" cy="0"/>
            <a:chOff x="1765012" y="1355855"/>
            <a:chExt cx="3207429" cy="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A14FDE1-E6DF-D58A-281C-213426F8586F}"/>
                </a:ext>
              </a:extLst>
            </p:cNvPr>
            <p:cNvCxnSpPr>
              <a:cxnSpLocks/>
            </p:cNvCxnSpPr>
            <p:nvPr/>
          </p:nvCxnSpPr>
          <p:spPr>
            <a:xfrm>
              <a:off x="1765012" y="1355855"/>
              <a:ext cx="501179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245A654-A368-D55C-764E-4EF9B0FB4573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355855"/>
              <a:ext cx="501179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F53E8F2-E094-B3D2-7E10-534E319B498E}"/>
                </a:ext>
              </a:extLst>
            </p:cNvPr>
            <p:cNvCxnSpPr>
              <a:cxnSpLocks/>
            </p:cNvCxnSpPr>
            <p:nvPr/>
          </p:nvCxnSpPr>
          <p:spPr>
            <a:xfrm>
              <a:off x="3574943" y="1355855"/>
              <a:ext cx="501179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614A5DF-ED93-1ACC-328B-3BD3710626B2}"/>
                </a:ext>
              </a:extLst>
            </p:cNvPr>
            <p:cNvCxnSpPr>
              <a:cxnSpLocks/>
            </p:cNvCxnSpPr>
            <p:nvPr/>
          </p:nvCxnSpPr>
          <p:spPr>
            <a:xfrm>
              <a:off x="4471262" y="1355855"/>
              <a:ext cx="501179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04EDD198-804D-CE60-725C-CAB99E8CE4A5}"/>
              </a:ext>
            </a:extLst>
          </p:cNvPr>
          <p:cNvSpPr txBox="1"/>
          <p:nvPr/>
        </p:nvSpPr>
        <p:spPr>
          <a:xfrm>
            <a:off x="5246494" y="1705744"/>
            <a:ext cx="2706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prospective candidates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07C3A62-00DF-1AF5-FE78-0E94949A3368}"/>
              </a:ext>
            </a:extLst>
          </p:cNvPr>
          <p:cNvGrpSpPr/>
          <p:nvPr/>
        </p:nvGrpSpPr>
        <p:grpSpPr>
          <a:xfrm>
            <a:off x="1355875" y="2032126"/>
            <a:ext cx="3481394" cy="357837"/>
            <a:chOff x="1478830" y="1058451"/>
            <a:chExt cx="3481394" cy="35783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DD13EA8-D138-FB99-47B5-1B904C692747}"/>
                </a:ext>
              </a:extLst>
            </p:cNvPr>
            <p:cNvCxnSpPr>
              <a:cxnSpLocks/>
            </p:cNvCxnSpPr>
            <p:nvPr/>
          </p:nvCxnSpPr>
          <p:spPr>
            <a:xfrm>
              <a:off x="1766807" y="1186229"/>
              <a:ext cx="4860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A5FE3FA-E211-8514-D35D-7928A9258877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186229"/>
              <a:ext cx="4860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AF3762-AD95-FEB7-CB9B-2E8115ED5D28}"/>
                </a:ext>
              </a:extLst>
            </p:cNvPr>
            <p:cNvCxnSpPr>
              <a:cxnSpLocks/>
            </p:cNvCxnSpPr>
            <p:nvPr/>
          </p:nvCxnSpPr>
          <p:spPr>
            <a:xfrm>
              <a:off x="3574943" y="1186229"/>
              <a:ext cx="209227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3139398-D308-4CA3-82D4-B070142B93F4}"/>
                </a:ext>
              </a:extLst>
            </p:cNvPr>
            <p:cNvCxnSpPr>
              <a:cxnSpLocks/>
            </p:cNvCxnSpPr>
            <p:nvPr/>
          </p:nvCxnSpPr>
          <p:spPr>
            <a:xfrm>
              <a:off x="4471262" y="1186229"/>
              <a:ext cx="209227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10F010E-279F-458A-0021-0046A53CEAB4}"/>
                </a:ext>
              </a:extLst>
            </p:cNvPr>
            <p:cNvGrpSpPr/>
            <p:nvPr/>
          </p:nvGrpSpPr>
          <p:grpSpPr>
            <a:xfrm>
              <a:off x="1478830" y="1058451"/>
              <a:ext cx="3481394" cy="357837"/>
              <a:chOff x="1478830" y="1034598"/>
              <a:chExt cx="3481394" cy="357837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BB58363-4905-95D3-9B25-75E3F8B13857}"/>
                  </a:ext>
                </a:extLst>
              </p:cNvPr>
              <p:cNvSpPr txBox="1"/>
              <p:nvPr/>
            </p:nvSpPr>
            <p:spPr>
              <a:xfrm>
                <a:off x="4771499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19AE5C4-C07D-0A44-1A82-92553550A429}"/>
                  </a:ext>
                </a:extLst>
              </p:cNvPr>
              <p:cNvSpPr txBox="1"/>
              <p:nvPr/>
            </p:nvSpPr>
            <p:spPr>
              <a:xfrm>
                <a:off x="1478830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DB8304A-7520-1935-FFC3-0C71287EAA4E}"/>
                  </a:ext>
                </a:extLst>
              </p:cNvPr>
              <p:cNvSpPr txBox="1"/>
              <p:nvPr/>
            </p:nvSpPr>
            <p:spPr>
              <a:xfrm>
                <a:off x="2391566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9369941-13A0-E213-0A42-46E957B5E237}"/>
                  </a:ext>
                </a:extLst>
              </p:cNvPr>
              <p:cNvSpPr txBox="1"/>
              <p:nvPr/>
            </p:nvSpPr>
            <p:spPr>
              <a:xfrm>
                <a:off x="3288402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F4EA4E1-0073-2C43-9DE4-70EFC2737B5F}"/>
                  </a:ext>
                </a:extLst>
              </p:cNvPr>
              <p:cNvSpPr txBox="1"/>
              <p:nvPr/>
            </p:nvSpPr>
            <p:spPr>
              <a:xfrm>
                <a:off x="3875968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78C20EC-4A02-5FD6-24AE-634E4F037696}"/>
                  </a:ext>
                </a:extLst>
              </p:cNvPr>
              <p:cNvSpPr txBox="1"/>
              <p:nvPr/>
            </p:nvSpPr>
            <p:spPr>
              <a:xfrm>
                <a:off x="4185240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75CEEDD0-3FB8-E926-E97C-5B1DEF77A256}"/>
                  </a:ext>
                </a:extLst>
              </p:cNvPr>
              <p:cNvSpPr txBox="1"/>
              <p:nvPr/>
            </p:nvSpPr>
            <p:spPr>
              <a:xfrm>
                <a:off x="3588080" y="1115436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74F53D06-1289-1AAE-79A2-F6A4975CE2CD}"/>
                  </a:ext>
                </a:extLst>
              </p:cNvPr>
              <p:cNvSpPr txBox="1"/>
              <p:nvPr/>
            </p:nvSpPr>
            <p:spPr>
              <a:xfrm>
                <a:off x="4471999" y="1108813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</p:grp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678CCC01-F6CA-A158-A83D-7A0F38B42676}"/>
              </a:ext>
            </a:extLst>
          </p:cNvPr>
          <p:cNvSpPr txBox="1"/>
          <p:nvPr/>
        </p:nvSpPr>
        <p:spPr>
          <a:xfrm>
            <a:off x="5246493" y="1985959"/>
            <a:ext cx="279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select(3)  ⇒  </a:t>
            </a:r>
            <a:r>
              <a:rPr lang="en-US" dirty="0">
                <a:solidFill>
                  <a:srgbClr val="C00000"/>
                </a:solidFill>
              </a:rPr>
              <a:t>2 candidates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AA59836-6EEB-6492-F8C2-BFEC21817509}"/>
              </a:ext>
            </a:extLst>
          </p:cNvPr>
          <p:cNvGrpSpPr/>
          <p:nvPr/>
        </p:nvGrpSpPr>
        <p:grpSpPr>
          <a:xfrm>
            <a:off x="1643852" y="2476222"/>
            <a:ext cx="1698103" cy="0"/>
            <a:chOff x="1765012" y="1355855"/>
            <a:chExt cx="1698103" cy="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87DA41B-2496-37D1-9692-B28DBD06923A}"/>
                </a:ext>
              </a:extLst>
            </p:cNvPr>
            <p:cNvCxnSpPr>
              <a:cxnSpLocks/>
            </p:cNvCxnSpPr>
            <p:nvPr/>
          </p:nvCxnSpPr>
          <p:spPr>
            <a:xfrm>
              <a:off x="1765012" y="1355855"/>
              <a:ext cx="801267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BD5190E-A376-7FF6-F77B-585FC696D2E7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355855"/>
              <a:ext cx="79224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75F5D713-2E51-F1A4-7756-E5B3AA34D55E}"/>
              </a:ext>
            </a:extLst>
          </p:cNvPr>
          <p:cNvSpPr txBox="1"/>
          <p:nvPr/>
        </p:nvSpPr>
        <p:spPr>
          <a:xfrm>
            <a:off x="5246493" y="2311370"/>
            <a:ext cx="279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prospective candidates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D57DECC-4169-7610-2BC9-5258E20790FE}"/>
              </a:ext>
            </a:extLst>
          </p:cNvPr>
          <p:cNvGrpSpPr/>
          <p:nvPr/>
        </p:nvGrpSpPr>
        <p:grpSpPr>
          <a:xfrm>
            <a:off x="1357201" y="3426717"/>
            <a:ext cx="3473443" cy="384191"/>
            <a:chOff x="1486781" y="1058451"/>
            <a:chExt cx="3473443" cy="384191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7AAD498C-DAAB-88F9-7891-E359B9275C2E}"/>
                </a:ext>
              </a:extLst>
            </p:cNvPr>
            <p:cNvCxnSpPr>
              <a:cxnSpLocks/>
            </p:cNvCxnSpPr>
            <p:nvPr/>
          </p:nvCxnSpPr>
          <p:spPr>
            <a:xfrm>
              <a:off x="1766807" y="1186229"/>
              <a:ext cx="813484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061DC19C-AFC4-B0AF-1B53-494DCA9BE8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0875" y="1183877"/>
              <a:ext cx="111630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04F8CB9B-53A1-1A66-6E1F-0B646F200E72}"/>
                </a:ext>
              </a:extLst>
            </p:cNvPr>
            <p:cNvCxnSpPr>
              <a:cxnSpLocks/>
            </p:cNvCxnSpPr>
            <p:nvPr/>
          </p:nvCxnSpPr>
          <p:spPr>
            <a:xfrm>
              <a:off x="4471262" y="1186229"/>
              <a:ext cx="209227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D8127300-5CF0-4045-3495-21D24352C998}"/>
                </a:ext>
              </a:extLst>
            </p:cNvPr>
            <p:cNvGrpSpPr/>
            <p:nvPr/>
          </p:nvGrpSpPr>
          <p:grpSpPr>
            <a:xfrm>
              <a:off x="1486781" y="1058451"/>
              <a:ext cx="3473443" cy="384191"/>
              <a:chOff x="1486781" y="1034598"/>
              <a:chExt cx="3473443" cy="384191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B4351920-67C5-2769-BBDA-676BB5E261A6}"/>
                  </a:ext>
                </a:extLst>
              </p:cNvPr>
              <p:cNvSpPr txBox="1"/>
              <p:nvPr/>
            </p:nvSpPr>
            <p:spPr>
              <a:xfrm>
                <a:off x="4771499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3C0C68BA-9D9D-0204-B627-46A9A596C072}"/>
                  </a:ext>
                </a:extLst>
              </p:cNvPr>
              <p:cNvSpPr txBox="1"/>
              <p:nvPr/>
            </p:nvSpPr>
            <p:spPr>
              <a:xfrm>
                <a:off x="1486781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0A054FC-9C47-5F7C-510B-798008437785}"/>
                  </a:ext>
                </a:extLst>
              </p:cNvPr>
              <p:cNvSpPr txBox="1"/>
              <p:nvPr/>
            </p:nvSpPr>
            <p:spPr>
              <a:xfrm>
                <a:off x="3875968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343C5E4F-1DD9-6CCB-5B79-D2F655C3EDB0}"/>
                  </a:ext>
                </a:extLst>
              </p:cNvPr>
              <p:cNvSpPr txBox="1"/>
              <p:nvPr/>
            </p:nvSpPr>
            <p:spPr>
              <a:xfrm>
                <a:off x="4185240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57CB37E6-FB24-8886-B32C-55C13C3B20ED}"/>
                  </a:ext>
                </a:extLst>
              </p:cNvPr>
              <p:cNvSpPr txBox="1"/>
              <p:nvPr/>
            </p:nvSpPr>
            <p:spPr>
              <a:xfrm>
                <a:off x="4471999" y="1108813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51FCBCF-519D-900E-FB5A-60D742C894C6}"/>
                  </a:ext>
                </a:extLst>
              </p:cNvPr>
              <p:cNvSpPr txBox="1"/>
              <p:nvPr/>
            </p:nvSpPr>
            <p:spPr>
              <a:xfrm>
                <a:off x="2072207" y="1141790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</p:grp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877A10F1-856D-F1BF-7076-9A3C13D35AEC}"/>
              </a:ext>
            </a:extLst>
          </p:cNvPr>
          <p:cNvSpPr txBox="1"/>
          <p:nvPr/>
        </p:nvSpPr>
        <p:spPr>
          <a:xfrm>
            <a:off x="5246493" y="2636916"/>
            <a:ext cx="279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select(1)  ⇒  </a:t>
            </a:r>
            <a:r>
              <a:rPr lang="en-US" dirty="0">
                <a:solidFill>
                  <a:srgbClr val="C00000"/>
                </a:solidFill>
              </a:rPr>
              <a:t>2 candidates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D004ED1-EE6D-C0CC-BDB9-6BEE7C7B0426}"/>
              </a:ext>
            </a:extLst>
          </p:cNvPr>
          <p:cNvGrpSpPr/>
          <p:nvPr/>
        </p:nvGrpSpPr>
        <p:grpSpPr>
          <a:xfrm>
            <a:off x="1629840" y="3129554"/>
            <a:ext cx="2031375" cy="95413"/>
            <a:chOff x="1765012" y="1355855"/>
            <a:chExt cx="2031375" cy="95413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10151EE1-10C7-1E1B-ED0E-D81DB1570B08}"/>
                </a:ext>
              </a:extLst>
            </p:cNvPr>
            <p:cNvCxnSpPr>
              <a:cxnSpLocks/>
            </p:cNvCxnSpPr>
            <p:nvPr/>
          </p:nvCxnSpPr>
          <p:spPr>
            <a:xfrm>
              <a:off x="1765012" y="1451268"/>
              <a:ext cx="2031375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24EED5CE-6539-B061-F681-F2C69276FC3D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355855"/>
              <a:ext cx="1125512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F9C2A937-97DB-28C2-9797-69642708BEDD}"/>
              </a:ext>
            </a:extLst>
          </p:cNvPr>
          <p:cNvSpPr txBox="1"/>
          <p:nvPr/>
        </p:nvSpPr>
        <p:spPr>
          <a:xfrm>
            <a:off x="5246494" y="3004458"/>
            <a:ext cx="6230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prospective candidates  (</a:t>
            </a:r>
            <a:r>
              <a:rPr lang="el-GR" i="1" dirty="0"/>
              <a:t>αβ</a:t>
            </a:r>
            <a:r>
              <a:rPr lang="en-US" dirty="0"/>
              <a:t> and </a:t>
            </a:r>
            <a:r>
              <a:rPr lang="el-GR" i="1" dirty="0"/>
              <a:t>α</a:t>
            </a:r>
            <a:r>
              <a:rPr lang="en-US" baseline="30000" dirty="0"/>
              <a:t>2</a:t>
            </a:r>
            <a:r>
              <a:rPr lang="el-GR" i="1" dirty="0"/>
              <a:t>β</a:t>
            </a:r>
            <a:r>
              <a:rPr lang="en-US" dirty="0"/>
              <a:t>, where we know "</a:t>
            </a:r>
            <a:r>
              <a:rPr lang="el-GR" i="1" dirty="0"/>
              <a:t>β</a:t>
            </a:r>
            <a:r>
              <a:rPr lang="en-US" dirty="0"/>
              <a:t>&lt;</a:t>
            </a:r>
            <a:r>
              <a:rPr lang="el-GR" i="1" dirty="0"/>
              <a:t>α</a:t>
            </a:r>
            <a:r>
              <a:rPr lang="en-US" dirty="0"/>
              <a:t>")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7996FB7-9803-934D-8D9D-7092E5A6C96D}"/>
              </a:ext>
            </a:extLst>
          </p:cNvPr>
          <p:cNvGrpSpPr/>
          <p:nvPr/>
        </p:nvGrpSpPr>
        <p:grpSpPr>
          <a:xfrm>
            <a:off x="1357200" y="2689447"/>
            <a:ext cx="3473443" cy="357837"/>
            <a:chOff x="1486781" y="1058451"/>
            <a:chExt cx="3473443" cy="357837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F412080-4327-BD61-D050-084BAE47A317}"/>
                </a:ext>
              </a:extLst>
            </p:cNvPr>
            <p:cNvCxnSpPr>
              <a:cxnSpLocks/>
            </p:cNvCxnSpPr>
            <p:nvPr/>
          </p:nvCxnSpPr>
          <p:spPr>
            <a:xfrm>
              <a:off x="1766807" y="1186229"/>
              <a:ext cx="813484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0A65300-0BBB-487D-FFF7-5C1AB7033A90}"/>
                </a:ext>
              </a:extLst>
            </p:cNvPr>
            <p:cNvCxnSpPr>
              <a:cxnSpLocks/>
            </p:cNvCxnSpPr>
            <p:nvPr/>
          </p:nvCxnSpPr>
          <p:spPr>
            <a:xfrm>
              <a:off x="2670875" y="1186228"/>
              <a:ext cx="806252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7CDD7AFA-B4F8-B254-038F-6B9D072D8E2C}"/>
                </a:ext>
              </a:extLst>
            </p:cNvPr>
            <p:cNvCxnSpPr>
              <a:cxnSpLocks/>
            </p:cNvCxnSpPr>
            <p:nvPr/>
          </p:nvCxnSpPr>
          <p:spPr>
            <a:xfrm>
              <a:off x="3574943" y="1186229"/>
              <a:ext cx="209227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AD77479-63BB-9B7D-3872-957941B7B2BD}"/>
                </a:ext>
              </a:extLst>
            </p:cNvPr>
            <p:cNvCxnSpPr>
              <a:cxnSpLocks/>
            </p:cNvCxnSpPr>
            <p:nvPr/>
          </p:nvCxnSpPr>
          <p:spPr>
            <a:xfrm>
              <a:off x="4471262" y="1186229"/>
              <a:ext cx="209227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B3B33F4-B594-5730-A176-45E6E0402DE7}"/>
                </a:ext>
              </a:extLst>
            </p:cNvPr>
            <p:cNvGrpSpPr/>
            <p:nvPr/>
          </p:nvGrpSpPr>
          <p:grpSpPr>
            <a:xfrm>
              <a:off x="1486781" y="1058451"/>
              <a:ext cx="3473443" cy="357837"/>
              <a:chOff x="1486781" y="1034598"/>
              <a:chExt cx="3473443" cy="357837"/>
            </a:xfrm>
          </p:grpSpPr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9AD8CBCD-8907-534B-15FE-A7E88C5BDD25}"/>
                  </a:ext>
                </a:extLst>
              </p:cNvPr>
              <p:cNvSpPr txBox="1"/>
              <p:nvPr/>
            </p:nvSpPr>
            <p:spPr>
              <a:xfrm>
                <a:off x="4771499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165210D0-3E9B-F1F9-3312-D8436A57EA61}"/>
                  </a:ext>
                </a:extLst>
              </p:cNvPr>
              <p:cNvSpPr txBox="1"/>
              <p:nvPr/>
            </p:nvSpPr>
            <p:spPr>
              <a:xfrm>
                <a:off x="1486781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F4374584-E932-51CF-FE19-9E0A136E553F}"/>
                  </a:ext>
                </a:extLst>
              </p:cNvPr>
              <p:cNvSpPr txBox="1"/>
              <p:nvPr/>
            </p:nvSpPr>
            <p:spPr>
              <a:xfrm>
                <a:off x="3875968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407C157-5B4F-5D01-802C-B97847C4E7AC}"/>
                  </a:ext>
                </a:extLst>
              </p:cNvPr>
              <p:cNvSpPr txBox="1"/>
              <p:nvPr/>
            </p:nvSpPr>
            <p:spPr>
              <a:xfrm>
                <a:off x="4185240" y="1034598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&gt;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32A7E47-0BB6-0EA6-D34D-5D56BC506734}"/>
                  </a:ext>
                </a:extLst>
              </p:cNvPr>
              <p:cNvSpPr txBox="1"/>
              <p:nvPr/>
            </p:nvSpPr>
            <p:spPr>
              <a:xfrm>
                <a:off x="3588080" y="1115436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15759D1D-8D98-17C2-0B27-E40DABB0927A}"/>
                  </a:ext>
                </a:extLst>
              </p:cNvPr>
              <p:cNvSpPr txBox="1"/>
              <p:nvPr/>
            </p:nvSpPr>
            <p:spPr>
              <a:xfrm>
                <a:off x="4471999" y="1108813"/>
                <a:ext cx="1887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&lt;</a:t>
                </a:r>
              </a:p>
            </p:txBody>
          </p:sp>
        </p:grp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C506FA29-E496-E170-6F88-05E29D4159A6}"/>
              </a:ext>
            </a:extLst>
          </p:cNvPr>
          <p:cNvSpPr txBox="1"/>
          <p:nvPr/>
        </p:nvSpPr>
        <p:spPr>
          <a:xfrm>
            <a:off x="5246494" y="3409509"/>
            <a:ext cx="35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select(1)  ⇒  </a:t>
            </a:r>
            <a:r>
              <a:rPr lang="en-US" dirty="0">
                <a:solidFill>
                  <a:srgbClr val="C00000"/>
                </a:solidFill>
              </a:rPr>
              <a:t>1 candidate</a:t>
            </a:r>
            <a:r>
              <a:rPr lang="en-US" dirty="0"/>
              <a:t> ⇒  done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DA43C91A-3845-22CF-17A5-60FEEA362961}"/>
              </a:ext>
            </a:extLst>
          </p:cNvPr>
          <p:cNvGrpSpPr/>
          <p:nvPr/>
        </p:nvGrpSpPr>
        <p:grpSpPr>
          <a:xfrm>
            <a:off x="1937077" y="2486818"/>
            <a:ext cx="1784128" cy="397146"/>
            <a:chOff x="2072249" y="2146997"/>
            <a:chExt cx="1784128" cy="397146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73251CD-91A8-644F-B5F0-BEDDD5942C6B}"/>
                </a:ext>
              </a:extLst>
            </p:cNvPr>
            <p:cNvSpPr txBox="1"/>
            <p:nvPr/>
          </p:nvSpPr>
          <p:spPr>
            <a:xfrm>
              <a:off x="2072249" y="2166385"/>
              <a:ext cx="22924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l-GR" i="1" dirty="0"/>
                <a:t>α</a:t>
              </a:r>
              <a:endParaRPr lang="en-US" i="1" dirty="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EC4FD9EF-BC9C-DC82-A50D-E5A38C78489E}"/>
                </a:ext>
              </a:extLst>
            </p:cNvPr>
            <p:cNvSpPr txBox="1"/>
            <p:nvPr/>
          </p:nvSpPr>
          <p:spPr>
            <a:xfrm>
              <a:off x="3502064" y="2146997"/>
              <a:ext cx="3543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l-GR" i="1" dirty="0"/>
                <a:t>β</a:t>
              </a:r>
              <a:endParaRPr lang="en-US" i="1" dirty="0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3A916D1-EAC4-F92D-1207-8C761CFDFA56}"/>
                </a:ext>
              </a:extLst>
            </p:cNvPr>
            <p:cNvSpPr txBox="1"/>
            <p:nvPr/>
          </p:nvSpPr>
          <p:spPr>
            <a:xfrm>
              <a:off x="2964501" y="2174811"/>
              <a:ext cx="22924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l-GR" i="1" dirty="0"/>
                <a:t>α</a:t>
              </a:r>
              <a:endParaRPr lang="en-US" i="1" dirty="0"/>
            </a:p>
          </p:txBody>
        </p:sp>
      </p:grp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7EC55D82-8926-D201-01B9-1B94FECED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491" y="4065917"/>
            <a:ext cx="11275017" cy="2748547"/>
          </a:xfrm>
        </p:spPr>
        <p:txBody>
          <a:bodyPr>
            <a:normAutofit/>
          </a:bodyPr>
          <a:lstStyle/>
          <a:p>
            <a:r>
              <a:rPr lang="en-US" sz="2000" b="1" dirty="0"/>
              <a:t>Analysis</a:t>
            </a:r>
            <a:br>
              <a:rPr lang="en-US" sz="2000" b="1" dirty="0"/>
            </a:br>
            <a:r>
              <a:rPr lang="en-US" sz="2000" dirty="0"/>
              <a:t>Elements participating in selections either become </a:t>
            </a:r>
            <a:r>
              <a:rPr lang="en-US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inactive</a:t>
            </a:r>
            <a:r>
              <a:rPr lang="en-US" sz="2000" dirty="0"/>
              <a:t> or reduce the </a:t>
            </a:r>
            <a:r>
              <a:rPr lang="en-US" sz="2000" i="1" dirty="0">
                <a:solidFill>
                  <a:srgbClr val="C00000"/>
                </a:solidFill>
              </a:rPr>
              <a:t>c</a:t>
            </a:r>
            <a:r>
              <a:rPr lang="en-US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</a:t>
            </a:r>
            <a:r>
              <a:rPr lang="en-US" sz="2000" i="1" dirty="0">
                <a:solidFill>
                  <a:srgbClr val="C00000"/>
                </a:solidFill>
              </a:rPr>
              <a:t>v</a:t>
            </a:r>
            <a:r>
              <a:rPr lang="en-US" sz="2000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</a:t>
            </a:r>
            <a:r>
              <a:rPr lang="en-US" sz="2000" i="1" dirty="0">
                <a:solidFill>
                  <a:srgbClr val="C00000"/>
                </a:solidFill>
              </a:rPr>
              <a:t>r</a:t>
            </a:r>
            <a:r>
              <a:rPr lang="en-US" sz="2000" i="1" dirty="0"/>
              <a:t>  </a:t>
            </a:r>
            <a:r>
              <a:rPr lang="en-US" sz="2000" dirty="0"/>
              <a:t>⇒  total O(</a:t>
            </a:r>
            <a:r>
              <a:rPr lang="en-US" sz="2000" i="1" dirty="0"/>
              <a:t>n</a:t>
            </a:r>
            <a:r>
              <a:rPr lang="en-US" sz="2000" dirty="0"/>
              <a:t>) time</a:t>
            </a:r>
          </a:p>
          <a:p>
            <a:r>
              <a:rPr lang="en-US" sz="2000" b="1" dirty="0"/>
              <a:t>Making it cache oblivious ? </a:t>
            </a:r>
          </a:p>
          <a:p>
            <a:pPr lvl="1"/>
            <a:r>
              <a:rPr lang="en-US" sz="1800" dirty="0"/>
              <a:t>The algorithm is CO but not cache efficient</a:t>
            </a:r>
          </a:p>
          <a:p>
            <a:pPr lvl="1"/>
            <a:r>
              <a:rPr lang="en-US" sz="1800" dirty="0"/>
              <a:t>Blum et al. selection is cache efficient</a:t>
            </a:r>
          </a:p>
          <a:p>
            <a:pPr lvl="1"/>
            <a:r>
              <a:rPr lang="en-US" sz="1800" dirty="0"/>
              <a:t>Candidate set = sorted list of indices</a:t>
            </a:r>
          </a:p>
          <a:p>
            <a:pPr lvl="1"/>
            <a:r>
              <a:rPr lang="en-US" sz="1800" b="1" dirty="0">
                <a:solidFill>
                  <a:srgbClr val="C00000"/>
                </a:solidFill>
              </a:rPr>
              <a:t>Bottleneck</a:t>
            </a:r>
            <a:r>
              <a:rPr lang="en-US" sz="1800" dirty="0"/>
              <a:t> – constructing prospective candidates</a:t>
            </a:r>
          </a:p>
          <a:p>
            <a:r>
              <a:rPr lang="en-US" b="1" dirty="0"/>
              <a:t>… or just simpler, or cache aware with O(</a:t>
            </a:r>
            <a:r>
              <a:rPr lang="en-US" b="1" i="1" dirty="0"/>
              <a:t>n</a:t>
            </a:r>
            <a:r>
              <a:rPr lang="en-US" b="1" dirty="0"/>
              <a:t>) internal work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6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2" grpId="0"/>
      <p:bldP spid="52" grpId="0"/>
      <p:bldP spid="60" grpId="0"/>
      <p:bldP spid="80" grpId="0"/>
      <p:bldP spid="86" grpId="0"/>
      <p:bldP spid="105" grpId="0"/>
      <p:bldP spid="115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1fd1d36-fecb-47ca-b7d7-d0df0370a198}" enabled="0" method="" siteId="{61fd1d36-fecb-47ca-b7d7-d0df0370a1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2003</TotalTime>
  <Words>1137</Words>
  <Application>Microsoft Office PowerPoint</Application>
  <PresentationFormat>Widescreen</PresentationFormat>
  <Paragraphs>438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(Body)</vt:lpstr>
      <vt:lpstr>Aptos Display</vt:lpstr>
      <vt:lpstr>Arial</vt:lpstr>
      <vt:lpstr>Courier New</vt:lpstr>
      <vt:lpstr>Wingdings</vt:lpstr>
      <vt:lpstr>Office Theme</vt:lpstr>
      <vt:lpstr>Suffix sorting, trees, arrays, selection and Burrows-Wheeler transform Gerth Stølting Brodal</vt:lpstr>
      <vt:lpstr>Suffix selection –  Franceschini, Grossi &amp; Muthukrishnan (2009)</vt:lpstr>
    </vt:vector>
  </TitlesOfParts>
  <Company>Aarhus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Gerth Stølting Brodal</dc:creator>
  <cp:lastModifiedBy>Gerth Stølting Brodal</cp:lastModifiedBy>
  <cp:revision>1</cp:revision>
  <dcterms:created xsi:type="dcterms:W3CDTF">2025-10-01T09:37:34Z</dcterms:created>
  <dcterms:modified xsi:type="dcterms:W3CDTF">2025-10-06T11:40:20Z</dcterms:modified>
</cp:coreProperties>
</file>