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7" r:id="rId3"/>
    <p:sldId id="285" r:id="rId4"/>
    <p:sldId id="261" r:id="rId5"/>
    <p:sldId id="259" r:id="rId6"/>
    <p:sldId id="271" r:id="rId7"/>
    <p:sldId id="272" r:id="rId8"/>
    <p:sldId id="262" r:id="rId9"/>
    <p:sldId id="275" r:id="rId10"/>
    <p:sldId id="276" r:id="rId11"/>
    <p:sldId id="277" r:id="rId12"/>
    <p:sldId id="278" r:id="rId13"/>
    <p:sldId id="281" r:id="rId14"/>
    <p:sldId id="282" r:id="rId15"/>
    <p:sldId id="286" r:id="rId16"/>
    <p:sldId id="279" r:id="rId17"/>
    <p:sldId id="283" r:id="rId18"/>
    <p:sldId id="263" r:id="rId19"/>
    <p:sldId id="269" r:id="rId20"/>
    <p:sldId id="270" r:id="rId21"/>
    <p:sldId id="284" r:id="rId22"/>
  </p:sldIdLst>
  <p:sldSz cx="12192000" cy="6858000"/>
  <p:notesSz cx="7053263" cy="9309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8196B-5A7D-4734-A653-C81F5A097E78}" v="208" dt="2024-08-21T11:35:35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57265" autoAdjust="0"/>
  </p:normalViewPr>
  <p:slideViewPr>
    <p:cSldViewPr snapToGrid="0">
      <p:cViewPr varScale="1">
        <p:scale>
          <a:sx n="33" d="100"/>
          <a:sy n="33" d="100"/>
        </p:scale>
        <p:origin x="1128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-68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th Stølting Brodal" userId="04ef4784-6591-4f86-a140-f5c3b108582a" providerId="ADAL" clId="{8328196B-5A7D-4734-A653-C81F5A097E78}"/>
    <pc:docChg chg="undo custSel modSld">
      <pc:chgData name="Gerth Stølting Brodal" userId="04ef4784-6591-4f86-a140-f5c3b108582a" providerId="ADAL" clId="{8328196B-5A7D-4734-A653-C81F5A097E78}" dt="2024-08-21T11:37:53.477" v="334" actId="20577"/>
      <pc:docMkLst>
        <pc:docMk/>
      </pc:docMkLst>
      <pc:sldChg chg="addSp delSp modSp mod modNotesTx">
        <pc:chgData name="Gerth Stølting Brodal" userId="04ef4784-6591-4f86-a140-f5c3b108582a" providerId="ADAL" clId="{8328196B-5A7D-4734-A653-C81F5A097E78}" dt="2024-08-21T09:26:56.341" v="140"/>
        <pc:sldMkLst>
          <pc:docMk/>
          <pc:sldMk cId="259762458" sldId="258"/>
        </pc:sldMkLst>
        <pc:spChg chg="mod">
          <ac:chgData name="Gerth Stølting Brodal" userId="04ef4784-6591-4f86-a140-f5c3b108582a" providerId="ADAL" clId="{8328196B-5A7D-4734-A653-C81F5A097E78}" dt="2024-08-20T23:40:46.165" v="19" actId="1076"/>
          <ac:spMkLst>
            <pc:docMk/>
            <pc:sldMk cId="259762458" sldId="258"/>
            <ac:spMk id="2" creationId="{F04492D3-134E-4082-9DB5-DB6B473E8DF5}"/>
          </ac:spMkLst>
        </pc:spChg>
        <pc:spChg chg="mod">
          <ac:chgData name="Gerth Stølting Brodal" userId="04ef4784-6591-4f86-a140-f5c3b108582a" providerId="ADAL" clId="{8328196B-5A7D-4734-A653-C81F5A097E78}" dt="2024-08-20T23:40:40.799" v="18" actId="1076"/>
          <ac:spMkLst>
            <pc:docMk/>
            <pc:sldMk cId="259762458" sldId="258"/>
            <ac:spMk id="3" creationId="{3F8D3297-FE82-4940-888C-86C1CDC99D70}"/>
          </ac:spMkLst>
        </pc:spChg>
        <pc:spChg chg="mod">
          <ac:chgData name="Gerth Stølting Brodal" userId="04ef4784-6591-4f86-a140-f5c3b108582a" providerId="ADAL" clId="{8328196B-5A7D-4734-A653-C81F5A097E78}" dt="2024-08-20T23:38:57.911" v="9" actId="20577"/>
          <ac:spMkLst>
            <pc:docMk/>
            <pc:sldMk cId="259762458" sldId="258"/>
            <ac:spMk id="4" creationId="{8C9CCE71-F58A-4525-8F4A-20BC77B56C23}"/>
          </ac:spMkLst>
        </pc:spChg>
        <pc:picChg chg="add mod">
          <ac:chgData name="Gerth Stølting Brodal" userId="04ef4784-6591-4f86-a140-f5c3b108582a" providerId="ADAL" clId="{8328196B-5A7D-4734-A653-C81F5A097E78}" dt="2024-08-21T09:26:56.341" v="140"/>
          <ac:picMkLst>
            <pc:docMk/>
            <pc:sldMk cId="259762458" sldId="258"/>
            <ac:picMk id="5" creationId="{D8801AC3-DB67-D394-5741-B093F163FB37}"/>
          </ac:picMkLst>
        </pc:picChg>
        <pc:picChg chg="add del mod ord">
          <ac:chgData name="Gerth Stølting Brodal" userId="04ef4784-6591-4f86-a140-f5c3b108582a" providerId="ADAL" clId="{8328196B-5A7D-4734-A653-C81F5A097E78}" dt="2024-08-21T09:26:50.571" v="139" actId="21"/>
          <ac:picMkLst>
            <pc:docMk/>
            <pc:sldMk cId="259762458" sldId="258"/>
            <ac:picMk id="6" creationId="{D8801AC3-DB67-D394-5741-B093F163FB37}"/>
          </ac:picMkLst>
        </pc:picChg>
      </pc:sldChg>
      <pc:sldChg chg="modNotesTx">
        <pc:chgData name="Gerth Stølting Brodal" userId="04ef4784-6591-4f86-a140-f5c3b108582a" providerId="ADAL" clId="{8328196B-5A7D-4734-A653-C81F5A097E78}" dt="2024-08-20T23:57:48.429" v="86" actId="20577"/>
        <pc:sldMkLst>
          <pc:docMk/>
          <pc:sldMk cId="3025409127" sldId="259"/>
        </pc:sldMkLst>
      </pc:sldChg>
      <pc:sldChg chg="addSp modSp mod modAnim">
        <pc:chgData name="Gerth Stølting Brodal" userId="04ef4784-6591-4f86-a140-f5c3b108582a" providerId="ADAL" clId="{8328196B-5A7D-4734-A653-C81F5A097E78}" dt="2024-08-21T09:54:33.982" v="259"/>
        <pc:sldMkLst>
          <pc:docMk/>
          <pc:sldMk cId="856517381" sldId="261"/>
        </pc:sldMkLst>
        <pc:spChg chg="add mod">
          <ac:chgData name="Gerth Stølting Brodal" userId="04ef4784-6591-4f86-a140-f5c3b108582a" providerId="ADAL" clId="{8328196B-5A7D-4734-A653-C81F5A097E78}" dt="2024-08-21T09:54:25.779" v="258" actId="1076"/>
          <ac:spMkLst>
            <pc:docMk/>
            <pc:sldMk cId="856517381" sldId="261"/>
            <ac:spMk id="11" creationId="{AEF2D0F5-5729-A9F4-8FCF-556EA55A0617}"/>
          </ac:spMkLst>
        </pc:spChg>
      </pc:sldChg>
      <pc:sldChg chg="addSp delSp modSp mod modNotesTx">
        <pc:chgData name="Gerth Stølting Brodal" userId="04ef4784-6591-4f86-a140-f5c3b108582a" providerId="ADAL" clId="{8328196B-5A7D-4734-A653-C81F5A097E78}" dt="2024-08-21T11:35:35.816" v="264" actId="113"/>
        <pc:sldMkLst>
          <pc:docMk/>
          <pc:sldMk cId="186113482" sldId="269"/>
        </pc:sldMkLst>
        <pc:spChg chg="mod">
          <ac:chgData name="Gerth Stølting Brodal" userId="04ef4784-6591-4f86-a140-f5c3b108582a" providerId="ADAL" clId="{8328196B-5A7D-4734-A653-C81F5A097E78}" dt="2024-08-21T00:24:12.870" v="124" actId="20577"/>
          <ac:spMkLst>
            <pc:docMk/>
            <pc:sldMk cId="186113482" sldId="269"/>
            <ac:spMk id="2" creationId="{0DD2249F-6C2C-487D-A720-1101E087449A}"/>
          </ac:spMkLst>
        </pc:spChg>
        <pc:spChg chg="mod">
          <ac:chgData name="Gerth Stølting Brodal" userId="04ef4784-6591-4f86-a140-f5c3b108582a" providerId="ADAL" clId="{8328196B-5A7D-4734-A653-C81F5A097E78}" dt="2024-08-21T11:35:35.816" v="264" actId="113"/>
          <ac:spMkLst>
            <pc:docMk/>
            <pc:sldMk cId="186113482" sldId="269"/>
            <ac:spMk id="3" creationId="{E217B855-4DA6-43E9-9AA1-0F50CC11EA6B}"/>
          </ac:spMkLst>
        </pc:spChg>
        <pc:spChg chg="add del">
          <ac:chgData name="Gerth Stølting Brodal" userId="04ef4784-6591-4f86-a140-f5c3b108582a" providerId="ADAL" clId="{8328196B-5A7D-4734-A653-C81F5A097E78}" dt="2024-08-21T00:24:04.807" v="113" actId="22"/>
          <ac:spMkLst>
            <pc:docMk/>
            <pc:sldMk cId="186113482" sldId="269"/>
            <ac:spMk id="5" creationId="{1205C6A8-7AC9-B765-84E2-7CA4C4B11F24}"/>
          </ac:spMkLst>
        </pc:spChg>
      </pc:sldChg>
      <pc:sldChg chg="modSp">
        <pc:chgData name="Gerth Stølting Brodal" userId="04ef4784-6591-4f86-a140-f5c3b108582a" providerId="ADAL" clId="{8328196B-5A7D-4734-A653-C81F5A097E78}" dt="2024-08-20T23:47:45.332" v="29" actId="20577"/>
        <pc:sldMkLst>
          <pc:docMk/>
          <pc:sldMk cId="854188670" sldId="271"/>
        </pc:sldMkLst>
        <pc:spChg chg="mod">
          <ac:chgData name="Gerth Stølting Brodal" userId="04ef4784-6591-4f86-a140-f5c3b108582a" providerId="ADAL" clId="{8328196B-5A7D-4734-A653-C81F5A097E78}" dt="2024-08-20T23:47:45.332" v="29" actId="20577"/>
          <ac:spMkLst>
            <pc:docMk/>
            <pc:sldMk cId="854188670" sldId="271"/>
            <ac:spMk id="14" creationId="{CEA36541-DBEA-44B5-B0CA-311249A85F58}"/>
          </ac:spMkLst>
        </pc:spChg>
      </pc:sldChg>
      <pc:sldChg chg="modSp mod">
        <pc:chgData name="Gerth Stølting Brodal" userId="04ef4784-6591-4f86-a140-f5c3b108582a" providerId="ADAL" clId="{8328196B-5A7D-4734-A653-C81F5A097E78}" dt="2024-08-21T00:07:18.497" v="111" actId="20577"/>
        <pc:sldMkLst>
          <pc:docMk/>
          <pc:sldMk cId="316756066" sldId="272"/>
        </pc:sldMkLst>
        <pc:spChg chg="mod">
          <ac:chgData name="Gerth Stølting Brodal" userId="04ef4784-6591-4f86-a140-f5c3b108582a" providerId="ADAL" clId="{8328196B-5A7D-4734-A653-C81F5A097E78}" dt="2024-08-21T00:07:18.497" v="111" actId="20577"/>
          <ac:spMkLst>
            <pc:docMk/>
            <pc:sldMk cId="316756066" sldId="272"/>
            <ac:spMk id="18" creationId="{E3FCC5DD-68F6-4354-A982-28773866485F}"/>
          </ac:spMkLst>
        </pc:spChg>
      </pc:sldChg>
      <pc:sldChg chg="addSp modSp mod">
        <pc:chgData name="Gerth Stølting Brodal" userId="04ef4784-6591-4f86-a140-f5c3b108582a" providerId="ADAL" clId="{8328196B-5A7D-4734-A653-C81F5A097E78}" dt="2024-08-21T09:27:36.817" v="161" actId="20577"/>
        <pc:sldMkLst>
          <pc:docMk/>
          <pc:sldMk cId="3966720327" sldId="284"/>
        </pc:sldMkLst>
        <pc:spChg chg="add mod">
          <ac:chgData name="Gerth Stølting Brodal" userId="04ef4784-6591-4f86-a140-f5c3b108582a" providerId="ADAL" clId="{8328196B-5A7D-4734-A653-C81F5A097E78}" dt="2024-08-21T09:27:36.817" v="161" actId="20577"/>
          <ac:spMkLst>
            <pc:docMk/>
            <pc:sldMk cId="3966720327" sldId="284"/>
            <ac:spMk id="4" creationId="{0CA2DD3E-EB6D-E20D-FE73-F3A7C00B1625}"/>
          </ac:spMkLst>
        </pc:spChg>
        <pc:picChg chg="add mod">
          <ac:chgData name="Gerth Stølting Brodal" userId="04ef4784-6591-4f86-a140-f5c3b108582a" providerId="ADAL" clId="{8328196B-5A7D-4734-A653-C81F5A097E78}" dt="2024-08-21T09:27:31.940" v="151" actId="1076"/>
          <ac:picMkLst>
            <pc:docMk/>
            <pc:sldMk cId="3966720327" sldId="284"/>
            <ac:picMk id="2" creationId="{7E94C6F9-33A3-F6BB-F206-7C06D2BF6867}"/>
          </ac:picMkLst>
        </pc:picChg>
      </pc:sldChg>
      <pc:sldChg chg="addSp delSp modSp mod modAnim modNotesTx">
        <pc:chgData name="Gerth Stølting Brodal" userId="04ef4784-6591-4f86-a140-f5c3b108582a" providerId="ADAL" clId="{8328196B-5A7D-4734-A653-C81F5A097E78}" dt="2024-08-21T11:37:53.477" v="334" actId="20577"/>
        <pc:sldMkLst>
          <pc:docMk/>
          <pc:sldMk cId="3521777303" sldId="285"/>
        </pc:sldMkLst>
        <pc:spChg chg="add del mod">
          <ac:chgData name="Gerth Stølting Brodal" userId="04ef4784-6591-4f86-a140-f5c3b108582a" providerId="ADAL" clId="{8328196B-5A7D-4734-A653-C81F5A097E78}" dt="2024-08-21T09:50:27.263" v="180"/>
          <ac:spMkLst>
            <pc:docMk/>
            <pc:sldMk cId="3521777303" sldId="285"/>
            <ac:spMk id="2" creationId="{F1ABF8EA-5F16-319C-9717-7F98B5ED657E}"/>
          </ac:spMkLst>
        </pc:spChg>
        <pc:spChg chg="mod">
          <ac:chgData name="Gerth Stølting Brodal" userId="04ef4784-6591-4f86-a140-f5c3b108582a" providerId="ADAL" clId="{8328196B-5A7D-4734-A653-C81F5A097E78}" dt="2024-08-21T11:06:20.129" v="263" actId="6549"/>
          <ac:spMkLst>
            <pc:docMk/>
            <pc:sldMk cId="3521777303" sldId="285"/>
            <ac:spMk id="8" creationId="{C96D4F13-E278-4356-B6A9-18412161CD75}"/>
          </ac:spMkLst>
        </pc:spChg>
        <pc:spChg chg="mod">
          <ac:chgData name="Gerth Stølting Brodal" userId="04ef4784-6591-4f86-a140-f5c3b108582a" providerId="ADAL" clId="{8328196B-5A7D-4734-A653-C81F5A097E78}" dt="2024-08-21T09:49:39.573" v="172" actId="1035"/>
          <ac:spMkLst>
            <pc:docMk/>
            <pc:sldMk cId="3521777303" sldId="285"/>
            <ac:spMk id="9" creationId="{7F2038AC-EE92-45D4-8863-9993412F09F9}"/>
          </ac:spMkLst>
        </pc:spChg>
        <pc:spChg chg="mod">
          <ac:chgData name="Gerth Stølting Brodal" userId="04ef4784-6591-4f86-a140-f5c3b108582a" providerId="ADAL" clId="{8328196B-5A7D-4734-A653-C81F5A097E78}" dt="2024-08-21T09:49:39.573" v="172" actId="1035"/>
          <ac:spMkLst>
            <pc:docMk/>
            <pc:sldMk cId="3521777303" sldId="285"/>
            <ac:spMk id="10" creationId="{7B538B72-FF52-4E19-AF52-5B05E9F64CF6}"/>
          </ac:spMkLst>
        </pc:spChg>
        <pc:spChg chg="mod">
          <ac:chgData name="Gerth Stølting Brodal" userId="04ef4784-6591-4f86-a140-f5c3b108582a" providerId="ADAL" clId="{8328196B-5A7D-4734-A653-C81F5A097E78}" dt="2024-08-21T09:49:39.573" v="172" actId="1035"/>
          <ac:spMkLst>
            <pc:docMk/>
            <pc:sldMk cId="3521777303" sldId="285"/>
            <ac:spMk id="11" creationId="{6B6AD6A0-E901-4A45-8BF5-C96EFF8A65A4}"/>
          </ac:spMkLst>
        </pc:spChg>
        <pc:picChg chg="mod">
          <ac:chgData name="Gerth Stølting Brodal" userId="04ef4784-6591-4f86-a140-f5c3b108582a" providerId="ADAL" clId="{8328196B-5A7D-4734-A653-C81F5A097E78}" dt="2024-08-21T09:49:39.573" v="172" actId="1035"/>
          <ac:picMkLst>
            <pc:docMk/>
            <pc:sldMk cId="3521777303" sldId="285"/>
            <ac:picMk id="3" creationId="{723F6443-245E-4858-B281-BD21C0C8DD54}"/>
          </ac:picMkLst>
        </pc:picChg>
        <pc:picChg chg="mod">
          <ac:chgData name="Gerth Stølting Brodal" userId="04ef4784-6591-4f86-a140-f5c3b108582a" providerId="ADAL" clId="{8328196B-5A7D-4734-A653-C81F5A097E78}" dt="2024-08-21T09:49:39.573" v="172" actId="1035"/>
          <ac:picMkLst>
            <pc:docMk/>
            <pc:sldMk cId="3521777303" sldId="285"/>
            <ac:picMk id="6" creationId="{A3DBF746-5B3D-4BE5-B70E-061D0930E9CF}"/>
          </ac:picMkLst>
        </pc:picChg>
      </pc:sldChg>
    </pc:docChg>
  </pc:docChgLst>
  <pc:docChgLst>
    <pc:chgData name="Gerth Stølting Brodal" userId="04ef4784-6591-4f86-a140-f5c3b108582a" providerId="ADAL" clId="{56A4A36C-2ACD-4A8F-A1DA-DADBA4E09EE2}"/>
    <pc:docChg chg="undo redo custSel addSld delSld modSld sldOrd modMainMaster modNotesMaster">
      <pc:chgData name="Gerth Stølting Brodal" userId="04ef4784-6591-4f86-a140-f5c3b108582a" providerId="ADAL" clId="{56A4A36C-2ACD-4A8F-A1DA-DADBA4E09EE2}" dt="2022-08-24T09:20:28.176" v="10837" actId="20577"/>
      <pc:docMkLst>
        <pc:docMk/>
      </pc:docMkLst>
      <pc:sldChg chg="modSp del mod">
        <pc:chgData name="Gerth Stølting Brodal" userId="04ef4784-6591-4f86-a140-f5c3b108582a" providerId="ADAL" clId="{56A4A36C-2ACD-4A8F-A1DA-DADBA4E09EE2}" dt="2022-08-21T20:59:47.527" v="8300" actId="47"/>
        <pc:sldMkLst>
          <pc:docMk/>
          <pc:sldMk cId="229107778" sldId="256"/>
        </pc:sldMkLst>
        <pc:spChg chg="mod">
          <ac:chgData name="Gerth Stølting Brodal" userId="04ef4784-6591-4f86-a140-f5c3b108582a" providerId="ADAL" clId="{56A4A36C-2ACD-4A8F-A1DA-DADBA4E09EE2}" dt="2022-08-21T20:59:23.994" v="8288" actId="21"/>
          <ac:spMkLst>
            <pc:docMk/>
            <pc:sldMk cId="229107778" sldId="256"/>
            <ac:spMk id="3" creationId="{3F8D3297-FE82-4940-888C-86C1CDC99D70}"/>
          </ac:spMkLst>
        </pc:spChg>
      </pc:sldChg>
      <pc:sldChg chg="addSp delSp modSp mod modTransition setBg delAnim modAnim modNotesTx">
        <pc:chgData name="Gerth Stølting Brodal" userId="04ef4784-6591-4f86-a140-f5c3b108582a" providerId="ADAL" clId="{56A4A36C-2ACD-4A8F-A1DA-DADBA4E09EE2}" dt="2022-08-23T22:58:44.781" v="10756" actId="20577"/>
        <pc:sldMkLst>
          <pc:docMk/>
          <pc:sldMk cId="931378688" sldId="257"/>
        </pc:sldMkLst>
        <pc:spChg chg="del mod">
          <ac:chgData name="Gerth Stølting Brodal" userId="04ef4784-6591-4f86-a140-f5c3b108582a" providerId="ADAL" clId="{56A4A36C-2ACD-4A8F-A1DA-DADBA4E09EE2}" dt="2022-08-20T20:14:52.693" v="629" actId="478"/>
          <ac:spMkLst>
            <pc:docMk/>
            <pc:sldMk cId="931378688" sldId="257"/>
            <ac:spMk id="2" creationId="{F4FD0F19-4920-4F15-8824-8EC843038BB6}"/>
          </ac:spMkLst>
        </pc:spChg>
        <pc:spChg chg="del">
          <ac:chgData name="Gerth Stølting Brodal" userId="04ef4784-6591-4f86-a140-f5c3b108582a" providerId="ADAL" clId="{56A4A36C-2ACD-4A8F-A1DA-DADBA4E09EE2}" dt="2022-08-20T20:14:52.693" v="629" actId="478"/>
          <ac:spMkLst>
            <pc:docMk/>
            <pc:sldMk cId="931378688" sldId="257"/>
            <ac:spMk id="3" creationId="{099AF0BC-2156-491F-9CCF-6E9F8BCA98F3}"/>
          </ac:spMkLst>
        </pc:spChg>
        <pc:spChg chg="add del mod">
          <ac:chgData name="Gerth Stølting Brodal" userId="04ef4784-6591-4f86-a140-f5c3b108582a" providerId="ADAL" clId="{56A4A36C-2ACD-4A8F-A1DA-DADBA4E09EE2}" dt="2022-08-23T20:55:52.736" v="10325" actId="478"/>
          <ac:spMkLst>
            <pc:docMk/>
            <pc:sldMk cId="931378688" sldId="257"/>
            <ac:spMk id="4" creationId="{CA9FD379-7804-45C3-B3E8-6DF0222ED1BD}"/>
          </ac:spMkLst>
        </pc:spChg>
        <pc:spChg chg="add del mod">
          <ac:chgData name="Gerth Stølting Brodal" userId="04ef4784-6591-4f86-a140-f5c3b108582a" providerId="ADAL" clId="{56A4A36C-2ACD-4A8F-A1DA-DADBA4E09EE2}" dt="2022-08-20T20:14:56.346" v="630" actId="478"/>
          <ac:spMkLst>
            <pc:docMk/>
            <pc:sldMk cId="931378688" sldId="257"/>
            <ac:spMk id="7" creationId="{45CFBA5B-CEED-41F7-A20F-158B416DEF45}"/>
          </ac:spMkLst>
        </pc:spChg>
        <pc:spChg chg="add del mod">
          <ac:chgData name="Gerth Stølting Brodal" userId="04ef4784-6591-4f86-a140-f5c3b108582a" providerId="ADAL" clId="{56A4A36C-2ACD-4A8F-A1DA-DADBA4E09EE2}" dt="2022-08-23T20:55:49.150" v="10324" actId="478"/>
          <ac:spMkLst>
            <pc:docMk/>
            <pc:sldMk cId="931378688" sldId="257"/>
            <ac:spMk id="8" creationId="{C96D4F13-E278-4356-B6A9-18412161CD75}"/>
          </ac:spMkLst>
        </pc:spChg>
        <pc:spChg chg="add del mod">
          <ac:chgData name="Gerth Stølting Brodal" userId="04ef4784-6591-4f86-a140-f5c3b108582a" providerId="ADAL" clId="{56A4A36C-2ACD-4A8F-A1DA-DADBA4E09EE2}" dt="2022-08-23T20:55:49.150" v="10324" actId="478"/>
          <ac:spMkLst>
            <pc:docMk/>
            <pc:sldMk cId="931378688" sldId="257"/>
            <ac:spMk id="9" creationId="{7F2038AC-EE92-45D4-8863-9993412F09F9}"/>
          </ac:spMkLst>
        </pc:spChg>
        <pc:spChg chg="add del mod">
          <ac:chgData name="Gerth Stølting Brodal" userId="04ef4784-6591-4f86-a140-f5c3b108582a" providerId="ADAL" clId="{56A4A36C-2ACD-4A8F-A1DA-DADBA4E09EE2}" dt="2022-08-23T20:55:49.150" v="10324" actId="478"/>
          <ac:spMkLst>
            <pc:docMk/>
            <pc:sldMk cId="931378688" sldId="257"/>
            <ac:spMk id="10" creationId="{7B538B72-FF52-4E19-AF52-5B05E9F64CF6}"/>
          </ac:spMkLst>
        </pc:spChg>
        <pc:spChg chg="add del mod">
          <ac:chgData name="Gerth Stølting Brodal" userId="04ef4784-6591-4f86-a140-f5c3b108582a" providerId="ADAL" clId="{56A4A36C-2ACD-4A8F-A1DA-DADBA4E09EE2}" dt="2022-08-23T20:55:49.150" v="10324" actId="478"/>
          <ac:spMkLst>
            <pc:docMk/>
            <pc:sldMk cId="931378688" sldId="257"/>
            <ac:spMk id="11" creationId="{6B6AD6A0-E901-4A45-8BF5-C96EFF8A65A4}"/>
          </ac:spMkLst>
        </pc:spChg>
        <pc:spChg chg="add del mod">
          <ac:chgData name="Gerth Stølting Brodal" userId="04ef4784-6591-4f86-a140-f5c3b108582a" providerId="ADAL" clId="{56A4A36C-2ACD-4A8F-A1DA-DADBA4E09EE2}" dt="2022-08-23T20:55:52.736" v="10325" actId="478"/>
          <ac:spMkLst>
            <pc:docMk/>
            <pc:sldMk cId="931378688" sldId="257"/>
            <ac:spMk id="12" creationId="{897CEA52-85E5-4834-9FDD-82D103BAE0F3}"/>
          </ac:spMkLst>
        </pc:spChg>
        <pc:picChg chg="add del mod modCrop">
          <ac:chgData name="Gerth Stølting Brodal" userId="04ef4784-6591-4f86-a140-f5c3b108582a" providerId="ADAL" clId="{56A4A36C-2ACD-4A8F-A1DA-DADBA4E09EE2}" dt="2022-08-23T20:55:49.150" v="10324" actId="478"/>
          <ac:picMkLst>
            <pc:docMk/>
            <pc:sldMk cId="931378688" sldId="257"/>
            <ac:picMk id="3" creationId="{723F6443-245E-4858-B281-BD21C0C8DD54}"/>
          </ac:picMkLst>
        </pc:picChg>
        <pc:picChg chg="add mod">
          <ac:chgData name="Gerth Stølting Brodal" userId="04ef4784-6591-4f86-a140-f5c3b108582a" providerId="ADAL" clId="{56A4A36C-2ACD-4A8F-A1DA-DADBA4E09EE2}" dt="2022-08-23T20:56:01.291" v="10326" actId="1076"/>
          <ac:picMkLst>
            <pc:docMk/>
            <pc:sldMk cId="931378688" sldId="257"/>
            <ac:picMk id="5" creationId="{66018CFB-D67B-4314-A50D-6C46E21C523E}"/>
          </ac:picMkLst>
        </pc:picChg>
        <pc:picChg chg="add del mod">
          <ac:chgData name="Gerth Stølting Brodal" userId="04ef4784-6591-4f86-a140-f5c3b108582a" providerId="ADAL" clId="{56A4A36C-2ACD-4A8F-A1DA-DADBA4E09EE2}" dt="2022-08-23T20:55:49.150" v="10324" actId="478"/>
          <ac:picMkLst>
            <pc:docMk/>
            <pc:sldMk cId="931378688" sldId="257"/>
            <ac:picMk id="6" creationId="{A3DBF746-5B3D-4BE5-B70E-061D0930E9CF}"/>
          </ac:picMkLst>
        </pc:picChg>
      </pc:sldChg>
      <pc:sldChg chg="modTransition modNotesTx">
        <pc:chgData name="Gerth Stølting Brodal" userId="04ef4784-6591-4f86-a140-f5c3b108582a" providerId="ADAL" clId="{56A4A36C-2ACD-4A8F-A1DA-DADBA4E09EE2}" dt="2022-08-24T09:20:28.176" v="10837" actId="20577"/>
        <pc:sldMkLst>
          <pc:docMk/>
          <pc:sldMk cId="259762458" sldId="258"/>
        </pc:sldMkLst>
      </pc:sldChg>
      <pc:sldChg chg="addSp delSp modSp new mod modTransition modAnim modNotesTx">
        <pc:chgData name="Gerth Stølting Brodal" userId="04ef4784-6591-4f86-a140-f5c3b108582a" providerId="ADAL" clId="{56A4A36C-2ACD-4A8F-A1DA-DADBA4E09EE2}" dt="2022-08-23T22:57:21.778" v="10723" actId="20577"/>
        <pc:sldMkLst>
          <pc:docMk/>
          <pc:sldMk cId="3025409127" sldId="259"/>
        </pc:sldMkLst>
        <pc:spChg chg="mod">
          <ac:chgData name="Gerth Stølting Brodal" userId="04ef4784-6591-4f86-a140-f5c3b108582a" providerId="ADAL" clId="{56A4A36C-2ACD-4A8F-A1DA-DADBA4E09EE2}" dt="2022-08-23T22:57:21.778" v="10723" actId="20577"/>
          <ac:spMkLst>
            <pc:docMk/>
            <pc:sldMk cId="3025409127" sldId="259"/>
            <ac:spMk id="2" creationId="{CBF7190A-1D67-4747-831A-838050464C9F}"/>
          </ac:spMkLst>
        </pc:spChg>
        <pc:spChg chg="mod">
          <ac:chgData name="Gerth Stølting Brodal" userId="04ef4784-6591-4f86-a140-f5c3b108582a" providerId="ADAL" clId="{56A4A36C-2ACD-4A8F-A1DA-DADBA4E09EE2}" dt="2022-08-21T09:36:40.836" v="3776" actId="207"/>
          <ac:spMkLst>
            <pc:docMk/>
            <pc:sldMk cId="3025409127" sldId="259"/>
            <ac:spMk id="3" creationId="{68AB0E51-0BA7-4113-8C81-4B55181F95D1}"/>
          </ac:spMkLst>
        </pc:spChg>
        <pc:spChg chg="add mod">
          <ac:chgData name="Gerth Stølting Brodal" userId="04ef4784-6591-4f86-a140-f5c3b108582a" providerId="ADAL" clId="{56A4A36C-2ACD-4A8F-A1DA-DADBA4E09EE2}" dt="2022-08-20T21:49:26.953" v="1839" actId="1076"/>
          <ac:spMkLst>
            <pc:docMk/>
            <pc:sldMk cId="3025409127" sldId="259"/>
            <ac:spMk id="9" creationId="{5CF646F6-5158-42C8-846A-4992BC20DC74}"/>
          </ac:spMkLst>
        </pc:spChg>
        <pc:spChg chg="add mod">
          <ac:chgData name="Gerth Stølting Brodal" userId="04ef4784-6591-4f86-a140-f5c3b108582a" providerId="ADAL" clId="{56A4A36C-2ACD-4A8F-A1DA-DADBA4E09EE2}" dt="2022-08-20T21:49:26.953" v="1839" actId="1076"/>
          <ac:spMkLst>
            <pc:docMk/>
            <pc:sldMk cId="3025409127" sldId="259"/>
            <ac:spMk id="10" creationId="{DBFA6FF0-63DA-4306-AB5B-8E24FC3EF6CC}"/>
          </ac:spMkLst>
        </pc:spChg>
        <pc:spChg chg="add mod">
          <ac:chgData name="Gerth Stølting Brodal" userId="04ef4784-6591-4f86-a140-f5c3b108582a" providerId="ADAL" clId="{56A4A36C-2ACD-4A8F-A1DA-DADBA4E09EE2}" dt="2022-08-20T22:23:32.812" v="2315" actId="20577"/>
          <ac:spMkLst>
            <pc:docMk/>
            <pc:sldMk cId="3025409127" sldId="259"/>
            <ac:spMk id="15" creationId="{A80EC3EF-4307-4D8A-8458-8C86B6AA9A58}"/>
          </ac:spMkLst>
        </pc:spChg>
        <pc:spChg chg="add mod">
          <ac:chgData name="Gerth Stølting Brodal" userId="04ef4784-6591-4f86-a140-f5c3b108582a" providerId="ADAL" clId="{56A4A36C-2ACD-4A8F-A1DA-DADBA4E09EE2}" dt="2022-08-22T12:55:18.209" v="9644" actId="20577"/>
          <ac:spMkLst>
            <pc:docMk/>
            <pc:sldMk cId="3025409127" sldId="259"/>
            <ac:spMk id="16" creationId="{9D6306BB-9372-4AE2-A2FE-D1BB60CE53C7}"/>
          </ac:spMkLst>
        </pc:spChg>
        <pc:spChg chg="add mod">
          <ac:chgData name="Gerth Stølting Brodal" userId="04ef4784-6591-4f86-a140-f5c3b108582a" providerId="ADAL" clId="{56A4A36C-2ACD-4A8F-A1DA-DADBA4E09EE2}" dt="2022-08-22T12:55:20.661" v="9645" actId="20577"/>
          <ac:spMkLst>
            <pc:docMk/>
            <pc:sldMk cId="3025409127" sldId="259"/>
            <ac:spMk id="17" creationId="{009D753B-65C9-459E-9B57-90D1493562A3}"/>
          </ac:spMkLst>
        </pc:spChg>
        <pc:spChg chg="add mod">
          <ac:chgData name="Gerth Stølting Brodal" userId="04ef4784-6591-4f86-a140-f5c3b108582a" providerId="ADAL" clId="{56A4A36C-2ACD-4A8F-A1DA-DADBA4E09EE2}" dt="2022-08-23T19:52:04.670" v="10019" actId="20577"/>
          <ac:spMkLst>
            <pc:docMk/>
            <pc:sldMk cId="3025409127" sldId="259"/>
            <ac:spMk id="18" creationId="{FDFF737A-D461-4FD3-AE20-DFDCC1AC370C}"/>
          </ac:spMkLst>
        </pc:spChg>
        <pc:graphicFrameChg chg="add mod modGraphic">
          <ac:chgData name="Gerth Stølting Brodal" userId="04ef4784-6591-4f86-a140-f5c3b108582a" providerId="ADAL" clId="{56A4A36C-2ACD-4A8F-A1DA-DADBA4E09EE2}" dt="2022-08-20T21:55:53.027" v="2107" actId="1076"/>
          <ac:graphicFrameMkLst>
            <pc:docMk/>
            <pc:sldMk cId="3025409127" sldId="259"/>
            <ac:graphicFrameMk id="4" creationId="{2573204C-9E08-4BC3-AAEC-A382842F59B2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0T21:31:04.884" v="1670" actId="478"/>
          <ac:graphicFrameMkLst>
            <pc:docMk/>
            <pc:sldMk cId="3025409127" sldId="259"/>
            <ac:graphicFrameMk id="5" creationId="{5E3F0D9B-653E-418A-8634-0BA421FE154E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09:18:44.234" v="3738" actId="552"/>
          <ac:graphicFrameMkLst>
            <pc:docMk/>
            <pc:sldMk cId="3025409127" sldId="259"/>
            <ac:graphicFrameMk id="6" creationId="{7758A0CB-F74F-4660-A9D8-9C111CE6D8E2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09:09:50.713" v="3725" actId="554"/>
          <ac:graphicFrameMkLst>
            <pc:docMk/>
            <pc:sldMk cId="3025409127" sldId="259"/>
            <ac:graphicFrameMk id="7" creationId="{D0C7CCB6-000C-408C-BEC8-533BADC2A8DF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0T22:23:41.879" v="2335" actId="1037"/>
          <ac:graphicFrameMkLst>
            <pc:docMk/>
            <pc:sldMk cId="3025409127" sldId="259"/>
            <ac:graphicFrameMk id="8" creationId="{662EF235-1EA2-4917-9664-D9248CC58906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09:09:50.713" v="3725" actId="554"/>
          <ac:graphicFrameMkLst>
            <pc:docMk/>
            <pc:sldMk cId="3025409127" sldId="259"/>
            <ac:graphicFrameMk id="19" creationId="{033F1437-E7C0-4771-8CC7-120F7B408EB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09:37:49.407" v="3778" actId="1076"/>
          <ac:graphicFrameMkLst>
            <pc:docMk/>
            <pc:sldMk cId="3025409127" sldId="259"/>
            <ac:graphicFrameMk id="20" creationId="{77065A5E-D78F-4D21-9199-73E0FEADB821}"/>
          </ac:graphicFrameMkLst>
        </pc:graphicFrameChg>
        <pc:cxnChg chg="add mod">
          <ac:chgData name="Gerth Stølting Brodal" userId="04ef4784-6591-4f86-a140-f5c3b108582a" providerId="ADAL" clId="{56A4A36C-2ACD-4A8F-A1DA-DADBA4E09EE2}" dt="2022-08-20T21:49:26.953" v="1839" actId="1076"/>
          <ac:cxnSpMkLst>
            <pc:docMk/>
            <pc:sldMk cId="3025409127" sldId="259"/>
            <ac:cxnSpMk id="12" creationId="{D50C3BB6-CB1F-4C15-9ECD-75DF57F5FF9E}"/>
          </ac:cxnSpMkLst>
        </pc:cxnChg>
        <pc:cxnChg chg="add mod">
          <ac:chgData name="Gerth Stølting Brodal" userId="04ef4784-6591-4f86-a140-f5c3b108582a" providerId="ADAL" clId="{56A4A36C-2ACD-4A8F-A1DA-DADBA4E09EE2}" dt="2022-08-20T21:49:26.953" v="1839" actId="1076"/>
          <ac:cxnSpMkLst>
            <pc:docMk/>
            <pc:sldMk cId="3025409127" sldId="259"/>
            <ac:cxnSpMk id="13" creationId="{515A62DC-F935-4640-A112-CB49BF1A2EAF}"/>
          </ac:cxnSpMkLst>
        </pc:cxnChg>
        <pc:cxnChg chg="add mod">
          <ac:chgData name="Gerth Stølting Brodal" userId="04ef4784-6591-4f86-a140-f5c3b108582a" providerId="ADAL" clId="{56A4A36C-2ACD-4A8F-A1DA-DADBA4E09EE2}" dt="2022-08-20T21:49:26.953" v="1839" actId="1076"/>
          <ac:cxnSpMkLst>
            <pc:docMk/>
            <pc:sldMk cId="3025409127" sldId="259"/>
            <ac:cxnSpMk id="14" creationId="{F99F0771-0229-488D-B557-0F94F16C34FA}"/>
          </ac:cxnSpMkLst>
        </pc:cxnChg>
      </pc:sldChg>
      <pc:sldChg chg="modSp new del mod">
        <pc:chgData name="Gerth Stølting Brodal" userId="04ef4784-6591-4f86-a140-f5c3b108582a" providerId="ADAL" clId="{56A4A36C-2ACD-4A8F-A1DA-DADBA4E09EE2}" dt="2022-08-20T22:23:56.448" v="2336" actId="47"/>
        <pc:sldMkLst>
          <pc:docMk/>
          <pc:sldMk cId="1061101035" sldId="260"/>
        </pc:sldMkLst>
        <pc:spChg chg="mod">
          <ac:chgData name="Gerth Stølting Brodal" userId="04ef4784-6591-4f86-a140-f5c3b108582a" providerId="ADAL" clId="{56A4A36C-2ACD-4A8F-A1DA-DADBA4E09EE2}" dt="2022-08-20T20:00:20.373" v="190" actId="20577"/>
          <ac:spMkLst>
            <pc:docMk/>
            <pc:sldMk cId="1061101035" sldId="260"/>
            <ac:spMk id="2" creationId="{CD587BD4-F907-4444-9895-5D2D0B49C0FC}"/>
          </ac:spMkLst>
        </pc:spChg>
      </pc:sldChg>
      <pc:sldChg chg="addSp delSp modSp new mod ord modTransition modAnim">
        <pc:chgData name="Gerth Stølting Brodal" userId="04ef4784-6591-4f86-a140-f5c3b108582a" providerId="ADAL" clId="{56A4A36C-2ACD-4A8F-A1DA-DADBA4E09EE2}" dt="2022-08-23T21:47:58.386" v="10335"/>
        <pc:sldMkLst>
          <pc:docMk/>
          <pc:sldMk cId="856517381" sldId="261"/>
        </pc:sldMkLst>
        <pc:spChg chg="mod">
          <ac:chgData name="Gerth Stølting Brodal" userId="04ef4784-6591-4f86-a140-f5c3b108582a" providerId="ADAL" clId="{56A4A36C-2ACD-4A8F-A1DA-DADBA4E09EE2}" dt="2022-08-20T22:31:35.725" v="2410" actId="1076"/>
          <ac:spMkLst>
            <pc:docMk/>
            <pc:sldMk cId="856517381" sldId="261"/>
            <ac:spMk id="2" creationId="{62F17665-3947-4F05-8811-ADAF73211AA7}"/>
          </ac:spMkLst>
        </pc:spChg>
        <pc:spChg chg="add mod ord">
          <ac:chgData name="Gerth Stølting Brodal" userId="04ef4784-6591-4f86-a140-f5c3b108582a" providerId="ADAL" clId="{56A4A36C-2ACD-4A8F-A1DA-DADBA4E09EE2}" dt="2022-08-21T22:43:48.974" v="9426" actId="14100"/>
          <ac:spMkLst>
            <pc:docMk/>
            <pc:sldMk cId="856517381" sldId="261"/>
            <ac:spMk id="3" creationId="{1B66FDB0-B3F5-4442-AE8F-9FE3C7F8F59E}"/>
          </ac:spMkLst>
        </pc:spChg>
        <pc:spChg chg="del mod">
          <ac:chgData name="Gerth Stølting Brodal" userId="04ef4784-6591-4f86-a140-f5c3b108582a" providerId="ADAL" clId="{56A4A36C-2ACD-4A8F-A1DA-DADBA4E09EE2}" dt="2022-08-20T22:29:53.596" v="2386" actId="478"/>
          <ac:spMkLst>
            <pc:docMk/>
            <pc:sldMk cId="856517381" sldId="261"/>
            <ac:spMk id="3" creationId="{B82EB013-2F69-41C0-B80F-0AAA27BD3F8A}"/>
          </ac:spMkLst>
        </pc:spChg>
        <pc:spChg chg="add mod">
          <ac:chgData name="Gerth Stølting Brodal" userId="04ef4784-6591-4f86-a140-f5c3b108582a" providerId="ADAL" clId="{56A4A36C-2ACD-4A8F-A1DA-DADBA4E09EE2}" dt="2022-08-21T22:43:18.800" v="9421" actId="164"/>
          <ac:spMkLst>
            <pc:docMk/>
            <pc:sldMk cId="856517381" sldId="261"/>
            <ac:spMk id="8" creationId="{520EC44C-736C-4394-8293-8A2A0A13D46F}"/>
          </ac:spMkLst>
        </pc:spChg>
        <pc:spChg chg="add del mod">
          <ac:chgData name="Gerth Stølting Brodal" userId="04ef4784-6591-4f86-a140-f5c3b108582a" providerId="ADAL" clId="{56A4A36C-2ACD-4A8F-A1DA-DADBA4E09EE2}" dt="2022-08-20T22:29:56.861" v="2387" actId="478"/>
          <ac:spMkLst>
            <pc:docMk/>
            <pc:sldMk cId="856517381" sldId="261"/>
            <ac:spMk id="11" creationId="{1085CB5E-6B47-473C-97D9-CF7AA19F2D91}"/>
          </ac:spMkLst>
        </pc:spChg>
        <pc:grpChg chg="add mod ord">
          <ac:chgData name="Gerth Stølting Brodal" userId="04ef4784-6591-4f86-a140-f5c3b108582a" providerId="ADAL" clId="{56A4A36C-2ACD-4A8F-A1DA-DADBA4E09EE2}" dt="2022-08-21T22:45:23.382" v="9434" actId="1076"/>
          <ac:grpSpMkLst>
            <pc:docMk/>
            <pc:sldMk cId="856517381" sldId="261"/>
            <ac:grpSpMk id="4" creationId="{08BF0EEC-F541-4D13-ABF5-CB40A983FC8D}"/>
          </ac:grpSpMkLst>
        </pc:grpChg>
        <pc:grpChg chg="add mod">
          <ac:chgData name="Gerth Stølting Brodal" userId="04ef4784-6591-4f86-a140-f5c3b108582a" providerId="ADAL" clId="{56A4A36C-2ACD-4A8F-A1DA-DADBA4E09EE2}" dt="2022-08-21T22:44:14.130" v="9430" actId="1076"/>
          <ac:grpSpMkLst>
            <pc:docMk/>
            <pc:sldMk cId="856517381" sldId="261"/>
            <ac:grpSpMk id="6" creationId="{F0E7BB5F-2B0C-4D60-98A4-F4040C0667D2}"/>
          </ac:grpSpMkLst>
        </pc:grpChg>
        <pc:picChg chg="add mod ord">
          <ac:chgData name="Gerth Stølting Brodal" userId="04ef4784-6591-4f86-a140-f5c3b108582a" providerId="ADAL" clId="{56A4A36C-2ACD-4A8F-A1DA-DADBA4E09EE2}" dt="2022-08-21T22:50:37.999" v="9496" actId="1076"/>
          <ac:picMkLst>
            <pc:docMk/>
            <pc:sldMk cId="856517381" sldId="261"/>
            <ac:picMk id="5" creationId="{BC56EF0E-0C8A-402C-8857-83536F548F87}"/>
          </ac:picMkLst>
        </pc:picChg>
        <pc:picChg chg="add mod modCrop">
          <ac:chgData name="Gerth Stølting Brodal" userId="04ef4784-6591-4f86-a140-f5c3b108582a" providerId="ADAL" clId="{56A4A36C-2ACD-4A8F-A1DA-DADBA4E09EE2}" dt="2022-08-21T22:50:22.728" v="9494" actId="732"/>
          <ac:picMkLst>
            <pc:docMk/>
            <pc:sldMk cId="856517381" sldId="261"/>
            <ac:picMk id="7" creationId="{E0671FEC-4B7D-486B-B5D0-DD7080040CD6}"/>
          </ac:picMkLst>
        </pc:picChg>
        <pc:picChg chg="add mod">
          <ac:chgData name="Gerth Stølting Brodal" userId="04ef4784-6591-4f86-a140-f5c3b108582a" providerId="ADAL" clId="{56A4A36C-2ACD-4A8F-A1DA-DADBA4E09EE2}" dt="2022-08-21T22:43:18.800" v="9421" actId="164"/>
          <ac:picMkLst>
            <pc:docMk/>
            <pc:sldMk cId="856517381" sldId="261"/>
            <ac:picMk id="9" creationId="{960F4038-31BC-45D2-9920-45740B172276}"/>
          </ac:picMkLst>
        </pc:picChg>
      </pc:sldChg>
      <pc:sldChg chg="addSp delSp modSp new mod modTransition addAnim delAnim modAnim modNotesTx">
        <pc:chgData name="Gerth Stølting Brodal" userId="04ef4784-6591-4f86-a140-f5c3b108582a" providerId="ADAL" clId="{56A4A36C-2ACD-4A8F-A1DA-DADBA4E09EE2}" dt="2022-08-23T21:47:58.386" v="10335"/>
        <pc:sldMkLst>
          <pc:docMk/>
          <pc:sldMk cId="3586725708" sldId="262"/>
        </pc:sldMkLst>
        <pc:spChg chg="mod">
          <ac:chgData name="Gerth Stølting Brodal" userId="04ef4784-6591-4f86-a140-f5c3b108582a" providerId="ADAL" clId="{56A4A36C-2ACD-4A8F-A1DA-DADBA4E09EE2}" dt="2022-08-21T12:04:51.018" v="5067" actId="20577"/>
          <ac:spMkLst>
            <pc:docMk/>
            <pc:sldMk cId="3586725708" sldId="262"/>
            <ac:spMk id="2" creationId="{26CDA98D-AC9E-449E-82CC-99DBD78EF2A2}"/>
          </ac:spMkLst>
        </pc:spChg>
        <pc:spChg chg="del mod">
          <ac:chgData name="Gerth Stølting Brodal" userId="04ef4784-6591-4f86-a140-f5c3b108582a" providerId="ADAL" clId="{56A4A36C-2ACD-4A8F-A1DA-DADBA4E09EE2}" dt="2022-08-21T12:07:34.829" v="5095" actId="478"/>
          <ac:spMkLst>
            <pc:docMk/>
            <pc:sldMk cId="3586725708" sldId="262"/>
            <ac:spMk id="3" creationId="{D14B6ADF-14E5-4BF4-9E62-FB8894CD5039}"/>
          </ac:spMkLst>
        </pc:spChg>
        <pc:spChg chg="add mod ord">
          <ac:chgData name="Gerth Stølting Brodal" userId="04ef4784-6591-4f86-a140-f5c3b108582a" providerId="ADAL" clId="{56A4A36C-2ACD-4A8F-A1DA-DADBA4E09EE2}" dt="2022-08-21T12:35:29.560" v="5661" actId="167"/>
          <ac:spMkLst>
            <pc:docMk/>
            <pc:sldMk cId="3586725708" sldId="262"/>
            <ac:spMk id="7" creationId="{FAB6B21C-C0BC-409B-B7F9-5BD8EEB0D644}"/>
          </ac:spMkLst>
        </pc:spChg>
        <pc:spChg chg="add mod">
          <ac:chgData name="Gerth Stølting Brodal" userId="04ef4784-6591-4f86-a140-f5c3b108582a" providerId="ADAL" clId="{56A4A36C-2ACD-4A8F-A1DA-DADBA4E09EE2}" dt="2022-08-21T15:29:04.506" v="6294" actId="20577"/>
          <ac:spMkLst>
            <pc:docMk/>
            <pc:sldMk cId="3586725708" sldId="262"/>
            <ac:spMk id="8" creationId="{AADF8938-4C0B-43F0-A767-F1CD7BD85CC6}"/>
          </ac:spMkLst>
        </pc:spChg>
        <pc:spChg chg="add mod">
          <ac:chgData name="Gerth Stølting Brodal" userId="04ef4784-6591-4f86-a140-f5c3b108582a" providerId="ADAL" clId="{56A4A36C-2ACD-4A8F-A1DA-DADBA4E09EE2}" dt="2022-08-23T19:33:47.794" v="9972" actId="1076"/>
          <ac:spMkLst>
            <pc:docMk/>
            <pc:sldMk cId="3586725708" sldId="262"/>
            <ac:spMk id="9" creationId="{0C7E47BC-CBE6-43C9-AA73-F58F9BB940AE}"/>
          </ac:spMkLst>
        </pc:spChg>
        <pc:spChg chg="add mod">
          <ac:chgData name="Gerth Stølting Brodal" userId="04ef4784-6591-4f86-a140-f5c3b108582a" providerId="ADAL" clId="{56A4A36C-2ACD-4A8F-A1DA-DADBA4E09EE2}" dt="2022-08-23T19:33:47.794" v="9972" actId="1076"/>
          <ac:spMkLst>
            <pc:docMk/>
            <pc:sldMk cId="3586725708" sldId="262"/>
            <ac:spMk id="10" creationId="{3512A06E-7FB4-4D43-AD0E-C3C882984E16}"/>
          </ac:spMkLst>
        </pc:spChg>
        <pc:spChg chg="add mod">
          <ac:chgData name="Gerth Stølting Brodal" userId="04ef4784-6591-4f86-a140-f5c3b108582a" providerId="ADAL" clId="{56A4A36C-2ACD-4A8F-A1DA-DADBA4E09EE2}" dt="2022-08-23T19:33:47.794" v="9972" actId="1076"/>
          <ac:spMkLst>
            <pc:docMk/>
            <pc:sldMk cId="3586725708" sldId="262"/>
            <ac:spMk id="11" creationId="{A0B1E9E1-11A9-458B-8B06-40D1C1842D17}"/>
          </ac:spMkLst>
        </pc:spChg>
        <pc:spChg chg="add mod">
          <ac:chgData name="Gerth Stølting Brodal" userId="04ef4784-6591-4f86-a140-f5c3b108582a" providerId="ADAL" clId="{56A4A36C-2ACD-4A8F-A1DA-DADBA4E09EE2}" dt="2022-08-21T12:15:13.839" v="5363" actId="1076"/>
          <ac:spMkLst>
            <pc:docMk/>
            <pc:sldMk cId="3586725708" sldId="262"/>
            <ac:spMk id="13" creationId="{2D970C9B-9791-4877-A633-174174D3489F}"/>
          </ac:spMkLst>
        </pc:spChg>
        <pc:graphicFrameChg chg="add del mod">
          <ac:chgData name="Gerth Stølting Brodal" userId="04ef4784-6591-4f86-a140-f5c3b108582a" providerId="ADAL" clId="{56A4A36C-2ACD-4A8F-A1DA-DADBA4E09EE2}" dt="2022-08-21T12:12:39.080" v="5185" actId="478"/>
          <ac:graphicFrameMkLst>
            <pc:docMk/>
            <pc:sldMk cId="3586725708" sldId="262"/>
            <ac:graphicFrameMk id="4" creationId="{E8ADF895-5569-4A6A-B7AB-50F0A06BCE07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2:35:38.272" v="5662" actId="207"/>
          <ac:graphicFrameMkLst>
            <pc:docMk/>
            <pc:sldMk cId="3586725708" sldId="262"/>
            <ac:graphicFrameMk id="5" creationId="{515EEA58-D0EE-4A55-8807-6836261A6437}"/>
          </ac:graphicFrameMkLst>
        </pc:graphicFrameChg>
        <pc:cxnChg chg="add mod">
          <ac:chgData name="Gerth Stølting Brodal" userId="04ef4784-6591-4f86-a140-f5c3b108582a" providerId="ADAL" clId="{56A4A36C-2ACD-4A8F-A1DA-DADBA4E09EE2}" dt="2022-08-21T12:14:23.320" v="5284" actId="1076"/>
          <ac:cxnSpMkLst>
            <pc:docMk/>
            <pc:sldMk cId="3586725708" sldId="262"/>
            <ac:cxnSpMk id="12" creationId="{FDD5FDAB-3FCC-4A6D-9B21-DC5F94D8A109}"/>
          </ac:cxnSpMkLst>
        </pc:cxnChg>
      </pc:sldChg>
      <pc:sldChg chg="addSp delSp modSp new mod ord modTransition modAnim modNotesTx">
        <pc:chgData name="Gerth Stølting Brodal" userId="04ef4784-6591-4f86-a140-f5c3b108582a" providerId="ADAL" clId="{56A4A36C-2ACD-4A8F-A1DA-DADBA4E09EE2}" dt="2022-08-23T23:08:40.764" v="10784" actId="20577"/>
        <pc:sldMkLst>
          <pc:docMk/>
          <pc:sldMk cId="2980036763" sldId="263"/>
        </pc:sldMkLst>
        <pc:spChg chg="mod">
          <ac:chgData name="Gerth Stølting Brodal" userId="04ef4784-6591-4f86-a140-f5c3b108582a" providerId="ADAL" clId="{56A4A36C-2ACD-4A8F-A1DA-DADBA4E09EE2}" dt="2022-08-21T20:56:43.216" v="8264" actId="20577"/>
          <ac:spMkLst>
            <pc:docMk/>
            <pc:sldMk cId="2980036763" sldId="263"/>
            <ac:spMk id="2" creationId="{4B42DD50-92B6-4E75-A11D-853BF46DE8D6}"/>
          </ac:spMkLst>
        </pc:spChg>
        <pc:spChg chg="del mod">
          <ac:chgData name="Gerth Stølting Brodal" userId="04ef4784-6591-4f86-a140-f5c3b108582a" providerId="ADAL" clId="{56A4A36C-2ACD-4A8F-A1DA-DADBA4E09EE2}" dt="2022-08-21T20:32:41.341" v="7753" actId="478"/>
          <ac:spMkLst>
            <pc:docMk/>
            <pc:sldMk cId="2980036763" sldId="263"/>
            <ac:spMk id="3" creationId="{2C449186-57C5-46D9-8B6B-B16C060A04D6}"/>
          </ac:spMkLst>
        </pc:spChg>
        <pc:spChg chg="add mod">
          <ac:chgData name="Gerth Stølting Brodal" userId="04ef4784-6591-4f86-a140-f5c3b108582a" providerId="ADAL" clId="{56A4A36C-2ACD-4A8F-A1DA-DADBA4E09EE2}" dt="2022-08-21T20:51:02.880" v="8226" actId="164"/>
          <ac:spMkLst>
            <pc:docMk/>
            <pc:sldMk cId="2980036763" sldId="263"/>
            <ac:spMk id="4" creationId="{35A4A77C-7DB2-4E84-8D92-8390ECF132EF}"/>
          </ac:spMkLst>
        </pc:spChg>
        <pc:spChg chg="add mod ord">
          <ac:chgData name="Gerth Stølting Brodal" userId="04ef4784-6591-4f86-a140-f5c3b108582a" providerId="ADAL" clId="{56A4A36C-2ACD-4A8F-A1DA-DADBA4E09EE2}" dt="2022-08-23T23:06:26.252" v="10757" actId="167"/>
          <ac:spMkLst>
            <pc:docMk/>
            <pc:sldMk cId="2980036763" sldId="263"/>
            <ac:spMk id="5" creationId="{D0A76A25-141C-473D-A33A-53CF9E1538FD}"/>
          </ac:spMkLst>
        </pc:spChg>
        <pc:spChg chg="add mod">
          <ac:chgData name="Gerth Stølting Brodal" userId="04ef4784-6591-4f86-a140-f5c3b108582a" providerId="ADAL" clId="{56A4A36C-2ACD-4A8F-A1DA-DADBA4E09EE2}" dt="2022-08-23T20:21:29.284" v="10258" actId="14100"/>
          <ac:spMkLst>
            <pc:docMk/>
            <pc:sldMk cId="2980036763" sldId="263"/>
            <ac:spMk id="6" creationId="{518090E7-1A37-41C9-AC83-2A62888EB90B}"/>
          </ac:spMkLst>
        </pc:spChg>
        <pc:spChg chg="add mod">
          <ac:chgData name="Gerth Stølting Brodal" userId="04ef4784-6591-4f86-a140-f5c3b108582a" providerId="ADAL" clId="{56A4A36C-2ACD-4A8F-A1DA-DADBA4E09EE2}" dt="2022-08-21T20:51:02.880" v="8226" actId="164"/>
          <ac:spMkLst>
            <pc:docMk/>
            <pc:sldMk cId="2980036763" sldId="263"/>
            <ac:spMk id="7" creationId="{2315E265-D968-4904-B988-0FBFA37A1104}"/>
          </ac:spMkLst>
        </pc:spChg>
        <pc:spChg chg="add mod">
          <ac:chgData name="Gerth Stølting Brodal" userId="04ef4784-6591-4f86-a140-f5c3b108582a" providerId="ADAL" clId="{56A4A36C-2ACD-4A8F-A1DA-DADBA4E09EE2}" dt="2022-08-23T23:08:40.764" v="10784" actId="20577"/>
          <ac:spMkLst>
            <pc:docMk/>
            <pc:sldMk cId="2980036763" sldId="263"/>
            <ac:spMk id="8" creationId="{B188B9C0-D93B-4551-9D18-9957624EF5D9}"/>
          </ac:spMkLst>
        </pc:spChg>
        <pc:spChg chg="add mod">
          <ac:chgData name="Gerth Stølting Brodal" userId="04ef4784-6591-4f86-a140-f5c3b108582a" providerId="ADAL" clId="{56A4A36C-2ACD-4A8F-A1DA-DADBA4E09EE2}" dt="2022-08-21T20:57:52.224" v="8276" actId="1076"/>
          <ac:spMkLst>
            <pc:docMk/>
            <pc:sldMk cId="2980036763" sldId="263"/>
            <ac:spMk id="9" creationId="{72A34FDA-EA5F-4237-87DB-2C80D51053B4}"/>
          </ac:spMkLst>
        </pc:spChg>
        <pc:spChg chg="add mod topLvl">
          <ac:chgData name="Gerth Stølting Brodal" userId="04ef4784-6591-4f86-a140-f5c3b108582a" providerId="ADAL" clId="{56A4A36C-2ACD-4A8F-A1DA-DADBA4E09EE2}" dt="2022-08-22T16:18:20.341" v="9651" actId="164"/>
          <ac:spMkLst>
            <pc:docMk/>
            <pc:sldMk cId="2980036763" sldId="263"/>
            <ac:spMk id="17" creationId="{6C338035-9BD4-4B86-AB1E-825682564FC3}"/>
          </ac:spMkLst>
        </pc:spChg>
        <pc:spChg chg="add mod topLvl">
          <ac:chgData name="Gerth Stølting Brodal" userId="04ef4784-6591-4f86-a140-f5c3b108582a" providerId="ADAL" clId="{56A4A36C-2ACD-4A8F-A1DA-DADBA4E09EE2}" dt="2022-08-22T16:18:16.848" v="9650" actId="164"/>
          <ac:spMkLst>
            <pc:docMk/>
            <pc:sldMk cId="2980036763" sldId="263"/>
            <ac:spMk id="18" creationId="{CF4D5C67-2394-4B36-84EA-79911A35A4BC}"/>
          </ac:spMkLst>
        </pc:spChg>
        <pc:spChg chg="add mod topLvl">
          <ac:chgData name="Gerth Stølting Brodal" userId="04ef4784-6591-4f86-a140-f5c3b108582a" providerId="ADAL" clId="{56A4A36C-2ACD-4A8F-A1DA-DADBA4E09EE2}" dt="2022-08-22T16:18:03.938" v="9647" actId="164"/>
          <ac:spMkLst>
            <pc:docMk/>
            <pc:sldMk cId="2980036763" sldId="263"/>
            <ac:spMk id="19" creationId="{22208DF4-1935-459C-BD62-147EE1A53ACC}"/>
          </ac:spMkLst>
        </pc:spChg>
        <pc:spChg chg="add mod topLvl">
          <ac:chgData name="Gerth Stølting Brodal" userId="04ef4784-6591-4f86-a140-f5c3b108582a" providerId="ADAL" clId="{56A4A36C-2ACD-4A8F-A1DA-DADBA4E09EE2}" dt="2022-08-22T16:18:07.125" v="9648" actId="164"/>
          <ac:spMkLst>
            <pc:docMk/>
            <pc:sldMk cId="2980036763" sldId="263"/>
            <ac:spMk id="20" creationId="{642678AE-F8A7-41B6-A29F-E12F24CC97E1}"/>
          </ac:spMkLst>
        </pc:spChg>
        <pc:spChg chg="add mod">
          <ac:chgData name="Gerth Stølting Brodal" userId="04ef4784-6591-4f86-a140-f5c3b108582a" providerId="ADAL" clId="{56A4A36C-2ACD-4A8F-A1DA-DADBA4E09EE2}" dt="2022-08-21T23:11:40.081" v="9497" actId="207"/>
          <ac:spMkLst>
            <pc:docMk/>
            <pc:sldMk cId="2980036763" sldId="263"/>
            <ac:spMk id="21" creationId="{642F0AFE-4278-4AE5-A8AC-3BE3F172BF95}"/>
          </ac:spMkLst>
        </pc:spChg>
        <pc:spChg chg="mod topLvl">
          <ac:chgData name="Gerth Stølting Brodal" userId="04ef4784-6591-4f86-a140-f5c3b108582a" providerId="ADAL" clId="{56A4A36C-2ACD-4A8F-A1DA-DADBA4E09EE2}" dt="2022-08-23T23:06:42.533" v="10761" actId="164"/>
          <ac:spMkLst>
            <pc:docMk/>
            <pc:sldMk cId="2980036763" sldId="263"/>
            <ac:spMk id="27" creationId="{68793442-BE3C-43EC-8951-5E13D3AF4E67}"/>
          </ac:spMkLst>
        </pc:spChg>
        <pc:spChg chg="mod topLvl">
          <ac:chgData name="Gerth Stølting Brodal" userId="04ef4784-6591-4f86-a140-f5c3b108582a" providerId="ADAL" clId="{56A4A36C-2ACD-4A8F-A1DA-DADBA4E09EE2}" dt="2022-08-23T23:06:47.533" v="10762" actId="164"/>
          <ac:spMkLst>
            <pc:docMk/>
            <pc:sldMk cId="2980036763" sldId="263"/>
            <ac:spMk id="28" creationId="{66DA7E83-FCE7-40B7-9775-2C21F96A9738}"/>
          </ac:spMkLst>
        </pc:spChg>
        <pc:grpChg chg="add mod">
          <ac:chgData name="Gerth Stølting Brodal" userId="04ef4784-6591-4f86-a140-f5c3b108582a" providerId="ADAL" clId="{56A4A36C-2ACD-4A8F-A1DA-DADBA4E09EE2}" dt="2022-08-22T16:18:03.938" v="9647" actId="164"/>
          <ac:grpSpMkLst>
            <pc:docMk/>
            <pc:sldMk cId="2980036763" sldId="263"/>
            <ac:grpSpMk id="3" creationId="{F3C3931A-8C3C-471D-8E14-2A1C3AED5AA1}"/>
          </ac:grpSpMkLst>
        </pc:grpChg>
        <pc:grpChg chg="add mod">
          <ac:chgData name="Gerth Stølting Brodal" userId="04ef4784-6591-4f86-a140-f5c3b108582a" providerId="ADAL" clId="{56A4A36C-2ACD-4A8F-A1DA-DADBA4E09EE2}" dt="2022-08-22T16:18:07.125" v="9648" actId="164"/>
          <ac:grpSpMkLst>
            <pc:docMk/>
            <pc:sldMk cId="2980036763" sldId="263"/>
            <ac:grpSpMk id="11" creationId="{D6DF6B94-0070-4EC9-B3F0-711601B9A369}"/>
          </ac:grpSpMkLst>
        </pc:grpChg>
        <pc:grpChg chg="add mod">
          <ac:chgData name="Gerth Stølting Brodal" userId="04ef4784-6591-4f86-a140-f5c3b108582a" providerId="ADAL" clId="{56A4A36C-2ACD-4A8F-A1DA-DADBA4E09EE2}" dt="2022-08-22T16:18:16.848" v="9650" actId="164"/>
          <ac:grpSpMkLst>
            <pc:docMk/>
            <pc:sldMk cId="2980036763" sldId="263"/>
            <ac:grpSpMk id="13" creationId="{57A9F2BD-CEF2-4655-81AC-5DDD94D9618A}"/>
          </ac:grpSpMkLst>
        </pc:grpChg>
        <pc:grpChg chg="add mod">
          <ac:chgData name="Gerth Stølting Brodal" userId="04ef4784-6591-4f86-a140-f5c3b108582a" providerId="ADAL" clId="{56A4A36C-2ACD-4A8F-A1DA-DADBA4E09EE2}" dt="2022-08-22T16:18:20.341" v="9651" actId="164"/>
          <ac:grpSpMkLst>
            <pc:docMk/>
            <pc:sldMk cId="2980036763" sldId="263"/>
            <ac:grpSpMk id="14" creationId="{E3949B27-9717-4AD0-BE84-3D2CEED3DDCE}"/>
          </ac:grpSpMkLst>
        </pc:grpChg>
        <pc:grpChg chg="add del mod">
          <ac:chgData name="Gerth Stølting Brodal" userId="04ef4784-6591-4f86-a140-f5c3b108582a" providerId="ADAL" clId="{56A4A36C-2ACD-4A8F-A1DA-DADBA4E09EE2}" dt="2022-08-22T16:18:10.041" v="9649" actId="165"/>
          <ac:grpSpMkLst>
            <pc:docMk/>
            <pc:sldMk cId="2980036763" sldId="263"/>
            <ac:grpSpMk id="22" creationId="{1F998253-0A89-4989-BDA8-7B0C09622C42}"/>
          </ac:grpSpMkLst>
        </pc:grpChg>
        <pc:grpChg chg="add mod">
          <ac:chgData name="Gerth Stølting Brodal" userId="04ef4784-6591-4f86-a140-f5c3b108582a" providerId="ADAL" clId="{56A4A36C-2ACD-4A8F-A1DA-DADBA4E09EE2}" dt="2022-08-23T23:06:42.533" v="10761" actId="164"/>
          <ac:grpSpMkLst>
            <pc:docMk/>
            <pc:sldMk cId="2980036763" sldId="263"/>
            <ac:grpSpMk id="22" creationId="{8412F4C1-9797-4686-A2B7-AC99C5D4EF00}"/>
          </ac:grpSpMkLst>
        </pc:grpChg>
        <pc:grpChg chg="add del mod">
          <ac:chgData name="Gerth Stølting Brodal" userId="04ef4784-6591-4f86-a140-f5c3b108582a" providerId="ADAL" clId="{56A4A36C-2ACD-4A8F-A1DA-DADBA4E09EE2}" dt="2022-08-22T16:17:55.929" v="9646" actId="165"/>
          <ac:grpSpMkLst>
            <pc:docMk/>
            <pc:sldMk cId="2980036763" sldId="263"/>
            <ac:grpSpMk id="23" creationId="{00A1B8F1-3570-493B-8A4E-B950F40803BA}"/>
          </ac:grpSpMkLst>
        </pc:grpChg>
        <pc:grpChg chg="add mod">
          <ac:chgData name="Gerth Stølting Brodal" userId="04ef4784-6591-4f86-a140-f5c3b108582a" providerId="ADAL" clId="{56A4A36C-2ACD-4A8F-A1DA-DADBA4E09EE2}" dt="2022-08-23T23:06:47.533" v="10762" actId="164"/>
          <ac:grpSpMkLst>
            <pc:docMk/>
            <pc:sldMk cId="2980036763" sldId="263"/>
            <ac:grpSpMk id="23" creationId="{B19A6C42-408B-408E-B950-4B1618CF4858}"/>
          </ac:grpSpMkLst>
        </pc:grpChg>
        <pc:grpChg chg="add del mod">
          <ac:chgData name="Gerth Stølting Brodal" userId="04ef4784-6591-4f86-a140-f5c3b108582a" providerId="ADAL" clId="{56A4A36C-2ACD-4A8F-A1DA-DADBA4E09EE2}" dt="2022-08-23T23:06:36.838" v="10760" actId="165"/>
          <ac:grpSpMkLst>
            <pc:docMk/>
            <pc:sldMk cId="2980036763" sldId="263"/>
            <ac:grpSpMk id="24" creationId="{5390D79C-5CA5-4886-B58C-AC2245BDF739}"/>
          </ac:grpSpMkLst>
        </pc:grpChg>
        <pc:grpChg chg="add mod">
          <ac:chgData name="Gerth Stølting Brodal" userId="04ef4784-6591-4f86-a140-f5c3b108582a" providerId="ADAL" clId="{56A4A36C-2ACD-4A8F-A1DA-DADBA4E09EE2}" dt="2022-08-21T20:51:02.880" v="8226" actId="164"/>
          <ac:grpSpMkLst>
            <pc:docMk/>
            <pc:sldMk cId="2980036763" sldId="263"/>
            <ac:grpSpMk id="29" creationId="{A560171A-46BA-449C-895B-8D0B8DE21955}"/>
          </ac:grpSpMkLst>
        </pc:grpChg>
        <pc:grpChg chg="add mod">
          <ac:chgData name="Gerth Stølting Brodal" userId="04ef4784-6591-4f86-a140-f5c3b108582a" providerId="ADAL" clId="{56A4A36C-2ACD-4A8F-A1DA-DADBA4E09EE2}" dt="2022-08-21T20:51:17.194" v="8228" actId="164"/>
          <ac:grpSpMkLst>
            <pc:docMk/>
            <pc:sldMk cId="2980036763" sldId="263"/>
            <ac:grpSpMk id="30" creationId="{09CDE648-FD74-44F3-A36D-2FD6E678E510}"/>
          </ac:grpSpMkLst>
        </pc:grpChg>
        <pc:grpChg chg="add mod ord">
          <ac:chgData name="Gerth Stølting Brodal" userId="04ef4784-6591-4f86-a140-f5c3b108582a" providerId="ADAL" clId="{56A4A36C-2ACD-4A8F-A1DA-DADBA4E09EE2}" dt="2022-08-23T23:07:33.337" v="10767" actId="166"/>
          <ac:grpSpMkLst>
            <pc:docMk/>
            <pc:sldMk cId="2980036763" sldId="263"/>
            <ac:grpSpMk id="31" creationId="{9085C29B-B41A-43BE-AC76-CADD6A10DC76}"/>
          </ac:grpSpMkLst>
        </pc:grpChg>
        <pc:graphicFrameChg chg="add del mod modGraphic">
          <ac:chgData name="Gerth Stølting Brodal" userId="04ef4784-6591-4f86-a140-f5c3b108582a" providerId="ADAL" clId="{56A4A36C-2ACD-4A8F-A1DA-DADBA4E09EE2}" dt="2022-08-21T21:37:35.388" v="8535" actId="27309"/>
          <ac:graphicFrameMkLst>
            <pc:docMk/>
            <pc:sldMk cId="2980036763" sldId="263"/>
            <ac:graphicFrameMk id="33" creationId="{407551B8-7812-471C-9672-5A8940DC3796}"/>
          </ac:graphicFrameMkLst>
        </pc:graphicFrameChg>
        <pc:cxnChg chg="add mod topLvl">
          <ac:chgData name="Gerth Stølting Brodal" userId="04ef4784-6591-4f86-a140-f5c3b108582a" providerId="ADAL" clId="{56A4A36C-2ACD-4A8F-A1DA-DADBA4E09EE2}" dt="2022-08-22T16:18:03.938" v="9647" actId="164"/>
          <ac:cxnSpMkLst>
            <pc:docMk/>
            <pc:sldMk cId="2980036763" sldId="263"/>
            <ac:cxnSpMk id="10" creationId="{FCEA0067-C8C2-454F-9D6A-ADAC0B95496E}"/>
          </ac:cxnSpMkLst>
        </pc:cxnChg>
        <pc:cxnChg chg="add mod topLvl">
          <ac:chgData name="Gerth Stølting Brodal" userId="04ef4784-6591-4f86-a140-f5c3b108582a" providerId="ADAL" clId="{56A4A36C-2ACD-4A8F-A1DA-DADBA4E09EE2}" dt="2022-08-22T16:18:07.125" v="9648" actId="164"/>
          <ac:cxnSpMkLst>
            <pc:docMk/>
            <pc:sldMk cId="2980036763" sldId="263"/>
            <ac:cxnSpMk id="12" creationId="{03DD8FC7-5568-4123-82AD-6ED219C801B0}"/>
          </ac:cxnSpMkLst>
        </pc:cxnChg>
        <pc:cxnChg chg="add mod topLvl">
          <ac:chgData name="Gerth Stølting Brodal" userId="04ef4784-6591-4f86-a140-f5c3b108582a" providerId="ADAL" clId="{56A4A36C-2ACD-4A8F-A1DA-DADBA4E09EE2}" dt="2022-08-22T16:18:20.341" v="9651" actId="164"/>
          <ac:cxnSpMkLst>
            <pc:docMk/>
            <pc:sldMk cId="2980036763" sldId="263"/>
            <ac:cxnSpMk id="15" creationId="{29B5CB83-D4ED-4C14-8A99-91682E36F2EB}"/>
          </ac:cxnSpMkLst>
        </pc:cxnChg>
        <pc:cxnChg chg="add mod topLvl">
          <ac:chgData name="Gerth Stølting Brodal" userId="04ef4784-6591-4f86-a140-f5c3b108582a" providerId="ADAL" clId="{56A4A36C-2ACD-4A8F-A1DA-DADBA4E09EE2}" dt="2022-08-22T16:18:16.848" v="9650" actId="164"/>
          <ac:cxnSpMkLst>
            <pc:docMk/>
            <pc:sldMk cId="2980036763" sldId="263"/>
            <ac:cxnSpMk id="16" creationId="{14989C35-A4EC-4432-AFB8-65E83B93515D}"/>
          </ac:cxnSpMkLst>
        </pc:cxnChg>
        <pc:cxnChg chg="mod topLvl">
          <ac:chgData name="Gerth Stølting Brodal" userId="04ef4784-6591-4f86-a140-f5c3b108582a" providerId="ADAL" clId="{56A4A36C-2ACD-4A8F-A1DA-DADBA4E09EE2}" dt="2022-08-23T23:06:42.533" v="10761" actId="164"/>
          <ac:cxnSpMkLst>
            <pc:docMk/>
            <pc:sldMk cId="2980036763" sldId="263"/>
            <ac:cxnSpMk id="25" creationId="{70B08C5D-C737-4424-9672-B172C536185E}"/>
          </ac:cxnSpMkLst>
        </pc:cxnChg>
        <pc:cxnChg chg="mod topLvl">
          <ac:chgData name="Gerth Stølting Brodal" userId="04ef4784-6591-4f86-a140-f5c3b108582a" providerId="ADAL" clId="{56A4A36C-2ACD-4A8F-A1DA-DADBA4E09EE2}" dt="2022-08-23T23:06:47.533" v="10762" actId="164"/>
          <ac:cxnSpMkLst>
            <pc:docMk/>
            <pc:sldMk cId="2980036763" sldId="263"/>
            <ac:cxnSpMk id="26" creationId="{BF8FB812-9DF1-4902-B9C9-759953202AF4}"/>
          </ac:cxnSpMkLst>
        </pc:cxnChg>
      </pc:sldChg>
      <pc:sldChg chg="modSp new del mod">
        <pc:chgData name="Gerth Stølting Brodal" userId="04ef4784-6591-4f86-a140-f5c3b108582a" providerId="ADAL" clId="{56A4A36C-2ACD-4A8F-A1DA-DADBA4E09EE2}" dt="2022-08-21T20:56:15.919" v="8256" actId="47"/>
        <pc:sldMkLst>
          <pc:docMk/>
          <pc:sldMk cId="2902009666" sldId="264"/>
        </pc:sldMkLst>
        <pc:spChg chg="mod">
          <ac:chgData name="Gerth Stølting Brodal" userId="04ef4784-6591-4f86-a140-f5c3b108582a" providerId="ADAL" clId="{56A4A36C-2ACD-4A8F-A1DA-DADBA4E09EE2}" dt="2022-08-20T20:01:52.350" v="341" actId="20577"/>
          <ac:spMkLst>
            <pc:docMk/>
            <pc:sldMk cId="2902009666" sldId="264"/>
            <ac:spMk id="2" creationId="{9624D6E0-3A34-41EB-885D-4FCDF5F66B76}"/>
          </ac:spMkLst>
        </pc:spChg>
        <pc:spChg chg="mod">
          <ac:chgData name="Gerth Stølting Brodal" userId="04ef4784-6591-4f86-a140-f5c3b108582a" providerId="ADAL" clId="{56A4A36C-2ACD-4A8F-A1DA-DADBA4E09EE2}" dt="2022-08-21T09:33:54.817" v="3775" actId="20577"/>
          <ac:spMkLst>
            <pc:docMk/>
            <pc:sldMk cId="2902009666" sldId="264"/>
            <ac:spMk id="3" creationId="{A5C84C42-2B37-463E-9545-8D921460BE87}"/>
          </ac:spMkLst>
        </pc:spChg>
      </pc:sldChg>
      <pc:sldChg chg="modSp new del mod">
        <pc:chgData name="Gerth Stølting Brodal" userId="04ef4784-6591-4f86-a140-f5c3b108582a" providerId="ADAL" clId="{56A4A36C-2ACD-4A8F-A1DA-DADBA4E09EE2}" dt="2022-08-21T20:25:06.608" v="7749" actId="47"/>
        <pc:sldMkLst>
          <pc:docMk/>
          <pc:sldMk cId="3909068590" sldId="265"/>
        </pc:sldMkLst>
        <pc:spChg chg="mod">
          <ac:chgData name="Gerth Stølting Brodal" userId="04ef4784-6591-4f86-a140-f5c3b108582a" providerId="ADAL" clId="{56A4A36C-2ACD-4A8F-A1DA-DADBA4E09EE2}" dt="2022-08-20T20:03:42.890" v="462" actId="20577"/>
          <ac:spMkLst>
            <pc:docMk/>
            <pc:sldMk cId="3909068590" sldId="265"/>
            <ac:spMk id="2" creationId="{9B31C36D-EDAB-4085-9F4A-A19BCE3C1986}"/>
          </ac:spMkLst>
        </pc:spChg>
      </pc:sldChg>
      <pc:sldChg chg="modSp new del mod">
        <pc:chgData name="Gerth Stølting Brodal" userId="04ef4784-6591-4f86-a140-f5c3b108582a" providerId="ADAL" clId="{56A4A36C-2ACD-4A8F-A1DA-DADBA4E09EE2}" dt="2022-08-21T20:25:06.608" v="7749" actId="47"/>
        <pc:sldMkLst>
          <pc:docMk/>
          <pc:sldMk cId="1407402699" sldId="266"/>
        </pc:sldMkLst>
        <pc:spChg chg="mod">
          <ac:chgData name="Gerth Stølting Brodal" userId="04ef4784-6591-4f86-a140-f5c3b108582a" providerId="ADAL" clId="{56A4A36C-2ACD-4A8F-A1DA-DADBA4E09EE2}" dt="2022-08-20T20:04:02.169" v="494" actId="20577"/>
          <ac:spMkLst>
            <pc:docMk/>
            <pc:sldMk cId="1407402699" sldId="266"/>
            <ac:spMk id="2" creationId="{167478A4-172E-4C08-8FC8-C9A67A1C8031}"/>
          </ac:spMkLst>
        </pc:spChg>
      </pc:sldChg>
      <pc:sldChg chg="modSp new del mod">
        <pc:chgData name="Gerth Stølting Brodal" userId="04ef4784-6591-4f86-a140-f5c3b108582a" providerId="ADAL" clId="{56A4A36C-2ACD-4A8F-A1DA-DADBA4E09EE2}" dt="2022-08-21T20:25:06.608" v="7749" actId="47"/>
        <pc:sldMkLst>
          <pc:docMk/>
          <pc:sldMk cId="2378843268" sldId="267"/>
        </pc:sldMkLst>
        <pc:spChg chg="mod">
          <ac:chgData name="Gerth Stølting Brodal" userId="04ef4784-6591-4f86-a140-f5c3b108582a" providerId="ADAL" clId="{56A4A36C-2ACD-4A8F-A1DA-DADBA4E09EE2}" dt="2022-08-20T20:04:46.171" v="530" actId="20577"/>
          <ac:spMkLst>
            <pc:docMk/>
            <pc:sldMk cId="2378843268" sldId="267"/>
            <ac:spMk id="2" creationId="{36AC7273-D437-4044-BBE7-BC030CDD56BB}"/>
          </ac:spMkLst>
        </pc:spChg>
      </pc:sldChg>
      <pc:sldChg chg="modSp new del mod ord">
        <pc:chgData name="Gerth Stølting Brodal" userId="04ef4784-6591-4f86-a140-f5c3b108582a" providerId="ADAL" clId="{56A4A36C-2ACD-4A8F-A1DA-DADBA4E09EE2}" dt="2022-08-21T20:55:54.693" v="8255" actId="47"/>
        <pc:sldMkLst>
          <pc:docMk/>
          <pc:sldMk cId="1611907014" sldId="268"/>
        </pc:sldMkLst>
        <pc:spChg chg="mod">
          <ac:chgData name="Gerth Stølting Brodal" userId="04ef4784-6591-4f86-a140-f5c3b108582a" providerId="ADAL" clId="{56A4A36C-2ACD-4A8F-A1DA-DADBA4E09EE2}" dt="2022-08-20T20:05:37.436" v="561" actId="20577"/>
          <ac:spMkLst>
            <pc:docMk/>
            <pc:sldMk cId="1611907014" sldId="268"/>
            <ac:spMk id="2" creationId="{1A0601D8-B6E8-4EA0-B1B2-27DF665C075C}"/>
          </ac:spMkLst>
        </pc:spChg>
      </pc:sldChg>
      <pc:sldChg chg="addSp delSp modSp new mod ord modTransition modAnim modNotesTx">
        <pc:chgData name="Gerth Stølting Brodal" userId="04ef4784-6591-4f86-a140-f5c3b108582a" providerId="ADAL" clId="{56A4A36C-2ACD-4A8F-A1DA-DADBA4E09EE2}" dt="2022-08-23T21:47:58.386" v="10335"/>
        <pc:sldMkLst>
          <pc:docMk/>
          <pc:sldMk cId="186113482" sldId="269"/>
        </pc:sldMkLst>
        <pc:spChg chg="mod">
          <ac:chgData name="Gerth Stølting Brodal" userId="04ef4784-6591-4f86-a140-f5c3b108582a" providerId="ADAL" clId="{56A4A36C-2ACD-4A8F-A1DA-DADBA4E09EE2}" dt="2022-08-21T21:25:48.023" v="8471" actId="20577"/>
          <ac:spMkLst>
            <pc:docMk/>
            <pc:sldMk cId="186113482" sldId="269"/>
            <ac:spMk id="2" creationId="{0DD2249F-6C2C-487D-A720-1101E087449A}"/>
          </ac:spMkLst>
        </pc:spChg>
        <pc:spChg chg="mod">
          <ac:chgData name="Gerth Stølting Brodal" userId="04ef4784-6591-4f86-a140-f5c3b108582a" providerId="ADAL" clId="{56A4A36C-2ACD-4A8F-A1DA-DADBA4E09EE2}" dt="2022-08-21T21:56:59.400" v="8751" actId="1076"/>
          <ac:spMkLst>
            <pc:docMk/>
            <pc:sldMk cId="186113482" sldId="269"/>
            <ac:spMk id="3" creationId="{E217B855-4DA6-43E9-9AA1-0F50CC11EA6B}"/>
          </ac:spMkLst>
        </pc:spChg>
        <pc:spChg chg="add del">
          <ac:chgData name="Gerth Stølting Brodal" userId="04ef4784-6591-4f86-a140-f5c3b108582a" providerId="ADAL" clId="{56A4A36C-2ACD-4A8F-A1DA-DADBA4E09EE2}" dt="2022-08-21T21:20:32.071" v="8333" actId="22"/>
          <ac:spMkLst>
            <pc:docMk/>
            <pc:sldMk cId="186113482" sldId="269"/>
            <ac:spMk id="5" creationId="{F17620AD-FCC2-4D99-A99A-D62B51C341A8}"/>
          </ac:spMkLst>
        </pc:spChg>
        <pc:spChg chg="add mod">
          <ac:chgData name="Gerth Stølting Brodal" userId="04ef4784-6591-4f86-a140-f5c3b108582a" providerId="ADAL" clId="{56A4A36C-2ACD-4A8F-A1DA-DADBA4E09EE2}" dt="2022-08-21T21:55:06.094" v="8734" actId="1076"/>
          <ac:spMkLst>
            <pc:docMk/>
            <pc:sldMk cId="186113482" sldId="269"/>
            <ac:spMk id="6" creationId="{B1482D10-E234-4090-9523-94A2D0C230FC}"/>
          </ac:spMkLst>
        </pc:spChg>
        <pc:spChg chg="add mod">
          <ac:chgData name="Gerth Stølting Brodal" userId="04ef4784-6591-4f86-a140-f5c3b108582a" providerId="ADAL" clId="{56A4A36C-2ACD-4A8F-A1DA-DADBA4E09EE2}" dt="2022-08-21T21:55:06.094" v="8734" actId="1076"/>
          <ac:spMkLst>
            <pc:docMk/>
            <pc:sldMk cId="186113482" sldId="269"/>
            <ac:spMk id="7" creationId="{6E4F0D5A-8AFC-44F8-B7E4-B82148D9564C}"/>
          </ac:spMkLst>
        </pc:spChg>
        <pc:spChg chg="add mod">
          <ac:chgData name="Gerth Stølting Brodal" userId="04ef4784-6591-4f86-a140-f5c3b108582a" providerId="ADAL" clId="{56A4A36C-2ACD-4A8F-A1DA-DADBA4E09EE2}" dt="2022-08-21T21:55:06.094" v="8734" actId="1076"/>
          <ac:spMkLst>
            <pc:docMk/>
            <pc:sldMk cId="186113482" sldId="269"/>
            <ac:spMk id="8" creationId="{9C607CB5-547C-4FD5-BB48-F473FE893D78}"/>
          </ac:spMkLst>
        </pc:spChg>
        <pc:spChg chg="add del mod">
          <ac:chgData name="Gerth Stølting Brodal" userId="04ef4784-6591-4f86-a140-f5c3b108582a" providerId="ADAL" clId="{56A4A36C-2ACD-4A8F-A1DA-DADBA4E09EE2}" dt="2022-08-21T21:36:30.126" v="8474"/>
          <ac:spMkLst>
            <pc:docMk/>
            <pc:sldMk cId="186113482" sldId="269"/>
            <ac:spMk id="9" creationId="{C46069FA-5A89-400E-9507-1D30CA08858C}"/>
          </ac:spMkLst>
        </pc:spChg>
        <pc:spChg chg="add mod">
          <ac:chgData name="Gerth Stølting Brodal" userId="04ef4784-6591-4f86-a140-f5c3b108582a" providerId="ADAL" clId="{56A4A36C-2ACD-4A8F-A1DA-DADBA4E09EE2}" dt="2022-08-21T22:04:42.920" v="8821" actId="20577"/>
          <ac:spMkLst>
            <pc:docMk/>
            <pc:sldMk cId="186113482" sldId="269"/>
            <ac:spMk id="10" creationId="{CF158BEE-993A-4C91-89D4-3F5711A6E7BD}"/>
          </ac:spMkLst>
        </pc:spChg>
        <pc:spChg chg="add mod">
          <ac:chgData name="Gerth Stølting Brodal" userId="04ef4784-6591-4f86-a140-f5c3b108582a" providerId="ADAL" clId="{56A4A36C-2ACD-4A8F-A1DA-DADBA4E09EE2}" dt="2022-08-21T21:57:45.588" v="8766" actId="1037"/>
          <ac:spMkLst>
            <pc:docMk/>
            <pc:sldMk cId="186113482" sldId="269"/>
            <ac:spMk id="13" creationId="{92CFB5A2-A325-4345-8362-5DFDE593B614}"/>
          </ac:spMkLst>
        </pc:spChg>
        <pc:spChg chg="add mod">
          <ac:chgData name="Gerth Stølting Brodal" userId="04ef4784-6591-4f86-a140-f5c3b108582a" providerId="ADAL" clId="{56A4A36C-2ACD-4A8F-A1DA-DADBA4E09EE2}" dt="2022-08-21T21:57:45.588" v="8766" actId="1037"/>
          <ac:spMkLst>
            <pc:docMk/>
            <pc:sldMk cId="186113482" sldId="269"/>
            <ac:spMk id="17" creationId="{6009820B-DF3A-4872-8803-C6E23133B626}"/>
          </ac:spMkLst>
        </pc:spChg>
        <pc:spChg chg="add mod">
          <ac:chgData name="Gerth Stølting Brodal" userId="04ef4784-6591-4f86-a140-f5c3b108582a" providerId="ADAL" clId="{56A4A36C-2ACD-4A8F-A1DA-DADBA4E09EE2}" dt="2022-08-21T21:58:07.700" v="8785" actId="1038"/>
          <ac:spMkLst>
            <pc:docMk/>
            <pc:sldMk cId="186113482" sldId="269"/>
            <ac:spMk id="20" creationId="{852AB70F-DF32-4A8D-8233-1143CA576AE3}"/>
          </ac:spMkLst>
        </pc:spChg>
        <pc:spChg chg="add mod">
          <ac:chgData name="Gerth Stølting Brodal" userId="04ef4784-6591-4f86-a140-f5c3b108582a" providerId="ADAL" clId="{56A4A36C-2ACD-4A8F-A1DA-DADBA4E09EE2}" dt="2022-08-21T21:58:34.686" v="8792" actId="1076"/>
          <ac:spMkLst>
            <pc:docMk/>
            <pc:sldMk cId="186113482" sldId="269"/>
            <ac:spMk id="21" creationId="{DCE7F045-85A8-4498-9206-7C924D5D6679}"/>
          </ac:spMkLst>
        </pc:spChg>
        <pc:graphicFrameChg chg="add mod modGraphic">
          <ac:chgData name="Gerth Stølting Brodal" userId="04ef4784-6591-4f86-a140-f5c3b108582a" providerId="ADAL" clId="{56A4A36C-2ACD-4A8F-A1DA-DADBA4E09EE2}" dt="2022-08-21T22:02:28.584" v="8797" actId="6549"/>
          <ac:graphicFrameMkLst>
            <pc:docMk/>
            <pc:sldMk cId="186113482" sldId="269"/>
            <ac:graphicFrameMk id="11" creationId="{4F89F3CD-ED99-46BA-B860-236D42B6C7E8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22:05:16.933" v="8826" actId="1037"/>
          <ac:graphicFrameMkLst>
            <pc:docMk/>
            <pc:sldMk cId="186113482" sldId="269"/>
            <ac:graphicFrameMk id="12" creationId="{3F741906-9374-4E00-BD19-456535CE84CE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21:57:45.588" v="8766" actId="1037"/>
          <ac:graphicFrameMkLst>
            <pc:docMk/>
            <pc:sldMk cId="186113482" sldId="269"/>
            <ac:graphicFrameMk id="16" creationId="{0E149CB3-034E-4A42-A83B-42CD4AB4CA3B}"/>
          </ac:graphicFrameMkLst>
        </pc:graphicFrameChg>
        <pc:cxnChg chg="add mod">
          <ac:chgData name="Gerth Stølting Brodal" userId="04ef4784-6591-4f86-a140-f5c3b108582a" providerId="ADAL" clId="{56A4A36C-2ACD-4A8F-A1DA-DADBA4E09EE2}" dt="2022-08-21T22:05:16.933" v="8826" actId="1037"/>
          <ac:cxnSpMkLst>
            <pc:docMk/>
            <pc:sldMk cId="186113482" sldId="269"/>
            <ac:cxnSpMk id="14" creationId="{5C844384-A211-4A73-9990-ACF4302E0E55}"/>
          </ac:cxnSpMkLst>
        </pc:cxnChg>
        <pc:cxnChg chg="add mod">
          <ac:chgData name="Gerth Stølting Brodal" userId="04ef4784-6591-4f86-a140-f5c3b108582a" providerId="ADAL" clId="{56A4A36C-2ACD-4A8F-A1DA-DADBA4E09EE2}" dt="2022-08-21T21:57:45.588" v="8766" actId="1037"/>
          <ac:cxnSpMkLst>
            <pc:docMk/>
            <pc:sldMk cId="186113482" sldId="269"/>
            <ac:cxnSpMk id="15" creationId="{46FA240B-3EF9-4D46-8E84-FD3058744DCE}"/>
          </ac:cxnSpMkLst>
        </pc:cxnChg>
      </pc:sldChg>
      <pc:sldChg chg="addSp delSp modSp new mod modTransition modAnim modNotes modNotesTx">
        <pc:chgData name="Gerth Stølting Brodal" userId="04ef4784-6591-4f86-a140-f5c3b108582a" providerId="ADAL" clId="{56A4A36C-2ACD-4A8F-A1DA-DADBA4E09EE2}" dt="2022-08-23T22:58:11.197" v="10729" actId="20577"/>
        <pc:sldMkLst>
          <pc:docMk/>
          <pc:sldMk cId="4257614743" sldId="270"/>
        </pc:sldMkLst>
        <pc:spChg chg="mod">
          <ac:chgData name="Gerth Stølting Brodal" userId="04ef4784-6591-4f86-a140-f5c3b108582a" providerId="ADAL" clId="{56A4A36C-2ACD-4A8F-A1DA-DADBA4E09EE2}" dt="2022-08-20T20:08:48.238" v="601" actId="20577"/>
          <ac:spMkLst>
            <pc:docMk/>
            <pc:sldMk cId="4257614743" sldId="270"/>
            <ac:spMk id="2" creationId="{293E83E3-D81A-4CEA-96BF-593417CE753A}"/>
          </ac:spMkLst>
        </pc:spChg>
        <pc:spChg chg="mod">
          <ac:chgData name="Gerth Stølting Brodal" userId="04ef4784-6591-4f86-a140-f5c3b108582a" providerId="ADAL" clId="{56A4A36C-2ACD-4A8F-A1DA-DADBA4E09EE2}" dt="2022-08-23T22:58:11.197" v="10729" actId="20577"/>
          <ac:spMkLst>
            <pc:docMk/>
            <pc:sldMk cId="4257614743" sldId="270"/>
            <ac:spMk id="3" creationId="{C1BBC803-A9D0-46AD-BA6F-CDC83426973E}"/>
          </ac:spMkLst>
        </pc:spChg>
        <pc:spChg chg="add mod">
          <ac:chgData name="Gerth Stølting Brodal" userId="04ef4784-6591-4f86-a140-f5c3b108582a" providerId="ADAL" clId="{56A4A36C-2ACD-4A8F-A1DA-DADBA4E09EE2}" dt="2022-08-21T22:13:37.037" v="9126" actId="14100"/>
          <ac:spMkLst>
            <pc:docMk/>
            <pc:sldMk cId="4257614743" sldId="270"/>
            <ac:spMk id="5" creationId="{0D82F520-A69B-41C9-87E0-B29E66F1F509}"/>
          </ac:spMkLst>
        </pc:spChg>
        <pc:spChg chg="add mod">
          <ac:chgData name="Gerth Stølting Brodal" userId="04ef4784-6591-4f86-a140-f5c3b108582a" providerId="ADAL" clId="{56A4A36C-2ACD-4A8F-A1DA-DADBA4E09EE2}" dt="2022-08-23T20:42:49.781" v="10322" actId="1036"/>
          <ac:spMkLst>
            <pc:docMk/>
            <pc:sldMk cId="4257614743" sldId="270"/>
            <ac:spMk id="10" creationId="{C0E8BEC0-AA24-4A3A-BF54-639311AB1180}"/>
          </ac:spMkLst>
        </pc:spChg>
        <pc:spChg chg="add mod">
          <ac:chgData name="Gerth Stølting Brodal" userId="04ef4784-6591-4f86-a140-f5c3b108582a" providerId="ADAL" clId="{56A4A36C-2ACD-4A8F-A1DA-DADBA4E09EE2}" dt="2022-08-23T20:42:49.781" v="10322" actId="1036"/>
          <ac:spMkLst>
            <pc:docMk/>
            <pc:sldMk cId="4257614743" sldId="270"/>
            <ac:spMk id="11" creationId="{0886BF71-A50A-4ECD-8A62-91DEA378115B}"/>
          </ac:spMkLst>
        </pc:spChg>
        <pc:picChg chg="add del mod">
          <ac:chgData name="Gerth Stølting Brodal" userId="04ef4784-6591-4f86-a140-f5c3b108582a" providerId="ADAL" clId="{56A4A36C-2ACD-4A8F-A1DA-DADBA4E09EE2}" dt="2022-08-21T22:38:59.930" v="9391" actId="21"/>
          <ac:picMkLst>
            <pc:docMk/>
            <pc:sldMk cId="4257614743" sldId="270"/>
            <ac:picMk id="7" creationId="{A998218D-DEF0-406E-81F2-23CB3ABD2BEF}"/>
          </ac:picMkLst>
        </pc:picChg>
        <pc:picChg chg="add mod">
          <ac:chgData name="Gerth Stølting Brodal" userId="04ef4784-6591-4f86-a140-f5c3b108582a" providerId="ADAL" clId="{56A4A36C-2ACD-4A8F-A1DA-DADBA4E09EE2}" dt="2022-08-23T20:42:49.781" v="10322" actId="1036"/>
          <ac:picMkLst>
            <pc:docMk/>
            <pc:sldMk cId="4257614743" sldId="270"/>
            <ac:picMk id="8" creationId="{B2BFDD79-C7C7-479E-8DAA-5A0263DD9594}"/>
          </ac:picMkLst>
        </pc:picChg>
        <pc:picChg chg="add mod">
          <ac:chgData name="Gerth Stølting Brodal" userId="04ef4784-6591-4f86-a140-f5c3b108582a" providerId="ADAL" clId="{56A4A36C-2ACD-4A8F-A1DA-DADBA4E09EE2}" dt="2022-08-23T20:42:49.781" v="10322" actId="1036"/>
          <ac:picMkLst>
            <pc:docMk/>
            <pc:sldMk cId="4257614743" sldId="270"/>
            <ac:picMk id="9" creationId="{3F5C362A-7C1E-4E5A-ABE2-49A744963821}"/>
          </ac:picMkLst>
        </pc:picChg>
      </pc:sldChg>
      <pc:sldChg chg="addSp modSp new mod modTransition modAnim">
        <pc:chgData name="Gerth Stølting Brodal" userId="04ef4784-6591-4f86-a140-f5c3b108582a" providerId="ADAL" clId="{56A4A36C-2ACD-4A8F-A1DA-DADBA4E09EE2}" dt="2022-08-23T21:47:58.386" v="10335"/>
        <pc:sldMkLst>
          <pc:docMk/>
          <pc:sldMk cId="854188670" sldId="271"/>
        </pc:sldMkLst>
        <pc:spChg chg="mod">
          <ac:chgData name="Gerth Stølting Brodal" userId="04ef4784-6591-4f86-a140-f5c3b108582a" providerId="ADAL" clId="{56A4A36C-2ACD-4A8F-A1DA-DADBA4E09EE2}" dt="2022-08-21T10:41:05.486" v="4053" actId="122"/>
          <ac:spMkLst>
            <pc:docMk/>
            <pc:sldMk cId="854188670" sldId="271"/>
            <ac:spMk id="2" creationId="{84F812AF-DC45-49CE-8BCF-1076B7173572}"/>
          </ac:spMkLst>
        </pc:spChg>
        <pc:spChg chg="mod">
          <ac:chgData name="Gerth Stølting Brodal" userId="04ef4784-6591-4f86-a140-f5c3b108582a" providerId="ADAL" clId="{56A4A36C-2ACD-4A8F-A1DA-DADBA4E09EE2}" dt="2022-08-21T11:13:35.119" v="4325" actId="1076"/>
          <ac:spMkLst>
            <pc:docMk/>
            <pc:sldMk cId="854188670" sldId="271"/>
            <ac:spMk id="3" creationId="{CCCD9DC3-257F-4CF5-8D92-BB98B693C925}"/>
          </ac:spMkLst>
        </pc:spChg>
        <pc:spChg chg="add mod">
          <ac:chgData name="Gerth Stølting Brodal" userId="04ef4784-6591-4f86-a140-f5c3b108582a" providerId="ADAL" clId="{56A4A36C-2ACD-4A8F-A1DA-DADBA4E09EE2}" dt="2022-08-21T11:14:06.545" v="4341" actId="1076"/>
          <ac:spMkLst>
            <pc:docMk/>
            <pc:sldMk cId="854188670" sldId="271"/>
            <ac:spMk id="4" creationId="{F27E58C5-4A71-4740-A29A-00643DEBA11D}"/>
          </ac:spMkLst>
        </pc:spChg>
        <pc:spChg chg="add mod">
          <ac:chgData name="Gerth Stølting Brodal" userId="04ef4784-6591-4f86-a140-f5c3b108582a" providerId="ADAL" clId="{56A4A36C-2ACD-4A8F-A1DA-DADBA4E09EE2}" dt="2022-08-21T11:02:11.753" v="4238" actId="14100"/>
          <ac:spMkLst>
            <pc:docMk/>
            <pc:sldMk cId="854188670" sldId="271"/>
            <ac:spMk id="5" creationId="{0A709718-7678-4545-843D-CE687C3C901E}"/>
          </ac:spMkLst>
        </pc:spChg>
        <pc:spChg chg="add mod">
          <ac:chgData name="Gerth Stølting Brodal" userId="04ef4784-6591-4f86-a140-f5c3b108582a" providerId="ADAL" clId="{56A4A36C-2ACD-4A8F-A1DA-DADBA4E09EE2}" dt="2022-08-21T11:02:17.109" v="4239" actId="14100"/>
          <ac:spMkLst>
            <pc:docMk/>
            <pc:sldMk cId="854188670" sldId="271"/>
            <ac:spMk id="6" creationId="{FB8FEE5F-C4E0-4732-B0D9-627D90A5ACF1}"/>
          </ac:spMkLst>
        </pc:spChg>
        <pc:spChg chg="add mod">
          <ac:chgData name="Gerth Stølting Brodal" userId="04ef4784-6591-4f86-a140-f5c3b108582a" providerId="ADAL" clId="{56A4A36C-2ACD-4A8F-A1DA-DADBA4E09EE2}" dt="2022-08-21T11:01:56.223" v="4234" actId="164"/>
          <ac:spMkLst>
            <pc:docMk/>
            <pc:sldMk cId="854188670" sldId="271"/>
            <ac:spMk id="7" creationId="{AF7B3A68-828A-4A38-AA9F-F05D8DFD3109}"/>
          </ac:spMkLst>
        </pc:spChg>
        <pc:spChg chg="add mod">
          <ac:chgData name="Gerth Stølting Brodal" userId="04ef4784-6591-4f86-a140-f5c3b108582a" providerId="ADAL" clId="{56A4A36C-2ACD-4A8F-A1DA-DADBA4E09EE2}" dt="2022-08-21T11:07:24.619" v="4310" actId="14100"/>
          <ac:spMkLst>
            <pc:docMk/>
            <pc:sldMk cId="854188670" sldId="271"/>
            <ac:spMk id="8" creationId="{28554C21-B0C9-49FE-9F92-EF9696D1445C}"/>
          </ac:spMkLst>
        </pc:spChg>
        <pc:spChg chg="add mod">
          <ac:chgData name="Gerth Stølting Brodal" userId="04ef4784-6591-4f86-a140-f5c3b108582a" providerId="ADAL" clId="{56A4A36C-2ACD-4A8F-A1DA-DADBA4E09EE2}" dt="2022-08-23T19:53:34.956" v="10027" actId="1037"/>
          <ac:spMkLst>
            <pc:docMk/>
            <pc:sldMk cId="854188670" sldId="271"/>
            <ac:spMk id="14" creationId="{CEA36541-DBEA-44B5-B0CA-311249A85F58}"/>
          </ac:spMkLst>
        </pc:spChg>
        <pc:grpChg chg="add mod">
          <ac:chgData name="Gerth Stølting Brodal" userId="04ef4784-6591-4f86-a140-f5c3b108582a" providerId="ADAL" clId="{56A4A36C-2ACD-4A8F-A1DA-DADBA4E09EE2}" dt="2022-08-21T11:01:59.196" v="4235" actId="164"/>
          <ac:grpSpMkLst>
            <pc:docMk/>
            <pc:sldMk cId="854188670" sldId="271"/>
            <ac:grpSpMk id="12" creationId="{EB40637B-8EFC-4DEA-805A-684753280392}"/>
          </ac:grpSpMkLst>
        </pc:grpChg>
        <pc:grpChg chg="add mod">
          <ac:chgData name="Gerth Stølting Brodal" userId="04ef4784-6591-4f86-a140-f5c3b108582a" providerId="ADAL" clId="{56A4A36C-2ACD-4A8F-A1DA-DADBA4E09EE2}" dt="2022-08-21T11:14:20.420" v="4342" actId="1076"/>
          <ac:grpSpMkLst>
            <pc:docMk/>
            <pc:sldMk cId="854188670" sldId="271"/>
            <ac:grpSpMk id="13" creationId="{B23BF106-839A-4D27-8BAF-97DF7C665227}"/>
          </ac:grpSpMkLst>
        </pc:grpChg>
        <pc:cxnChg chg="add mod">
          <ac:chgData name="Gerth Stølting Brodal" userId="04ef4784-6591-4f86-a140-f5c3b108582a" providerId="ADAL" clId="{56A4A36C-2ACD-4A8F-A1DA-DADBA4E09EE2}" dt="2022-08-21T11:14:28.206" v="4344" actId="1076"/>
          <ac:cxnSpMkLst>
            <pc:docMk/>
            <pc:sldMk cId="854188670" sldId="271"/>
            <ac:cxnSpMk id="9" creationId="{C9C91F43-8294-47F3-ADF5-D4886EB13C0F}"/>
          </ac:cxnSpMkLst>
        </pc:cxnChg>
        <pc:cxnChg chg="add mod">
          <ac:chgData name="Gerth Stølting Brodal" userId="04ef4784-6591-4f86-a140-f5c3b108582a" providerId="ADAL" clId="{56A4A36C-2ACD-4A8F-A1DA-DADBA4E09EE2}" dt="2022-08-21T11:01:56.223" v="4234" actId="164"/>
          <ac:cxnSpMkLst>
            <pc:docMk/>
            <pc:sldMk cId="854188670" sldId="271"/>
            <ac:cxnSpMk id="10" creationId="{60B577FD-021A-49AB-A390-B691E3A0C309}"/>
          </ac:cxnSpMkLst>
        </pc:cxnChg>
        <pc:cxnChg chg="add mod">
          <ac:chgData name="Gerth Stølting Brodal" userId="04ef4784-6591-4f86-a140-f5c3b108582a" providerId="ADAL" clId="{56A4A36C-2ACD-4A8F-A1DA-DADBA4E09EE2}" dt="2022-08-21T11:01:56.223" v="4234" actId="164"/>
          <ac:cxnSpMkLst>
            <pc:docMk/>
            <pc:sldMk cId="854188670" sldId="271"/>
            <ac:cxnSpMk id="11" creationId="{879E1A2F-9C1C-4332-962C-4F7A3F0D4504}"/>
          </ac:cxnSpMkLst>
        </pc:cxnChg>
      </pc:sldChg>
      <pc:sldChg chg="addSp delSp modSp new mod modTransition modAnim modNotesTx">
        <pc:chgData name="Gerth Stølting Brodal" userId="04ef4784-6591-4f86-a140-f5c3b108582a" providerId="ADAL" clId="{56A4A36C-2ACD-4A8F-A1DA-DADBA4E09EE2}" dt="2022-08-23T22:11:07.918" v="10352" actId="1076"/>
        <pc:sldMkLst>
          <pc:docMk/>
          <pc:sldMk cId="316756066" sldId="272"/>
        </pc:sldMkLst>
        <pc:spChg chg="mod">
          <ac:chgData name="Gerth Stølting Brodal" userId="04ef4784-6591-4f86-a140-f5c3b108582a" providerId="ADAL" clId="{56A4A36C-2ACD-4A8F-A1DA-DADBA4E09EE2}" dt="2022-08-21T12:02:54.722" v="5025" actId="14100"/>
          <ac:spMkLst>
            <pc:docMk/>
            <pc:sldMk cId="316756066" sldId="272"/>
            <ac:spMk id="2" creationId="{AA1E44C8-453D-44C7-BBDB-E33FDBE7507B}"/>
          </ac:spMkLst>
        </pc:spChg>
        <pc:spChg chg="mod">
          <ac:chgData name="Gerth Stølting Brodal" userId="04ef4784-6591-4f86-a140-f5c3b108582a" providerId="ADAL" clId="{56A4A36C-2ACD-4A8F-A1DA-DADBA4E09EE2}" dt="2022-08-21T12:24:28.950" v="5512" actId="6549"/>
          <ac:spMkLst>
            <pc:docMk/>
            <pc:sldMk cId="316756066" sldId="272"/>
            <ac:spMk id="3" creationId="{2D61A814-30A1-4FDB-8186-8E038A0ECAB2}"/>
          </ac:spMkLst>
        </pc:spChg>
        <pc:spChg chg="add del mod">
          <ac:chgData name="Gerth Stølting Brodal" userId="04ef4784-6591-4f86-a140-f5c3b108582a" providerId="ADAL" clId="{56A4A36C-2ACD-4A8F-A1DA-DADBA4E09EE2}" dt="2022-08-21T11:33:58.936" v="4613"/>
          <ac:spMkLst>
            <pc:docMk/>
            <pc:sldMk cId="316756066" sldId="272"/>
            <ac:spMk id="4" creationId="{6E761BFD-CA68-4341-BA95-11A46E2BC0DD}"/>
          </ac:spMkLst>
        </pc:spChg>
        <pc:spChg chg="add del mod">
          <ac:chgData name="Gerth Stølting Brodal" userId="04ef4784-6591-4f86-a140-f5c3b108582a" providerId="ADAL" clId="{56A4A36C-2ACD-4A8F-A1DA-DADBA4E09EE2}" dt="2022-08-21T11:33:58.937" v="4615"/>
          <ac:spMkLst>
            <pc:docMk/>
            <pc:sldMk cId="316756066" sldId="272"/>
            <ac:spMk id="5" creationId="{ABADD0DA-6611-4AA6-8B98-AEDFC5270A64}"/>
          </ac:spMkLst>
        </pc:spChg>
        <pc:spChg chg="add mod ord">
          <ac:chgData name="Gerth Stølting Brodal" userId="04ef4784-6591-4f86-a140-f5c3b108582a" providerId="ADAL" clId="{56A4A36C-2ACD-4A8F-A1DA-DADBA4E09EE2}" dt="2022-08-21T22:37:25.884" v="9385" actId="167"/>
          <ac:spMkLst>
            <pc:docMk/>
            <pc:sldMk cId="316756066" sldId="272"/>
            <ac:spMk id="7" creationId="{B8ACA23E-C212-4F69-8BF4-0314FCE1CB43}"/>
          </ac:spMkLst>
        </pc:spChg>
        <pc:spChg chg="add mod">
          <ac:chgData name="Gerth Stølting Brodal" userId="04ef4784-6591-4f86-a140-f5c3b108582a" providerId="ADAL" clId="{56A4A36C-2ACD-4A8F-A1DA-DADBA4E09EE2}" dt="2022-08-23T22:11:07.918" v="10352" actId="1076"/>
          <ac:spMkLst>
            <pc:docMk/>
            <pc:sldMk cId="316756066" sldId="272"/>
            <ac:spMk id="9" creationId="{1423033C-B0F4-437A-B9CD-DFA45B7D4B17}"/>
          </ac:spMkLst>
        </pc:spChg>
        <pc:spChg chg="add mod">
          <ac:chgData name="Gerth Stølting Brodal" userId="04ef4784-6591-4f86-a140-f5c3b108582a" providerId="ADAL" clId="{56A4A36C-2ACD-4A8F-A1DA-DADBA4E09EE2}" dt="2022-08-21T11:47:43.500" v="4839" actId="164"/>
          <ac:spMkLst>
            <pc:docMk/>
            <pc:sldMk cId="316756066" sldId="272"/>
            <ac:spMk id="10" creationId="{8F6E14CF-785B-4E93-89E8-480B75AC9520}"/>
          </ac:spMkLst>
        </pc:spChg>
        <pc:spChg chg="add mod">
          <ac:chgData name="Gerth Stølting Brodal" userId="04ef4784-6591-4f86-a140-f5c3b108582a" providerId="ADAL" clId="{56A4A36C-2ACD-4A8F-A1DA-DADBA4E09EE2}" dt="2022-08-21T11:47:43.500" v="4839" actId="164"/>
          <ac:spMkLst>
            <pc:docMk/>
            <pc:sldMk cId="316756066" sldId="272"/>
            <ac:spMk id="11" creationId="{63C829F6-60AA-4C6C-A83B-7A199D63B5BD}"/>
          </ac:spMkLst>
        </pc:spChg>
        <pc:spChg chg="add del mod">
          <ac:chgData name="Gerth Stølting Brodal" userId="04ef4784-6591-4f86-a140-f5c3b108582a" providerId="ADAL" clId="{56A4A36C-2ACD-4A8F-A1DA-DADBA4E09EE2}" dt="2022-08-21T11:40:45.264" v="4699"/>
          <ac:spMkLst>
            <pc:docMk/>
            <pc:sldMk cId="316756066" sldId="272"/>
            <ac:spMk id="12" creationId="{9A257CEF-3B26-486A-8F2C-AD76E249F2C2}"/>
          </ac:spMkLst>
        </pc:spChg>
        <pc:spChg chg="add mod">
          <ac:chgData name="Gerth Stølting Brodal" userId="04ef4784-6591-4f86-a140-f5c3b108582a" providerId="ADAL" clId="{56A4A36C-2ACD-4A8F-A1DA-DADBA4E09EE2}" dt="2022-08-21T11:47:43.500" v="4839" actId="164"/>
          <ac:spMkLst>
            <pc:docMk/>
            <pc:sldMk cId="316756066" sldId="272"/>
            <ac:spMk id="14" creationId="{34ED4510-AEFA-45FF-AA46-3A05DEF90A65}"/>
          </ac:spMkLst>
        </pc:spChg>
        <pc:spChg chg="add mod">
          <ac:chgData name="Gerth Stølting Brodal" userId="04ef4784-6591-4f86-a140-f5c3b108582a" providerId="ADAL" clId="{56A4A36C-2ACD-4A8F-A1DA-DADBA4E09EE2}" dt="2022-08-23T19:30:07.328" v="9969" actId="20577"/>
          <ac:spMkLst>
            <pc:docMk/>
            <pc:sldMk cId="316756066" sldId="272"/>
            <ac:spMk id="15" creationId="{ECF67433-07AB-4C33-A4D7-6CC3319BBFB9}"/>
          </ac:spMkLst>
        </pc:spChg>
        <pc:spChg chg="add mod">
          <ac:chgData name="Gerth Stølting Brodal" userId="04ef4784-6591-4f86-a140-f5c3b108582a" providerId="ADAL" clId="{56A4A36C-2ACD-4A8F-A1DA-DADBA4E09EE2}" dt="2022-08-23T22:11:07.918" v="10352" actId="1076"/>
          <ac:spMkLst>
            <pc:docMk/>
            <pc:sldMk cId="316756066" sldId="272"/>
            <ac:spMk id="18" creationId="{E3FCC5DD-68F6-4354-A982-28773866485F}"/>
          </ac:spMkLst>
        </pc:spChg>
        <pc:grpChg chg="add mod">
          <ac:chgData name="Gerth Stølting Brodal" userId="04ef4784-6591-4f86-a140-f5c3b108582a" providerId="ADAL" clId="{56A4A36C-2ACD-4A8F-A1DA-DADBA4E09EE2}" dt="2022-08-21T12:02:54.722" v="5025" actId="14100"/>
          <ac:grpSpMkLst>
            <pc:docMk/>
            <pc:sldMk cId="316756066" sldId="272"/>
            <ac:grpSpMk id="16" creationId="{57F2219B-7FB7-44DB-9A56-3805B5861E76}"/>
          </ac:grpSpMkLst>
        </pc:grpChg>
        <pc:grpChg chg="add mod">
          <ac:chgData name="Gerth Stølting Brodal" userId="04ef4784-6591-4f86-a140-f5c3b108582a" providerId="ADAL" clId="{56A4A36C-2ACD-4A8F-A1DA-DADBA4E09EE2}" dt="2022-08-21T12:02:54.722" v="5025" actId="14100"/>
          <ac:grpSpMkLst>
            <pc:docMk/>
            <pc:sldMk cId="316756066" sldId="272"/>
            <ac:grpSpMk id="17" creationId="{43556E01-6444-4A4A-93EA-543B6DBE0B8B}"/>
          </ac:grpSpMkLst>
        </pc:grpChg>
        <pc:cxnChg chg="add mod">
          <ac:chgData name="Gerth Stølting Brodal" userId="04ef4784-6591-4f86-a140-f5c3b108582a" providerId="ADAL" clId="{56A4A36C-2ACD-4A8F-A1DA-DADBA4E09EE2}" dt="2022-08-21T22:37:30.422" v="9386" actId="1076"/>
          <ac:cxnSpMkLst>
            <pc:docMk/>
            <pc:sldMk cId="316756066" sldId="272"/>
            <ac:cxnSpMk id="6" creationId="{6C50B143-6589-408F-82CA-28C756657CBF}"/>
          </ac:cxnSpMkLst>
        </pc:cxnChg>
        <pc:cxnChg chg="add mod">
          <ac:chgData name="Gerth Stølting Brodal" userId="04ef4784-6591-4f86-a140-f5c3b108582a" providerId="ADAL" clId="{56A4A36C-2ACD-4A8F-A1DA-DADBA4E09EE2}" dt="2022-08-21T11:47:43.500" v="4839" actId="164"/>
          <ac:cxnSpMkLst>
            <pc:docMk/>
            <pc:sldMk cId="316756066" sldId="272"/>
            <ac:cxnSpMk id="13" creationId="{54496418-285D-40BB-80B6-0364BC2D5A39}"/>
          </ac:cxnSpMkLst>
        </pc:cxnChg>
      </pc:sldChg>
      <pc:sldChg chg="addSp delSp modSp add del mod ord addAnim delAnim modAnim modShow modNotesTx">
        <pc:chgData name="Gerth Stølting Brodal" userId="04ef4784-6591-4f86-a140-f5c3b108582a" providerId="ADAL" clId="{56A4A36C-2ACD-4A8F-A1DA-DADBA4E09EE2}" dt="2022-08-21T23:20:48.575" v="9643" actId="47"/>
        <pc:sldMkLst>
          <pc:docMk/>
          <pc:sldMk cId="1753650870" sldId="273"/>
        </pc:sldMkLst>
        <pc:spChg chg="add del mod">
          <ac:chgData name="Gerth Stølting Brodal" userId="04ef4784-6591-4f86-a140-f5c3b108582a" providerId="ADAL" clId="{56A4A36C-2ACD-4A8F-A1DA-DADBA4E09EE2}" dt="2022-08-21T12:25:26.029" v="5518" actId="478"/>
          <ac:spMkLst>
            <pc:docMk/>
            <pc:sldMk cId="1753650870" sldId="273"/>
            <ac:spMk id="4" creationId="{EC316B2B-86DE-4E47-8141-4107639C81FF}"/>
          </ac:spMkLst>
        </pc:spChg>
        <pc:spChg chg="mod ord">
          <ac:chgData name="Gerth Stølting Brodal" userId="04ef4784-6591-4f86-a140-f5c3b108582a" providerId="ADAL" clId="{56A4A36C-2ACD-4A8F-A1DA-DADBA4E09EE2}" dt="2022-08-21T12:36:06.636" v="5665" actId="167"/>
          <ac:spMkLst>
            <pc:docMk/>
            <pc:sldMk cId="1753650870" sldId="273"/>
            <ac:spMk id="7" creationId="{FAB6B21C-C0BC-409B-B7F9-5BD8EEB0D644}"/>
          </ac:spMkLst>
        </pc:spChg>
        <pc:spChg chg="del">
          <ac:chgData name="Gerth Stølting Brodal" userId="04ef4784-6591-4f86-a140-f5c3b108582a" providerId="ADAL" clId="{56A4A36C-2ACD-4A8F-A1DA-DADBA4E09EE2}" dt="2022-08-21T12:25:19.338" v="5516" actId="478"/>
          <ac:spMkLst>
            <pc:docMk/>
            <pc:sldMk cId="1753650870" sldId="273"/>
            <ac:spMk id="8" creationId="{AADF8938-4C0B-43F0-A767-F1CD7BD85CC6}"/>
          </ac:spMkLst>
        </pc:spChg>
        <pc:spChg chg="del">
          <ac:chgData name="Gerth Stølting Brodal" userId="04ef4784-6591-4f86-a140-f5c3b108582a" providerId="ADAL" clId="{56A4A36C-2ACD-4A8F-A1DA-DADBA4E09EE2}" dt="2022-08-21T12:25:22.095" v="5517" actId="478"/>
          <ac:spMkLst>
            <pc:docMk/>
            <pc:sldMk cId="1753650870" sldId="273"/>
            <ac:spMk id="9" creationId="{0C7E47BC-CBE6-43C9-AA73-F58F9BB940AE}"/>
          </ac:spMkLst>
        </pc:spChg>
        <pc:spChg chg="del">
          <ac:chgData name="Gerth Stølting Brodal" userId="04ef4784-6591-4f86-a140-f5c3b108582a" providerId="ADAL" clId="{56A4A36C-2ACD-4A8F-A1DA-DADBA4E09EE2}" dt="2022-08-21T12:25:22.095" v="5517" actId="478"/>
          <ac:spMkLst>
            <pc:docMk/>
            <pc:sldMk cId="1753650870" sldId="273"/>
            <ac:spMk id="10" creationId="{3512A06E-7FB4-4D43-AD0E-C3C882984E16}"/>
          </ac:spMkLst>
        </pc:spChg>
        <pc:spChg chg="add mod">
          <ac:chgData name="Gerth Stølting Brodal" userId="04ef4784-6591-4f86-a140-f5c3b108582a" providerId="ADAL" clId="{56A4A36C-2ACD-4A8F-A1DA-DADBA4E09EE2}" dt="2022-08-21T12:38:45.012" v="5689" actId="14100"/>
          <ac:spMkLst>
            <pc:docMk/>
            <pc:sldMk cId="1753650870" sldId="273"/>
            <ac:spMk id="11" creationId="{1D9A147F-25A8-433A-8664-B1A4FF735502}"/>
          </ac:spMkLst>
        </pc:spChg>
        <pc:spChg chg="del">
          <ac:chgData name="Gerth Stølting Brodal" userId="04ef4784-6591-4f86-a140-f5c3b108582a" providerId="ADAL" clId="{56A4A36C-2ACD-4A8F-A1DA-DADBA4E09EE2}" dt="2022-08-21T12:25:17.238" v="5515" actId="478"/>
          <ac:spMkLst>
            <pc:docMk/>
            <pc:sldMk cId="1753650870" sldId="273"/>
            <ac:spMk id="13" creationId="{2D970C9B-9791-4877-A633-174174D3489F}"/>
          </ac:spMkLst>
        </pc:spChg>
        <pc:spChg chg="add del mod">
          <ac:chgData name="Gerth Stølting Brodal" userId="04ef4784-6591-4f86-a140-f5c3b108582a" providerId="ADAL" clId="{56A4A36C-2ACD-4A8F-A1DA-DADBA4E09EE2}" dt="2022-08-21T12:34:29.890" v="5656" actId="478"/>
          <ac:spMkLst>
            <pc:docMk/>
            <pc:sldMk cId="1753650870" sldId="273"/>
            <ac:spMk id="15" creationId="{4DBD2664-26AE-44A3-BE4D-81C36655BA2F}"/>
          </ac:spMkLst>
        </pc:spChg>
        <pc:spChg chg="add mod">
          <ac:chgData name="Gerth Stølting Brodal" userId="04ef4784-6591-4f86-a140-f5c3b108582a" providerId="ADAL" clId="{56A4A36C-2ACD-4A8F-A1DA-DADBA4E09EE2}" dt="2022-08-21T12:37:38.873" v="5683" actId="1076"/>
          <ac:spMkLst>
            <pc:docMk/>
            <pc:sldMk cId="1753650870" sldId="273"/>
            <ac:spMk id="17" creationId="{A430FD0F-94ED-4AF5-9B62-B87F0F643FC7}"/>
          </ac:spMkLst>
        </pc:spChg>
        <pc:spChg chg="add mod">
          <ac:chgData name="Gerth Stølting Brodal" userId="04ef4784-6591-4f86-a140-f5c3b108582a" providerId="ADAL" clId="{56A4A36C-2ACD-4A8F-A1DA-DADBA4E09EE2}" dt="2022-08-21T12:40:07.632" v="5734" actId="1038"/>
          <ac:spMkLst>
            <pc:docMk/>
            <pc:sldMk cId="1753650870" sldId="273"/>
            <ac:spMk id="18" creationId="{07BA45BF-7DE1-42C3-A474-69B06253A015}"/>
          </ac:spMkLst>
        </pc:spChg>
        <pc:graphicFrameChg chg="modGraphic">
          <ac:chgData name="Gerth Stølting Brodal" userId="04ef4784-6591-4f86-a140-f5c3b108582a" providerId="ADAL" clId="{56A4A36C-2ACD-4A8F-A1DA-DADBA4E09EE2}" dt="2022-08-21T12:36:11.293" v="5666" actId="207"/>
          <ac:graphicFrameMkLst>
            <pc:docMk/>
            <pc:sldMk cId="1753650870" sldId="273"/>
            <ac:graphicFrameMk id="5" creationId="{515EEA58-D0EE-4A55-8807-6836261A6437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5:11:59.271" v="6129" actId="21"/>
          <ac:graphicFrameMkLst>
            <pc:docMk/>
            <pc:sldMk cId="1753650870" sldId="273"/>
            <ac:graphicFrameMk id="10" creationId="{23CFAD82-98F7-47A0-9D02-642090445C8B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15:19:06.373" v="6168"/>
          <ac:graphicFrameMkLst>
            <pc:docMk/>
            <pc:sldMk cId="1753650870" sldId="273"/>
            <ac:graphicFrameMk id="12" creationId="{750177D6-F65F-4455-A729-F8F1D90BAF69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15:33:37.019" v="6317" actId="21"/>
          <ac:graphicFrameMkLst>
            <pc:docMk/>
            <pc:sldMk cId="1753650870" sldId="273"/>
            <ac:graphicFrameMk id="13" creationId="{FC4A20DE-3E56-4DA1-BE07-E0A0D458E65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32:52.003" v="6307"/>
          <ac:graphicFrameMkLst>
            <pc:docMk/>
            <pc:sldMk cId="1753650870" sldId="273"/>
            <ac:graphicFrameMk id="14" creationId="{E72B375D-2446-494F-A5FE-88D17CA0762A}"/>
          </ac:graphicFrameMkLst>
        </pc:graphicFrameChg>
        <pc:cxnChg chg="del">
          <ac:chgData name="Gerth Stølting Brodal" userId="04ef4784-6591-4f86-a140-f5c3b108582a" providerId="ADAL" clId="{56A4A36C-2ACD-4A8F-A1DA-DADBA4E09EE2}" dt="2022-08-21T12:25:17.238" v="5515" actId="478"/>
          <ac:cxnSpMkLst>
            <pc:docMk/>
            <pc:sldMk cId="1753650870" sldId="273"/>
            <ac:cxnSpMk id="12" creationId="{FDD5FDAB-3FCC-4A6D-9B21-DC5F94D8A109}"/>
          </ac:cxnSpMkLst>
        </pc:cxnChg>
        <pc:cxnChg chg="add mod">
          <ac:chgData name="Gerth Stølting Brodal" userId="04ef4784-6591-4f86-a140-f5c3b108582a" providerId="ADAL" clId="{56A4A36C-2ACD-4A8F-A1DA-DADBA4E09EE2}" dt="2022-08-21T12:34:39.850" v="5658" actId="1076"/>
          <ac:cxnSpMkLst>
            <pc:docMk/>
            <pc:sldMk cId="1753650870" sldId="273"/>
            <ac:cxnSpMk id="16" creationId="{2A6227E4-4471-4402-A992-BAF82841CFB7}"/>
          </ac:cxnSpMkLst>
        </pc:cxnChg>
      </pc:sldChg>
      <pc:sldChg chg="addSp modSp add del mod addAnim delAnim modAnim">
        <pc:chgData name="Gerth Stølting Brodal" userId="04ef4784-6591-4f86-a140-f5c3b108582a" providerId="ADAL" clId="{56A4A36C-2ACD-4A8F-A1DA-DADBA4E09EE2}" dt="2022-08-21T15:30:59.431" v="6297" actId="47"/>
        <pc:sldMkLst>
          <pc:docMk/>
          <pc:sldMk cId="3093347301" sldId="274"/>
        </pc:sldMkLst>
        <pc:spChg chg="add mod">
          <ac:chgData name="Gerth Stølting Brodal" userId="04ef4784-6591-4f86-a140-f5c3b108582a" providerId="ADAL" clId="{56A4A36C-2ACD-4A8F-A1DA-DADBA4E09EE2}" dt="2022-08-21T12:42:12.008" v="5766" actId="1076"/>
          <ac:spMkLst>
            <pc:docMk/>
            <pc:sldMk cId="3093347301" sldId="274"/>
            <ac:spMk id="3" creationId="{8869E33B-B33E-46A6-8A60-D207409EC583}"/>
          </ac:spMkLst>
        </pc:spChg>
        <pc:spChg chg="mod">
          <ac:chgData name="Gerth Stølting Brodal" userId="04ef4784-6591-4f86-a140-f5c3b108582a" providerId="ADAL" clId="{56A4A36C-2ACD-4A8F-A1DA-DADBA4E09EE2}" dt="2022-08-21T12:48:04.348" v="5786" actId="1076"/>
          <ac:spMkLst>
            <pc:docMk/>
            <pc:sldMk cId="3093347301" sldId="274"/>
            <ac:spMk id="17" creationId="{A430FD0F-94ED-4AF5-9B62-B87F0F643FC7}"/>
          </ac:spMkLst>
        </pc:spChg>
        <pc:spChg chg="add mod">
          <ac:chgData name="Gerth Stølting Brodal" userId="04ef4784-6591-4f86-a140-f5c3b108582a" providerId="ADAL" clId="{56A4A36C-2ACD-4A8F-A1DA-DADBA4E09EE2}" dt="2022-08-21T12:51:39.278" v="5829" actId="1076"/>
          <ac:spMkLst>
            <pc:docMk/>
            <pc:sldMk cId="3093347301" sldId="274"/>
            <ac:spMk id="19" creationId="{04122F26-1ABF-4813-BD82-03A7C089E5FC}"/>
          </ac:spMkLst>
        </pc:spChg>
        <pc:spChg chg="add mod">
          <ac:chgData name="Gerth Stølting Brodal" userId="04ef4784-6591-4f86-a140-f5c3b108582a" providerId="ADAL" clId="{56A4A36C-2ACD-4A8F-A1DA-DADBA4E09EE2}" dt="2022-08-21T12:51:27.896" v="5827" actId="1076"/>
          <ac:spMkLst>
            <pc:docMk/>
            <pc:sldMk cId="3093347301" sldId="274"/>
            <ac:spMk id="21" creationId="{F4385CC7-6D76-4746-A46D-19355BADB415}"/>
          </ac:spMkLst>
        </pc:spChg>
        <pc:graphicFrameChg chg="add mod modGraphic">
          <ac:chgData name="Gerth Stølting Brodal" userId="04ef4784-6591-4f86-a140-f5c3b108582a" providerId="ADAL" clId="{56A4A36C-2ACD-4A8F-A1DA-DADBA4E09EE2}" dt="2022-08-21T12:47:42.782" v="5783" actId="554"/>
          <ac:graphicFrameMkLst>
            <pc:docMk/>
            <pc:sldMk cId="3093347301" sldId="274"/>
            <ac:graphicFrameMk id="12" creationId="{EF6DCA7B-A171-474A-96EE-5097C6F4ADF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2:47:42.782" v="5783" actId="554"/>
          <ac:graphicFrameMkLst>
            <pc:docMk/>
            <pc:sldMk cId="3093347301" sldId="274"/>
            <ac:graphicFrameMk id="13" creationId="{24851085-971B-4782-BB98-9535A2C0863B}"/>
          </ac:graphicFrameMkLst>
        </pc:graphicFrameChg>
        <pc:graphicFrameChg chg="mod modGraphic">
          <ac:chgData name="Gerth Stølting Brodal" userId="04ef4784-6591-4f86-a140-f5c3b108582a" providerId="ADAL" clId="{56A4A36C-2ACD-4A8F-A1DA-DADBA4E09EE2}" dt="2022-08-21T12:46:52.241" v="5776" actId="20577"/>
          <ac:graphicFrameMkLst>
            <pc:docMk/>
            <pc:sldMk cId="3093347301" sldId="274"/>
            <ac:graphicFrameMk id="14" creationId="{E72B375D-2446-494F-A5FE-88D17CA0762A}"/>
          </ac:graphicFrameMkLst>
        </pc:graphicFrameChg>
        <pc:cxnChg chg="add mod">
          <ac:chgData name="Gerth Stølting Brodal" userId="04ef4784-6591-4f86-a140-f5c3b108582a" providerId="ADAL" clId="{56A4A36C-2ACD-4A8F-A1DA-DADBA4E09EE2}" dt="2022-08-21T12:52:01.470" v="5832" actId="14100"/>
          <ac:cxnSpMkLst>
            <pc:docMk/>
            <pc:sldMk cId="3093347301" sldId="274"/>
            <ac:cxnSpMk id="15" creationId="{DE66C216-E228-448F-8913-3D07F2509FFB}"/>
          </ac:cxnSpMkLst>
        </pc:cxnChg>
        <pc:cxnChg chg="add mod">
          <ac:chgData name="Gerth Stølting Brodal" userId="04ef4784-6591-4f86-a140-f5c3b108582a" providerId="ADAL" clId="{56A4A36C-2ACD-4A8F-A1DA-DADBA4E09EE2}" dt="2022-08-21T12:50:45.194" v="5800" actId="14100"/>
          <ac:cxnSpMkLst>
            <pc:docMk/>
            <pc:sldMk cId="3093347301" sldId="274"/>
            <ac:cxnSpMk id="20" creationId="{77EC6F1E-066C-4FD8-A719-FAF39E42CC32}"/>
          </ac:cxnSpMkLst>
        </pc:cxnChg>
      </pc:sldChg>
      <pc:sldChg chg="addSp delSp modSp add mod modTransition modAnim modNotesTx">
        <pc:chgData name="Gerth Stølting Brodal" userId="04ef4784-6591-4f86-a140-f5c3b108582a" providerId="ADAL" clId="{56A4A36C-2ACD-4A8F-A1DA-DADBA4E09EE2}" dt="2022-08-23T22:57:47.267" v="10725" actId="6549"/>
        <pc:sldMkLst>
          <pc:docMk/>
          <pc:sldMk cId="3662101569" sldId="275"/>
        </pc:sldMkLst>
        <pc:spChg chg="add mod ord">
          <ac:chgData name="Gerth Stølting Brodal" userId="04ef4784-6591-4f86-a140-f5c3b108582a" providerId="ADAL" clId="{56A4A36C-2ACD-4A8F-A1DA-DADBA4E09EE2}" dt="2022-08-23T20:00:12.260" v="10095" actId="1035"/>
          <ac:spMkLst>
            <pc:docMk/>
            <pc:sldMk cId="3662101569" sldId="275"/>
            <ac:spMk id="4" creationId="{4E86B2BB-1EE2-4BAB-95AC-10533192A20A}"/>
          </ac:spMkLst>
        </pc:spChg>
        <pc:spChg chg="mod">
          <ac:chgData name="Gerth Stølting Brodal" userId="04ef4784-6591-4f86-a140-f5c3b108582a" providerId="ADAL" clId="{56A4A36C-2ACD-4A8F-A1DA-DADBA4E09EE2}" dt="2022-08-23T19:35:48.027" v="9974" actId="20577"/>
          <ac:spMkLst>
            <pc:docMk/>
            <pc:sldMk cId="3662101569" sldId="275"/>
            <ac:spMk id="17" creationId="{A430FD0F-94ED-4AF5-9B62-B87F0F643FC7}"/>
          </ac:spMkLst>
        </pc:spChg>
        <pc:spChg chg="mod">
          <ac:chgData name="Gerth Stølting Brodal" userId="04ef4784-6591-4f86-a140-f5c3b108582a" providerId="ADAL" clId="{56A4A36C-2ACD-4A8F-A1DA-DADBA4E09EE2}" dt="2022-08-23T22:57:47.267" v="10725" actId="6549"/>
          <ac:spMkLst>
            <pc:docMk/>
            <pc:sldMk cId="3662101569" sldId="275"/>
            <ac:spMk id="19" creationId="{04122F26-1ABF-4813-BD82-03A7C089E5FC}"/>
          </ac:spMkLst>
        </pc:spChg>
        <pc:spChg chg="mod">
          <ac:chgData name="Gerth Stølting Brodal" userId="04ef4784-6591-4f86-a140-f5c3b108582a" providerId="ADAL" clId="{56A4A36C-2ACD-4A8F-A1DA-DADBA4E09EE2}" dt="2022-08-21T13:06:00.805" v="5931" actId="1076"/>
          <ac:spMkLst>
            <pc:docMk/>
            <pc:sldMk cId="3662101569" sldId="275"/>
            <ac:spMk id="21" creationId="{F4385CC7-6D76-4746-A46D-19355BADB415}"/>
          </ac:spMkLst>
        </pc:spChg>
        <pc:spChg chg="add mod">
          <ac:chgData name="Gerth Stølting Brodal" userId="04ef4784-6591-4f86-a140-f5c3b108582a" providerId="ADAL" clId="{56A4A36C-2ACD-4A8F-A1DA-DADBA4E09EE2}" dt="2022-08-21T15:31:53.774" v="6300" actId="20577"/>
          <ac:spMkLst>
            <pc:docMk/>
            <pc:sldMk cId="3662101569" sldId="275"/>
            <ac:spMk id="22" creationId="{577885C3-0507-4B1D-96FF-787C23F3A3EA}"/>
          </ac:spMkLst>
        </pc:spChg>
        <pc:spChg chg="add mod">
          <ac:chgData name="Gerth Stølting Brodal" userId="04ef4784-6591-4f86-a140-f5c3b108582a" providerId="ADAL" clId="{56A4A36C-2ACD-4A8F-A1DA-DADBA4E09EE2}" dt="2022-08-23T20:01:01.507" v="10129" actId="1035"/>
          <ac:spMkLst>
            <pc:docMk/>
            <pc:sldMk cId="3662101569" sldId="275"/>
            <ac:spMk id="23" creationId="{CD33602A-79B1-4C6C-8F1A-039D4BF5C548}"/>
          </ac:spMkLst>
        </pc:spChg>
        <pc:spChg chg="add del">
          <ac:chgData name="Gerth Stølting Brodal" userId="04ef4784-6591-4f86-a140-f5c3b108582a" providerId="ADAL" clId="{56A4A36C-2ACD-4A8F-A1DA-DADBA4E09EE2}" dt="2022-08-21T13:01:35.023" v="5884" actId="22"/>
          <ac:spMkLst>
            <pc:docMk/>
            <pc:sldMk cId="3662101569" sldId="275"/>
            <ac:spMk id="25" creationId="{07DEFAE4-2500-47FC-BC81-1E74D7E40171}"/>
          </ac:spMkLst>
        </pc:spChg>
        <pc:spChg chg="add mod">
          <ac:chgData name="Gerth Stølting Brodal" userId="04ef4784-6591-4f86-a140-f5c3b108582a" providerId="ADAL" clId="{56A4A36C-2ACD-4A8F-A1DA-DADBA4E09EE2}" dt="2022-08-23T20:00:49.549" v="10104" actId="14100"/>
          <ac:spMkLst>
            <pc:docMk/>
            <pc:sldMk cId="3662101569" sldId="275"/>
            <ac:spMk id="26" creationId="{E2C6DBB8-CF62-4120-B86F-F1E472FF9BED}"/>
          </ac:spMkLst>
        </pc:spChg>
        <pc:spChg chg="add del">
          <ac:chgData name="Gerth Stølting Brodal" userId="04ef4784-6591-4f86-a140-f5c3b108582a" providerId="ADAL" clId="{56A4A36C-2ACD-4A8F-A1DA-DADBA4E09EE2}" dt="2022-08-21T15:32:39.326" v="6305" actId="22"/>
          <ac:spMkLst>
            <pc:docMk/>
            <pc:sldMk cId="3662101569" sldId="275"/>
            <ac:spMk id="27" creationId="{EC7EA100-4255-4ED8-92A7-FE96453100E1}"/>
          </ac:spMkLst>
        </pc:spChg>
        <pc:graphicFrameChg chg="add mod">
          <ac:chgData name="Gerth Stølting Brodal" userId="04ef4784-6591-4f86-a140-f5c3b108582a" providerId="ADAL" clId="{56A4A36C-2ACD-4A8F-A1DA-DADBA4E09EE2}" dt="2022-08-21T15:32:30.705" v="6303"/>
          <ac:graphicFrameMkLst>
            <pc:docMk/>
            <pc:sldMk cId="3662101569" sldId="275"/>
            <ac:graphicFrameMk id="25" creationId="{4ABD7EA5-CC28-4D8B-AAFF-7180FBB525E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0:00:24.553" v="10099" actId="6549"/>
          <ac:graphicFrameMkLst>
            <pc:docMk/>
            <pc:sldMk cId="3662101569" sldId="275"/>
            <ac:graphicFrameMk id="28" creationId="{41BC08F2-5482-4D9C-A967-EF492D89419D}"/>
          </ac:graphicFrameMkLst>
        </pc:graphicFrameChg>
        <pc:cxnChg chg="add mod">
          <ac:chgData name="Gerth Stølting Brodal" userId="04ef4784-6591-4f86-a140-f5c3b108582a" providerId="ADAL" clId="{56A4A36C-2ACD-4A8F-A1DA-DADBA4E09EE2}" dt="2022-08-23T20:00:49.549" v="10104" actId="14100"/>
          <ac:cxnSpMkLst>
            <pc:docMk/>
            <pc:sldMk cId="3662101569" sldId="275"/>
            <ac:cxnSpMk id="24" creationId="{38B7F2A4-721C-4D14-9C8F-3E6187FA3B04}"/>
          </ac:cxnSpMkLst>
        </pc:cxnChg>
      </pc:sldChg>
      <pc:sldChg chg="addSp delSp modSp add del mod modTransition delAnim modAnim modNotesTx">
        <pc:chgData name="Gerth Stølting Brodal" userId="04ef4784-6591-4f86-a140-f5c3b108582a" providerId="ADAL" clId="{56A4A36C-2ACD-4A8F-A1DA-DADBA4E09EE2}" dt="2022-08-23T22:41:13.222" v="10610"/>
        <pc:sldMkLst>
          <pc:docMk/>
          <pc:sldMk cId="560073926" sldId="276"/>
        </pc:sldMkLst>
        <pc:spChg chg="del">
          <ac:chgData name="Gerth Stølting Brodal" userId="04ef4784-6591-4f86-a140-f5c3b108582a" providerId="ADAL" clId="{56A4A36C-2ACD-4A8F-A1DA-DADBA4E09EE2}" dt="2022-08-21T13:09:58.799" v="5939" actId="478"/>
          <ac:spMkLst>
            <pc:docMk/>
            <pc:sldMk cId="560073926" sldId="276"/>
            <ac:spMk id="3" creationId="{8869E33B-B33E-46A6-8A60-D207409EC583}"/>
          </ac:spMkLst>
        </pc:spChg>
        <pc:spChg chg="del">
          <ac:chgData name="Gerth Stølting Brodal" userId="04ef4784-6591-4f86-a140-f5c3b108582a" providerId="ADAL" clId="{56A4A36C-2ACD-4A8F-A1DA-DADBA4E09EE2}" dt="2022-08-21T13:10:08.624" v="5942" actId="478"/>
          <ac:spMkLst>
            <pc:docMk/>
            <pc:sldMk cId="560073926" sldId="276"/>
            <ac:spMk id="4" creationId="{4E86B2BB-1EE2-4BAB-95AC-10533192A20A}"/>
          </ac:spMkLst>
        </pc:spChg>
        <pc:spChg chg="add del mod">
          <ac:chgData name="Gerth Stølting Brodal" userId="04ef4784-6591-4f86-a140-f5c3b108582a" providerId="ADAL" clId="{56A4A36C-2ACD-4A8F-A1DA-DADBA4E09EE2}" dt="2022-08-21T13:10:02.158" v="5940" actId="478"/>
          <ac:spMkLst>
            <pc:docMk/>
            <pc:sldMk cId="560073926" sldId="276"/>
            <ac:spMk id="8" creationId="{5B078012-57A7-4755-8C75-E23B44C254DC}"/>
          </ac:spMkLst>
        </pc:spChg>
        <pc:spChg chg="add mod">
          <ac:chgData name="Gerth Stølting Brodal" userId="04ef4784-6591-4f86-a140-f5c3b108582a" providerId="ADAL" clId="{56A4A36C-2ACD-4A8F-A1DA-DADBA4E09EE2}" dt="2022-08-21T13:21:15.796" v="6062" actId="1035"/>
          <ac:spMkLst>
            <pc:docMk/>
            <pc:sldMk cId="560073926" sldId="276"/>
            <ac:spMk id="9" creationId="{F3E77C78-B3AB-4C8E-99CA-7989817A8270}"/>
          </ac:spMkLst>
        </pc:spChg>
        <pc:spChg chg="mod">
          <ac:chgData name="Gerth Stølting Brodal" userId="04ef4784-6591-4f86-a140-f5c3b108582a" providerId="ADAL" clId="{56A4A36C-2ACD-4A8F-A1DA-DADBA4E09EE2}" dt="2022-08-23T19:35:59.445" v="9976" actId="6549"/>
          <ac:spMkLst>
            <pc:docMk/>
            <pc:sldMk cId="560073926" sldId="276"/>
            <ac:spMk id="17" creationId="{A430FD0F-94ED-4AF5-9B62-B87F0F643FC7}"/>
          </ac:spMkLst>
        </pc:spChg>
        <pc:spChg chg="del">
          <ac:chgData name="Gerth Stølting Brodal" userId="04ef4784-6591-4f86-a140-f5c3b108582a" providerId="ADAL" clId="{56A4A36C-2ACD-4A8F-A1DA-DADBA4E09EE2}" dt="2022-08-21T13:09:58.799" v="5939" actId="478"/>
          <ac:spMkLst>
            <pc:docMk/>
            <pc:sldMk cId="560073926" sldId="276"/>
            <ac:spMk id="19" creationId="{04122F26-1ABF-4813-BD82-03A7C089E5FC}"/>
          </ac:spMkLst>
        </pc:spChg>
        <pc:spChg chg="add del">
          <ac:chgData name="Gerth Stølting Brodal" userId="04ef4784-6591-4f86-a140-f5c3b108582a" providerId="ADAL" clId="{56A4A36C-2ACD-4A8F-A1DA-DADBA4E09EE2}" dt="2022-08-23T22:12:37.625" v="10354" actId="22"/>
          <ac:spMkLst>
            <pc:docMk/>
            <pc:sldMk cId="560073926" sldId="276"/>
            <ac:spMk id="21" creationId="{6B36A5B4-4BD9-47E1-A5AF-F0E803BAA700}"/>
          </ac:spMkLst>
        </pc:spChg>
        <pc:spChg chg="del">
          <ac:chgData name="Gerth Stølting Brodal" userId="04ef4784-6591-4f86-a140-f5c3b108582a" providerId="ADAL" clId="{56A4A36C-2ACD-4A8F-A1DA-DADBA4E09EE2}" dt="2022-08-21T13:09:58.799" v="5939" actId="478"/>
          <ac:spMkLst>
            <pc:docMk/>
            <pc:sldMk cId="560073926" sldId="276"/>
            <ac:spMk id="21" creationId="{F4385CC7-6D76-4746-A46D-19355BADB415}"/>
          </ac:spMkLst>
        </pc:spChg>
        <pc:spChg chg="del">
          <ac:chgData name="Gerth Stølting Brodal" userId="04ef4784-6591-4f86-a140-f5c3b108582a" providerId="ADAL" clId="{56A4A36C-2ACD-4A8F-A1DA-DADBA4E09EE2}" dt="2022-08-21T13:09:58.799" v="5939" actId="478"/>
          <ac:spMkLst>
            <pc:docMk/>
            <pc:sldMk cId="560073926" sldId="276"/>
            <ac:spMk id="22" creationId="{577885C3-0507-4B1D-96FF-787C23F3A3EA}"/>
          </ac:spMkLst>
        </pc:spChg>
        <pc:spChg chg="del">
          <ac:chgData name="Gerth Stølting Brodal" userId="04ef4784-6591-4f86-a140-f5c3b108582a" providerId="ADAL" clId="{56A4A36C-2ACD-4A8F-A1DA-DADBA4E09EE2}" dt="2022-08-21T13:09:58.799" v="5939" actId="478"/>
          <ac:spMkLst>
            <pc:docMk/>
            <pc:sldMk cId="560073926" sldId="276"/>
            <ac:spMk id="23" creationId="{CD33602A-79B1-4C6C-8F1A-039D4BF5C548}"/>
          </ac:spMkLst>
        </pc:spChg>
        <pc:spChg chg="del">
          <ac:chgData name="Gerth Stølting Brodal" userId="04ef4784-6591-4f86-a140-f5c3b108582a" providerId="ADAL" clId="{56A4A36C-2ACD-4A8F-A1DA-DADBA4E09EE2}" dt="2022-08-21T13:09:58.799" v="5939" actId="478"/>
          <ac:spMkLst>
            <pc:docMk/>
            <pc:sldMk cId="560073926" sldId="276"/>
            <ac:spMk id="26" creationId="{E2C6DBB8-CF62-4120-B86F-F1E472FF9BED}"/>
          </ac:spMkLst>
        </pc:spChg>
        <pc:spChg chg="add mod">
          <ac:chgData name="Gerth Stølting Brodal" userId="04ef4784-6591-4f86-a140-f5c3b108582a" providerId="ADAL" clId="{56A4A36C-2ACD-4A8F-A1DA-DADBA4E09EE2}" dt="2022-08-21T15:07:14.357" v="6105" actId="1076"/>
          <ac:spMkLst>
            <pc:docMk/>
            <pc:sldMk cId="560073926" sldId="276"/>
            <ac:spMk id="32" creationId="{CF05D7E1-745A-4891-8F28-DC8E3FFC9496}"/>
          </ac:spMkLst>
        </pc:spChg>
        <pc:graphicFrameChg chg="ord">
          <ac:chgData name="Gerth Stølting Brodal" userId="04ef4784-6591-4f86-a140-f5c3b108582a" providerId="ADAL" clId="{56A4A36C-2ACD-4A8F-A1DA-DADBA4E09EE2}" dt="2022-08-21T13:11:46.867" v="5992" actId="167"/>
          <ac:graphicFrameMkLst>
            <pc:docMk/>
            <pc:sldMk cId="560073926" sldId="276"/>
            <ac:graphicFrameMk id="12" creationId="{EF6DCA7B-A171-474A-96EE-5097C6F4ADF3}"/>
          </ac:graphicFrameMkLst>
        </pc:graphicFrameChg>
        <pc:graphicFrameChg chg="ord">
          <ac:chgData name="Gerth Stølting Brodal" userId="04ef4784-6591-4f86-a140-f5c3b108582a" providerId="ADAL" clId="{56A4A36C-2ACD-4A8F-A1DA-DADBA4E09EE2}" dt="2022-08-21T13:10:34.741" v="5943" actId="167"/>
          <ac:graphicFrameMkLst>
            <pc:docMk/>
            <pc:sldMk cId="560073926" sldId="276"/>
            <ac:graphicFrameMk id="13" creationId="{24851085-971B-4782-BB98-9535A2C0863B}"/>
          </ac:graphicFrameMkLst>
        </pc:graphicFrameChg>
        <pc:graphicFrameChg chg="ord">
          <ac:chgData name="Gerth Stølting Brodal" userId="04ef4784-6591-4f86-a140-f5c3b108582a" providerId="ADAL" clId="{56A4A36C-2ACD-4A8F-A1DA-DADBA4E09EE2}" dt="2022-08-21T13:12:42.146" v="5996" actId="167"/>
          <ac:graphicFrameMkLst>
            <pc:docMk/>
            <pc:sldMk cId="560073926" sldId="276"/>
            <ac:graphicFrameMk id="14" creationId="{E72B375D-2446-494F-A5FE-88D17CA0762A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22:16.411" v="10491" actId="1035"/>
          <ac:graphicFrameMkLst>
            <pc:docMk/>
            <pc:sldMk cId="560073926" sldId="276"/>
            <ac:graphicFrameMk id="22" creationId="{5FA33CFA-DAAF-4EF2-A0CE-6FEAB1577920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34.131" v="10435" actId="1035"/>
          <ac:graphicFrameMkLst>
            <pc:docMk/>
            <pc:sldMk cId="560073926" sldId="276"/>
            <ac:graphicFrameMk id="23" creationId="{419942A7-151F-49FF-8DA8-01F1697AF477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29.379" v="10433" actId="1035"/>
          <ac:graphicFrameMkLst>
            <pc:docMk/>
            <pc:sldMk cId="560073926" sldId="276"/>
            <ac:graphicFrameMk id="24" creationId="{2BACF2FA-E6EE-4FED-9880-A27598804894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3:12:34.321" v="5995" actId="1076"/>
          <ac:graphicFrameMkLst>
            <pc:docMk/>
            <pc:sldMk cId="560073926" sldId="276"/>
            <ac:graphicFrameMk id="25" creationId="{7C774B6E-C999-4B59-B848-D3C1FE336A2D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25.166" v="10430" actId="1035"/>
          <ac:graphicFrameMkLst>
            <pc:docMk/>
            <pc:sldMk cId="560073926" sldId="276"/>
            <ac:graphicFrameMk id="26" creationId="{71F5C049-30B2-4974-B01A-571AEB1AD0E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38:48.132" v="10550" actId="14734"/>
          <ac:graphicFrameMkLst>
            <pc:docMk/>
            <pc:sldMk cId="560073926" sldId="276"/>
            <ac:graphicFrameMk id="28" creationId="{3AF46AC3-E2E3-4FF0-B8B8-3BB4F1CF58F4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3:20:06.514" v="6031" actId="1076"/>
          <ac:graphicFrameMkLst>
            <pc:docMk/>
            <pc:sldMk cId="560073926" sldId="276"/>
            <ac:graphicFrameMk id="29" creationId="{A3CB8A25-1ACC-4354-BDA2-DCE97B2AE17B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3:24:35.909" v="6078" actId="14100"/>
          <ac:graphicFrameMkLst>
            <pc:docMk/>
            <pc:sldMk cId="560073926" sldId="276"/>
            <ac:graphicFrameMk id="31" creationId="{2C5F374B-B685-4941-B977-EB1A2B3C8EFC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41.931" v="10443" actId="1036"/>
          <ac:graphicFrameMkLst>
            <pc:docMk/>
            <pc:sldMk cId="560073926" sldId="276"/>
            <ac:graphicFrameMk id="33" creationId="{73148121-5EDC-417C-B812-71E2331DD1F2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47.123" v="10454" actId="1035"/>
          <ac:graphicFrameMkLst>
            <pc:docMk/>
            <pc:sldMk cId="560073926" sldId="276"/>
            <ac:graphicFrameMk id="34" creationId="{2A4C94E1-0D50-468B-919F-939084D0FD9B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54.869" v="10464" actId="1037"/>
          <ac:graphicFrameMkLst>
            <pc:docMk/>
            <pc:sldMk cId="560073926" sldId="276"/>
            <ac:graphicFrameMk id="35" creationId="{2CF742C6-AF0C-474A-80B3-3CCBCCC67CE4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58.954" v="10467" actId="1037"/>
          <ac:graphicFrameMkLst>
            <pc:docMk/>
            <pc:sldMk cId="560073926" sldId="276"/>
            <ac:graphicFrameMk id="36" creationId="{22054BCC-85C0-40CA-A395-130B7FD7211D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3T22:19:12.240" v="10418" actId="1076"/>
          <ac:graphicFrameMkLst>
            <pc:docMk/>
            <pc:sldMk cId="560073926" sldId="276"/>
            <ac:graphicFrameMk id="37" creationId="{1A5F779E-5BDA-4710-900B-4B6027314C6A}"/>
          </ac:graphicFrameMkLst>
        </pc:graphicFrameChg>
        <pc:cxnChg chg="del">
          <ac:chgData name="Gerth Stølting Brodal" userId="04ef4784-6591-4f86-a140-f5c3b108582a" providerId="ADAL" clId="{56A4A36C-2ACD-4A8F-A1DA-DADBA4E09EE2}" dt="2022-08-21T13:09:58.799" v="5939" actId="478"/>
          <ac:cxnSpMkLst>
            <pc:docMk/>
            <pc:sldMk cId="560073926" sldId="276"/>
            <ac:cxnSpMk id="15" creationId="{DE66C216-E228-448F-8913-3D07F2509FFB}"/>
          </ac:cxnSpMkLst>
        </pc:cxnChg>
        <pc:cxnChg chg="del">
          <ac:chgData name="Gerth Stølting Brodal" userId="04ef4784-6591-4f86-a140-f5c3b108582a" providerId="ADAL" clId="{56A4A36C-2ACD-4A8F-A1DA-DADBA4E09EE2}" dt="2022-08-21T13:09:58.799" v="5939" actId="478"/>
          <ac:cxnSpMkLst>
            <pc:docMk/>
            <pc:sldMk cId="560073926" sldId="276"/>
            <ac:cxnSpMk id="20" creationId="{77EC6F1E-066C-4FD8-A719-FAF39E42CC32}"/>
          </ac:cxnSpMkLst>
        </pc:cxnChg>
        <pc:cxnChg chg="del">
          <ac:chgData name="Gerth Stølting Brodal" userId="04ef4784-6591-4f86-a140-f5c3b108582a" providerId="ADAL" clId="{56A4A36C-2ACD-4A8F-A1DA-DADBA4E09EE2}" dt="2022-08-21T13:10:04.195" v="5941" actId="478"/>
          <ac:cxnSpMkLst>
            <pc:docMk/>
            <pc:sldMk cId="560073926" sldId="276"/>
            <ac:cxnSpMk id="24" creationId="{38B7F2A4-721C-4D14-9C8F-3E6187FA3B04}"/>
          </ac:cxnSpMkLst>
        </pc:cxnChg>
        <pc:cxnChg chg="add mod">
          <ac:chgData name="Gerth Stølting Brodal" userId="04ef4784-6591-4f86-a140-f5c3b108582a" providerId="ADAL" clId="{56A4A36C-2ACD-4A8F-A1DA-DADBA4E09EE2}" dt="2022-08-21T13:15:11.890" v="6005" actId="1076"/>
          <ac:cxnSpMkLst>
            <pc:docMk/>
            <pc:sldMk cId="560073926" sldId="276"/>
            <ac:cxnSpMk id="27" creationId="{987B8406-CAE5-4643-9CD1-DC458F9C0072}"/>
          </ac:cxnSpMkLst>
        </pc:cxnChg>
        <pc:cxnChg chg="add mod">
          <ac:chgData name="Gerth Stølting Brodal" userId="04ef4784-6591-4f86-a140-f5c3b108582a" providerId="ADAL" clId="{56A4A36C-2ACD-4A8F-A1DA-DADBA4E09EE2}" dt="2022-08-21T13:20:02.447" v="6030" actId="1076"/>
          <ac:cxnSpMkLst>
            <pc:docMk/>
            <pc:sldMk cId="560073926" sldId="276"/>
            <ac:cxnSpMk id="30" creationId="{EE4ED163-23DD-4438-8E7D-761C972480E2}"/>
          </ac:cxnSpMkLst>
        </pc:cxnChg>
      </pc:sldChg>
      <pc:sldChg chg="addSp delSp modSp add mod modTransition delAnim modAnim modNotesTx">
        <pc:chgData name="Gerth Stølting Brodal" userId="04ef4784-6591-4f86-a140-f5c3b108582a" providerId="ADAL" clId="{56A4A36C-2ACD-4A8F-A1DA-DADBA4E09EE2}" dt="2022-08-23T21:47:58.386" v="10335"/>
        <pc:sldMkLst>
          <pc:docMk/>
          <pc:sldMk cId="818309272" sldId="277"/>
        </pc:sldMkLst>
        <pc:spChg chg="mod">
          <ac:chgData name="Gerth Stølting Brodal" userId="04ef4784-6591-4f86-a140-f5c3b108582a" providerId="ADAL" clId="{56A4A36C-2ACD-4A8F-A1DA-DADBA4E09EE2}" dt="2022-08-21T15:13:03.510" v="6137" actId="1076"/>
          <ac:spMkLst>
            <pc:docMk/>
            <pc:sldMk cId="818309272" sldId="277"/>
            <ac:spMk id="9" creationId="{F3E77C78-B3AB-4C8E-99CA-7989817A8270}"/>
          </ac:spMkLst>
        </pc:spChg>
        <pc:spChg chg="mod">
          <ac:chgData name="Gerth Stølting Brodal" userId="04ef4784-6591-4f86-a140-f5c3b108582a" providerId="ADAL" clId="{56A4A36C-2ACD-4A8F-A1DA-DADBA4E09EE2}" dt="2022-08-23T19:36:05.356" v="9978" actId="20577"/>
          <ac:spMkLst>
            <pc:docMk/>
            <pc:sldMk cId="818309272" sldId="277"/>
            <ac:spMk id="17" creationId="{A430FD0F-94ED-4AF5-9B62-B87F0F643FC7}"/>
          </ac:spMkLst>
        </pc:spChg>
        <pc:spChg chg="add del mod">
          <ac:chgData name="Gerth Stølting Brodal" userId="04ef4784-6591-4f86-a140-f5c3b108582a" providerId="ADAL" clId="{56A4A36C-2ACD-4A8F-A1DA-DADBA4E09EE2}" dt="2022-08-21T18:11:36.615" v="6775"/>
          <ac:spMkLst>
            <pc:docMk/>
            <pc:sldMk cId="818309272" sldId="277"/>
            <ac:spMk id="24" creationId="{88610926-4F73-422D-B6A6-3B62DC890215}"/>
          </ac:spMkLst>
        </pc:spChg>
        <pc:spChg chg="del">
          <ac:chgData name="Gerth Stølting Brodal" userId="04ef4784-6591-4f86-a140-f5c3b108582a" providerId="ADAL" clId="{56A4A36C-2ACD-4A8F-A1DA-DADBA4E09EE2}" dt="2022-08-21T15:12:36.940" v="6136" actId="478"/>
          <ac:spMkLst>
            <pc:docMk/>
            <pc:sldMk cId="818309272" sldId="277"/>
            <ac:spMk id="32" creationId="{CF05D7E1-745A-4891-8F28-DC8E3FFC9496}"/>
          </ac:spMkLst>
        </pc:spChg>
        <pc:graphicFrameChg chg="del">
          <ac:chgData name="Gerth Stølting Brodal" userId="04ef4784-6591-4f86-a140-f5c3b108582a" providerId="ADAL" clId="{56A4A36C-2ACD-4A8F-A1DA-DADBA4E09EE2}" dt="2022-08-21T15:09:14.364" v="6109" actId="478"/>
          <ac:graphicFrameMkLst>
            <pc:docMk/>
            <pc:sldMk cId="818309272" sldId="277"/>
            <ac:graphicFrameMk id="13" creationId="{24851085-971B-4782-BB98-9535A2C0863B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15:10:29.557" v="6118" actId="1076"/>
          <ac:graphicFrameMkLst>
            <pc:docMk/>
            <pc:sldMk cId="818309272" sldId="277"/>
            <ac:graphicFrameMk id="20" creationId="{A5AB6E7C-D413-48A7-BC4E-A866AD2F5904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15:10:59.455" v="6121" actId="1076"/>
          <ac:graphicFrameMkLst>
            <pc:docMk/>
            <pc:sldMk cId="818309272" sldId="277"/>
            <ac:graphicFrameMk id="21" creationId="{7701B255-F8CE-43C0-BF98-B62B469BC469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15:56.295" v="6149" actId="1076"/>
          <ac:graphicFrameMkLst>
            <pc:docMk/>
            <pc:sldMk cId="818309272" sldId="277"/>
            <ac:graphicFrameMk id="22" creationId="{63FD289B-2A12-407A-9764-7603AEABAB07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15:14:48.169" v="6143" actId="1076"/>
          <ac:graphicFrameMkLst>
            <pc:docMk/>
            <pc:sldMk cId="818309272" sldId="277"/>
            <ac:graphicFrameMk id="23" creationId="{E16CF381-5B1A-46D7-9465-BDC1DB5CB648}"/>
          </ac:graphicFrameMkLst>
        </pc:graphicFrameChg>
        <pc:graphicFrameChg chg="del">
          <ac:chgData name="Gerth Stølting Brodal" userId="04ef4784-6591-4f86-a140-f5c3b108582a" providerId="ADAL" clId="{56A4A36C-2ACD-4A8F-A1DA-DADBA4E09EE2}" dt="2022-08-21T15:10:45.432" v="6119" actId="478"/>
          <ac:graphicFrameMkLst>
            <pc:docMk/>
            <pc:sldMk cId="818309272" sldId="277"/>
            <ac:graphicFrameMk id="28" creationId="{3AF46AC3-E2E3-4FF0-B8B8-3BB4F1CF58F4}"/>
          </ac:graphicFrameMkLst>
        </pc:graphicFrameChg>
        <pc:graphicFrameChg chg="del">
          <ac:chgData name="Gerth Stølting Brodal" userId="04ef4784-6591-4f86-a140-f5c3b108582a" providerId="ADAL" clId="{56A4A36C-2ACD-4A8F-A1DA-DADBA4E09EE2}" dt="2022-08-21T15:11:53.772" v="6127" actId="478"/>
          <ac:graphicFrameMkLst>
            <pc:docMk/>
            <pc:sldMk cId="818309272" sldId="277"/>
            <ac:graphicFrameMk id="29" creationId="{A3CB8A25-1ACC-4354-BDA2-DCE97B2AE17B}"/>
          </ac:graphicFrameMkLst>
        </pc:graphicFrameChg>
        <pc:graphicFrameChg chg="del">
          <ac:chgData name="Gerth Stølting Brodal" userId="04ef4784-6591-4f86-a140-f5c3b108582a" providerId="ADAL" clId="{56A4A36C-2ACD-4A8F-A1DA-DADBA4E09EE2}" dt="2022-08-21T15:09:10.334" v="6108" actId="478"/>
          <ac:graphicFrameMkLst>
            <pc:docMk/>
            <pc:sldMk cId="818309272" sldId="277"/>
            <ac:graphicFrameMk id="31" creationId="{2C5F374B-B685-4941-B977-EB1A2B3C8EFC}"/>
          </ac:graphicFrameMkLst>
        </pc:graphicFrameChg>
        <pc:cxnChg chg="mod">
          <ac:chgData name="Gerth Stølting Brodal" userId="04ef4784-6591-4f86-a140-f5c3b108582a" providerId="ADAL" clId="{56A4A36C-2ACD-4A8F-A1DA-DADBA4E09EE2}" dt="2022-08-21T15:13:03.510" v="6137" actId="1076"/>
          <ac:cxnSpMkLst>
            <pc:docMk/>
            <pc:sldMk cId="818309272" sldId="277"/>
            <ac:cxnSpMk id="30" creationId="{EE4ED163-23DD-4438-8E7D-761C972480E2}"/>
          </ac:cxnSpMkLst>
        </pc:cxnChg>
      </pc:sldChg>
      <pc:sldChg chg="addSp delSp modSp add mod modTransition addAnim delAnim modAnim modNotesTx">
        <pc:chgData name="Gerth Stølting Brodal" userId="04ef4784-6591-4f86-a140-f5c3b108582a" providerId="ADAL" clId="{56A4A36C-2ACD-4A8F-A1DA-DADBA4E09EE2}" dt="2022-08-23T21:47:58.386" v="10335"/>
        <pc:sldMkLst>
          <pc:docMk/>
          <pc:sldMk cId="560027869" sldId="278"/>
        </pc:sldMkLst>
        <pc:spChg chg="del">
          <ac:chgData name="Gerth Stølting Brodal" userId="04ef4784-6591-4f86-a140-f5c3b108582a" providerId="ADAL" clId="{56A4A36C-2ACD-4A8F-A1DA-DADBA4E09EE2}" dt="2022-08-21T15:17:45.455" v="6151" actId="478"/>
          <ac:spMkLst>
            <pc:docMk/>
            <pc:sldMk cId="560027869" sldId="278"/>
            <ac:spMk id="9" creationId="{F3E77C78-B3AB-4C8E-99CA-7989817A8270}"/>
          </ac:spMkLst>
        </pc:spChg>
        <pc:spChg chg="mod">
          <ac:chgData name="Gerth Stølting Brodal" userId="04ef4784-6591-4f86-a140-f5c3b108582a" providerId="ADAL" clId="{56A4A36C-2ACD-4A8F-A1DA-DADBA4E09EE2}" dt="2022-08-23T19:36:10.720" v="9980" actId="20577"/>
          <ac:spMkLst>
            <pc:docMk/>
            <pc:sldMk cId="560027869" sldId="278"/>
            <ac:spMk id="17" creationId="{A430FD0F-94ED-4AF5-9B62-B87F0F643FC7}"/>
          </ac:spMkLst>
        </pc:spChg>
        <pc:spChg chg="add del mod">
          <ac:chgData name="Gerth Stølting Brodal" userId="04ef4784-6591-4f86-a140-f5c3b108582a" providerId="ADAL" clId="{56A4A36C-2ACD-4A8F-A1DA-DADBA4E09EE2}" dt="2022-08-21T18:11:34.609" v="6773"/>
          <ac:spMkLst>
            <pc:docMk/>
            <pc:sldMk cId="560027869" sldId="278"/>
            <ac:spMk id="34" creationId="{CC8B1B41-84AF-45E9-867A-D0747E1AC977}"/>
          </ac:spMkLst>
        </pc:spChg>
        <pc:graphicFrameChg chg="add del">
          <ac:chgData name="Gerth Stølting Brodal" userId="04ef4784-6591-4f86-a140-f5c3b108582a" providerId="ADAL" clId="{56A4A36C-2ACD-4A8F-A1DA-DADBA4E09EE2}" dt="2022-08-21T15:19:03.469" v="6167"/>
          <ac:graphicFrameMkLst>
            <pc:docMk/>
            <pc:sldMk cId="560027869" sldId="278"/>
            <ac:graphicFrameMk id="3" creationId="{235BE104-4ACD-40C3-B8CC-64FA53714EE4}"/>
          </ac:graphicFrameMkLst>
        </pc:graphicFrameChg>
        <pc:graphicFrameChg chg="mod">
          <ac:chgData name="Gerth Stølting Brodal" userId="04ef4784-6591-4f86-a140-f5c3b108582a" providerId="ADAL" clId="{56A4A36C-2ACD-4A8F-A1DA-DADBA4E09EE2}" dt="2022-08-21T15:23:57.524" v="6212"/>
          <ac:graphicFrameMkLst>
            <pc:docMk/>
            <pc:sldMk cId="560027869" sldId="278"/>
            <ac:graphicFrameMk id="5" creationId="{515EEA58-D0EE-4A55-8807-6836261A6437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15:19:20.905" v="6171" actId="478"/>
          <ac:graphicFrameMkLst>
            <pc:docMk/>
            <pc:sldMk cId="560027869" sldId="278"/>
            <ac:graphicFrameMk id="12" creationId="{EF6DCA7B-A171-474A-96EE-5097C6F4ADF3}"/>
          </ac:graphicFrameMkLst>
        </pc:graphicFrameChg>
        <pc:graphicFrameChg chg="mod ord">
          <ac:chgData name="Gerth Stølting Brodal" userId="04ef4784-6591-4f86-a140-f5c3b108582a" providerId="ADAL" clId="{56A4A36C-2ACD-4A8F-A1DA-DADBA4E09EE2}" dt="2022-08-21T15:18:43.243" v="6163"/>
          <ac:graphicFrameMkLst>
            <pc:docMk/>
            <pc:sldMk cId="560027869" sldId="278"/>
            <ac:graphicFrameMk id="14" creationId="{E72B375D-2446-494F-A5FE-88D17CA0762A}"/>
          </ac:graphicFrameMkLst>
        </pc:graphicFrameChg>
        <pc:graphicFrameChg chg="del">
          <ac:chgData name="Gerth Stølting Brodal" userId="04ef4784-6591-4f86-a140-f5c3b108582a" providerId="ADAL" clId="{56A4A36C-2ACD-4A8F-A1DA-DADBA4E09EE2}" dt="2022-08-21T15:17:45.455" v="6151" actId="478"/>
          <ac:graphicFrameMkLst>
            <pc:docMk/>
            <pc:sldMk cId="560027869" sldId="278"/>
            <ac:graphicFrameMk id="21" creationId="{7701B255-F8CE-43C0-BF98-B62B469BC469}"/>
          </ac:graphicFrameMkLst>
        </pc:graphicFrameChg>
        <pc:graphicFrameChg chg="del">
          <ac:chgData name="Gerth Stølting Brodal" userId="04ef4784-6591-4f86-a140-f5c3b108582a" providerId="ADAL" clId="{56A4A36C-2ACD-4A8F-A1DA-DADBA4E09EE2}" dt="2022-08-21T15:17:45.455" v="6151" actId="478"/>
          <ac:graphicFrameMkLst>
            <pc:docMk/>
            <pc:sldMk cId="560027869" sldId="278"/>
            <ac:graphicFrameMk id="22" creationId="{63FD289B-2A12-407A-9764-7603AEABAB07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5:19:22.587" v="6172" actId="478"/>
          <ac:graphicFrameMkLst>
            <pc:docMk/>
            <pc:sldMk cId="560027869" sldId="278"/>
            <ac:graphicFrameMk id="23" creationId="{E16CF381-5B1A-46D7-9465-BDC1DB5CB648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22:22.230" v="6203"/>
          <ac:graphicFrameMkLst>
            <pc:docMk/>
            <pc:sldMk cId="560027869" sldId="278"/>
            <ac:graphicFrameMk id="24" creationId="{4A3ACC13-59C6-447A-BBEF-AB542B012AD6}"/>
          </ac:graphicFrameMkLst>
        </pc:graphicFrameChg>
        <pc:graphicFrameChg chg="del">
          <ac:chgData name="Gerth Stølting Brodal" userId="04ef4784-6591-4f86-a140-f5c3b108582a" providerId="ADAL" clId="{56A4A36C-2ACD-4A8F-A1DA-DADBA4E09EE2}" dt="2022-08-21T15:17:45.455" v="6151" actId="478"/>
          <ac:graphicFrameMkLst>
            <pc:docMk/>
            <pc:sldMk cId="560027869" sldId="278"/>
            <ac:graphicFrameMk id="25" creationId="{7C774B6E-C999-4B59-B848-D3C1FE336A2D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22:57.667" v="6209" actId="1076"/>
          <ac:graphicFrameMkLst>
            <pc:docMk/>
            <pc:sldMk cId="560027869" sldId="278"/>
            <ac:graphicFrameMk id="26" creationId="{62120ED8-C1C1-4EF7-8822-72376904680D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21:54.409" v="6198"/>
          <ac:graphicFrameMkLst>
            <pc:docMk/>
            <pc:sldMk cId="560027869" sldId="278"/>
            <ac:graphicFrameMk id="28" creationId="{5CE32460-048C-45BA-987D-8AF7C8D7A7E2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15:21:21.816" v="6193" actId="1076"/>
          <ac:graphicFrameMkLst>
            <pc:docMk/>
            <pc:sldMk cId="560027869" sldId="278"/>
            <ac:graphicFrameMk id="29" creationId="{144ED2B1-6A64-40B4-B341-86CCDC1961CE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20:49.074" v="6186" actId="1076"/>
          <ac:graphicFrameMkLst>
            <pc:docMk/>
            <pc:sldMk cId="560027869" sldId="278"/>
            <ac:graphicFrameMk id="31" creationId="{A2B0D2E6-A49F-4B62-A492-202E559787C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5:24:47.300" v="6239" actId="2161"/>
          <ac:graphicFrameMkLst>
            <pc:docMk/>
            <pc:sldMk cId="560027869" sldId="278"/>
            <ac:graphicFrameMk id="33" creationId="{12CDCADD-9166-4014-9782-D4447A7B2F11}"/>
          </ac:graphicFrameMkLst>
        </pc:graphicFrameChg>
        <pc:cxnChg chg="del">
          <ac:chgData name="Gerth Stølting Brodal" userId="04ef4784-6591-4f86-a140-f5c3b108582a" providerId="ADAL" clId="{56A4A36C-2ACD-4A8F-A1DA-DADBA4E09EE2}" dt="2022-08-21T15:17:47.586" v="6152" actId="478"/>
          <ac:cxnSpMkLst>
            <pc:docMk/>
            <pc:sldMk cId="560027869" sldId="278"/>
            <ac:cxnSpMk id="27" creationId="{987B8406-CAE5-4643-9CD1-DC458F9C0072}"/>
          </ac:cxnSpMkLst>
        </pc:cxnChg>
        <pc:cxnChg chg="del">
          <ac:chgData name="Gerth Stølting Brodal" userId="04ef4784-6591-4f86-a140-f5c3b108582a" providerId="ADAL" clId="{56A4A36C-2ACD-4A8F-A1DA-DADBA4E09EE2}" dt="2022-08-21T15:17:45.455" v="6151" actId="478"/>
          <ac:cxnSpMkLst>
            <pc:docMk/>
            <pc:sldMk cId="560027869" sldId="278"/>
            <ac:cxnSpMk id="30" creationId="{EE4ED163-23DD-4438-8E7D-761C972480E2}"/>
          </ac:cxnSpMkLst>
        </pc:cxnChg>
        <pc:cxnChg chg="add mod">
          <ac:chgData name="Gerth Stølting Brodal" userId="04ef4784-6591-4f86-a140-f5c3b108582a" providerId="ADAL" clId="{56A4A36C-2ACD-4A8F-A1DA-DADBA4E09EE2}" dt="2022-08-21T15:23:54.821" v="6211" actId="1076"/>
          <ac:cxnSpMkLst>
            <pc:docMk/>
            <pc:sldMk cId="560027869" sldId="278"/>
            <ac:cxnSpMk id="32" creationId="{3D7D8642-F4EC-4127-87FB-8F47A6E229A5}"/>
          </ac:cxnSpMkLst>
        </pc:cxnChg>
      </pc:sldChg>
      <pc:sldChg chg="modSp new mod modTransition">
        <pc:chgData name="Gerth Stølting Brodal" userId="04ef4784-6591-4f86-a140-f5c3b108582a" providerId="ADAL" clId="{56A4A36C-2ACD-4A8F-A1DA-DADBA4E09EE2}" dt="2022-08-23T21:47:58.386" v="10335"/>
        <pc:sldMkLst>
          <pc:docMk/>
          <pc:sldMk cId="2332399865" sldId="279"/>
        </pc:sldMkLst>
        <pc:spChg chg="mod">
          <ac:chgData name="Gerth Stølting Brodal" userId="04ef4784-6591-4f86-a140-f5c3b108582a" providerId="ADAL" clId="{56A4A36C-2ACD-4A8F-A1DA-DADBA4E09EE2}" dt="2022-08-23T20:16:48.718" v="10257" actId="20577"/>
          <ac:spMkLst>
            <pc:docMk/>
            <pc:sldMk cId="2332399865" sldId="279"/>
            <ac:spMk id="2" creationId="{BCA8C05F-AB0E-496B-A0D9-6250DC9A20F0}"/>
          </ac:spMkLst>
        </pc:spChg>
        <pc:spChg chg="mod">
          <ac:chgData name="Gerth Stølting Brodal" userId="04ef4784-6591-4f86-a140-f5c3b108582a" providerId="ADAL" clId="{56A4A36C-2ACD-4A8F-A1DA-DADBA4E09EE2}" dt="2022-08-23T20:11:28.856" v="10131" actId="113"/>
          <ac:spMkLst>
            <pc:docMk/>
            <pc:sldMk cId="2332399865" sldId="279"/>
            <ac:spMk id="3" creationId="{F4A5EF9B-3712-4B96-8D67-FF5EB72473D0}"/>
          </ac:spMkLst>
        </pc:spChg>
      </pc:sldChg>
      <pc:sldChg chg="addSp delSp modSp add del mod ord delAnim">
        <pc:chgData name="Gerth Stølting Brodal" userId="04ef4784-6591-4f86-a140-f5c3b108582a" providerId="ADAL" clId="{56A4A36C-2ACD-4A8F-A1DA-DADBA4E09EE2}" dt="2022-08-21T23:20:40.381" v="9642" actId="47"/>
        <pc:sldMkLst>
          <pc:docMk/>
          <pc:sldMk cId="517985987" sldId="280"/>
        </pc:sldMkLst>
        <pc:spChg chg="del">
          <ac:chgData name="Gerth Stølting Brodal" userId="04ef4784-6591-4f86-a140-f5c3b108582a" providerId="ADAL" clId="{56A4A36C-2ACD-4A8F-A1DA-DADBA4E09EE2}" dt="2022-08-21T16:25:43.375" v="6452" actId="478"/>
          <ac:spMkLst>
            <pc:docMk/>
            <pc:sldMk cId="517985987" sldId="280"/>
            <ac:spMk id="2" creationId="{26CDA98D-AC9E-449E-82CC-99DBD78EF2A2}"/>
          </ac:spMkLst>
        </pc:spChg>
        <pc:spChg chg="add del mod">
          <ac:chgData name="Gerth Stølting Brodal" userId="04ef4784-6591-4f86-a140-f5c3b108582a" providerId="ADAL" clId="{56A4A36C-2ACD-4A8F-A1DA-DADBA4E09EE2}" dt="2022-08-21T16:26:03.083" v="6457" actId="478"/>
          <ac:spMkLst>
            <pc:docMk/>
            <pc:sldMk cId="517985987" sldId="280"/>
            <ac:spMk id="4" creationId="{2EF53134-D654-4CC2-81B7-06AC53BACA95}"/>
          </ac:spMkLst>
        </pc:spChg>
        <pc:spChg chg="del">
          <ac:chgData name="Gerth Stølting Brodal" userId="04ef4784-6591-4f86-a140-f5c3b108582a" providerId="ADAL" clId="{56A4A36C-2ACD-4A8F-A1DA-DADBA4E09EE2}" dt="2022-08-21T16:25:46.733" v="6453" actId="478"/>
          <ac:spMkLst>
            <pc:docMk/>
            <pc:sldMk cId="517985987" sldId="280"/>
            <ac:spMk id="7" creationId="{FAB6B21C-C0BC-409B-B7F9-5BD8EEB0D644}"/>
          </ac:spMkLst>
        </pc:spChg>
        <pc:spChg chg="del">
          <ac:chgData name="Gerth Stølting Brodal" userId="04ef4784-6591-4f86-a140-f5c3b108582a" providerId="ADAL" clId="{56A4A36C-2ACD-4A8F-A1DA-DADBA4E09EE2}" dt="2022-08-21T16:25:59.351" v="6455" actId="478"/>
          <ac:spMkLst>
            <pc:docMk/>
            <pc:sldMk cId="517985987" sldId="280"/>
            <ac:spMk id="11" creationId="{1D9A147F-25A8-433A-8664-B1A4FF735502}"/>
          </ac:spMkLst>
        </pc:spChg>
        <pc:spChg chg="del">
          <ac:chgData name="Gerth Stølting Brodal" userId="04ef4784-6591-4f86-a140-f5c3b108582a" providerId="ADAL" clId="{56A4A36C-2ACD-4A8F-A1DA-DADBA4E09EE2}" dt="2022-08-21T16:25:49.202" v="6454" actId="478"/>
          <ac:spMkLst>
            <pc:docMk/>
            <pc:sldMk cId="517985987" sldId="280"/>
            <ac:spMk id="17" creationId="{A430FD0F-94ED-4AF5-9B62-B87F0F643FC7}"/>
          </ac:spMkLst>
        </pc:spChg>
        <pc:spChg chg="del">
          <ac:chgData name="Gerth Stølting Brodal" userId="04ef4784-6591-4f86-a140-f5c3b108582a" providerId="ADAL" clId="{56A4A36C-2ACD-4A8F-A1DA-DADBA4E09EE2}" dt="2022-08-21T16:26:01.475" v="6456" actId="478"/>
          <ac:spMkLst>
            <pc:docMk/>
            <pc:sldMk cId="517985987" sldId="280"/>
            <ac:spMk id="18" creationId="{07BA45BF-7DE1-42C3-A474-69B06253A015}"/>
          </ac:spMkLst>
        </pc:spChg>
        <pc:graphicFrameChg chg="del">
          <ac:chgData name="Gerth Stølting Brodal" userId="04ef4784-6591-4f86-a140-f5c3b108582a" providerId="ADAL" clId="{56A4A36C-2ACD-4A8F-A1DA-DADBA4E09EE2}" dt="2022-08-21T16:25:43.375" v="6452" actId="478"/>
          <ac:graphicFrameMkLst>
            <pc:docMk/>
            <pc:sldMk cId="517985987" sldId="280"/>
            <ac:graphicFrameMk id="5" creationId="{515EEA58-D0EE-4A55-8807-6836261A6437}"/>
          </ac:graphicFrameMkLst>
        </pc:graphicFrameChg>
        <pc:graphicFrameChg chg="mod modGraphic">
          <ac:chgData name="Gerth Stølting Brodal" userId="04ef4784-6591-4f86-a140-f5c3b108582a" providerId="ADAL" clId="{56A4A36C-2ACD-4A8F-A1DA-DADBA4E09EE2}" dt="2022-08-21T16:26:38.573" v="6469" actId="1076"/>
          <ac:graphicFrameMkLst>
            <pc:docMk/>
            <pc:sldMk cId="517985987" sldId="280"/>
            <ac:graphicFrameMk id="14" creationId="{E72B375D-2446-494F-A5FE-88D17CA0762A}"/>
          </ac:graphicFrameMkLst>
        </pc:graphicFrameChg>
        <pc:cxnChg chg="del">
          <ac:chgData name="Gerth Stølting Brodal" userId="04ef4784-6591-4f86-a140-f5c3b108582a" providerId="ADAL" clId="{56A4A36C-2ACD-4A8F-A1DA-DADBA4E09EE2}" dt="2022-08-21T16:25:46.733" v="6453" actId="478"/>
          <ac:cxnSpMkLst>
            <pc:docMk/>
            <pc:sldMk cId="517985987" sldId="280"/>
            <ac:cxnSpMk id="16" creationId="{2A6227E4-4471-4402-A992-BAF82841CFB7}"/>
          </ac:cxnSpMkLst>
        </pc:cxnChg>
      </pc:sldChg>
      <pc:sldChg chg="addSp delSp modSp new mod modTransition modAnim">
        <pc:chgData name="Gerth Stølting Brodal" userId="04ef4784-6591-4f86-a140-f5c3b108582a" providerId="ADAL" clId="{56A4A36C-2ACD-4A8F-A1DA-DADBA4E09EE2}" dt="2022-08-23T22:57:58.362" v="10727" actId="20577"/>
        <pc:sldMkLst>
          <pc:docMk/>
          <pc:sldMk cId="243810799" sldId="281"/>
        </pc:sldMkLst>
        <pc:spChg chg="mod">
          <ac:chgData name="Gerth Stølting Brodal" userId="04ef4784-6591-4f86-a140-f5c3b108582a" providerId="ADAL" clId="{56A4A36C-2ACD-4A8F-A1DA-DADBA4E09EE2}" dt="2022-08-23T22:57:58.362" v="10727" actId="20577"/>
          <ac:spMkLst>
            <pc:docMk/>
            <pc:sldMk cId="243810799" sldId="281"/>
            <ac:spMk id="2" creationId="{24BF67EB-92D9-4F5F-A888-E2B114AA8E21}"/>
          </ac:spMkLst>
        </pc:spChg>
        <pc:spChg chg="mod">
          <ac:chgData name="Gerth Stølting Brodal" userId="04ef4784-6591-4f86-a140-f5c3b108582a" providerId="ADAL" clId="{56A4A36C-2ACD-4A8F-A1DA-DADBA4E09EE2}" dt="2022-08-21T17:06:15.458" v="6698" actId="14100"/>
          <ac:spMkLst>
            <pc:docMk/>
            <pc:sldMk cId="243810799" sldId="281"/>
            <ac:spMk id="3" creationId="{C2AB2524-DBB7-462F-8CB4-4B1525138BCC}"/>
          </ac:spMkLst>
        </pc:spChg>
        <pc:spChg chg="add mod">
          <ac:chgData name="Gerth Stølting Brodal" userId="04ef4784-6591-4f86-a140-f5c3b108582a" providerId="ADAL" clId="{56A4A36C-2ACD-4A8F-A1DA-DADBA4E09EE2}" dt="2022-08-21T19:23:49.791" v="7281" actId="1076"/>
          <ac:spMkLst>
            <pc:docMk/>
            <pc:sldMk cId="243810799" sldId="281"/>
            <ac:spMk id="12" creationId="{0FA041B5-34E7-4C04-9D2F-3B2C55919617}"/>
          </ac:spMkLst>
        </pc:spChg>
        <pc:graphicFrameChg chg="add del mod">
          <ac:chgData name="Gerth Stølting Brodal" userId="04ef4784-6591-4f86-a140-f5c3b108582a" providerId="ADAL" clId="{56A4A36C-2ACD-4A8F-A1DA-DADBA4E09EE2}" dt="2022-08-21T17:04:54.781" v="6688" actId="478"/>
          <ac:graphicFrameMkLst>
            <pc:docMk/>
            <pc:sldMk cId="243810799" sldId="281"/>
            <ac:graphicFrameMk id="4" creationId="{FED91F56-7A6C-4E64-82F9-AFA151698451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7:04:54.781" v="6688" actId="478"/>
          <ac:graphicFrameMkLst>
            <pc:docMk/>
            <pc:sldMk cId="243810799" sldId="281"/>
            <ac:graphicFrameMk id="6" creationId="{27B888D2-99B6-4A2F-90A0-B822E860D28D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19:23:49.791" v="7281" actId="1076"/>
          <ac:graphicFrameMkLst>
            <pc:docMk/>
            <pc:sldMk cId="243810799" sldId="281"/>
            <ac:graphicFrameMk id="9" creationId="{63A9B3ED-43EB-49C3-B7C0-00FBF9D599D3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19:23:49.791" v="7281" actId="1076"/>
          <ac:graphicFrameMkLst>
            <pc:docMk/>
            <pc:sldMk cId="243810799" sldId="281"/>
            <ac:graphicFrameMk id="11" creationId="{CA4A53A3-EDB2-4C19-8403-C5CA7BAE17CB}"/>
          </ac:graphicFrameMkLst>
        </pc:graphicFrameChg>
        <pc:cxnChg chg="add del mod">
          <ac:chgData name="Gerth Stølting Brodal" userId="04ef4784-6591-4f86-a140-f5c3b108582a" providerId="ADAL" clId="{56A4A36C-2ACD-4A8F-A1DA-DADBA4E09EE2}" dt="2022-08-21T17:03:52.687" v="6563" actId="478"/>
          <ac:cxnSpMkLst>
            <pc:docMk/>
            <pc:sldMk cId="243810799" sldId="281"/>
            <ac:cxnSpMk id="5" creationId="{AA4F9990-1F3B-4B50-83AA-47A6F7ACAF7E}"/>
          </ac:cxnSpMkLst>
        </pc:cxnChg>
        <pc:cxnChg chg="add del mod">
          <ac:chgData name="Gerth Stølting Brodal" userId="04ef4784-6591-4f86-a140-f5c3b108582a" providerId="ADAL" clId="{56A4A36C-2ACD-4A8F-A1DA-DADBA4E09EE2}" dt="2022-08-21T17:04:54.781" v="6688" actId="478"/>
          <ac:cxnSpMkLst>
            <pc:docMk/>
            <pc:sldMk cId="243810799" sldId="281"/>
            <ac:cxnSpMk id="7" creationId="{F28C1E16-AD02-44EE-8371-C9B2B0C9351B}"/>
          </ac:cxnSpMkLst>
        </pc:cxnChg>
        <pc:cxnChg chg="add mod">
          <ac:chgData name="Gerth Stølting Brodal" userId="04ef4784-6591-4f86-a140-f5c3b108582a" providerId="ADAL" clId="{56A4A36C-2ACD-4A8F-A1DA-DADBA4E09EE2}" dt="2022-08-21T19:23:49.791" v="7281" actId="1076"/>
          <ac:cxnSpMkLst>
            <pc:docMk/>
            <pc:sldMk cId="243810799" sldId="281"/>
            <ac:cxnSpMk id="10" creationId="{D00C78ED-70AA-417E-9D83-B6BCAC762A49}"/>
          </ac:cxnSpMkLst>
        </pc:cxnChg>
      </pc:sldChg>
      <pc:sldChg chg="addSp delSp modSp new mod modTransition addAnim delAnim modAnim modNotesTx">
        <pc:chgData name="Gerth Stølting Brodal" userId="04ef4784-6591-4f86-a140-f5c3b108582a" providerId="ADAL" clId="{56A4A36C-2ACD-4A8F-A1DA-DADBA4E09EE2}" dt="2022-08-23T23:13:34.897" v="10824" actId="5793"/>
        <pc:sldMkLst>
          <pc:docMk/>
          <pc:sldMk cId="4253329740" sldId="282"/>
        </pc:sldMkLst>
        <pc:spChg chg="mod">
          <ac:chgData name="Gerth Stølting Brodal" userId="04ef4784-6591-4f86-a140-f5c3b108582a" providerId="ADAL" clId="{56A4A36C-2ACD-4A8F-A1DA-DADBA4E09EE2}" dt="2022-08-21T18:16:01.613" v="6837" actId="1076"/>
          <ac:spMkLst>
            <pc:docMk/>
            <pc:sldMk cId="4253329740" sldId="282"/>
            <ac:spMk id="2" creationId="{367F2863-E790-407C-B0D1-0482E4208BEB}"/>
          </ac:spMkLst>
        </pc:spChg>
        <pc:spChg chg="del">
          <ac:chgData name="Gerth Stølting Brodal" userId="04ef4784-6591-4f86-a140-f5c3b108582a" providerId="ADAL" clId="{56A4A36C-2ACD-4A8F-A1DA-DADBA4E09EE2}" dt="2022-08-21T18:11:25.005" v="6771" actId="478"/>
          <ac:spMkLst>
            <pc:docMk/>
            <pc:sldMk cId="4253329740" sldId="282"/>
            <ac:spMk id="3" creationId="{F7857540-DA4C-40D6-8FCC-E595662FA069}"/>
          </ac:spMkLst>
        </pc:spChg>
        <pc:spChg chg="add mod">
          <ac:chgData name="Gerth Stølting Brodal" userId="04ef4784-6591-4f86-a140-f5c3b108582a" providerId="ADAL" clId="{56A4A36C-2ACD-4A8F-A1DA-DADBA4E09EE2}" dt="2022-08-21T18:18:11.205" v="6860" actId="1076"/>
          <ac:spMkLst>
            <pc:docMk/>
            <pc:sldMk cId="4253329740" sldId="282"/>
            <ac:spMk id="5" creationId="{3B23561E-599B-4BF3-A8C2-3138296F9A5A}"/>
          </ac:spMkLst>
        </pc:spChg>
        <pc:spChg chg="add del mod">
          <ac:chgData name="Gerth Stølting Brodal" userId="04ef4784-6591-4f86-a140-f5c3b108582a" providerId="ADAL" clId="{56A4A36C-2ACD-4A8F-A1DA-DADBA4E09EE2}" dt="2022-08-21T18:12:39.961" v="6824" actId="478"/>
          <ac:spMkLst>
            <pc:docMk/>
            <pc:sldMk cId="4253329740" sldId="282"/>
            <ac:spMk id="8" creationId="{C9ED306A-B969-49D9-948D-F50599952A39}"/>
          </ac:spMkLst>
        </pc:spChg>
        <pc:spChg chg="add del mod">
          <ac:chgData name="Gerth Stølting Brodal" userId="04ef4784-6591-4f86-a140-f5c3b108582a" providerId="ADAL" clId="{56A4A36C-2ACD-4A8F-A1DA-DADBA4E09EE2}" dt="2022-08-21T18:12:36.151" v="6823" actId="478"/>
          <ac:spMkLst>
            <pc:docMk/>
            <pc:sldMk cId="4253329740" sldId="282"/>
            <ac:spMk id="9" creationId="{83C4010B-C858-4166-A2AB-D336A5BFDDDE}"/>
          </ac:spMkLst>
        </pc:spChg>
        <pc:spChg chg="add del mod">
          <ac:chgData name="Gerth Stølting Brodal" userId="04ef4784-6591-4f86-a140-f5c3b108582a" providerId="ADAL" clId="{56A4A36C-2ACD-4A8F-A1DA-DADBA4E09EE2}" dt="2022-08-21T18:12:39.961" v="6824" actId="478"/>
          <ac:spMkLst>
            <pc:docMk/>
            <pc:sldMk cId="4253329740" sldId="282"/>
            <ac:spMk id="10" creationId="{7AD962A1-F54E-4705-80A0-70F4C892931C}"/>
          </ac:spMkLst>
        </pc:spChg>
        <pc:spChg chg="add mod">
          <ac:chgData name="Gerth Stølting Brodal" userId="04ef4784-6591-4f86-a140-f5c3b108582a" providerId="ADAL" clId="{56A4A36C-2ACD-4A8F-A1DA-DADBA4E09EE2}" dt="2022-08-21T18:19:29.048" v="6946" actId="1038"/>
          <ac:spMkLst>
            <pc:docMk/>
            <pc:sldMk cId="4253329740" sldId="282"/>
            <ac:spMk id="20" creationId="{0EC86907-48C0-47F8-9808-DD2E904A5547}"/>
          </ac:spMkLst>
        </pc:spChg>
        <pc:spChg chg="add del mod ord">
          <ac:chgData name="Gerth Stølting Brodal" userId="04ef4784-6591-4f86-a140-f5c3b108582a" providerId="ADAL" clId="{56A4A36C-2ACD-4A8F-A1DA-DADBA4E09EE2}" dt="2022-08-21T18:42:26.524" v="7117" actId="478"/>
          <ac:spMkLst>
            <pc:docMk/>
            <pc:sldMk cId="4253329740" sldId="282"/>
            <ac:spMk id="21" creationId="{DC8A3FF4-0E6E-4943-B52A-16EEC2FABAF4}"/>
          </ac:spMkLst>
        </pc:spChg>
        <pc:spChg chg="add mod">
          <ac:chgData name="Gerth Stølting Brodal" userId="04ef4784-6591-4f86-a140-f5c3b108582a" providerId="ADAL" clId="{56A4A36C-2ACD-4A8F-A1DA-DADBA4E09EE2}" dt="2022-08-21T18:20:36.352" v="6958" actId="113"/>
          <ac:spMkLst>
            <pc:docMk/>
            <pc:sldMk cId="4253329740" sldId="282"/>
            <ac:spMk id="23" creationId="{2F1B67F6-4242-463B-A08A-F441BEB19838}"/>
          </ac:spMkLst>
        </pc:spChg>
        <pc:spChg chg="add del mod">
          <ac:chgData name="Gerth Stølting Brodal" userId="04ef4784-6591-4f86-a140-f5c3b108582a" providerId="ADAL" clId="{56A4A36C-2ACD-4A8F-A1DA-DADBA4E09EE2}" dt="2022-08-21T18:22:40.852" v="6975"/>
          <ac:spMkLst>
            <pc:docMk/>
            <pc:sldMk cId="4253329740" sldId="282"/>
            <ac:spMk id="35" creationId="{BAD7B685-F48E-411B-AC79-0B61CB81C164}"/>
          </ac:spMkLst>
        </pc:spChg>
        <pc:spChg chg="add del mod">
          <ac:chgData name="Gerth Stølting Brodal" userId="04ef4784-6591-4f86-a140-f5c3b108582a" providerId="ADAL" clId="{56A4A36C-2ACD-4A8F-A1DA-DADBA4E09EE2}" dt="2022-08-21T18:44:12.267" v="7149" actId="478"/>
          <ac:spMkLst>
            <pc:docMk/>
            <pc:sldMk cId="4253329740" sldId="282"/>
            <ac:spMk id="67" creationId="{4CB0266F-4045-4231-ABD0-DDC4BFA6B12A}"/>
          </ac:spMkLst>
        </pc:spChg>
        <pc:spChg chg="add mod">
          <ac:chgData name="Gerth Stølting Brodal" userId="04ef4784-6591-4f86-a140-f5c3b108582a" providerId="ADAL" clId="{56A4A36C-2ACD-4A8F-A1DA-DADBA4E09EE2}" dt="2022-08-21T18:44:07.555" v="7135" actId="552"/>
          <ac:spMkLst>
            <pc:docMk/>
            <pc:sldMk cId="4253329740" sldId="282"/>
            <ac:spMk id="68" creationId="{92BC5134-9687-4C1B-AC68-B535CFA11C6F}"/>
          </ac:spMkLst>
        </pc:spChg>
        <pc:spChg chg="add del mod">
          <ac:chgData name="Gerth Stølting Brodal" userId="04ef4784-6591-4f86-a140-f5c3b108582a" providerId="ADAL" clId="{56A4A36C-2ACD-4A8F-A1DA-DADBA4E09EE2}" dt="2022-08-21T18:44:12.267" v="7149" actId="478"/>
          <ac:spMkLst>
            <pc:docMk/>
            <pc:sldMk cId="4253329740" sldId="282"/>
            <ac:spMk id="69" creationId="{BF70ECB6-CBB1-485C-81B8-8FC4C3E18CAE}"/>
          </ac:spMkLst>
        </pc:spChg>
        <pc:spChg chg="add del mod">
          <ac:chgData name="Gerth Stølting Brodal" userId="04ef4784-6591-4f86-a140-f5c3b108582a" providerId="ADAL" clId="{56A4A36C-2ACD-4A8F-A1DA-DADBA4E09EE2}" dt="2022-08-21T18:44:12.267" v="7149" actId="478"/>
          <ac:spMkLst>
            <pc:docMk/>
            <pc:sldMk cId="4253329740" sldId="282"/>
            <ac:spMk id="70" creationId="{0DFDDA72-690B-4528-8D83-6966E6BEEDBB}"/>
          </ac:spMkLst>
        </pc:spChg>
        <pc:spChg chg="add mod">
          <ac:chgData name="Gerth Stølting Brodal" userId="04ef4784-6591-4f86-a140-f5c3b108582a" providerId="ADAL" clId="{56A4A36C-2ACD-4A8F-A1DA-DADBA4E09EE2}" dt="2022-08-21T18:46:29.845" v="7183"/>
          <ac:spMkLst>
            <pc:docMk/>
            <pc:sldMk cId="4253329740" sldId="282"/>
            <ac:spMk id="106" creationId="{2DEC2D97-E930-41DB-B5E2-800217E9166F}"/>
          </ac:spMkLst>
        </pc:spChg>
        <pc:graphicFrameChg chg="add del mod">
          <ac:chgData name="Gerth Stølting Brodal" userId="04ef4784-6591-4f86-a140-f5c3b108582a" providerId="ADAL" clId="{56A4A36C-2ACD-4A8F-A1DA-DADBA4E09EE2}" dt="2022-08-21T18:12:39.961" v="6824" actId="478"/>
          <ac:graphicFrameMkLst>
            <pc:docMk/>
            <pc:sldMk cId="4253329740" sldId="282"/>
            <ac:graphicFrameMk id="4" creationId="{110419F3-8FAE-48CC-BD74-918C0887C37A}"/>
          </ac:graphicFrameMkLst>
        </pc:graphicFrameChg>
        <pc:graphicFrameChg chg="add mod">
          <ac:chgData name="Gerth Stølting Brodal" userId="04ef4784-6591-4f86-a140-f5c3b108582a" providerId="ADAL" clId="{56A4A36C-2ACD-4A8F-A1DA-DADBA4E09EE2}" dt="2022-08-21T18:18:11.205" v="6860" actId="1076"/>
          <ac:graphicFrameMkLst>
            <pc:docMk/>
            <pc:sldMk cId="4253329740" sldId="282"/>
            <ac:graphicFrameMk id="6" creationId="{A654D20D-C679-4EE4-B693-6456EAB0DF45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12:36.151" v="6823" actId="478"/>
          <ac:graphicFrameMkLst>
            <pc:docMk/>
            <pc:sldMk cId="4253329740" sldId="282"/>
            <ac:graphicFrameMk id="11" creationId="{9C271AF2-A15D-4188-A8D6-D11379ABA5D8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12:36.151" v="6823" actId="478"/>
          <ac:graphicFrameMkLst>
            <pc:docMk/>
            <pc:sldMk cId="4253329740" sldId="282"/>
            <ac:graphicFrameMk id="12" creationId="{F0E707FC-35B5-4B26-BA65-1C78A567F2B1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12:36.151" v="6823" actId="478"/>
          <ac:graphicFrameMkLst>
            <pc:docMk/>
            <pc:sldMk cId="4253329740" sldId="282"/>
            <ac:graphicFrameMk id="13" creationId="{D6AE8E9C-2927-409C-AB3C-638E0AF36E91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12:36.151" v="6823" actId="478"/>
          <ac:graphicFrameMkLst>
            <pc:docMk/>
            <pc:sldMk cId="4253329740" sldId="282"/>
            <ac:graphicFrameMk id="14" creationId="{50AA1337-E410-4958-A187-AD43B7793B16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12:36.151" v="6823" actId="478"/>
          <ac:graphicFrameMkLst>
            <pc:docMk/>
            <pc:sldMk cId="4253329740" sldId="282"/>
            <ac:graphicFrameMk id="15" creationId="{68E06F0C-ED27-4E00-BAD6-DCC2BAE25EBC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12:36.151" v="6823" actId="478"/>
          <ac:graphicFrameMkLst>
            <pc:docMk/>
            <pc:sldMk cId="4253329740" sldId="282"/>
            <ac:graphicFrameMk id="16" creationId="{4A44B446-62FF-4D3B-8ECC-5068EADBF142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18" creationId="{73C29A65-CF55-4AB3-AC0F-67FBE2A23114}"/>
          </ac:graphicFrameMkLst>
        </pc:graphicFrameChg>
        <pc:graphicFrameChg chg="add mod ord">
          <ac:chgData name="Gerth Stølting Brodal" userId="04ef4784-6591-4f86-a140-f5c3b108582a" providerId="ADAL" clId="{56A4A36C-2ACD-4A8F-A1DA-DADBA4E09EE2}" dt="2022-08-21T18:34:54.346" v="7078" actId="167"/>
          <ac:graphicFrameMkLst>
            <pc:docMk/>
            <pc:sldMk cId="4253329740" sldId="282"/>
            <ac:graphicFrameMk id="19" creationId="{9AEECD5C-9E57-4A91-90B1-C8326D85E6A8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22" creationId="{2E7BF134-0384-45BC-A6DF-E97AF45F6F09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59" creationId="{7804661B-7F4B-42A5-B250-68C82A6E727B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0" creationId="{444D3BA8-CDA5-4796-9E09-5ABF24E05CD0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1" creationId="{819132FC-AEF3-4096-9298-D252CE4C2DD4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2" creationId="{17BE1F22-9C91-4C36-8EE4-2800C8327965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3" creationId="{2EF20C02-7B1E-479D-A5D7-D194FAD177D3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4" creationId="{4A88D483-BA84-40CB-BE2F-676DCDFBBC4C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5" creationId="{814C8398-27A3-4E53-91E2-AF5DD146B007}"/>
          </ac:graphicFrameMkLst>
        </pc:graphicFrameChg>
        <pc:graphicFrameChg chg="add mod modGraphic">
          <ac:chgData name="Gerth Stølting Brodal" userId="04ef4784-6591-4f86-a140-f5c3b108582a" providerId="ADAL" clId="{56A4A36C-2ACD-4A8F-A1DA-DADBA4E09EE2}" dt="2022-08-21T18:30:17.067" v="7048" actId="1076"/>
          <ac:graphicFrameMkLst>
            <pc:docMk/>
            <pc:sldMk cId="4253329740" sldId="282"/>
            <ac:graphicFrameMk id="66" creationId="{E761157D-947B-40BF-8710-A421A300DC23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18:42:25.915" v="7116"/>
          <ac:graphicFrameMkLst>
            <pc:docMk/>
            <pc:sldMk cId="4253329740" sldId="282"/>
            <ac:graphicFrameMk id="75" creationId="{AFC92519-904C-4C1C-8004-CEF813A0E495}"/>
          </ac:graphicFrameMkLst>
        </pc:graphicFrameChg>
        <pc:cxnChg chg="add mod">
          <ac:chgData name="Gerth Stølting Brodal" userId="04ef4784-6591-4f86-a140-f5c3b108582a" providerId="ADAL" clId="{56A4A36C-2ACD-4A8F-A1DA-DADBA4E09EE2}" dt="2022-08-21T18:18:11.205" v="6860" actId="1076"/>
          <ac:cxnSpMkLst>
            <pc:docMk/>
            <pc:sldMk cId="4253329740" sldId="282"/>
            <ac:cxnSpMk id="7" creationId="{D2369884-E9BB-423B-A0CF-4077868BD57E}"/>
          </ac:cxnSpMkLst>
        </pc:cxnChg>
        <pc:cxnChg chg="add mod">
          <ac:chgData name="Gerth Stølting Brodal" userId="04ef4784-6591-4f86-a140-f5c3b108582a" providerId="ADAL" clId="{56A4A36C-2ACD-4A8F-A1DA-DADBA4E09EE2}" dt="2022-08-21T18:19:45.053" v="6948" actId="1076"/>
          <ac:cxnSpMkLst>
            <pc:docMk/>
            <pc:sldMk cId="4253329740" sldId="282"/>
            <ac:cxnSpMk id="17" creationId="{4EDB8BF1-E1CD-4AB5-B276-85178D2B6842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25" creationId="{7206ECCD-94E3-47EE-9181-7AEBF8B2C1E0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26" creationId="{55ABB8C9-E58D-4835-B318-E02FE29156AB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30" creationId="{C2869DF6-414C-4F13-8218-05A4E35572A3}"/>
          </ac:cxnSpMkLst>
        </pc:cxnChg>
        <pc:cxnChg chg="add mod">
          <ac:chgData name="Gerth Stølting Brodal" userId="04ef4784-6591-4f86-a140-f5c3b108582a" providerId="ADAL" clId="{56A4A36C-2ACD-4A8F-A1DA-DADBA4E09EE2}" dt="2022-08-21T18:22:06.133" v="6970"/>
          <ac:cxnSpMkLst>
            <pc:docMk/>
            <pc:sldMk cId="4253329740" sldId="282"/>
            <ac:cxnSpMk id="33" creationId="{4C33A5B3-33F7-417D-81AF-515727739534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34" creationId="{0EA188D8-ECCD-4ECD-BCA7-4B49F7E283BB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36" creationId="{524FFB08-832A-4621-8AD8-681986D41256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39" creationId="{051D5CB7-148B-4D59-B3BA-95CCBC6C2D07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40" creationId="{D5B486D8-2C07-455B-B927-955C3605DB4C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44" creationId="{FF90159C-9F78-4298-9FA4-8BB29B223A26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45" creationId="{C9897736-1598-4D85-8699-0C091D426E7B}"/>
          </ac:cxnSpMkLst>
        </pc:cxnChg>
        <pc:cxnChg chg="add mod">
          <ac:chgData name="Gerth Stølting Brodal" userId="04ef4784-6591-4f86-a140-f5c3b108582a" providerId="ADAL" clId="{56A4A36C-2ACD-4A8F-A1DA-DADBA4E09EE2}" dt="2022-08-21T18:25:33.908" v="6992"/>
          <ac:cxnSpMkLst>
            <pc:docMk/>
            <pc:sldMk cId="4253329740" sldId="282"/>
            <ac:cxnSpMk id="48" creationId="{9697FF87-B70B-4C16-89C2-AA4A4D7CB2E4}"/>
          </ac:cxnSpMkLst>
        </pc:cxnChg>
        <pc:cxnChg chg="add mod">
          <ac:chgData name="Gerth Stølting Brodal" userId="04ef4784-6591-4f86-a140-f5c3b108582a" providerId="ADAL" clId="{56A4A36C-2ACD-4A8F-A1DA-DADBA4E09EE2}" dt="2022-08-21T18:25:33.908" v="6992"/>
          <ac:cxnSpMkLst>
            <pc:docMk/>
            <pc:sldMk cId="4253329740" sldId="282"/>
            <ac:cxnSpMk id="49" creationId="{C230667B-EB38-42CB-BBAA-B646F49E2304}"/>
          </ac:cxnSpMkLst>
        </pc:cxnChg>
        <pc:cxnChg chg="add mod">
          <ac:chgData name="Gerth Stølting Brodal" userId="04ef4784-6591-4f86-a140-f5c3b108582a" providerId="ADAL" clId="{56A4A36C-2ACD-4A8F-A1DA-DADBA4E09EE2}" dt="2022-08-21T18:25:33.908" v="6992"/>
          <ac:cxnSpMkLst>
            <pc:docMk/>
            <pc:sldMk cId="4253329740" sldId="282"/>
            <ac:cxnSpMk id="50" creationId="{CF575069-D4B4-410A-9AE2-DCD080BF0EFC}"/>
          </ac:cxnSpMkLst>
        </pc:cxnChg>
        <pc:cxnChg chg="add mod">
          <ac:chgData name="Gerth Stølting Brodal" userId="04ef4784-6591-4f86-a140-f5c3b108582a" providerId="ADAL" clId="{56A4A36C-2ACD-4A8F-A1DA-DADBA4E09EE2}" dt="2022-08-21T18:25:33.908" v="6992"/>
          <ac:cxnSpMkLst>
            <pc:docMk/>
            <pc:sldMk cId="4253329740" sldId="282"/>
            <ac:cxnSpMk id="51" creationId="{0B52F8FA-943A-416A-BB68-0365C6DB2FEC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52" creationId="{844D4219-DBB0-471A-943F-4619F528DBC0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54" creationId="{57B57F67-78F1-4069-A691-808564AE02C2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56" creationId="{095544EB-4F89-4A76-B33F-D6418ECAE63A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71" creationId="{50B36EB7-630E-4B3B-9072-DF7EB54968C4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72" creationId="{BD491386-C8AD-46B2-894F-C6316853ABFB}"/>
          </ac:cxnSpMkLst>
        </pc:cxnChg>
        <pc:cxnChg chg="add del mod">
          <ac:chgData name="Gerth Stølting Brodal" userId="04ef4784-6591-4f86-a140-f5c3b108582a" providerId="ADAL" clId="{56A4A36C-2ACD-4A8F-A1DA-DADBA4E09EE2}" dt="2022-08-21T18:44:27.374" v="7151" actId="478"/>
          <ac:cxnSpMkLst>
            <pc:docMk/>
            <pc:sldMk cId="4253329740" sldId="282"/>
            <ac:cxnSpMk id="73" creationId="{4E625BEB-62E7-46E5-81C9-25AF0B29D722}"/>
          </ac:cxnSpMkLst>
        </pc:cxnChg>
        <pc:cxnChg chg="add del mod">
          <ac:chgData name="Gerth Stølting Brodal" userId="04ef4784-6591-4f86-a140-f5c3b108582a" providerId="ADAL" clId="{56A4A36C-2ACD-4A8F-A1DA-DADBA4E09EE2}" dt="2022-08-21T18:44:31.125" v="7152" actId="478"/>
          <ac:cxnSpMkLst>
            <pc:docMk/>
            <pc:sldMk cId="4253329740" sldId="282"/>
            <ac:cxnSpMk id="74" creationId="{19D6E54A-6567-426C-AF00-F87126D0EF58}"/>
          </ac:cxnSpMkLst>
        </pc:cxnChg>
        <pc:cxnChg chg="add mod">
          <ac:chgData name="Gerth Stølting Brodal" userId="04ef4784-6591-4f86-a140-f5c3b108582a" providerId="ADAL" clId="{56A4A36C-2ACD-4A8F-A1DA-DADBA4E09EE2}" dt="2022-08-21T18:44:10.305" v="7143"/>
          <ac:cxnSpMkLst>
            <pc:docMk/>
            <pc:sldMk cId="4253329740" sldId="282"/>
            <ac:cxnSpMk id="81" creationId="{62960C49-DD6F-418A-8645-27DAD361B2B0}"/>
          </ac:cxnSpMkLst>
        </pc:cxnChg>
        <pc:cxnChg chg="add mod">
          <ac:chgData name="Gerth Stølting Brodal" userId="04ef4784-6591-4f86-a140-f5c3b108582a" providerId="ADAL" clId="{56A4A36C-2ACD-4A8F-A1DA-DADBA4E09EE2}" dt="2022-08-21T18:44:10.082" v="7142"/>
          <ac:cxnSpMkLst>
            <pc:docMk/>
            <pc:sldMk cId="4253329740" sldId="282"/>
            <ac:cxnSpMk id="82" creationId="{BDC3F885-5C77-4600-A4FF-FDE2A89FA3B4}"/>
          </ac:cxnSpMkLst>
        </pc:cxnChg>
        <pc:cxnChg chg="add mod">
          <ac:chgData name="Gerth Stølting Brodal" userId="04ef4784-6591-4f86-a140-f5c3b108582a" providerId="ADAL" clId="{56A4A36C-2ACD-4A8F-A1DA-DADBA4E09EE2}" dt="2022-08-21T18:44:09.867" v="7141"/>
          <ac:cxnSpMkLst>
            <pc:docMk/>
            <pc:sldMk cId="4253329740" sldId="282"/>
            <ac:cxnSpMk id="83" creationId="{D9B23008-E4DD-4962-B9B8-B3188D01F286}"/>
          </ac:cxnSpMkLst>
        </pc:cxnChg>
        <pc:cxnChg chg="add mod">
          <ac:chgData name="Gerth Stølting Brodal" userId="04ef4784-6591-4f86-a140-f5c3b108582a" providerId="ADAL" clId="{56A4A36C-2ACD-4A8F-A1DA-DADBA4E09EE2}" dt="2022-08-21T18:44:09.518" v="7140"/>
          <ac:cxnSpMkLst>
            <pc:docMk/>
            <pc:sldMk cId="4253329740" sldId="282"/>
            <ac:cxnSpMk id="84" creationId="{447EEEAC-C33C-4546-96E0-8794A7F40669}"/>
          </ac:cxnSpMkLst>
        </pc:cxnChg>
        <pc:cxnChg chg="add mod">
          <ac:chgData name="Gerth Stølting Brodal" userId="04ef4784-6591-4f86-a140-f5c3b108582a" providerId="ADAL" clId="{56A4A36C-2ACD-4A8F-A1DA-DADBA4E09EE2}" dt="2022-08-21T18:44:09.127" v="7139"/>
          <ac:cxnSpMkLst>
            <pc:docMk/>
            <pc:sldMk cId="4253329740" sldId="282"/>
            <ac:cxnSpMk id="85" creationId="{24A4D62B-DF15-4946-BDA5-1495093091C3}"/>
          </ac:cxnSpMkLst>
        </pc:cxnChg>
        <pc:cxnChg chg="add mod">
          <ac:chgData name="Gerth Stølting Brodal" userId="04ef4784-6591-4f86-a140-f5c3b108582a" providerId="ADAL" clId="{56A4A36C-2ACD-4A8F-A1DA-DADBA4E09EE2}" dt="2022-08-21T18:44:08.625" v="7138"/>
          <ac:cxnSpMkLst>
            <pc:docMk/>
            <pc:sldMk cId="4253329740" sldId="282"/>
            <ac:cxnSpMk id="86" creationId="{ED765797-1FE1-47B1-9E8E-290F06BB6ED8}"/>
          </ac:cxnSpMkLst>
        </pc:cxnChg>
        <pc:cxnChg chg="add mod">
          <ac:chgData name="Gerth Stølting Brodal" userId="04ef4784-6591-4f86-a140-f5c3b108582a" providerId="ADAL" clId="{56A4A36C-2ACD-4A8F-A1DA-DADBA4E09EE2}" dt="2022-08-21T18:44:08.022" v="7137"/>
          <ac:cxnSpMkLst>
            <pc:docMk/>
            <pc:sldMk cId="4253329740" sldId="282"/>
            <ac:cxnSpMk id="87" creationId="{36B686BC-F5A7-4F72-96D6-FCE7F606CBE5}"/>
          </ac:cxnSpMkLst>
        </pc:cxnChg>
        <pc:cxnChg chg="add mod">
          <ac:chgData name="Gerth Stølting Brodal" userId="04ef4784-6591-4f86-a140-f5c3b108582a" providerId="ADAL" clId="{56A4A36C-2ACD-4A8F-A1DA-DADBA4E09EE2}" dt="2022-08-21T18:44:07.784" v="7136"/>
          <ac:cxnSpMkLst>
            <pc:docMk/>
            <pc:sldMk cId="4253329740" sldId="282"/>
            <ac:cxnSpMk id="88" creationId="{08271890-C6B7-4653-8993-7A1B539633A6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0" creationId="{58CEC42A-E277-4283-B542-7A241F14A10E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1" creationId="{49AF2F33-D551-4312-9E8C-E30ECB914625}"/>
          </ac:cxnSpMkLst>
        </pc:cxnChg>
        <pc:cxnChg chg="add del mod">
          <ac:chgData name="Gerth Stølting Brodal" userId="04ef4784-6591-4f86-a140-f5c3b108582a" providerId="ADAL" clId="{56A4A36C-2ACD-4A8F-A1DA-DADBA4E09EE2}" dt="2022-08-21T18:45:51.927" v="7175" actId="14100"/>
          <ac:cxnSpMkLst>
            <pc:docMk/>
            <pc:sldMk cId="4253329740" sldId="282"/>
            <ac:cxnSpMk id="92" creationId="{2E97C5D2-D37F-4D4B-AEE8-DB85029E8637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3" creationId="{D0F17757-6BE6-472E-B708-4F6F6D28FDA4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4" creationId="{78B48BFD-A38C-4DAA-A499-247D32E90370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5" creationId="{B1CD687F-0BF3-4F52-B098-03D17B67834C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6" creationId="{EDC23D7F-5C58-4C7C-9B06-4C2333366433}"/>
          </ac:cxnSpMkLst>
        </pc:cxnChg>
        <pc:cxnChg chg="add del mod">
          <ac:chgData name="Gerth Stølting Brodal" userId="04ef4784-6591-4f86-a140-f5c3b108582a" providerId="ADAL" clId="{56A4A36C-2ACD-4A8F-A1DA-DADBA4E09EE2}" dt="2022-08-21T18:45:27.325" v="7169" actId="478"/>
          <ac:cxnSpMkLst>
            <pc:docMk/>
            <pc:sldMk cId="4253329740" sldId="282"/>
            <ac:cxnSpMk id="97" creationId="{CD032174-FD36-4ED6-87DE-1E5D4ABEE210}"/>
          </ac:cxnSpMkLst>
        </pc:cxnChg>
        <pc:cxnChg chg="add mod">
          <ac:chgData name="Gerth Stølting Brodal" userId="04ef4784-6591-4f86-a140-f5c3b108582a" providerId="ADAL" clId="{56A4A36C-2ACD-4A8F-A1DA-DADBA4E09EE2}" dt="2022-08-21T18:46:04.958" v="7178" actId="14100"/>
          <ac:cxnSpMkLst>
            <pc:docMk/>
            <pc:sldMk cId="4253329740" sldId="282"/>
            <ac:cxnSpMk id="100" creationId="{C577AAE9-B441-4148-8706-4F8B51285F22}"/>
          </ac:cxnSpMkLst>
        </pc:cxnChg>
        <pc:cxnChg chg="add del mod">
          <ac:chgData name="Gerth Stølting Brodal" userId="04ef4784-6591-4f86-a140-f5c3b108582a" providerId="ADAL" clId="{56A4A36C-2ACD-4A8F-A1DA-DADBA4E09EE2}" dt="2022-08-21T18:59:54.088" v="7243" actId="478"/>
          <ac:cxnSpMkLst>
            <pc:docMk/>
            <pc:sldMk cId="4253329740" sldId="282"/>
            <ac:cxnSpMk id="103" creationId="{C2395919-8CC2-4977-AD5C-3F62B1FE7C55}"/>
          </ac:cxnSpMkLst>
        </pc:cxnChg>
        <pc:cxnChg chg="add mod">
          <ac:chgData name="Gerth Stølting Brodal" userId="04ef4784-6591-4f86-a140-f5c3b108582a" providerId="ADAL" clId="{56A4A36C-2ACD-4A8F-A1DA-DADBA4E09EE2}" dt="2022-08-21T18:48:57.038" v="7203" actId="14100"/>
          <ac:cxnSpMkLst>
            <pc:docMk/>
            <pc:sldMk cId="4253329740" sldId="282"/>
            <ac:cxnSpMk id="107" creationId="{9CCCE759-29E6-46B3-A347-3C1C653162D3}"/>
          </ac:cxnSpMkLst>
        </pc:cxnChg>
        <pc:cxnChg chg="add mod">
          <ac:chgData name="Gerth Stølting Brodal" userId="04ef4784-6591-4f86-a140-f5c3b108582a" providerId="ADAL" clId="{56A4A36C-2ACD-4A8F-A1DA-DADBA4E09EE2}" dt="2022-08-21T18:47:15.239" v="7189" actId="14100"/>
          <ac:cxnSpMkLst>
            <pc:docMk/>
            <pc:sldMk cId="4253329740" sldId="282"/>
            <ac:cxnSpMk id="109" creationId="{2F93C470-593C-478C-B365-D1EBAE5D730D}"/>
          </ac:cxnSpMkLst>
        </pc:cxnChg>
        <pc:cxnChg chg="add mod">
          <ac:chgData name="Gerth Stølting Brodal" userId="04ef4784-6591-4f86-a140-f5c3b108582a" providerId="ADAL" clId="{56A4A36C-2ACD-4A8F-A1DA-DADBA4E09EE2}" dt="2022-08-21T18:57:06.335" v="7229" actId="1076"/>
          <ac:cxnSpMkLst>
            <pc:docMk/>
            <pc:sldMk cId="4253329740" sldId="282"/>
            <ac:cxnSpMk id="111" creationId="{086B4F42-EB91-4FD0-AEEE-126F751C1EDE}"/>
          </ac:cxnSpMkLst>
        </pc:cxnChg>
        <pc:cxnChg chg="add mod">
          <ac:chgData name="Gerth Stølting Brodal" userId="04ef4784-6591-4f86-a140-f5c3b108582a" providerId="ADAL" clId="{56A4A36C-2ACD-4A8F-A1DA-DADBA4E09EE2}" dt="2022-08-21T18:47:33.391" v="7193"/>
          <ac:cxnSpMkLst>
            <pc:docMk/>
            <pc:sldMk cId="4253329740" sldId="282"/>
            <ac:cxnSpMk id="113" creationId="{06F5CD8C-2F08-4D60-833D-8C6C29CF77B0}"/>
          </ac:cxnSpMkLst>
        </pc:cxnChg>
        <pc:cxnChg chg="add mod">
          <ac:chgData name="Gerth Stølting Brodal" userId="04ef4784-6591-4f86-a140-f5c3b108582a" providerId="ADAL" clId="{56A4A36C-2ACD-4A8F-A1DA-DADBA4E09EE2}" dt="2022-08-21T18:48:17.065" v="7199" actId="14100"/>
          <ac:cxnSpMkLst>
            <pc:docMk/>
            <pc:sldMk cId="4253329740" sldId="282"/>
            <ac:cxnSpMk id="114" creationId="{2ADC5601-25A9-4F3C-B124-16E8C844CF40}"/>
          </ac:cxnSpMkLst>
        </pc:cxnChg>
        <pc:cxnChg chg="add mod">
          <ac:chgData name="Gerth Stølting Brodal" userId="04ef4784-6591-4f86-a140-f5c3b108582a" providerId="ADAL" clId="{56A4A36C-2ACD-4A8F-A1DA-DADBA4E09EE2}" dt="2022-08-21T18:48:36.353" v="7202" actId="14100"/>
          <ac:cxnSpMkLst>
            <pc:docMk/>
            <pc:sldMk cId="4253329740" sldId="282"/>
            <ac:cxnSpMk id="116" creationId="{E30A7484-4271-479E-844B-E34E8F18DDB6}"/>
          </ac:cxnSpMkLst>
        </pc:cxnChg>
      </pc:sldChg>
      <pc:sldChg chg="addSp delSp modSp new del mod">
        <pc:chgData name="Gerth Stølting Brodal" userId="04ef4784-6591-4f86-a140-f5c3b108582a" providerId="ADAL" clId="{56A4A36C-2ACD-4A8F-A1DA-DADBA4E09EE2}" dt="2022-08-21T18:18:46.095" v="6914" actId="47"/>
        <pc:sldMkLst>
          <pc:docMk/>
          <pc:sldMk cId="236651799" sldId="283"/>
        </pc:sldMkLst>
        <pc:spChg chg="del mod">
          <ac:chgData name="Gerth Stølting Brodal" userId="04ef4784-6591-4f86-a140-f5c3b108582a" providerId="ADAL" clId="{56A4A36C-2ACD-4A8F-A1DA-DADBA4E09EE2}" dt="2022-08-21T18:18:41.306" v="6912" actId="21"/>
          <ac:spMkLst>
            <pc:docMk/>
            <pc:sldMk cId="236651799" sldId="283"/>
            <ac:spMk id="3" creationId="{220F4212-3767-49D9-8369-3E08D48369EC}"/>
          </ac:spMkLst>
        </pc:spChg>
        <pc:spChg chg="add mod">
          <ac:chgData name="Gerth Stølting Brodal" userId="04ef4784-6591-4f86-a140-f5c3b108582a" providerId="ADAL" clId="{56A4A36C-2ACD-4A8F-A1DA-DADBA4E09EE2}" dt="2022-08-21T18:18:41.306" v="6912" actId="21"/>
          <ac:spMkLst>
            <pc:docMk/>
            <pc:sldMk cId="236651799" sldId="283"/>
            <ac:spMk id="5" creationId="{5321E776-23CF-498D-97A6-3DFB5C881196}"/>
          </ac:spMkLst>
        </pc:spChg>
      </pc:sldChg>
      <pc:sldChg chg="addSp delSp modSp new mod ord modTransition modAnim modNotesTx">
        <pc:chgData name="Gerth Stølting Brodal" userId="04ef4784-6591-4f86-a140-f5c3b108582a" providerId="ADAL" clId="{56A4A36C-2ACD-4A8F-A1DA-DADBA4E09EE2}" dt="2022-08-23T21:47:58.386" v="10335"/>
        <pc:sldMkLst>
          <pc:docMk/>
          <pc:sldMk cId="3425061815" sldId="283"/>
        </pc:sldMkLst>
        <pc:spChg chg="mod">
          <ac:chgData name="Gerth Stølting Brodal" userId="04ef4784-6591-4f86-a140-f5c3b108582a" providerId="ADAL" clId="{56A4A36C-2ACD-4A8F-A1DA-DADBA4E09EE2}" dt="2022-08-21T19:45:41.037" v="7617" actId="14100"/>
          <ac:spMkLst>
            <pc:docMk/>
            <pc:sldMk cId="3425061815" sldId="283"/>
            <ac:spMk id="2" creationId="{214150EB-8470-4A05-AECB-D1499EDD1551}"/>
          </ac:spMkLst>
        </pc:spChg>
        <pc:spChg chg="mod">
          <ac:chgData name="Gerth Stølting Brodal" userId="04ef4784-6591-4f86-a140-f5c3b108582a" providerId="ADAL" clId="{56A4A36C-2ACD-4A8F-A1DA-DADBA4E09EE2}" dt="2022-08-21T19:41:08.365" v="7518" actId="1076"/>
          <ac:spMkLst>
            <pc:docMk/>
            <pc:sldMk cId="3425061815" sldId="283"/>
            <ac:spMk id="3" creationId="{53C90234-1357-4E96-A06C-D23B558F1B9D}"/>
          </ac:spMkLst>
        </pc:spChg>
        <pc:spChg chg="add del mod">
          <ac:chgData name="Gerth Stølting Brodal" userId="04ef4784-6591-4f86-a140-f5c3b108582a" providerId="ADAL" clId="{56A4A36C-2ACD-4A8F-A1DA-DADBA4E09EE2}" dt="2022-08-21T19:29:51.543" v="7363" actId="478"/>
          <ac:spMkLst>
            <pc:docMk/>
            <pc:sldMk cId="3425061815" sldId="283"/>
            <ac:spMk id="4" creationId="{18509A96-E741-484E-A0FA-00FD39BEC029}"/>
          </ac:spMkLst>
        </pc:spChg>
        <pc:spChg chg="add mod">
          <ac:chgData name="Gerth Stølting Brodal" userId="04ef4784-6591-4f86-a140-f5c3b108582a" providerId="ADAL" clId="{56A4A36C-2ACD-4A8F-A1DA-DADBA4E09EE2}" dt="2022-08-21T19:41:08.365" v="7518" actId="1076"/>
          <ac:spMkLst>
            <pc:docMk/>
            <pc:sldMk cId="3425061815" sldId="283"/>
            <ac:spMk id="8" creationId="{4572EC55-748C-47AA-B130-2416188368CB}"/>
          </ac:spMkLst>
        </pc:spChg>
        <pc:spChg chg="add mod">
          <ac:chgData name="Gerth Stølting Brodal" userId="04ef4784-6591-4f86-a140-f5c3b108582a" providerId="ADAL" clId="{56A4A36C-2ACD-4A8F-A1DA-DADBA4E09EE2}" dt="2022-08-21T19:59:01.820" v="7633" actId="1076"/>
          <ac:spMkLst>
            <pc:docMk/>
            <pc:sldMk cId="3425061815" sldId="283"/>
            <ac:spMk id="9" creationId="{790D65F1-CB4B-4093-BBD7-9F151AA41719}"/>
          </ac:spMkLst>
        </pc:spChg>
        <pc:spChg chg="add mod">
          <ac:chgData name="Gerth Stølting Brodal" userId="04ef4784-6591-4f86-a140-f5c3b108582a" providerId="ADAL" clId="{56A4A36C-2ACD-4A8F-A1DA-DADBA4E09EE2}" dt="2022-08-21T20:14:00.704" v="7728" actId="14100"/>
          <ac:spMkLst>
            <pc:docMk/>
            <pc:sldMk cId="3425061815" sldId="283"/>
            <ac:spMk id="11" creationId="{726B7E28-70AC-4CC9-BE4D-2AC34B560CEB}"/>
          </ac:spMkLst>
        </pc:spChg>
        <pc:spChg chg="add mod">
          <ac:chgData name="Gerth Stølting Brodal" userId="04ef4784-6591-4f86-a140-f5c3b108582a" providerId="ADAL" clId="{56A4A36C-2ACD-4A8F-A1DA-DADBA4E09EE2}" dt="2022-08-21T20:00:08.042" v="7640" actId="1582"/>
          <ac:spMkLst>
            <pc:docMk/>
            <pc:sldMk cId="3425061815" sldId="283"/>
            <ac:spMk id="12" creationId="{94F10B55-85E2-473B-901E-612193B69AB9}"/>
          </ac:spMkLst>
        </pc:spChg>
        <pc:spChg chg="add mod">
          <ac:chgData name="Gerth Stølting Brodal" userId="04ef4784-6591-4f86-a140-f5c3b108582a" providerId="ADAL" clId="{56A4A36C-2ACD-4A8F-A1DA-DADBA4E09EE2}" dt="2022-08-21T20:02:29.401" v="7657" actId="1076"/>
          <ac:spMkLst>
            <pc:docMk/>
            <pc:sldMk cId="3425061815" sldId="283"/>
            <ac:spMk id="13" creationId="{C9A2F324-8C92-4CB4-89C1-79720EC7F9B9}"/>
          </ac:spMkLst>
        </pc:spChg>
        <pc:cxnChg chg="add mod">
          <ac:chgData name="Gerth Stølting Brodal" userId="04ef4784-6591-4f86-a140-f5c3b108582a" providerId="ADAL" clId="{56A4A36C-2ACD-4A8F-A1DA-DADBA4E09EE2}" dt="2022-08-21T19:59:01.820" v="7633" actId="1076"/>
          <ac:cxnSpMkLst>
            <pc:docMk/>
            <pc:sldMk cId="3425061815" sldId="283"/>
            <ac:cxnSpMk id="5" creationId="{EC33D94A-5C7C-4292-BFCB-F630A6ABE584}"/>
          </ac:cxnSpMkLst>
        </pc:cxnChg>
        <pc:cxnChg chg="add del mod">
          <ac:chgData name="Gerth Stølting Brodal" userId="04ef4784-6591-4f86-a140-f5c3b108582a" providerId="ADAL" clId="{56A4A36C-2ACD-4A8F-A1DA-DADBA4E09EE2}" dt="2022-08-21T19:39:28.085" v="7495"/>
          <ac:cxnSpMkLst>
            <pc:docMk/>
            <pc:sldMk cId="3425061815" sldId="283"/>
            <ac:cxnSpMk id="7" creationId="{DB6B5662-5B45-42F7-83B4-C0463AC4303B}"/>
          </ac:cxnSpMkLst>
        </pc:cxnChg>
      </pc:sldChg>
      <pc:sldChg chg="addSp delSp modSp new del mod delAnim modAnim">
        <pc:chgData name="Gerth Stølting Brodal" userId="04ef4784-6591-4f86-a140-f5c3b108582a" providerId="ADAL" clId="{56A4A36C-2ACD-4A8F-A1DA-DADBA4E09EE2}" dt="2022-08-21T22:05:45.560" v="8827" actId="47"/>
        <pc:sldMkLst>
          <pc:docMk/>
          <pc:sldMk cId="2176493754" sldId="284"/>
        </pc:sldMkLst>
        <pc:spChg chg="del">
          <ac:chgData name="Gerth Stølting Brodal" userId="04ef4784-6591-4f86-a140-f5c3b108582a" providerId="ADAL" clId="{56A4A36C-2ACD-4A8F-A1DA-DADBA4E09EE2}" dt="2022-08-21T21:52:23.973" v="8694" actId="478"/>
          <ac:spMkLst>
            <pc:docMk/>
            <pc:sldMk cId="2176493754" sldId="284"/>
            <ac:spMk id="3" creationId="{189FCDC2-B8A2-47FD-B92B-C6F756788EDB}"/>
          </ac:spMkLst>
        </pc:spChg>
        <pc:spChg chg="add del mod">
          <ac:chgData name="Gerth Stølting Brodal" userId="04ef4784-6591-4f86-a140-f5c3b108582a" providerId="ADAL" clId="{56A4A36C-2ACD-4A8F-A1DA-DADBA4E09EE2}" dt="2022-08-21T21:54:45.908" v="8727" actId="21"/>
          <ac:spMkLst>
            <pc:docMk/>
            <pc:sldMk cId="2176493754" sldId="284"/>
            <ac:spMk id="8" creationId="{40572C75-7464-4E1F-9160-5183D1922DA3}"/>
          </ac:spMkLst>
        </pc:spChg>
        <pc:spChg chg="add del mod">
          <ac:chgData name="Gerth Stølting Brodal" userId="04ef4784-6591-4f86-a140-f5c3b108582a" providerId="ADAL" clId="{56A4A36C-2ACD-4A8F-A1DA-DADBA4E09EE2}" dt="2022-08-21T21:52:22.285" v="8693" actId="478"/>
          <ac:spMkLst>
            <pc:docMk/>
            <pc:sldMk cId="2176493754" sldId="284"/>
            <ac:spMk id="9" creationId="{41F27542-A2B7-4FAE-B625-D48B489E7174}"/>
          </ac:spMkLst>
        </pc:spChg>
        <pc:spChg chg="add del mod">
          <ac:chgData name="Gerth Stølting Brodal" userId="04ef4784-6591-4f86-a140-f5c3b108582a" providerId="ADAL" clId="{56A4A36C-2ACD-4A8F-A1DA-DADBA4E09EE2}" dt="2022-08-21T21:50:57.270" v="8665" actId="478"/>
          <ac:spMkLst>
            <pc:docMk/>
            <pc:sldMk cId="2176493754" sldId="284"/>
            <ac:spMk id="13" creationId="{95267885-ACD6-4B4C-B59E-ECF2DD00DABE}"/>
          </ac:spMkLst>
        </pc:spChg>
        <pc:spChg chg="add del mod">
          <ac:chgData name="Gerth Stølting Brodal" userId="04ef4784-6591-4f86-a140-f5c3b108582a" providerId="ADAL" clId="{56A4A36C-2ACD-4A8F-A1DA-DADBA4E09EE2}" dt="2022-08-21T21:54:45.908" v="8727" actId="21"/>
          <ac:spMkLst>
            <pc:docMk/>
            <pc:sldMk cId="2176493754" sldId="284"/>
            <ac:spMk id="21" creationId="{476316E0-A7BA-4CCA-9076-E8A49AF4C5CD}"/>
          </ac:spMkLst>
        </pc:spChg>
        <pc:graphicFrameChg chg="add del mod modGraphic">
          <ac:chgData name="Gerth Stølting Brodal" userId="04ef4784-6591-4f86-a140-f5c3b108582a" providerId="ADAL" clId="{56A4A36C-2ACD-4A8F-A1DA-DADBA4E09EE2}" dt="2022-08-21T21:51:32.703" v="8674" actId="478"/>
          <ac:graphicFrameMkLst>
            <pc:docMk/>
            <pc:sldMk cId="2176493754" sldId="284"/>
            <ac:graphicFrameMk id="4" creationId="{8196BCA6-514A-41F3-BDE3-386EFA7FC7EA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21:54:45.908" v="8727" actId="21"/>
          <ac:graphicFrameMkLst>
            <pc:docMk/>
            <pc:sldMk cId="2176493754" sldId="284"/>
            <ac:graphicFrameMk id="5" creationId="{27C70418-E931-4B96-93FC-F8A80541A3AE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21:54:45.908" v="8727" actId="21"/>
          <ac:graphicFrameMkLst>
            <pc:docMk/>
            <pc:sldMk cId="2176493754" sldId="284"/>
            <ac:graphicFrameMk id="6" creationId="{AEDC0F4D-4E88-48FA-BF69-65D17B6F7DA6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21:50:53.478" v="8664" actId="478"/>
          <ac:graphicFrameMkLst>
            <pc:docMk/>
            <pc:sldMk cId="2176493754" sldId="284"/>
            <ac:graphicFrameMk id="7" creationId="{4EE7D79B-0C55-4BB7-A553-6EF65B53DF6C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21:53:49.283" v="8709" actId="478"/>
          <ac:graphicFrameMkLst>
            <pc:docMk/>
            <pc:sldMk cId="2176493754" sldId="284"/>
            <ac:graphicFrameMk id="14" creationId="{10078CE0-05AC-4A97-B030-2E023E0D03EC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21:51:37.026" v="8675" actId="478"/>
          <ac:graphicFrameMkLst>
            <pc:docMk/>
            <pc:sldMk cId="2176493754" sldId="284"/>
            <ac:graphicFrameMk id="15" creationId="{6B8582D3-78D7-4DB8-8C62-EF8E28E25122}"/>
          </ac:graphicFrameMkLst>
        </pc:graphicFrameChg>
        <pc:graphicFrameChg chg="add del mod">
          <ac:chgData name="Gerth Stølting Brodal" userId="04ef4784-6591-4f86-a140-f5c3b108582a" providerId="ADAL" clId="{56A4A36C-2ACD-4A8F-A1DA-DADBA4E09EE2}" dt="2022-08-21T21:51:39.674" v="8676" actId="478"/>
          <ac:graphicFrameMkLst>
            <pc:docMk/>
            <pc:sldMk cId="2176493754" sldId="284"/>
            <ac:graphicFrameMk id="19" creationId="{0BF45E9E-2957-41D5-B3C6-BDD1B5EC8267}"/>
          </ac:graphicFrameMkLst>
        </pc:graphicFrameChg>
        <pc:graphicFrameChg chg="add del mod modGraphic">
          <ac:chgData name="Gerth Stølting Brodal" userId="04ef4784-6591-4f86-a140-f5c3b108582a" providerId="ADAL" clId="{56A4A36C-2ACD-4A8F-A1DA-DADBA4E09EE2}" dt="2022-08-21T21:54:45.908" v="8727" actId="21"/>
          <ac:graphicFrameMkLst>
            <pc:docMk/>
            <pc:sldMk cId="2176493754" sldId="284"/>
            <ac:graphicFrameMk id="20" creationId="{1D23C558-561C-42A8-986F-64804760C8C3}"/>
          </ac:graphicFrameMkLst>
        </pc:graphicFrameChg>
        <pc:cxnChg chg="add del mod">
          <ac:chgData name="Gerth Stølting Brodal" userId="04ef4784-6591-4f86-a140-f5c3b108582a" providerId="ADAL" clId="{56A4A36C-2ACD-4A8F-A1DA-DADBA4E09EE2}" dt="2022-08-21T21:54:45.908" v="8727" actId="21"/>
          <ac:cxnSpMkLst>
            <pc:docMk/>
            <pc:sldMk cId="2176493754" sldId="284"/>
            <ac:cxnSpMk id="10" creationId="{FAF380B0-3679-49BA-AAD6-C9BF2A7A1D9B}"/>
          </ac:cxnSpMkLst>
        </pc:cxnChg>
        <pc:cxnChg chg="add del mod">
          <ac:chgData name="Gerth Stølting Brodal" userId="04ef4784-6591-4f86-a140-f5c3b108582a" providerId="ADAL" clId="{56A4A36C-2ACD-4A8F-A1DA-DADBA4E09EE2}" dt="2022-08-21T21:54:45.908" v="8727" actId="21"/>
          <ac:cxnSpMkLst>
            <pc:docMk/>
            <pc:sldMk cId="2176493754" sldId="284"/>
            <ac:cxnSpMk id="11" creationId="{7B56A6E9-40C9-44D6-B156-F70E0E7BCC16}"/>
          </ac:cxnSpMkLst>
        </pc:cxnChg>
        <pc:cxnChg chg="add del mod">
          <ac:chgData name="Gerth Stølting Brodal" userId="04ef4784-6591-4f86-a140-f5c3b108582a" providerId="ADAL" clId="{56A4A36C-2ACD-4A8F-A1DA-DADBA4E09EE2}" dt="2022-08-21T21:50:53.478" v="8664" actId="478"/>
          <ac:cxnSpMkLst>
            <pc:docMk/>
            <pc:sldMk cId="2176493754" sldId="284"/>
            <ac:cxnSpMk id="12" creationId="{7D8ED58F-ECAE-4638-9064-BC32217E056D}"/>
          </ac:cxnSpMkLst>
        </pc:cxnChg>
      </pc:sldChg>
      <pc:sldChg chg="addSp delSp modSp new mod modTransition">
        <pc:chgData name="Gerth Stølting Brodal" userId="04ef4784-6591-4f86-a140-f5c3b108582a" providerId="ADAL" clId="{56A4A36C-2ACD-4A8F-A1DA-DADBA4E09EE2}" dt="2022-08-23T21:47:58.386" v="10335"/>
        <pc:sldMkLst>
          <pc:docMk/>
          <pc:sldMk cId="3966720327" sldId="284"/>
        </pc:sldMkLst>
        <pc:spChg chg="del">
          <ac:chgData name="Gerth Stølting Brodal" userId="04ef4784-6591-4f86-a140-f5c3b108582a" providerId="ADAL" clId="{56A4A36C-2ACD-4A8F-A1DA-DADBA4E09EE2}" dt="2022-08-23T20:36:55.006" v="10303" actId="478"/>
          <ac:spMkLst>
            <pc:docMk/>
            <pc:sldMk cId="3966720327" sldId="284"/>
            <ac:spMk id="2" creationId="{1067B518-18A5-41D9-8954-DE9E99CB6281}"/>
          </ac:spMkLst>
        </pc:spChg>
        <pc:spChg chg="mod">
          <ac:chgData name="Gerth Stølting Brodal" userId="04ef4784-6591-4f86-a140-f5c3b108582a" providerId="ADAL" clId="{56A4A36C-2ACD-4A8F-A1DA-DADBA4E09EE2}" dt="2022-08-23T20:40:00.324" v="10313" actId="14100"/>
          <ac:spMkLst>
            <pc:docMk/>
            <pc:sldMk cId="3966720327" sldId="284"/>
            <ac:spMk id="3" creationId="{A5A56988-3248-4ED3-A028-AC9CA4811FBD}"/>
          </ac:spMkLst>
        </pc:spChg>
        <pc:spChg chg="add del">
          <ac:chgData name="Gerth Stølting Brodal" userId="04ef4784-6591-4f86-a140-f5c3b108582a" providerId="ADAL" clId="{56A4A36C-2ACD-4A8F-A1DA-DADBA4E09EE2}" dt="2022-08-23T20:36:36.842" v="10288" actId="22"/>
          <ac:spMkLst>
            <pc:docMk/>
            <pc:sldMk cId="3966720327" sldId="284"/>
            <ac:spMk id="5" creationId="{7458EF48-7E3A-40CA-81E9-0A6D8D6A19F6}"/>
          </ac:spMkLst>
        </pc:spChg>
      </pc:sldChg>
      <pc:sldChg chg="modSp add mod modTransition modAnim">
        <pc:chgData name="Gerth Stølting Brodal" userId="04ef4784-6591-4f86-a140-f5c3b108582a" providerId="ADAL" clId="{56A4A36C-2ACD-4A8F-A1DA-DADBA4E09EE2}" dt="2022-08-24T06:41:25.917" v="10828"/>
        <pc:sldMkLst>
          <pc:docMk/>
          <pc:sldMk cId="3521777303" sldId="285"/>
        </pc:sldMkLst>
        <pc:spChg chg="mod">
          <ac:chgData name="Gerth Stølting Brodal" userId="04ef4784-6591-4f86-a140-f5c3b108582a" providerId="ADAL" clId="{56A4A36C-2ACD-4A8F-A1DA-DADBA4E09EE2}" dt="2022-08-24T06:41:12.447" v="10826" actId="1076"/>
          <ac:spMkLst>
            <pc:docMk/>
            <pc:sldMk cId="3521777303" sldId="285"/>
            <ac:spMk id="8" creationId="{C96D4F13-E278-4356-B6A9-18412161CD75}"/>
          </ac:spMkLst>
        </pc:spChg>
        <pc:spChg chg="mod">
          <ac:chgData name="Gerth Stølting Brodal" userId="04ef4784-6591-4f86-a140-f5c3b108582a" providerId="ADAL" clId="{56A4A36C-2ACD-4A8F-A1DA-DADBA4E09EE2}" dt="2022-08-23T22:57:12.133" v="10721" actId="6549"/>
          <ac:spMkLst>
            <pc:docMk/>
            <pc:sldMk cId="3521777303" sldId="285"/>
            <ac:spMk id="9" creationId="{7F2038AC-EE92-45D4-8863-9993412F09F9}"/>
          </ac:spMkLst>
        </pc:spChg>
      </pc:sldChg>
      <pc:sldChg chg="modSp add mod modAnim">
        <pc:chgData name="Gerth Stølting Brodal" userId="04ef4784-6591-4f86-a140-f5c3b108582a" providerId="ADAL" clId="{56A4A36C-2ACD-4A8F-A1DA-DADBA4E09EE2}" dt="2022-08-23T22:53:01.224" v="10719" actId="1037"/>
        <pc:sldMkLst>
          <pc:docMk/>
          <pc:sldMk cId="1811015539" sldId="286"/>
        </pc:sldMkLst>
        <pc:spChg chg="mod">
          <ac:chgData name="Gerth Stølting Brodal" userId="04ef4784-6591-4f86-a140-f5c3b108582a" providerId="ADAL" clId="{56A4A36C-2ACD-4A8F-A1DA-DADBA4E09EE2}" dt="2022-08-23T22:53:01.224" v="10719" actId="1037"/>
          <ac:spMkLst>
            <pc:docMk/>
            <pc:sldMk cId="1811015539" sldId="286"/>
            <ac:spMk id="20" creationId="{0EC86907-48C0-47F8-9808-DD2E904A5547}"/>
          </ac:spMkLst>
        </pc:spChg>
        <pc:spChg chg="mod">
          <ac:chgData name="Gerth Stølting Brodal" userId="04ef4784-6591-4f86-a140-f5c3b108582a" providerId="ADAL" clId="{56A4A36C-2ACD-4A8F-A1DA-DADBA4E09EE2}" dt="2022-08-23T22:45:49.597" v="10614"/>
          <ac:spMkLst>
            <pc:docMk/>
            <pc:sldMk cId="1811015539" sldId="286"/>
            <ac:spMk id="21" creationId="{DC8A3FF4-0E6E-4943-B52A-16EEC2FABAF4}"/>
          </ac:spMkLst>
        </pc:sp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71" creationId="{50B36EB7-630E-4B3B-9072-DF7EB54968C4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0" creationId="{58CEC42A-E277-4283-B542-7A241F14A10E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1" creationId="{49AF2F33-D551-4312-9E8C-E30ECB914625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2" creationId="{2E97C5D2-D37F-4D4B-AEE8-DB85029E8637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3" creationId="{D0F17757-6BE6-472E-B708-4F6F6D28FDA4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4" creationId="{78B48BFD-A38C-4DAA-A499-247D32E90370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5" creationId="{B1CD687F-0BF3-4F52-B098-03D17B67834C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6" creationId="{EDC23D7F-5C58-4C7C-9B06-4C2333366433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97" creationId="{CD032174-FD36-4ED6-87DE-1E5D4ABEE210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100" creationId="{C577AAE9-B441-4148-8706-4F8B51285F22}"/>
          </ac:cxnSpMkLst>
        </pc:cxnChg>
        <pc:cxnChg chg="mod">
          <ac:chgData name="Gerth Stølting Brodal" userId="04ef4784-6591-4f86-a140-f5c3b108582a" providerId="ADAL" clId="{56A4A36C-2ACD-4A8F-A1DA-DADBA4E09EE2}" dt="2022-08-23T22:47:01.069" v="10677" actId="14100"/>
          <ac:cxnSpMkLst>
            <pc:docMk/>
            <pc:sldMk cId="1811015539" sldId="286"/>
            <ac:cxnSpMk id="107" creationId="{9CCCE759-29E6-46B3-A347-3C1C653162D3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109" creationId="{2F93C470-593C-478C-B365-D1EBAE5D730D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111" creationId="{086B4F42-EB91-4FD0-AEEE-126F751C1EDE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113" creationId="{06F5CD8C-2F08-4D60-833D-8C6C29CF77B0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114" creationId="{2ADC5601-25A9-4F3C-B124-16E8C844CF40}"/>
          </ac:cxnSpMkLst>
        </pc:cxnChg>
        <pc:cxnChg chg="mod">
          <ac:chgData name="Gerth Stølting Brodal" userId="04ef4784-6591-4f86-a140-f5c3b108582a" providerId="ADAL" clId="{56A4A36C-2ACD-4A8F-A1DA-DADBA4E09EE2}" dt="2022-08-23T22:45:49.597" v="10614"/>
          <ac:cxnSpMkLst>
            <pc:docMk/>
            <pc:sldMk cId="1811015539" sldId="286"/>
            <ac:cxnSpMk id="116" creationId="{E30A7484-4271-479E-844B-E34E8F18DDB6}"/>
          </ac:cxnSpMkLst>
        </pc:cxnChg>
      </pc:sldChg>
      <pc:sldMasterChg chg="modTransition modSldLayout">
        <pc:chgData name="Gerth Stølting Brodal" userId="04ef4784-6591-4f86-a140-f5c3b108582a" providerId="ADAL" clId="{56A4A36C-2ACD-4A8F-A1DA-DADBA4E09EE2}" dt="2022-08-23T21:47:58.386" v="10335"/>
        <pc:sldMasterMkLst>
          <pc:docMk/>
          <pc:sldMasterMk cId="2446565107" sldId="2147483648"/>
        </pc:sldMasterMkLst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3398273188" sldId="2147483649"/>
          </pc:sldLayoutMkLst>
        </pc:sldLayoutChg>
        <pc:sldLayoutChg chg="addSp delSp modSp mod 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1063029488" sldId="2147483650"/>
          </pc:sldLayoutMkLst>
          <pc:spChg chg="mod">
            <ac:chgData name="Gerth Stølting Brodal" userId="04ef4784-6591-4f86-a140-f5c3b108582a" providerId="ADAL" clId="{56A4A36C-2ACD-4A8F-A1DA-DADBA4E09EE2}" dt="2022-08-23T19:12:32.161" v="9898" actId="113"/>
            <ac:spMkLst>
              <pc:docMk/>
              <pc:sldMasterMk cId="2446565107" sldId="2147483648"/>
              <pc:sldLayoutMk cId="1063029488" sldId="2147483650"/>
              <ac:spMk id="2" creationId="{7F03A09C-0B58-45DD-BF90-E5EFD9DA7E48}"/>
            </ac:spMkLst>
          </pc:spChg>
          <pc:spChg chg="mod">
            <ac:chgData name="Gerth Stølting Brodal" userId="04ef4784-6591-4f86-a140-f5c3b108582a" providerId="ADAL" clId="{56A4A36C-2ACD-4A8F-A1DA-DADBA4E09EE2}" dt="2022-08-20T20:56:21.273" v="1272" actId="179"/>
            <ac:spMkLst>
              <pc:docMk/>
              <pc:sldMasterMk cId="2446565107" sldId="2147483648"/>
              <pc:sldLayoutMk cId="1063029488" sldId="2147483650"/>
              <ac:spMk id="3" creationId="{5DF673C3-2E7E-4AE9-A769-A4E5B1F9C222}"/>
            </ac:spMkLst>
          </pc:spChg>
          <pc:spChg chg="add del">
            <ac:chgData name="Gerth Stølting Brodal" userId="04ef4784-6591-4f86-a140-f5c3b108582a" providerId="ADAL" clId="{56A4A36C-2ACD-4A8F-A1DA-DADBA4E09EE2}" dt="2022-08-23T19:11:20.469" v="9896" actId="11529"/>
            <ac:spMkLst>
              <pc:docMk/>
              <pc:sldMasterMk cId="2446565107" sldId="2147483648"/>
              <pc:sldLayoutMk cId="1063029488" sldId="2147483650"/>
              <ac:spMk id="7" creationId="{94F830DE-9B91-4632-A4A8-004F5ACCD2C2}"/>
            </ac:spMkLst>
          </pc:spChg>
          <pc:spChg chg="add del mod">
            <ac:chgData name="Gerth Stølting Brodal" userId="04ef4784-6591-4f86-a140-f5c3b108582a" providerId="ADAL" clId="{56A4A36C-2ACD-4A8F-A1DA-DADBA4E09EE2}" dt="2022-08-23T19:12:39.600" v="9899" actId="478"/>
            <ac:spMkLst>
              <pc:docMk/>
              <pc:sldMasterMk cId="2446565107" sldId="2147483648"/>
              <pc:sldLayoutMk cId="1063029488" sldId="2147483650"/>
              <ac:spMk id="8" creationId="{A162C6A3-5E55-4F21-8A00-C43BA37B5E1A}"/>
            </ac:spMkLst>
          </pc:spChg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897897874" sldId="2147483651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4267257004" sldId="2147483652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1632246015" sldId="2147483653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3523993138" sldId="2147483654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3474564020" sldId="2147483655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1650868187" sldId="2147483656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2352940845" sldId="2147483657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3605856752" sldId="2147483658"/>
          </pc:sldLayoutMkLst>
        </pc:sldLayoutChg>
        <pc:sldLayoutChg chg="modTransition">
          <pc:chgData name="Gerth Stølting Brodal" userId="04ef4784-6591-4f86-a140-f5c3b108582a" providerId="ADAL" clId="{56A4A36C-2ACD-4A8F-A1DA-DADBA4E09EE2}" dt="2022-08-23T21:47:58.386" v="10335"/>
          <pc:sldLayoutMkLst>
            <pc:docMk/>
            <pc:sldMasterMk cId="2446565107" sldId="2147483648"/>
            <pc:sldLayoutMk cId="1674263178" sldId="2147483659"/>
          </pc:sldLayoutMkLst>
        </pc:sldLayoutChg>
      </pc:sldMasterChg>
    </pc:docChg>
  </pc:docChgLst>
  <pc:docChgLst>
    <pc:chgData name="Gerth Stølting Brodal" userId="04ef4784-6591-4f86-a140-f5c3b108582a" providerId="ADAL" clId="{22979409-3028-480A-8C81-5952FE20E81D}"/>
    <pc:docChg chg="undo redo custSel modSld">
      <pc:chgData name="Gerth Stølting Brodal" userId="04ef4784-6591-4f86-a140-f5c3b108582a" providerId="ADAL" clId="{22979409-3028-480A-8C81-5952FE20E81D}" dt="2024-06-09T15:11:40.365" v="62" actId="20577"/>
      <pc:docMkLst>
        <pc:docMk/>
      </pc:docMkLst>
      <pc:sldChg chg="modSp mod modAnim modNotesTx">
        <pc:chgData name="Gerth Stølting Brodal" userId="04ef4784-6591-4f86-a140-f5c3b108582a" providerId="ADAL" clId="{22979409-3028-480A-8C81-5952FE20E81D}" dt="2024-06-09T15:11:40.365" v="62" actId="20577"/>
        <pc:sldMkLst>
          <pc:docMk/>
          <pc:sldMk cId="3521777303" sldId="285"/>
        </pc:sldMkLst>
        <pc:spChg chg="mod">
          <ac:chgData name="Gerth Stølting Brodal" userId="04ef4784-6591-4f86-a140-f5c3b108582a" providerId="ADAL" clId="{22979409-3028-480A-8C81-5952FE20E81D}" dt="2024-06-09T15:03:13.867" v="21" actId="20577"/>
          <ac:spMkLst>
            <pc:docMk/>
            <pc:sldMk cId="3521777303" sldId="285"/>
            <ac:spMk id="8" creationId="{C96D4F13-E278-4356-B6A9-18412161CD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C11FEE42-62C9-4D15-8FD4-C7BEFB587C00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D6C8224-682C-4C59-B6E2-D0B767A0CBF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2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tfystutor.dk/upload/docs/2022/udgivelser/datalogi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theoretical-computer-scienc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016/j.tcs.2007.07.01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Velkommen. </a:t>
            </a:r>
          </a:p>
          <a:p>
            <a:r>
              <a:rPr lang="da-DK" dirty="0"/>
              <a:t>Mit navn er Gerth. Jeg er underviser på kurset Algoritmer og Datastrukturer, som de fleste af jer skal have fra næste uge.</a:t>
            </a:r>
          </a:p>
          <a:p>
            <a:r>
              <a:rPr lang="da-DK" dirty="0"/>
              <a:t>Tutorerne har spurgt om jeg vil et holde fagligt oplæg her i RUS ugen – det må dog ikke være pensum.</a:t>
            </a:r>
          </a:p>
          <a:p>
            <a:r>
              <a:rPr lang="da-DK" dirty="0"/>
              <a:t>Jeg har valgt at snakke om noget, som ikke indgår i nogle af kurserne på institut for datalogi.</a:t>
            </a:r>
          </a:p>
          <a:p>
            <a:endParaRPr lang="da-DK" dirty="0"/>
          </a:p>
          <a:p>
            <a:r>
              <a:rPr lang="da-DK" dirty="0"/>
              <a:t>RUS program :  </a:t>
            </a:r>
          </a:p>
          <a:p>
            <a:r>
              <a:rPr lang="da-DK" dirty="0">
                <a:hlinkClick r:id="rId3"/>
              </a:rPr>
              <a:t>https://studerende.au.dk/fileadmin/studerende.au.dk/ST/Studiestart/datalogi_2024_juni.pdf</a:t>
            </a:r>
          </a:p>
          <a:p>
            <a:r>
              <a:rPr lang="da-DK" dirty="0">
                <a:hlinkClick r:id="rId3"/>
              </a:rPr>
              <a:t>https://matfystutor.dk/upload/docs/2022/udgivelser/datalogi.pdf</a:t>
            </a:r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331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0254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0276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Denne løsning bygger strengen bagfra…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42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Kunne også have konstrueret strengen forfra ved at kigge på pilene i den modsatte retning og starte med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4855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første afsnit af Den Grimme Ælling = 891 tegn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9788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Grimme ælling 875 -&gt; 610 blokke af konsekutive ens bogstaver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9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Paolo Ferragina and </a:t>
            </a:r>
            <a:r>
              <a:rPr lang="it-IT"/>
              <a:t>Giovanni Manzin, FOCS 2000</a:t>
            </a:r>
            <a:endParaRPr lang="it-IT" dirty="0"/>
          </a:p>
          <a:p>
            <a:endParaRPr lang="it-IT" dirty="0"/>
          </a:p>
          <a:p>
            <a:r>
              <a:rPr lang="da-DK" dirty="0"/>
              <a:t>Basalt set samme algoritme som den hurtige inverse BWT, hvor man søger efter øvre og nedre grænse</a:t>
            </a:r>
          </a:p>
          <a:p>
            <a:endParaRPr lang="da-DK" dirty="0"/>
          </a:p>
          <a:p>
            <a:r>
              <a:rPr lang="da-DK" dirty="0"/>
              <a:t>Bemærk at BWT kan konstrueres ud fra </a:t>
            </a:r>
            <a:r>
              <a:rPr lang="da-DK" dirty="0" err="1"/>
              <a:t>SuffixArray</a:t>
            </a:r>
            <a:r>
              <a:rPr lang="da-DK" dirty="0"/>
              <a:t>: BWT[i] = </a:t>
            </a:r>
            <a:r>
              <a:rPr lang="da-DK" dirty="0" err="1"/>
              <a:t>string</a:t>
            </a:r>
            <a:r>
              <a:rPr lang="da-DK" dirty="0"/>
              <a:t>[</a:t>
            </a:r>
            <a:r>
              <a:rPr lang="da-DK" dirty="0" err="1"/>
              <a:t>SuffixArray</a:t>
            </a:r>
            <a:r>
              <a:rPr lang="da-DK" dirty="0"/>
              <a:t>[i] – 1 MOD |</a:t>
            </a:r>
            <a:r>
              <a:rPr lang="da-DK" dirty="0" err="1"/>
              <a:t>string</a:t>
            </a:r>
            <a:r>
              <a:rPr lang="da-DK" dirty="0"/>
              <a:t>|]</a:t>
            </a:r>
          </a:p>
          <a:p>
            <a:endParaRPr lang="da-DK" dirty="0"/>
          </a:p>
          <a:p>
            <a:r>
              <a:rPr lang="da-DK" dirty="0" err="1"/>
              <a:t>SuffixArray</a:t>
            </a:r>
            <a:r>
              <a:rPr lang="da-DK" dirty="0"/>
              <a:t> kan konstrueres effektivt, fx </a:t>
            </a:r>
            <a:r>
              <a:rPr lang="da-DK" dirty="0" err="1"/>
              <a:t>vha</a:t>
            </a:r>
            <a:r>
              <a:rPr lang="da-DK" dirty="0"/>
              <a:t> </a:t>
            </a:r>
            <a:r>
              <a:rPr lang="da-DK" dirty="0" err="1"/>
              <a:t>SuffixTræer</a:t>
            </a:r>
            <a:r>
              <a:rPr lang="da-DK" dirty="0"/>
              <a:t> (siden Weiner i 1973) eller direkte =&gt; effektiv BWT konstruktion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1334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var et eksempel på en datalogisk forelæsning…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996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none" dirty="0"/>
              <a:t>Teknisk rapport fra 1994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824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none" dirty="0"/>
              <a:t>Michael </a:t>
            </a:r>
            <a:r>
              <a:rPr lang="da-DK" u="none" dirty="0" err="1"/>
              <a:t>Burrows</a:t>
            </a:r>
            <a:r>
              <a:rPr lang="da-DK" u="none" dirty="0"/>
              <a:t> (1963-, </a:t>
            </a:r>
            <a:r>
              <a:rPr lang="da-DK" u="none" dirty="0" err="1"/>
              <a:t>currently</a:t>
            </a:r>
            <a:r>
              <a:rPr lang="da-DK" u="none" dirty="0"/>
              <a:t> Google) and David J. Wheeler (1927-2004, University of Cambridge)</a:t>
            </a:r>
          </a:p>
          <a:p>
            <a:r>
              <a:rPr lang="da-DK" u="none" dirty="0"/>
              <a:t>https://youtu.be/4WRANhDiSHM?t=543</a:t>
            </a:r>
          </a:p>
          <a:p>
            <a:r>
              <a:rPr lang="da-DK" u="none" dirty="0"/>
              <a:t>1983 arbejdede Wheeler with AT&amp;T Bell Laboratories (på </a:t>
            </a:r>
            <a:r>
              <a:rPr lang="da-DK" u="none" dirty="0" err="1"/>
              <a:t>orlog</a:t>
            </a:r>
            <a:r>
              <a:rPr lang="da-DK" u="none" dirty="0"/>
              <a:t> fra University of Cambridge)</a:t>
            </a:r>
          </a:p>
          <a:p>
            <a:endParaRPr lang="da-DK" u="none" dirty="0"/>
          </a:p>
          <a:p>
            <a:r>
              <a:rPr lang="da-DK" u="none" dirty="0"/>
              <a:t>Wheeler publicerede aldrig resultatet</a:t>
            </a:r>
          </a:p>
          <a:p>
            <a:r>
              <a:rPr lang="da-DK" u="none" dirty="0" err="1"/>
              <a:t>Burrows</a:t>
            </a:r>
            <a:r>
              <a:rPr lang="da-DK" u="none" dirty="0"/>
              <a:t> sammen med Wheeler beskrev hvordan man beregne transformationen effektivt</a:t>
            </a:r>
          </a:p>
          <a:p>
            <a:r>
              <a:rPr lang="da-DK" u="none" dirty="0"/>
              <a:t>DCC gav af princip ingen begrundelse hvorfor artiklen ikke blev optaget</a:t>
            </a:r>
          </a:p>
          <a:p>
            <a:r>
              <a:rPr lang="da-DK" u="none" dirty="0"/>
              <a:t>DCC opdagede at de havde lavet en fejl, og inviterede forfatterne til at sende artiklen ind året efter – det afviste de dog – og af ”princip uden begrundelse”</a:t>
            </a:r>
          </a:p>
          <a:p>
            <a:r>
              <a:rPr lang="da-DK" u="none" dirty="0" err="1"/>
              <a:t>Wheeler’s</a:t>
            </a:r>
            <a:r>
              <a:rPr lang="da-DK" u="none" dirty="0"/>
              <a:t> kone mener resultatet stammer tilbage </a:t>
            </a:r>
            <a:r>
              <a:rPr lang="da-DK" u="none" dirty="0" err="1"/>
              <a:t>fram</a:t>
            </a:r>
            <a:r>
              <a:rPr lang="da-DK" u="none" dirty="0"/>
              <a:t> 1978.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 tooltip="Go to Theoretical Computer Science on ScienceDirect"/>
              </a:rPr>
              <a:t>Theoretical Computer Science</a:t>
            </a:r>
            <a:r>
              <a:rPr lang="en-US" dirty="0"/>
              <a:t>: Special issue on BWT</a:t>
            </a:r>
          </a:p>
          <a:p>
            <a:r>
              <a:rPr lang="en-US" dirty="0">
                <a:hlinkClick r:id="rId4" tooltip="Persistent link using digital object identifier"/>
              </a:rPr>
              <a:t>https://doi.org/10.1016/j.tcs.2007.07.011</a:t>
            </a:r>
            <a:endParaRPr lang="en-US" dirty="0"/>
          </a:p>
          <a:p>
            <a:r>
              <a:rPr lang="en-US" dirty="0"/>
              <a:t>2022 award </a:t>
            </a:r>
            <a:r>
              <a:rPr lang="en-US" dirty="0" err="1"/>
              <a:t>sammen</a:t>
            </a:r>
            <a:r>
              <a:rPr lang="en-US" dirty="0"/>
              <a:t> med </a:t>
            </a:r>
            <a:r>
              <a:rPr lang="en-US" dirty="0" err="1"/>
              <a:t>Ferragina</a:t>
            </a:r>
            <a:r>
              <a:rPr lang="en-US" dirty="0"/>
              <a:t> &amp; Manzini for BWT </a:t>
            </a:r>
            <a:r>
              <a:rPr lang="en-US"/>
              <a:t>og FM-index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210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382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…og nu det tekniske</a:t>
            </a:r>
          </a:p>
          <a:p>
            <a:r>
              <a:rPr lang="da-DK" dirty="0"/>
              <a:t>4 = position af $, så er faktisk redundant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603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Effektivt = undgå at beregne alle rotationer eksplicit, har man i litteraturen adskillige effektive algoritmer</a:t>
            </a:r>
          </a:p>
          <a:p>
            <a:r>
              <a:rPr lang="da-DK" dirty="0"/>
              <a:t>Mange anvendelser inden for bioinformatik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62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litteraturen møder man både $ og indeks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728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169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C8224-682C-4C59-B6E2-D0B767A0CBF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31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0BE7-BC0D-4064-AEB4-44F6A4C9D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383F4-9EEA-4ED7-99C7-5CE28C77C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956AC-26A6-45C4-85AB-62A8F389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91B80-D249-42B6-89D0-29FAE3D7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00CF0-5F3E-46E5-B39C-1E27609A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82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4EA6-86BF-49A6-8718-FB7FE86C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C6B5C-4548-42C6-9BD4-DCE760BDA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406F0-1208-44FE-A530-A6CA3198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557EA-B98C-4512-951A-B32D908A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B26E0-E1E0-413E-9C44-B846E70B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58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6CE897-5B5E-4EC2-B2A4-CE547FDE2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8F0F7-ECE3-4B3D-95EB-D63204261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80922-0508-44AB-B991-33F85251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24754-FCAF-4DC0-871E-98B282A0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57FE5-4FDB-4787-8E08-DBC040DF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42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A09C-0B58-45DD-BF90-E5EFD9DA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673C3-2E7E-4AE9-A769-A4E5B1F9C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4C2B8-D876-47FE-B923-67F2C4A9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8F5A-FEF6-45AA-BA2F-3485F0C6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CA269-7E2D-40F3-AAA5-6D6E7ECD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30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4DE8-7E96-42C5-BD82-9ED94537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58D1A-58E9-4B22-86C1-B155C5D2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B7D66-0BCA-4E82-A281-1D75DED5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068E7-982E-4947-A72E-D2CC1320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5FF80-F66F-4DFF-B72F-2E9DA98C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78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225F-5E00-42E8-8834-E2309739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5EA0F-CEB6-434B-9EA9-E16CEEA1C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7C2AC-C0C2-4802-A4AC-73692F61C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D042-2F21-4389-BA07-2B9824B7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E215-0198-41FB-AE0D-7DF085CB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B2046-8921-4DC1-9E7D-0BC7BC51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72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282B-CB30-4FA2-95B7-D6C05F01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44D7-F0E8-4925-AAD0-76A8572A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75C56-DE8C-40A8-9FD6-79DE23B70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F9A74-5083-4C49-A291-5DC71AFA5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881DA-A244-4BF4-9E35-80F23D9D3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FB858-650B-4DE6-A525-EE6BE0377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72F70-B526-4436-99B0-D2EC73DC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2076A-4177-45BC-B43E-2CCD73E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22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9F7A-ABD7-4582-8CA7-86CF94E5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F1ACA-04BD-451D-99C9-251FF2C9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89BDC-BB15-4B61-B67B-B2FD6C0B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3D49E-B4D2-40E7-A224-F5B35B57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39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2F27A-7C72-41B5-A98E-40D8ABFA1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B74F6-92FB-4187-9F97-82F789FC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C2DF1-C9EA-4FD0-8B9E-EA2D3555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45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5CE8-A129-45B9-B5C0-842A35CD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170A4-EA12-42E5-ABB1-DDD42C42E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81A2A-10E8-4264-9423-40C67B0E0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B5B04-A778-4634-94FC-CD00003B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398BB-24CE-480A-9B3D-E6621A0C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538A2-212D-4D8E-A878-6CA94FD5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08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8AE9-6BBC-4F56-8DB0-84ED0E1A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13D3F-F2D3-4361-9135-D7A7458DE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210BA-ADEE-4217-A374-E341F0850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996FD-F9F2-47D3-B54E-A805E7F6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6585F-4693-4AF6-B5EF-6367EF9A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2C4F9-0FDA-4590-BD1F-229A2A0E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29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0026F-E20E-4850-A60F-0040E474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EE3EB-9837-41A3-B346-4CAE51FFF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2E880-ED64-44F4-9934-24740F73B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C8C98-9921-4D45-8948-B5A8C8EEC683}" type="datetimeFigureOut">
              <a:rPr lang="da-DK" smtClean="0"/>
              <a:t>21-08-2024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1BB7-9AF4-454B-BCC0-E553ADD13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84872-5271-4E2C-A318-25D916209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C1C9E-33A4-4142-AC77-D1435A7E70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656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urrows&#8211;Wheeler_transfor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tcs.2007.07.011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?q=%22A+Block-sorting+Lossless+Data+Compression+Algorithm%2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92D3-134E-4082-9DB5-DB6B473E8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7665"/>
            <a:ext cx="9144000" cy="2387600"/>
          </a:xfrm>
        </p:spPr>
        <p:txBody>
          <a:bodyPr>
            <a:normAutofit/>
          </a:bodyPr>
          <a:lstStyle/>
          <a:p>
            <a:r>
              <a:rPr lang="da-DK" sz="8800" b="1" dirty="0"/>
              <a:t>Datalogiforelæsning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D3297-FE82-4940-888C-86C1CDC99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0401"/>
            <a:ext cx="9144000" cy="1204415"/>
          </a:xfrm>
        </p:spPr>
        <p:txBody>
          <a:bodyPr>
            <a:normAutofit/>
          </a:bodyPr>
          <a:lstStyle/>
          <a:p>
            <a:r>
              <a:rPr lang="da-DK" sz="4400" dirty="0"/>
              <a:t>Gerth Stølting Brodal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CCE71-F58A-4525-8F4A-20BC77B56C2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Datalogi Introdage, Institut for Datalogi, Aarhus Universitet, 21. august 2024</a:t>
            </a:r>
          </a:p>
        </p:txBody>
      </p:sp>
    </p:spTree>
    <p:extLst>
      <p:ext uri="{BB962C8B-B14F-4D97-AF65-F5344CB8AC3E}">
        <p14:creationId xmlns:p14="http://schemas.microsoft.com/office/powerpoint/2010/main" val="2597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2B375D-2446-494F-A5FE-88D17CA0762A}"/>
              </a:ext>
            </a:extLst>
          </p:cNvPr>
          <p:cNvGraphicFramePr>
            <a:graphicFrameLocks noGrp="1"/>
          </p:cNvGraphicFramePr>
          <p:nvPr/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F6DCA7B-A171-474A-96EE-5097C6F4A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01112"/>
              </p:ext>
            </p:extLst>
          </p:nvPr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4851085-971B-4782-BB98-9535A2C08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248979"/>
              </p:ext>
            </p:extLst>
          </p:nvPr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B6B21C-C0BC-409B-B7F9-5BD8EEB0D644}"/>
              </a:ext>
            </a:extLst>
          </p:cNvPr>
          <p:cNvSpPr txBox="1"/>
          <p:nvPr/>
        </p:nvSpPr>
        <p:spPr>
          <a:xfrm>
            <a:off x="922994" y="3244334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DA98D-AC9E-449E-82CC-99DBD78E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5EEA58-D0EE-4A55-8807-6836261A6437}"/>
              </a:ext>
            </a:extLst>
          </p:cNvPr>
          <p:cNvGraphicFramePr>
            <a:graphicFrameLocks noGrp="1"/>
          </p:cNvGraphicFramePr>
          <p:nvPr/>
        </p:nvGraphicFramePr>
        <p:xfrm>
          <a:off x="1113207" y="324790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6227E4-4471-4402-A992-BAF82841CFB7}"/>
              </a:ext>
            </a:extLst>
          </p:cNvPr>
          <p:cNvCxnSpPr/>
          <p:nvPr/>
        </p:nvCxnSpPr>
        <p:spPr>
          <a:xfrm>
            <a:off x="4065172" y="342900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30FD0F-94ED-4AF5-9B62-B87F0F643FC7}"/>
              </a:ext>
            </a:extLst>
          </p:cNvPr>
          <p:cNvSpPr txBox="1">
            <a:spLocks/>
          </p:cNvSpPr>
          <p:nvPr/>
        </p:nvSpPr>
        <p:spPr>
          <a:xfrm>
            <a:off x="5634891" y="5440680"/>
            <a:ext cx="2425645" cy="3544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/>
              <a:t>sorterede rotationer</a:t>
            </a:r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A147F-25A8-433A-8664-B1A4FF735502}"/>
              </a:ext>
            </a:extLst>
          </p:cNvPr>
          <p:cNvSpPr/>
          <p:nvPr/>
        </p:nvSpPr>
        <p:spPr>
          <a:xfrm>
            <a:off x="5940162" y="3244334"/>
            <a:ext cx="1867550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BA45BF-7DE1-42C3-A474-69B06253A015}"/>
              </a:ext>
            </a:extLst>
          </p:cNvPr>
          <p:cNvSpPr/>
          <p:nvPr/>
        </p:nvSpPr>
        <p:spPr>
          <a:xfrm>
            <a:off x="5677134" y="3310734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C774B6E-C999-4B59-B848-D3C1FE336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71966"/>
              </p:ext>
            </p:extLst>
          </p:nvPr>
        </p:nvGraphicFramePr>
        <p:xfrm>
          <a:off x="8799126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7B8406-CAE5-4643-9CD1-DC458F9C0072}"/>
              </a:ext>
            </a:extLst>
          </p:cNvPr>
          <p:cNvCxnSpPr/>
          <p:nvPr/>
        </p:nvCxnSpPr>
        <p:spPr>
          <a:xfrm>
            <a:off x="7998924" y="3418734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AF46AC3-E2E3-4FF0-B8B8-3BB4F1CF5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7206"/>
              </p:ext>
            </p:extLst>
          </p:nvPr>
        </p:nvGraphicFramePr>
        <p:xfrm>
          <a:off x="9014087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3CB8A25-1ACC-4354-BDA2-DCE97B2AE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49644"/>
              </p:ext>
            </p:extLst>
          </p:nvPr>
        </p:nvGraphicFramePr>
        <p:xfrm>
          <a:off x="10306335" y="2148840"/>
          <a:ext cx="41656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4ED163-23DD-4438-8E7D-761C972480E2}"/>
              </a:ext>
            </a:extLst>
          </p:cNvPr>
          <p:cNvCxnSpPr/>
          <p:nvPr/>
        </p:nvCxnSpPr>
        <p:spPr>
          <a:xfrm>
            <a:off x="9491985" y="342900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3E77C78-B3AB-4C8E-99CA-7989817A8270}"/>
              </a:ext>
            </a:extLst>
          </p:cNvPr>
          <p:cNvSpPr txBox="1"/>
          <p:nvPr/>
        </p:nvSpPr>
        <p:spPr>
          <a:xfrm>
            <a:off x="9391507" y="3492599"/>
            <a:ext cx="81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sorter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C5F374B-B685-4941-B977-EB1A2B3C8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184864"/>
              </p:ext>
            </p:extLst>
          </p:nvPr>
        </p:nvGraphicFramePr>
        <p:xfrm>
          <a:off x="5933481" y="2148841"/>
          <a:ext cx="41656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CF05D7E1-745A-4891-8F28-DC8E3FFC9496}"/>
              </a:ext>
            </a:extLst>
          </p:cNvPr>
          <p:cNvSpPr txBox="1"/>
          <p:nvPr/>
        </p:nvSpPr>
        <p:spPr>
          <a:xfrm>
            <a:off x="9929383" y="5416006"/>
            <a:ext cx="120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to første kolonner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FA33CFA-DAAF-4EF2-A0CE-6FEAB1577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543214"/>
              </p:ext>
            </p:extLst>
          </p:nvPr>
        </p:nvGraphicFramePr>
        <p:xfrm>
          <a:off x="10304388" y="2146716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19942A7-151F-49FF-8DA8-01F1697AF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652944"/>
              </p:ext>
            </p:extLst>
          </p:nvPr>
        </p:nvGraphicFramePr>
        <p:xfrm>
          <a:off x="10309731" y="2514653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BACF2FA-E6EE-4FED-9880-A27598804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815987"/>
              </p:ext>
            </p:extLst>
          </p:nvPr>
        </p:nvGraphicFramePr>
        <p:xfrm>
          <a:off x="10309731" y="2884767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1F5C049-30B2-4974-B01A-571AEB1AD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098293"/>
              </p:ext>
            </p:extLst>
          </p:nvPr>
        </p:nvGraphicFramePr>
        <p:xfrm>
          <a:off x="10304651" y="3246173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3148121-5EDC-417C-B812-71E2331DD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40300"/>
              </p:ext>
            </p:extLst>
          </p:nvPr>
        </p:nvGraphicFramePr>
        <p:xfrm>
          <a:off x="10309731" y="3612100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2A4C94E1-0D50-468B-919F-939084D0F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94847"/>
              </p:ext>
            </p:extLst>
          </p:nvPr>
        </p:nvGraphicFramePr>
        <p:xfrm>
          <a:off x="10309731" y="3975962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CF742C6-AF0C-474A-80B3-3CCBCCC67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046817"/>
              </p:ext>
            </p:extLst>
          </p:nvPr>
        </p:nvGraphicFramePr>
        <p:xfrm>
          <a:off x="10304651" y="4341722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22054BCC-85C0-40CA-A395-130B7FD72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8557"/>
              </p:ext>
            </p:extLst>
          </p:nvPr>
        </p:nvGraphicFramePr>
        <p:xfrm>
          <a:off x="10304651" y="4711530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1A5F779E-5BDA-4710-900B-4B6027314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514563"/>
              </p:ext>
            </p:extLst>
          </p:nvPr>
        </p:nvGraphicFramePr>
        <p:xfrm>
          <a:off x="10309731" y="5074920"/>
          <a:ext cx="4165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0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57 0.00023 L 0.00065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74 0.00023 L -0.00065 0.0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27 -0.16019 L -6.25E-7 -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780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44 0.16042 L 4.16667E-7 -3.33333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803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83 0.26666 L -2.08333E-7 2.96296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83 0.31945 L -2.08333E-7 -2.22222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597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44 -0.05394 L 4.16667E-7 0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268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83 0.05324 L -2.08333E-7 -7.40741E-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26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83 -0.26713 L 6.25E-7 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1340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44 0.05324 L 4.16667E-7 -2.22222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266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83 -0.37408 L -2.08333E-7 3.33333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33 -7.40741E-7 L 3.95833E-6 -7.40741E-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2B375D-2446-494F-A5FE-88D17CA0762A}"/>
              </a:ext>
            </a:extLst>
          </p:cNvPr>
          <p:cNvGraphicFramePr>
            <a:graphicFrameLocks noGrp="1"/>
          </p:cNvGraphicFramePr>
          <p:nvPr/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F6DCA7B-A171-474A-96EE-5097C6F4ADF3}"/>
              </a:ext>
            </a:extLst>
          </p:cNvPr>
          <p:cNvGraphicFramePr>
            <a:graphicFrameLocks noGrp="1"/>
          </p:cNvGraphicFramePr>
          <p:nvPr/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B6B21C-C0BC-409B-B7F9-5BD8EEB0D644}"/>
              </a:ext>
            </a:extLst>
          </p:cNvPr>
          <p:cNvSpPr txBox="1"/>
          <p:nvPr/>
        </p:nvSpPr>
        <p:spPr>
          <a:xfrm>
            <a:off x="922994" y="3244334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DA98D-AC9E-449E-82CC-99DBD78E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5EEA58-D0EE-4A55-8807-6836261A6437}"/>
              </a:ext>
            </a:extLst>
          </p:cNvPr>
          <p:cNvGraphicFramePr>
            <a:graphicFrameLocks noGrp="1"/>
          </p:cNvGraphicFramePr>
          <p:nvPr/>
        </p:nvGraphicFramePr>
        <p:xfrm>
          <a:off x="1113207" y="324790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6227E4-4471-4402-A992-BAF82841CFB7}"/>
              </a:ext>
            </a:extLst>
          </p:cNvPr>
          <p:cNvCxnSpPr/>
          <p:nvPr/>
        </p:nvCxnSpPr>
        <p:spPr>
          <a:xfrm>
            <a:off x="4065172" y="342900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30FD0F-94ED-4AF5-9B62-B87F0F643FC7}"/>
              </a:ext>
            </a:extLst>
          </p:cNvPr>
          <p:cNvSpPr txBox="1">
            <a:spLocks/>
          </p:cNvSpPr>
          <p:nvPr/>
        </p:nvSpPr>
        <p:spPr>
          <a:xfrm>
            <a:off x="5634891" y="5440680"/>
            <a:ext cx="2425645" cy="3544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/>
              <a:t>sorterede rotationer</a:t>
            </a:r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A147F-25A8-433A-8664-B1A4FF735502}"/>
              </a:ext>
            </a:extLst>
          </p:cNvPr>
          <p:cNvSpPr/>
          <p:nvPr/>
        </p:nvSpPr>
        <p:spPr>
          <a:xfrm>
            <a:off x="5940162" y="3244334"/>
            <a:ext cx="1867550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BA45BF-7DE1-42C3-A474-69B06253A015}"/>
              </a:ext>
            </a:extLst>
          </p:cNvPr>
          <p:cNvSpPr/>
          <p:nvPr/>
        </p:nvSpPr>
        <p:spPr>
          <a:xfrm>
            <a:off x="5677134" y="3310734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C774B6E-C999-4B59-B848-D3C1FE336A2D}"/>
              </a:ext>
            </a:extLst>
          </p:cNvPr>
          <p:cNvGraphicFramePr>
            <a:graphicFrameLocks noGrp="1"/>
          </p:cNvGraphicFramePr>
          <p:nvPr/>
        </p:nvGraphicFramePr>
        <p:xfrm>
          <a:off x="8799126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7B8406-CAE5-4643-9CD1-DC458F9C0072}"/>
              </a:ext>
            </a:extLst>
          </p:cNvPr>
          <p:cNvCxnSpPr/>
          <p:nvPr/>
        </p:nvCxnSpPr>
        <p:spPr>
          <a:xfrm>
            <a:off x="7998924" y="3418734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4ED163-23DD-4438-8E7D-761C972480E2}"/>
              </a:ext>
            </a:extLst>
          </p:cNvPr>
          <p:cNvCxnSpPr/>
          <p:nvPr/>
        </p:nvCxnSpPr>
        <p:spPr>
          <a:xfrm>
            <a:off x="9553897" y="342900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3E77C78-B3AB-4C8E-99CA-7989817A8270}"/>
              </a:ext>
            </a:extLst>
          </p:cNvPr>
          <p:cNvSpPr txBox="1"/>
          <p:nvPr/>
        </p:nvSpPr>
        <p:spPr>
          <a:xfrm>
            <a:off x="9453419" y="3492599"/>
            <a:ext cx="81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sorter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5AB6E7C-D413-48A7-BC4E-A866AD2F5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821488"/>
              </p:ext>
            </p:extLst>
          </p:nvPr>
        </p:nvGraphicFramePr>
        <p:xfrm>
          <a:off x="5940162" y="2148840"/>
          <a:ext cx="41656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701B255-F8CE-43C0-BF98-B62B469BC4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89571"/>
              </p:ext>
            </p:extLst>
          </p:nvPr>
        </p:nvGraphicFramePr>
        <p:xfrm>
          <a:off x="9003796" y="2148840"/>
          <a:ext cx="41656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63FD289B-2A12-407A-9764-7603AEABA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90315"/>
              </p:ext>
            </p:extLst>
          </p:nvPr>
        </p:nvGraphicFramePr>
        <p:xfrm>
          <a:off x="10312027" y="2148840"/>
          <a:ext cx="62484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E16CF381-5B1A-46D7-9465-BDC1DB5CB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764811"/>
              </p:ext>
            </p:extLst>
          </p:nvPr>
        </p:nvGraphicFramePr>
        <p:xfrm>
          <a:off x="5934893" y="2148840"/>
          <a:ext cx="62484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3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57 0.00023 L 0.00065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3 -0.00046 L 6.25E-7 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11 -0.00046 L 6.25E-7 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2B375D-2446-494F-A5FE-88D17CA07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6319"/>
              </p:ext>
            </p:extLst>
          </p:nvPr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B6B21C-C0BC-409B-B7F9-5BD8EEB0D644}"/>
              </a:ext>
            </a:extLst>
          </p:cNvPr>
          <p:cNvSpPr txBox="1"/>
          <p:nvPr/>
        </p:nvSpPr>
        <p:spPr>
          <a:xfrm>
            <a:off x="922994" y="3244334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DA98D-AC9E-449E-82CC-99DBD78E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5EEA58-D0EE-4A55-8807-6836261A6437}"/>
              </a:ext>
            </a:extLst>
          </p:cNvPr>
          <p:cNvGraphicFramePr>
            <a:graphicFrameLocks noGrp="1"/>
          </p:cNvGraphicFramePr>
          <p:nvPr/>
        </p:nvGraphicFramePr>
        <p:xfrm>
          <a:off x="1113207" y="324790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6227E4-4471-4402-A992-BAF82841CFB7}"/>
              </a:ext>
            </a:extLst>
          </p:cNvPr>
          <p:cNvCxnSpPr/>
          <p:nvPr/>
        </p:nvCxnSpPr>
        <p:spPr>
          <a:xfrm>
            <a:off x="4065172" y="342900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30FD0F-94ED-4AF5-9B62-B87F0F643FC7}"/>
              </a:ext>
            </a:extLst>
          </p:cNvPr>
          <p:cNvSpPr txBox="1">
            <a:spLocks/>
          </p:cNvSpPr>
          <p:nvPr/>
        </p:nvSpPr>
        <p:spPr>
          <a:xfrm>
            <a:off x="5634891" y="5440680"/>
            <a:ext cx="2425645" cy="3544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/>
              <a:t>sorterede rotationer</a:t>
            </a:r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A147F-25A8-433A-8664-B1A4FF735502}"/>
              </a:ext>
            </a:extLst>
          </p:cNvPr>
          <p:cNvSpPr/>
          <p:nvPr/>
        </p:nvSpPr>
        <p:spPr>
          <a:xfrm>
            <a:off x="5940162" y="3244334"/>
            <a:ext cx="1867550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BA45BF-7DE1-42C3-A474-69B06253A015}"/>
              </a:ext>
            </a:extLst>
          </p:cNvPr>
          <p:cNvSpPr/>
          <p:nvPr/>
        </p:nvSpPr>
        <p:spPr>
          <a:xfrm>
            <a:off x="5677134" y="3310734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5AB6E7C-D413-48A7-BC4E-A866AD2F5904}"/>
              </a:ext>
            </a:extLst>
          </p:cNvPr>
          <p:cNvGraphicFramePr>
            <a:graphicFrameLocks noGrp="1"/>
          </p:cNvGraphicFramePr>
          <p:nvPr/>
        </p:nvGraphicFramePr>
        <p:xfrm>
          <a:off x="5940162" y="2148840"/>
          <a:ext cx="41656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A3ACC13-59C6-447A-BBEF-AB542B012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657564"/>
              </p:ext>
            </p:extLst>
          </p:nvPr>
        </p:nvGraphicFramePr>
        <p:xfrm>
          <a:off x="6563469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2120ED8-C1C1-4EF7-8822-723769046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140883"/>
              </p:ext>
            </p:extLst>
          </p:nvPr>
        </p:nvGraphicFramePr>
        <p:xfrm>
          <a:off x="6769797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CE32460-048C-45BA-987D-8AF7C8D7A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090114"/>
              </p:ext>
            </p:extLst>
          </p:nvPr>
        </p:nvGraphicFramePr>
        <p:xfrm>
          <a:off x="6978496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144ED2B1-6A64-40B4-B341-86CCDC196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59382"/>
              </p:ext>
            </p:extLst>
          </p:nvPr>
        </p:nvGraphicFramePr>
        <p:xfrm>
          <a:off x="7186776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2B0D2E6-A49F-4B62-A492-202E55978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267967"/>
              </p:ext>
            </p:extLst>
          </p:nvPr>
        </p:nvGraphicFramePr>
        <p:xfrm>
          <a:off x="7395056" y="2148840"/>
          <a:ext cx="208280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D7D8642-F4EC-4127-87FB-8F47A6E229A5}"/>
              </a:ext>
            </a:extLst>
          </p:cNvPr>
          <p:cNvCxnSpPr/>
          <p:nvPr/>
        </p:nvCxnSpPr>
        <p:spPr>
          <a:xfrm>
            <a:off x="8151397" y="3418734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2CDCADD-9166-4014-9782-D4447A7B2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834376"/>
              </p:ext>
            </p:extLst>
          </p:nvPr>
        </p:nvGraphicFramePr>
        <p:xfrm>
          <a:off x="9145322" y="324790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0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67EB-92D9-4F5F-A888-E2B114AA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Invers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B2524-DBB7-462F-8CB4-4B1525138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56495" cy="1550082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Sætning</a:t>
            </a:r>
          </a:p>
          <a:p>
            <a:pPr marL="0" indent="0">
              <a:buNone/>
            </a:pPr>
            <a:r>
              <a:rPr lang="da-DK" dirty="0"/>
              <a:t>Man kan fra </a:t>
            </a:r>
            <a:r>
              <a:rPr lang="da-DK" dirty="0" err="1"/>
              <a:t>Burrows</a:t>
            </a:r>
            <a:r>
              <a:rPr lang="da-DK" dirty="0"/>
              <a:t>-Wheeler transformationen af en streng rekonstruere den oprindelige streng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3A9B3ED-43EB-49C3-B7C0-00FBF9D59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569969"/>
              </p:ext>
            </p:extLst>
          </p:nvPr>
        </p:nvGraphicFramePr>
        <p:xfrm>
          <a:off x="2894544" y="348586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0C78ED-70AA-417E-9D83-B6BCAC762A49}"/>
              </a:ext>
            </a:extLst>
          </p:cNvPr>
          <p:cNvCxnSpPr/>
          <p:nvPr/>
        </p:nvCxnSpPr>
        <p:spPr>
          <a:xfrm>
            <a:off x="5770880" y="3668746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4A53A3-EDB2-4C19-8403-C5CA7BAE1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330632"/>
              </p:ext>
            </p:extLst>
          </p:nvPr>
        </p:nvGraphicFramePr>
        <p:xfrm>
          <a:off x="6962300" y="348586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FA041B5-34E7-4C04-9D2F-3B2C55919617}"/>
              </a:ext>
            </a:extLst>
          </p:cNvPr>
          <p:cNvSpPr txBox="1"/>
          <p:nvPr/>
        </p:nvSpPr>
        <p:spPr>
          <a:xfrm>
            <a:off x="2720018" y="3482294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</p:spTree>
    <p:extLst>
      <p:ext uri="{BB962C8B-B14F-4D97-AF65-F5344CB8AC3E}">
        <p14:creationId xmlns:p14="http://schemas.microsoft.com/office/powerpoint/2010/main" val="2438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C8A3FF4-0E6E-4943-B52A-16EEC2FABAF4}"/>
              </a:ext>
            </a:extLst>
          </p:cNvPr>
          <p:cNvSpPr/>
          <p:nvPr/>
        </p:nvSpPr>
        <p:spPr>
          <a:xfrm>
            <a:off x="5773884" y="2832946"/>
            <a:ext cx="1460035" cy="329184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AEECD5C-9E57-4A91-90B1-C8326D85E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454148"/>
              </p:ext>
            </p:extLst>
          </p:nvPr>
        </p:nvGraphicFramePr>
        <p:xfrm>
          <a:off x="5262357" y="2832946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7F2863-E790-407C-B0D1-0482E420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da-DK" dirty="0"/>
              <a:t>Hurtigere 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3561E-599B-4BF3-A8C2-3138296F9A5A}"/>
              </a:ext>
            </a:extLst>
          </p:cNvPr>
          <p:cNvSpPr txBox="1"/>
          <p:nvPr/>
        </p:nvSpPr>
        <p:spPr>
          <a:xfrm>
            <a:off x="916221" y="3928440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54D20D-C679-4EE4-B693-6456EAB0D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75601"/>
              </p:ext>
            </p:extLst>
          </p:nvPr>
        </p:nvGraphicFramePr>
        <p:xfrm>
          <a:off x="1106434" y="3932012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369884-E9BB-423B-A0CF-4077868BD57E}"/>
              </a:ext>
            </a:extLst>
          </p:cNvPr>
          <p:cNvCxnSpPr/>
          <p:nvPr/>
        </p:nvCxnSpPr>
        <p:spPr>
          <a:xfrm>
            <a:off x="4058399" y="4113106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DB8BF1-E1CD-4AB5-B276-85178D2B6842}"/>
              </a:ext>
            </a:extLst>
          </p:cNvPr>
          <p:cNvCxnSpPr/>
          <p:nvPr/>
        </p:nvCxnSpPr>
        <p:spPr>
          <a:xfrm>
            <a:off x="7975291" y="4113106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3C29A65-CF55-4AB3-AC0F-67FBE2A23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5514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0EC86907-48C0-47F8-9808-DD2E904A5547}"/>
              </a:ext>
            </a:extLst>
          </p:cNvPr>
          <p:cNvSpPr/>
          <p:nvPr/>
        </p:nvSpPr>
        <p:spPr>
          <a:xfrm>
            <a:off x="7221453" y="4001614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E7BF134-0384-45BC-A6DF-E97AF45F6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790394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1B67F6-4242-463B-A08A-F441BEB1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0183"/>
          </a:xfrm>
        </p:spPr>
        <p:txBody>
          <a:bodyPr/>
          <a:lstStyle/>
          <a:p>
            <a:pPr marL="0" indent="0" algn="ctr">
              <a:buNone/>
            </a:pPr>
            <a:r>
              <a:rPr lang="da-DK" b="1" dirty="0"/>
              <a:t>Idé</a:t>
            </a:r>
            <a:r>
              <a:rPr lang="da-DK" dirty="0"/>
              <a:t> – konstruer kun første og sidste kolonne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7804661B-7F4B-42A5-B250-68C82A6E7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441061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444D3BA8-CDA5-4796-9E09-5ABF24E05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624273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819132FC-AEF3-4096-9298-D252CE4C2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001873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17BE1F22-9C91-4C36-8EE4-2800C8327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58518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EF20C02-7B1E-479D-A5D7-D194FAD17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10700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A88D483-BA84-40CB-BE2F-676DCDFBB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39003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814C8398-27A3-4E53-91E2-AF5DD146B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79674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761157D-947B-40BF-8710-A421A300D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111724"/>
              </p:ext>
            </p:extLst>
          </p:nvPr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4CB0266F-4045-4231-ABD0-DDC4BFA6B12A}"/>
              </a:ext>
            </a:extLst>
          </p:cNvPr>
          <p:cNvSpPr txBox="1"/>
          <p:nvPr/>
        </p:nvSpPr>
        <p:spPr>
          <a:xfrm>
            <a:off x="7273389" y="5015749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BC5134-9687-4C1B-AC68-B535CFA11C6F}"/>
              </a:ext>
            </a:extLst>
          </p:cNvPr>
          <p:cNvSpPr txBox="1"/>
          <p:nvPr/>
        </p:nvSpPr>
        <p:spPr>
          <a:xfrm>
            <a:off x="7266922" y="5753559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70ECB6-CBB1-485C-81B8-8FC4C3E18CAE}"/>
              </a:ext>
            </a:extLst>
          </p:cNvPr>
          <p:cNvSpPr txBox="1"/>
          <p:nvPr/>
        </p:nvSpPr>
        <p:spPr>
          <a:xfrm>
            <a:off x="5596133" y="3196201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FDDA72-690B-4528-8D83-6966E6BEEDBB}"/>
              </a:ext>
            </a:extLst>
          </p:cNvPr>
          <p:cNvSpPr txBox="1"/>
          <p:nvPr/>
        </p:nvSpPr>
        <p:spPr>
          <a:xfrm>
            <a:off x="5589800" y="3555455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0B36EB7-630E-4B3B-9072-DF7EB54968C4}"/>
              </a:ext>
            </a:extLst>
          </p:cNvPr>
          <p:cNvCxnSpPr>
            <a:cxnSpLocks/>
          </p:cNvCxnSpPr>
          <p:nvPr/>
        </p:nvCxnSpPr>
        <p:spPr>
          <a:xfrm>
            <a:off x="5735901" y="3022603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8CEC42A-E277-4283-B542-7A241F14A10E}"/>
              </a:ext>
            </a:extLst>
          </p:cNvPr>
          <p:cNvCxnSpPr>
            <a:cxnSpLocks/>
          </p:cNvCxnSpPr>
          <p:nvPr/>
        </p:nvCxnSpPr>
        <p:spPr>
          <a:xfrm>
            <a:off x="5735901" y="3388125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9AF2F33-D551-4312-9E8C-E30ECB914625}"/>
              </a:ext>
            </a:extLst>
          </p:cNvPr>
          <p:cNvCxnSpPr>
            <a:cxnSpLocks/>
          </p:cNvCxnSpPr>
          <p:nvPr/>
        </p:nvCxnSpPr>
        <p:spPr>
          <a:xfrm>
            <a:off x="5735901" y="3753647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E97C5D2-D37F-4D4B-AEE8-DB85029E8637}"/>
              </a:ext>
            </a:extLst>
          </p:cNvPr>
          <p:cNvCxnSpPr>
            <a:cxnSpLocks/>
          </p:cNvCxnSpPr>
          <p:nvPr/>
        </p:nvCxnSpPr>
        <p:spPr>
          <a:xfrm flipH="1">
            <a:off x="5735901" y="3109519"/>
            <a:ext cx="1531021" cy="16625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0F17757-6BE6-472E-B708-4F6F6D28FDA4}"/>
              </a:ext>
            </a:extLst>
          </p:cNvPr>
          <p:cNvCxnSpPr>
            <a:cxnSpLocks/>
          </p:cNvCxnSpPr>
          <p:nvPr/>
        </p:nvCxnSpPr>
        <p:spPr>
          <a:xfrm>
            <a:off x="5735901" y="4484691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8B48BFD-A38C-4DAA-A499-247D32E90370}"/>
              </a:ext>
            </a:extLst>
          </p:cNvPr>
          <p:cNvCxnSpPr>
            <a:cxnSpLocks/>
          </p:cNvCxnSpPr>
          <p:nvPr/>
        </p:nvCxnSpPr>
        <p:spPr>
          <a:xfrm>
            <a:off x="5735901" y="4850213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1CD687F-0BF3-4F52-B098-03D17B67834C}"/>
              </a:ext>
            </a:extLst>
          </p:cNvPr>
          <p:cNvCxnSpPr>
            <a:cxnSpLocks/>
          </p:cNvCxnSpPr>
          <p:nvPr/>
        </p:nvCxnSpPr>
        <p:spPr>
          <a:xfrm>
            <a:off x="5735901" y="5215735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DC23D7F-5C58-4C7C-9B06-4C2333366433}"/>
              </a:ext>
            </a:extLst>
          </p:cNvPr>
          <p:cNvCxnSpPr>
            <a:cxnSpLocks/>
          </p:cNvCxnSpPr>
          <p:nvPr/>
        </p:nvCxnSpPr>
        <p:spPr>
          <a:xfrm>
            <a:off x="5735901" y="5581257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D032174-FD36-4ED6-87DE-1E5D4ABEE210}"/>
              </a:ext>
            </a:extLst>
          </p:cNvPr>
          <p:cNvCxnSpPr>
            <a:cxnSpLocks/>
          </p:cNvCxnSpPr>
          <p:nvPr/>
        </p:nvCxnSpPr>
        <p:spPr>
          <a:xfrm>
            <a:off x="5735901" y="5946778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577AAE9-B441-4148-8706-4F8B51285F22}"/>
              </a:ext>
            </a:extLst>
          </p:cNvPr>
          <p:cNvCxnSpPr>
            <a:cxnSpLocks/>
          </p:cNvCxnSpPr>
          <p:nvPr/>
        </p:nvCxnSpPr>
        <p:spPr>
          <a:xfrm flipH="1">
            <a:off x="5735901" y="3479800"/>
            <a:ext cx="1531021" cy="23780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CCCE759-29E6-46B3-A347-3C1C653162D3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729435" y="3083078"/>
            <a:ext cx="1523650" cy="9501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F93C470-593C-478C-B365-D1EBAE5D730D}"/>
              </a:ext>
            </a:extLst>
          </p:cNvPr>
          <p:cNvCxnSpPr>
            <a:cxnSpLocks/>
          </p:cNvCxnSpPr>
          <p:nvPr/>
        </p:nvCxnSpPr>
        <p:spPr>
          <a:xfrm flipH="1">
            <a:off x="5733626" y="4577446"/>
            <a:ext cx="1539763" cy="9419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86B4F42-EB91-4FD0-AEEE-126F751C1EDE}"/>
              </a:ext>
            </a:extLst>
          </p:cNvPr>
          <p:cNvCxnSpPr>
            <a:cxnSpLocks/>
          </p:cNvCxnSpPr>
          <p:nvPr/>
        </p:nvCxnSpPr>
        <p:spPr>
          <a:xfrm flipH="1" flipV="1">
            <a:off x="5725242" y="5271677"/>
            <a:ext cx="1535393" cy="2372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6F5CD8C-2F08-4D60-833D-8C6C29CF77B0}"/>
              </a:ext>
            </a:extLst>
          </p:cNvPr>
          <p:cNvCxnSpPr>
            <a:cxnSpLocks/>
          </p:cNvCxnSpPr>
          <p:nvPr/>
        </p:nvCxnSpPr>
        <p:spPr>
          <a:xfrm flipH="1" flipV="1">
            <a:off x="5725242" y="4528248"/>
            <a:ext cx="1535393" cy="2372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ADC5601-25A9-4F3C-B124-16E8C844CF40}"/>
              </a:ext>
            </a:extLst>
          </p:cNvPr>
          <p:cNvCxnSpPr>
            <a:cxnSpLocks/>
          </p:cNvCxnSpPr>
          <p:nvPr/>
        </p:nvCxnSpPr>
        <p:spPr>
          <a:xfrm flipH="1" flipV="1">
            <a:off x="5733626" y="3431318"/>
            <a:ext cx="1533297" cy="17148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30A7484-4271-479E-844B-E34E8F18DDB6}"/>
              </a:ext>
            </a:extLst>
          </p:cNvPr>
          <p:cNvCxnSpPr>
            <a:cxnSpLocks/>
          </p:cNvCxnSpPr>
          <p:nvPr/>
        </p:nvCxnSpPr>
        <p:spPr>
          <a:xfrm flipH="1" flipV="1">
            <a:off x="5733510" y="3800476"/>
            <a:ext cx="1524913" cy="208091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3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20" grpId="0" animBg="1"/>
      <p:bldP spid="23" grpId="0" build="p"/>
      <p:bldP spid="67" grpId="0"/>
      <p:bldP spid="68" grpId="0"/>
      <p:bldP spid="69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C8A3FF4-0E6E-4943-B52A-16EEC2FABAF4}"/>
              </a:ext>
            </a:extLst>
          </p:cNvPr>
          <p:cNvSpPr/>
          <p:nvPr/>
        </p:nvSpPr>
        <p:spPr>
          <a:xfrm>
            <a:off x="5773884" y="2832946"/>
            <a:ext cx="1460035" cy="3291840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AEECD5C-9E57-4A91-90B1-C8326D85E6A8}"/>
              </a:ext>
            </a:extLst>
          </p:cNvPr>
          <p:cNvGraphicFramePr>
            <a:graphicFrameLocks noGrp="1"/>
          </p:cNvGraphicFramePr>
          <p:nvPr/>
        </p:nvGraphicFramePr>
        <p:xfrm>
          <a:off x="5262357" y="2832946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7F2863-E790-407C-B0D1-0482E420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da-DK" dirty="0"/>
              <a:t>Hurtigere 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3561E-599B-4BF3-A8C2-3138296F9A5A}"/>
              </a:ext>
            </a:extLst>
          </p:cNvPr>
          <p:cNvSpPr txBox="1"/>
          <p:nvPr/>
        </p:nvSpPr>
        <p:spPr>
          <a:xfrm>
            <a:off x="916221" y="3928440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54D20D-C679-4EE4-B693-6456EAB0DF45}"/>
              </a:ext>
            </a:extLst>
          </p:cNvPr>
          <p:cNvGraphicFramePr>
            <a:graphicFrameLocks noGrp="1"/>
          </p:cNvGraphicFramePr>
          <p:nvPr/>
        </p:nvGraphicFramePr>
        <p:xfrm>
          <a:off x="1106434" y="3932012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369884-E9BB-423B-A0CF-4077868BD57E}"/>
              </a:ext>
            </a:extLst>
          </p:cNvPr>
          <p:cNvCxnSpPr/>
          <p:nvPr/>
        </p:nvCxnSpPr>
        <p:spPr>
          <a:xfrm>
            <a:off x="4058399" y="4113106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DB8BF1-E1CD-4AB5-B276-85178D2B6842}"/>
              </a:ext>
            </a:extLst>
          </p:cNvPr>
          <p:cNvCxnSpPr/>
          <p:nvPr/>
        </p:nvCxnSpPr>
        <p:spPr>
          <a:xfrm>
            <a:off x="7975291" y="4113106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3C29A65-CF55-4AB3-AC0F-67FBE2A23114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0EC86907-48C0-47F8-9808-DD2E904A5547}"/>
              </a:ext>
            </a:extLst>
          </p:cNvPr>
          <p:cNvSpPr/>
          <p:nvPr/>
        </p:nvSpPr>
        <p:spPr>
          <a:xfrm>
            <a:off x="5557752" y="4005847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E7BF134-0384-45BC-A6DF-E97AF45F6F09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1B67F6-4242-463B-A08A-F441BEB1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60183"/>
          </a:xfrm>
        </p:spPr>
        <p:txBody>
          <a:bodyPr/>
          <a:lstStyle/>
          <a:p>
            <a:pPr marL="0" indent="0" algn="ctr">
              <a:buNone/>
            </a:pPr>
            <a:r>
              <a:rPr lang="da-DK" b="1" dirty="0"/>
              <a:t>Idé</a:t>
            </a:r>
            <a:r>
              <a:rPr lang="da-DK" dirty="0"/>
              <a:t> – konstruer kun første og sidste kolonne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7804661B-7F4B-42A5-B250-68C82A6E727B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444D3BA8-CDA5-4796-9E09-5ABF24E05CD0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819132FC-AEF3-4096-9298-D252CE4C2DD4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17BE1F22-9C91-4C36-8EE4-2800C8327965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EF20C02-7B1E-479D-A5D7-D194FAD177D3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A88D483-BA84-40CB-BE2F-676DCDFBBC4C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814C8398-27A3-4E53-91E2-AF5DD146B007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761157D-947B-40BF-8710-A421A300DC23}"/>
              </a:ext>
            </a:extLst>
          </p:cNvPr>
          <p:cNvGraphicFramePr>
            <a:graphicFrameLocks noGrp="1"/>
          </p:cNvGraphicFramePr>
          <p:nvPr/>
        </p:nvGraphicFramePr>
        <p:xfrm>
          <a:off x="9079293" y="3928440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4CB0266F-4045-4231-ABD0-DDC4BFA6B12A}"/>
              </a:ext>
            </a:extLst>
          </p:cNvPr>
          <p:cNvSpPr txBox="1"/>
          <p:nvPr/>
        </p:nvSpPr>
        <p:spPr>
          <a:xfrm>
            <a:off x="7273389" y="5015749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BC5134-9687-4C1B-AC68-B535CFA11C6F}"/>
              </a:ext>
            </a:extLst>
          </p:cNvPr>
          <p:cNvSpPr txBox="1"/>
          <p:nvPr/>
        </p:nvSpPr>
        <p:spPr>
          <a:xfrm>
            <a:off x="7266922" y="5753559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70ECB6-CBB1-485C-81B8-8FC4C3E18CAE}"/>
              </a:ext>
            </a:extLst>
          </p:cNvPr>
          <p:cNvSpPr txBox="1"/>
          <p:nvPr/>
        </p:nvSpPr>
        <p:spPr>
          <a:xfrm>
            <a:off x="5596133" y="3196201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FDDA72-690B-4528-8D83-6966E6BEEDBB}"/>
              </a:ext>
            </a:extLst>
          </p:cNvPr>
          <p:cNvSpPr txBox="1"/>
          <p:nvPr/>
        </p:nvSpPr>
        <p:spPr>
          <a:xfrm>
            <a:off x="5589800" y="3555455"/>
            <a:ext cx="254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0B36EB7-630E-4B3B-9072-DF7EB54968C4}"/>
              </a:ext>
            </a:extLst>
          </p:cNvPr>
          <p:cNvCxnSpPr>
            <a:cxnSpLocks/>
          </p:cNvCxnSpPr>
          <p:nvPr/>
        </p:nvCxnSpPr>
        <p:spPr>
          <a:xfrm>
            <a:off x="5735901" y="3022603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8CEC42A-E277-4283-B542-7A241F14A10E}"/>
              </a:ext>
            </a:extLst>
          </p:cNvPr>
          <p:cNvCxnSpPr>
            <a:cxnSpLocks/>
          </p:cNvCxnSpPr>
          <p:nvPr/>
        </p:nvCxnSpPr>
        <p:spPr>
          <a:xfrm>
            <a:off x="5735901" y="3388125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9AF2F33-D551-4312-9E8C-E30ECB914625}"/>
              </a:ext>
            </a:extLst>
          </p:cNvPr>
          <p:cNvCxnSpPr>
            <a:cxnSpLocks/>
          </p:cNvCxnSpPr>
          <p:nvPr/>
        </p:nvCxnSpPr>
        <p:spPr>
          <a:xfrm>
            <a:off x="5735901" y="3753647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E97C5D2-D37F-4D4B-AEE8-DB85029E8637}"/>
              </a:ext>
            </a:extLst>
          </p:cNvPr>
          <p:cNvCxnSpPr>
            <a:cxnSpLocks/>
          </p:cNvCxnSpPr>
          <p:nvPr/>
        </p:nvCxnSpPr>
        <p:spPr>
          <a:xfrm flipH="1">
            <a:off x="5735901" y="3109519"/>
            <a:ext cx="1531021" cy="1662506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0F17757-6BE6-472E-B708-4F6F6D28FDA4}"/>
              </a:ext>
            </a:extLst>
          </p:cNvPr>
          <p:cNvCxnSpPr>
            <a:cxnSpLocks/>
          </p:cNvCxnSpPr>
          <p:nvPr/>
        </p:nvCxnSpPr>
        <p:spPr>
          <a:xfrm>
            <a:off x="5735901" y="4484691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8B48BFD-A38C-4DAA-A499-247D32E90370}"/>
              </a:ext>
            </a:extLst>
          </p:cNvPr>
          <p:cNvCxnSpPr>
            <a:cxnSpLocks/>
          </p:cNvCxnSpPr>
          <p:nvPr/>
        </p:nvCxnSpPr>
        <p:spPr>
          <a:xfrm>
            <a:off x="5735901" y="4850213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1CD687F-0BF3-4F52-B098-03D17B67834C}"/>
              </a:ext>
            </a:extLst>
          </p:cNvPr>
          <p:cNvCxnSpPr>
            <a:cxnSpLocks/>
          </p:cNvCxnSpPr>
          <p:nvPr/>
        </p:nvCxnSpPr>
        <p:spPr>
          <a:xfrm>
            <a:off x="5735901" y="5215735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DC23D7F-5C58-4C7C-9B06-4C2333366433}"/>
              </a:ext>
            </a:extLst>
          </p:cNvPr>
          <p:cNvCxnSpPr>
            <a:cxnSpLocks/>
          </p:cNvCxnSpPr>
          <p:nvPr/>
        </p:nvCxnSpPr>
        <p:spPr>
          <a:xfrm>
            <a:off x="5735901" y="5581257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D032174-FD36-4ED6-87DE-1E5D4ABEE210}"/>
              </a:ext>
            </a:extLst>
          </p:cNvPr>
          <p:cNvCxnSpPr>
            <a:cxnSpLocks/>
          </p:cNvCxnSpPr>
          <p:nvPr/>
        </p:nvCxnSpPr>
        <p:spPr>
          <a:xfrm>
            <a:off x="5735901" y="5946778"/>
            <a:ext cx="153113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577AAE9-B441-4148-8706-4F8B51285F22}"/>
              </a:ext>
            </a:extLst>
          </p:cNvPr>
          <p:cNvCxnSpPr>
            <a:cxnSpLocks/>
          </p:cNvCxnSpPr>
          <p:nvPr/>
        </p:nvCxnSpPr>
        <p:spPr>
          <a:xfrm flipH="1">
            <a:off x="5735901" y="3479800"/>
            <a:ext cx="1531021" cy="237807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CCCE759-29E6-46B3-A347-3C1C653162D3}"/>
              </a:ext>
            </a:extLst>
          </p:cNvPr>
          <p:cNvCxnSpPr>
            <a:cxnSpLocks/>
          </p:cNvCxnSpPr>
          <p:nvPr/>
        </p:nvCxnSpPr>
        <p:spPr>
          <a:xfrm flipH="1">
            <a:off x="5773885" y="3838342"/>
            <a:ext cx="1499504" cy="233999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F93C470-593C-478C-B365-D1EBAE5D730D}"/>
              </a:ext>
            </a:extLst>
          </p:cNvPr>
          <p:cNvCxnSpPr>
            <a:cxnSpLocks/>
          </p:cNvCxnSpPr>
          <p:nvPr/>
        </p:nvCxnSpPr>
        <p:spPr>
          <a:xfrm flipH="1">
            <a:off x="5733626" y="4577446"/>
            <a:ext cx="1539763" cy="941948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86B4F42-EB91-4FD0-AEEE-126F751C1EDE}"/>
              </a:ext>
            </a:extLst>
          </p:cNvPr>
          <p:cNvCxnSpPr>
            <a:cxnSpLocks/>
          </p:cNvCxnSpPr>
          <p:nvPr/>
        </p:nvCxnSpPr>
        <p:spPr>
          <a:xfrm flipH="1" flipV="1">
            <a:off x="5725242" y="5271677"/>
            <a:ext cx="1535393" cy="237271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6F5CD8C-2F08-4D60-833D-8C6C29CF77B0}"/>
              </a:ext>
            </a:extLst>
          </p:cNvPr>
          <p:cNvCxnSpPr>
            <a:cxnSpLocks/>
          </p:cNvCxnSpPr>
          <p:nvPr/>
        </p:nvCxnSpPr>
        <p:spPr>
          <a:xfrm flipH="1" flipV="1">
            <a:off x="5725242" y="4528248"/>
            <a:ext cx="1535393" cy="237271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ADC5601-25A9-4F3C-B124-16E8C844CF40}"/>
              </a:ext>
            </a:extLst>
          </p:cNvPr>
          <p:cNvCxnSpPr>
            <a:cxnSpLocks/>
          </p:cNvCxnSpPr>
          <p:nvPr/>
        </p:nvCxnSpPr>
        <p:spPr>
          <a:xfrm flipH="1" flipV="1">
            <a:off x="5733626" y="3431318"/>
            <a:ext cx="1533297" cy="1714862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30A7484-4271-479E-844B-E34E8F18DDB6}"/>
              </a:ext>
            </a:extLst>
          </p:cNvPr>
          <p:cNvCxnSpPr>
            <a:cxnSpLocks/>
          </p:cNvCxnSpPr>
          <p:nvPr/>
        </p:nvCxnSpPr>
        <p:spPr>
          <a:xfrm flipH="1" flipV="1">
            <a:off x="5733510" y="3800476"/>
            <a:ext cx="1524913" cy="20809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0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C05F-AB0E-496B-A0D9-6250DC9A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da-DK" dirty="0"/>
              <a:t>Python </a:t>
            </a:r>
            <a:r>
              <a:rPr lang="da-DK" dirty="0" err="1"/>
              <a:t>implementation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5EF9B-3712-4B96-8D67-FF5EB724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880"/>
            <a:ext cx="9639300" cy="553212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BurrowsWheeler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S =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sorted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[i:] +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[:i]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range(len(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S.index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''.join(x[-1]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x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S)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da-DK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InverseBurrowsWheeler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S = [''] * len(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_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range(len(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 =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sorted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(c + s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s, c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zip(S,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S[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da-DK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EfficientInverseBurrowsWheeler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r = []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{}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r.append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cnt.get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0))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cnt.get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0) + 1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s = 0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sorted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s,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 = s +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], s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S = []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_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range(len(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)):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S.append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bwt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]] + r[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''.join(</a:t>
            </a:r>
            <a:r>
              <a:rPr lang="da-DK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reversed</a:t>
            </a:r>
            <a:r>
              <a:rPr lang="da-DK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(S))</a:t>
            </a:r>
          </a:p>
        </p:txBody>
      </p:sp>
    </p:spTree>
    <p:extLst>
      <p:ext uri="{BB962C8B-B14F-4D97-AF65-F5344CB8AC3E}">
        <p14:creationId xmlns:p14="http://schemas.microsoft.com/office/powerpoint/2010/main" val="23323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50EB-8470-4A05-AECB-D1499EDD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3" y="365125"/>
            <a:ext cx="11750033" cy="994993"/>
          </a:xfrm>
        </p:spPr>
        <p:txBody>
          <a:bodyPr>
            <a:normAutofit/>
          </a:bodyPr>
          <a:lstStyle/>
          <a:p>
            <a:r>
              <a:rPr lang="da-DK" sz="4000" dirty="0"/>
              <a:t>Den Grimme Ælling (Hans Christian Andersen, 1843)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90234-1357-4E96-A06C-D23B558F1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64" y="4466487"/>
            <a:ext cx="11622405" cy="1971675"/>
          </a:xfrm>
        </p:spPr>
        <p:txBody>
          <a:bodyPr wrap="square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!.edtmned,rfeå;irkåiågr;,,ttr;ifdeår,gernd,,gnrnedeg,dglrrg;,åemmttt;ein,nååertråntde,tgnagenn,r,,,,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npnteteåeednnrrer,gfååeneeitentetgi,rtitrekeetrreeednrteelgurtrtrrtåkteået.eoeekttnrdemveeeereteter</a:t>
            </a:r>
            <a:r>
              <a:rPr lang="da-DK" sz="15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rlln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tnnnghkk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vll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lvvvvvvvvv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hhyøy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eneaoerneui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ø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veuue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edeanne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l n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o 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nranl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iilnn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rddnndddbnrkmbddlgtrrndnddgbtddrjdnggvgddtdppkmmnnsrkrrddrrm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rtmrbkd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hv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dddddhgldgddDdmdøm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dlhdkn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dnøddddddaaa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oooooooooon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uinnnan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i  iii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æe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d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smMltllrgftvssrsslkvtsøee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soiis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k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krksaay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sssssos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eibb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æiolaa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jjluæou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oooom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m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øao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o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sseeeeeraieueeeiuueøssaaeaieuuæ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aaaauueniinr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nreeæaiøuig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jtm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r  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nvhs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s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ffftttkkkkoppææosy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oeaoeeeeaaeeaaeaeaaeeeeeee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efåoedooda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pvu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eoøeopeøæe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kk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ggk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i il             d j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ejræ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rmgddseadddeaaeeageeeee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eliesssssg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pssss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ssn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rkghhh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Rrkmo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aoo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asddtgmsllsppstppsmg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j 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lrrlnlrshhvrrbt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33D94A-5C7C-4292-BFCB-F630A6ABE584}"/>
              </a:ext>
            </a:extLst>
          </p:cNvPr>
          <p:cNvCxnSpPr>
            <a:cxnSpLocks/>
          </p:cNvCxnSpPr>
          <p:nvPr/>
        </p:nvCxnSpPr>
        <p:spPr>
          <a:xfrm>
            <a:off x="1076325" y="3743119"/>
            <a:ext cx="0" cy="5817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72EC55-748C-47AA-B130-2416188368CB}"/>
              </a:ext>
            </a:extLst>
          </p:cNvPr>
          <p:cNvSpPr txBox="1">
            <a:spLocks/>
          </p:cNvSpPr>
          <p:nvPr/>
        </p:nvSpPr>
        <p:spPr>
          <a:xfrm>
            <a:off x="329564" y="1690688"/>
            <a:ext cx="11750040" cy="230357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Der var så dejligt ude på landet; det var sommer, kornet stod gult, havren grøn, høet var rejst i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akke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nede i de grønne enge, og der gik storken på sine lange, røde ben og snakkede ægyptisk, for det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sprog havde han lært af sin moder. Rundt om ager og eng var der store skove, og midt i skovene dybe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søer; jo, der var rigtignok dejligt derude på landet! Midt i solskinnet lå der en gammel herregård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med dybe kanaler rundt om, og fra muren og ned til vandet voksede store skræppeblade, der var så høj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e, at små børn kunne stå oprejste under de største; der var lige så vildsomt derinde, som i den </a:t>
            </a: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tykk</a:t>
            </a:r>
            <a:endParaRPr lang="da-DK" sz="15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este</a:t>
            </a: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skov, og her lå en and på sin rede; hun skulle ruge sine små ællinger ud, men nu var hun næsten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ked af det, fordi det varede så længe, og hun sjælden fik visit; de andre ænder holdt mere af at sv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ømme om i kanalerne, end at løbe op og sidde under et skræppeblad for at snadre med hende.</a:t>
            </a:r>
            <a:r>
              <a:rPr lang="da-DK" sz="15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a-DK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D65F1-CB4B-4093-BBD7-9F151AA41719}"/>
              </a:ext>
            </a:extLst>
          </p:cNvPr>
          <p:cNvSpPr txBox="1"/>
          <p:nvPr/>
        </p:nvSpPr>
        <p:spPr>
          <a:xfrm>
            <a:off x="1333500" y="3794206"/>
            <a:ext cx="5353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err="1">
                <a:solidFill>
                  <a:srgbClr val="C00000"/>
                </a:solidFill>
              </a:rPr>
              <a:t>Burrows</a:t>
            </a:r>
            <a:r>
              <a:rPr lang="da-DK" sz="2000" dirty="0">
                <a:solidFill>
                  <a:srgbClr val="C00000"/>
                </a:solidFill>
              </a:rPr>
              <a:t>-Wheeler transformation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B7E28-70AC-4CC9-BE4D-2AC34B560CEB}"/>
              </a:ext>
            </a:extLst>
          </p:cNvPr>
          <p:cNvSpPr txBox="1"/>
          <p:nvPr/>
        </p:nvSpPr>
        <p:spPr>
          <a:xfrm>
            <a:off x="8261983" y="1970340"/>
            <a:ext cx="3600449" cy="47089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416 f at svømme om i kan...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ldt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mere a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417 f det, fordi det var...sten ked a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418 f sin moder. Rundt o...han lært a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419 fik visit; de andre ...n sjælden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420 for at snadre med he...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ræppeblad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421 for det sprog havde ...ægyptisk,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422 fordi det varede så ...d af det,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423 fra muren og ned til...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om, og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424 g der gik storken på...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enge,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425 g eng var der store ... om ager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426 g fra muren og ned t...undt om,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427 g havde han lært af ...r det 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spro</a:t>
            </a:r>
            <a:endParaRPr lang="da-DK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428 g her lå en and på s...te skov,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429 g hun sjælden fik vi...å længe,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430 g midt i skovene dyb...e skove,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431 g ned til vandet 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vok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muren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432 g sidde under et skr... løbe op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433 g snakkede ægyptisk,...røde ben o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434 g var der store skov...ager og en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435 gammel herregård med...lå der en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436 ge sine små ællinger... skulle ru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437 ge så vildsomt 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derin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...der var li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438 ge, og der gik stork... grønne en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439 ge, og hun sjælden f...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ede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så læn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440 ge, røde ben og snak...å sine 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F10B55-85E2-473B-901E-612193B69AB9}"/>
              </a:ext>
            </a:extLst>
          </p:cNvPr>
          <p:cNvSpPr/>
          <p:nvPr/>
        </p:nvSpPr>
        <p:spPr>
          <a:xfrm>
            <a:off x="2228850" y="5343525"/>
            <a:ext cx="2886075" cy="1809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A2F324-8C92-4CB4-89C1-79720EC7F9B9}"/>
              </a:ext>
            </a:extLst>
          </p:cNvPr>
          <p:cNvSpPr/>
          <p:nvPr/>
        </p:nvSpPr>
        <p:spPr>
          <a:xfrm>
            <a:off x="11655734" y="2008440"/>
            <a:ext cx="120969" cy="46114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50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2DD50-92B6-4E75-A11D-853BF46DE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9450"/>
            <a:ext cx="10515600" cy="1325563"/>
          </a:xfrm>
        </p:spPr>
        <p:txBody>
          <a:bodyPr/>
          <a:lstStyle/>
          <a:p>
            <a:r>
              <a:rPr lang="da-DK" dirty="0"/>
              <a:t>BWT kan forbedre eksisterende tabsfri komprimerings metoder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60171A-46BA-449C-895B-8D0B8DE21955}"/>
              </a:ext>
            </a:extLst>
          </p:cNvPr>
          <p:cNvGrpSpPr/>
          <p:nvPr/>
        </p:nvGrpSpPr>
        <p:grpSpPr>
          <a:xfrm>
            <a:off x="1257302" y="2590800"/>
            <a:ext cx="2038349" cy="2807732"/>
            <a:chOff x="1257302" y="2590800"/>
            <a:chExt cx="2038349" cy="28077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A4A77C-7DB2-4E84-8D92-8390ECF132EF}"/>
                </a:ext>
              </a:extLst>
            </p:cNvPr>
            <p:cNvSpPr txBox="1"/>
            <p:nvPr/>
          </p:nvSpPr>
          <p:spPr>
            <a:xfrm>
              <a:off x="1257302" y="2590800"/>
              <a:ext cx="2038349" cy="2215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Der var så dejligt ude på landet; det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va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r sommer, kornet stod gult, havren grøn,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høet var rejst i stakke nede i de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grønn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 enge, og der gik storken på sine lange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røde ben og snakkede ægyptisk, for det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sprog havde han lært af sin moder. Rund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t om ager og eng var der store skove, og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midt i skovene dybe søer; jo, der var r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igtignok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dejligt derude på landet! Midt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i solskinnet lå der en gammel herregård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med dybe kanaler rundt om, og fra muren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og ned til vandet voksede store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skræppeb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lade, der var så høje, at små børn kunne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stå oprejste under de største; der var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lige så vildsomt derinde, som i den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tykk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este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skov, og her lå en and på sin rede;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hun skulle ruge sine små ællinger ud, m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en nu var hun næsten ked af det, fordi d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et varede så længe, og hun sjælden fik v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isit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; de andre ænder holdt mere af at sv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ømme om i kanalerne, end at løbe op og s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idde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under et skræppeblad for at snadre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med hende.$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15E265-D968-4904-B988-0FBFA37A1104}"/>
                </a:ext>
              </a:extLst>
            </p:cNvPr>
            <p:cNvSpPr txBox="1"/>
            <p:nvPr/>
          </p:nvSpPr>
          <p:spPr>
            <a:xfrm>
              <a:off x="1257302" y="5029200"/>
              <a:ext cx="2038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original dokument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CDE648-FD74-44F3-A36D-2FD6E678E510}"/>
              </a:ext>
            </a:extLst>
          </p:cNvPr>
          <p:cNvGrpSpPr/>
          <p:nvPr/>
        </p:nvGrpSpPr>
        <p:grpSpPr>
          <a:xfrm>
            <a:off x="8896350" y="2800946"/>
            <a:ext cx="2038349" cy="2743377"/>
            <a:chOff x="8896350" y="2800946"/>
            <a:chExt cx="2038349" cy="27433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8090E7-1A37-41C9-AC83-2A62888EB90B}"/>
                </a:ext>
              </a:extLst>
            </p:cNvPr>
            <p:cNvSpPr txBox="1"/>
            <p:nvPr/>
          </p:nvSpPr>
          <p:spPr>
            <a:xfrm>
              <a:off x="8896351" y="2800946"/>
              <a:ext cx="2038347" cy="184665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111100000100111100101011100111011111011101110001000000000100000100111011010001110111111110011011010010001010010001001110111010100111111101101010011100100011011100000000100110010011010101110000111110101001010110111001110000001110011000110001001110010010111001010101011111001010100010011111100111011001010000001111111010110000010000000110100101001100110000111111101110000110011101101000011000101110010111101011111101111100011110001011111010111110001100101011010111011011001110010010010100000011000011111010110010001100100011111111001011001000101110011001000111000111111111100100111110010111101100111010010000101010101101001011101111011001111011001100100100110010100010111100110100011110101010000000011010101011001111010011000111101101100111011110000101111000001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A34FDA-EA5F-4237-87DB-2C80D51053B4}"/>
                </a:ext>
              </a:extLst>
            </p:cNvPr>
            <p:cNvSpPr txBox="1"/>
            <p:nvPr/>
          </p:nvSpPr>
          <p:spPr>
            <a:xfrm>
              <a:off x="8896350" y="4897992"/>
              <a:ext cx="2038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komprimeret</a:t>
              </a:r>
            </a:p>
            <a:p>
              <a:pPr algn="ctr"/>
              <a:r>
                <a:rPr lang="da-DK" dirty="0"/>
                <a:t>(mindre)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949B27-9717-4AD0-BE84-3D2CEED3DDCE}"/>
              </a:ext>
            </a:extLst>
          </p:cNvPr>
          <p:cNvGrpSpPr/>
          <p:nvPr/>
        </p:nvGrpSpPr>
        <p:grpSpPr>
          <a:xfrm>
            <a:off x="7115173" y="2901732"/>
            <a:ext cx="1781175" cy="527268"/>
            <a:chOff x="7115173" y="2901732"/>
            <a:chExt cx="1781175" cy="52726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B5CB83-D4ED-4C14-8A99-91682E36F2EB}"/>
                </a:ext>
              </a:extLst>
            </p:cNvPr>
            <p:cNvCxnSpPr>
              <a:cxnSpLocks/>
            </p:cNvCxnSpPr>
            <p:nvPr/>
          </p:nvCxnSpPr>
          <p:spPr>
            <a:xfrm>
              <a:off x="7553325" y="3429000"/>
              <a:ext cx="962025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338035-9BD4-4B86-AB1E-825682564FC3}"/>
                </a:ext>
              </a:extLst>
            </p:cNvPr>
            <p:cNvSpPr txBox="1"/>
            <p:nvPr/>
          </p:nvSpPr>
          <p:spPr>
            <a:xfrm>
              <a:off x="7115173" y="2901732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komprimere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9F2BD-CEF2-4655-81AC-5DDD94D9618A}"/>
              </a:ext>
            </a:extLst>
          </p:cNvPr>
          <p:cNvGrpSpPr/>
          <p:nvPr/>
        </p:nvGrpSpPr>
        <p:grpSpPr>
          <a:xfrm>
            <a:off x="7115173" y="4114800"/>
            <a:ext cx="1781175" cy="532804"/>
            <a:chOff x="7115173" y="4114800"/>
            <a:chExt cx="1781175" cy="53280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989C35-A4EC-4432-AFB8-65E83B9351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3325" y="4114800"/>
              <a:ext cx="962024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4D5C67-2394-4B36-84EA-79911A35A4BC}"/>
                </a:ext>
              </a:extLst>
            </p:cNvPr>
            <p:cNvSpPr txBox="1"/>
            <p:nvPr/>
          </p:nvSpPr>
          <p:spPr>
            <a:xfrm>
              <a:off x="7115173" y="4278272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dekomprimere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C3931A-8C3C-471D-8E14-2A1C3AED5AA1}"/>
              </a:ext>
            </a:extLst>
          </p:cNvPr>
          <p:cNvGrpSpPr/>
          <p:nvPr/>
        </p:nvGrpSpPr>
        <p:grpSpPr>
          <a:xfrm>
            <a:off x="3295647" y="2901732"/>
            <a:ext cx="1781175" cy="527268"/>
            <a:chOff x="3295647" y="2901732"/>
            <a:chExt cx="1781175" cy="52726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CEA0067-C8C2-454F-9D6A-ADAC0B95496E}"/>
                </a:ext>
              </a:extLst>
            </p:cNvPr>
            <p:cNvCxnSpPr>
              <a:cxnSpLocks/>
            </p:cNvCxnSpPr>
            <p:nvPr/>
          </p:nvCxnSpPr>
          <p:spPr>
            <a:xfrm>
              <a:off x="3771900" y="3429000"/>
              <a:ext cx="962025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208DF4-1935-459C-BD62-147EE1A53ACC}"/>
                </a:ext>
              </a:extLst>
            </p:cNvPr>
            <p:cNvSpPr txBox="1"/>
            <p:nvPr/>
          </p:nvSpPr>
          <p:spPr>
            <a:xfrm>
              <a:off x="3295647" y="2901732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BWT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DF6B94-0070-4EC9-B3F0-711601B9A369}"/>
              </a:ext>
            </a:extLst>
          </p:cNvPr>
          <p:cNvGrpSpPr/>
          <p:nvPr/>
        </p:nvGrpSpPr>
        <p:grpSpPr>
          <a:xfrm>
            <a:off x="3295647" y="4114800"/>
            <a:ext cx="1781175" cy="532804"/>
            <a:chOff x="3295647" y="4114800"/>
            <a:chExt cx="1781175" cy="53280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DD8FC7-5568-4123-82AD-6ED219C801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1900" y="4114800"/>
              <a:ext cx="962024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2678AE-F8A7-41B6-A29F-E12F24CC97E1}"/>
                </a:ext>
              </a:extLst>
            </p:cNvPr>
            <p:cNvSpPr txBox="1"/>
            <p:nvPr/>
          </p:nvSpPr>
          <p:spPr>
            <a:xfrm>
              <a:off x="3295647" y="4278272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inverse BWT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2F0AFE-4278-4AE5-A8AC-3BE3F172BF95}"/>
              </a:ext>
            </a:extLst>
          </p:cNvPr>
          <p:cNvSpPr txBox="1"/>
          <p:nvPr/>
        </p:nvSpPr>
        <p:spPr>
          <a:xfrm>
            <a:off x="0" y="601753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Eksempel: </a:t>
            </a:r>
            <a:r>
              <a:rPr lang="da-DK" sz="2400" dirty="0">
                <a:solidFill>
                  <a:srgbClr val="C00000"/>
                </a:solidFill>
              </a:rPr>
              <a:t>bzip2</a:t>
            </a:r>
            <a:br>
              <a:rPr lang="da-DK" sz="2400" dirty="0"/>
            </a:br>
            <a:r>
              <a:rPr lang="da-DK" sz="2400" dirty="0"/>
              <a:t>(BWT + run-</a:t>
            </a:r>
            <a:r>
              <a:rPr lang="da-DK" sz="2400" dirty="0" err="1"/>
              <a:t>length</a:t>
            </a:r>
            <a:r>
              <a:rPr lang="da-DK" sz="2400" dirty="0"/>
              <a:t> </a:t>
            </a:r>
            <a:r>
              <a:rPr lang="da-DK" sz="2400" dirty="0" err="1"/>
              <a:t>encoding</a:t>
            </a:r>
            <a:r>
              <a:rPr lang="da-DK" sz="2400" dirty="0"/>
              <a:t> + </a:t>
            </a:r>
            <a:r>
              <a:rPr lang="da-DK" sz="2400" dirty="0" err="1"/>
              <a:t>move</a:t>
            </a:r>
            <a:r>
              <a:rPr lang="da-DK" sz="2400" dirty="0"/>
              <a:t>-to-front + </a:t>
            </a:r>
            <a:r>
              <a:rPr lang="da-DK" sz="2400" dirty="0" err="1"/>
              <a:t>Huffman</a:t>
            </a:r>
            <a:r>
              <a:rPr lang="da-DK" sz="2400" dirty="0"/>
              <a:t> </a:t>
            </a:r>
            <a:r>
              <a:rPr lang="da-DK" sz="2400" dirty="0" err="1"/>
              <a:t>codes</a:t>
            </a:r>
            <a:r>
              <a:rPr lang="da-DK" sz="2400" dirty="0"/>
              <a:t> + delta </a:t>
            </a:r>
            <a:r>
              <a:rPr lang="da-DK" sz="2400" dirty="0" err="1"/>
              <a:t>encoding</a:t>
            </a:r>
            <a:r>
              <a:rPr lang="da-DK" sz="2400" dirty="0"/>
              <a:t> + …)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12F4C1-9797-4686-A2B7-AC99C5D4EF00}"/>
              </a:ext>
            </a:extLst>
          </p:cNvPr>
          <p:cNvGrpSpPr/>
          <p:nvPr/>
        </p:nvGrpSpPr>
        <p:grpSpPr>
          <a:xfrm>
            <a:off x="5205410" y="2909085"/>
            <a:ext cx="1781175" cy="527268"/>
            <a:chOff x="5205410" y="2909085"/>
            <a:chExt cx="1781175" cy="52726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0B08C5D-C737-4424-9672-B172C536185E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62" y="3436353"/>
              <a:ext cx="962025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793442-BE3C-43EC-8951-5E13D3AF4E67}"/>
                </a:ext>
              </a:extLst>
            </p:cNvPr>
            <p:cNvSpPr txBox="1"/>
            <p:nvPr/>
          </p:nvSpPr>
          <p:spPr>
            <a:xfrm>
              <a:off x="5205410" y="2909085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komprimere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9A6C42-408B-408E-B950-4B1618CF4858}"/>
              </a:ext>
            </a:extLst>
          </p:cNvPr>
          <p:cNvGrpSpPr/>
          <p:nvPr/>
        </p:nvGrpSpPr>
        <p:grpSpPr>
          <a:xfrm>
            <a:off x="5205410" y="4122153"/>
            <a:ext cx="1781175" cy="532804"/>
            <a:chOff x="5205410" y="4122153"/>
            <a:chExt cx="1781175" cy="532804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F8FB812-9DF1-4902-B9C9-759953202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3562" y="4122153"/>
              <a:ext cx="962024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DA7E83-FCE7-40B7-9775-2C21F96A9738}"/>
                </a:ext>
              </a:extLst>
            </p:cNvPr>
            <p:cNvSpPr txBox="1"/>
            <p:nvPr/>
          </p:nvSpPr>
          <p:spPr>
            <a:xfrm>
              <a:off x="5205410" y="4285625"/>
              <a:ext cx="178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dekomprimere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85C29B-B41A-43BE-AC76-CADD6A10DC76}"/>
              </a:ext>
            </a:extLst>
          </p:cNvPr>
          <p:cNvGrpSpPr/>
          <p:nvPr/>
        </p:nvGrpSpPr>
        <p:grpSpPr>
          <a:xfrm>
            <a:off x="5076823" y="2590799"/>
            <a:ext cx="2038350" cy="3084732"/>
            <a:chOff x="5076824" y="2590799"/>
            <a:chExt cx="2038350" cy="30847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A76A25-141C-473D-A33A-53CF9E1538FD}"/>
                </a:ext>
              </a:extLst>
            </p:cNvPr>
            <p:cNvSpPr txBox="1"/>
            <p:nvPr/>
          </p:nvSpPr>
          <p:spPr>
            <a:xfrm>
              <a:off x="5076825" y="2590799"/>
              <a:ext cx="2038349" cy="2215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!.edtmned,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rfeå;irkåiågr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;,,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ttr;ifdeår,ger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nd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,,gnrnedeg,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dglrrg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;,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åemmttt;ein,nååertr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åntde,tgnagenn,r,,,,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npnteteåeednnrrer,gf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ååeneeitentetgi,rtitrekeetrreeednrteelgu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rtrtrrtåkteået.eoeekttnrdemveeeereteter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$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rlln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tnnnghkk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vll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lvvvvvvvvv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hhy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øy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eneaoerneui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ø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veuue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edeanne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l n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n    o 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nranliilnn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rddnndddbnrkm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bddlgtrrndnddgbtddrjdnggvgddtdppkmmnnsrk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rrddrrm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d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rtmrbkd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hv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dddddhgldgddDdmdøm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dlhdkn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dnøddddddaaa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oooooooooon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uinn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nan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  iii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æe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d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smMltllr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gftvssrsslkvtsøee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eesoiis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k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krksaay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sss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ssos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eibb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æiolaa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jjluæou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oooom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m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m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øao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o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sseeeeeraieueeeiuueøssaaeaieuuæ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aaaauueniinr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nreeæaiøuig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jtm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r     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nvhs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ss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ffftttkkkkoppææosy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oeaoee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eeaaeeaaeaeaaeeeeeeeefåoedooda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r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pvu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eoø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eopeøæe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kk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ggk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i il             d j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ejræ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   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rmgddseadddeaaeeageeeee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eliesssssg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pssss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ssn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r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rkghhh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Rrkmo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</a:t>
              </a: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aoo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asddtgmsllsppstppsmg</a:t>
              </a:r>
              <a:r>
                <a:rPr lang="da-DK" sz="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j  </a:t>
              </a: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lrrl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a-DK" sz="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nlrshhvrrbt</a:t>
              </a:r>
              <a:endParaRPr lang="da-DK" sz="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88B9C0-D93B-4551-9D18-9957624EF5D9}"/>
                </a:ext>
              </a:extLst>
            </p:cNvPr>
            <p:cNvSpPr txBox="1"/>
            <p:nvPr/>
          </p:nvSpPr>
          <p:spPr>
            <a:xfrm>
              <a:off x="5076824" y="5029200"/>
              <a:ext cx="2038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err="1"/>
                <a:t>Burrows</a:t>
              </a:r>
              <a:r>
                <a:rPr lang="da-DK" dirty="0"/>
                <a:t>-Wheeler </a:t>
              </a:r>
              <a:r>
                <a:rPr lang="da-DK" dirty="0" err="1"/>
                <a:t>transform</a:t>
              </a:r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9800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249F-6C2C-487D-A720-1101E087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Mønstergenkendelse (FM-</a:t>
            </a:r>
            <a:r>
              <a:rPr lang="da-DK" dirty="0" err="1"/>
              <a:t>index</a:t>
            </a:r>
            <a:r>
              <a:rPr lang="da-DK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B855-4DA6-43E9-9AA1-0F50CC11E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500"/>
            <a:ext cx="10515600" cy="8401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Givet en streng, byg en </a:t>
            </a:r>
            <a:r>
              <a:rPr lang="da-DK" b="1" dirty="0"/>
              <a:t>søgestruktur</a:t>
            </a:r>
            <a:r>
              <a:rPr lang="da-DK" dirty="0"/>
              <a:t> så vi effektivt kan finde alle forekomster af en delstreng (mønster)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82D10-E234-4090-9523-94A2D0C230FC}"/>
              </a:ext>
            </a:extLst>
          </p:cNvPr>
          <p:cNvSpPr txBox="1"/>
          <p:nvPr/>
        </p:nvSpPr>
        <p:spPr>
          <a:xfrm>
            <a:off x="1383984" y="2671525"/>
            <a:ext cx="9424032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Der var så dejligt ude på landet; det var sommer, kornet stod gult, havren grøn, høet var rejst i 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endParaRPr lang="da-DK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akke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nede i de grønne enge, og der gik storken på sine lange, røde ben og snakkede ægyptisk, for det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sprog havde han lært af sin moder. Rundt om ager og eng var der store skove, og midt i skovene dybe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søer; jo, der var rigtignok dejligt derude på landet! Midt i solskinnet lå der en gammel herregård 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med dybe kanaler rundt om, og fra muren og ned til vandet voksede store skræppeblade, der var så høj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e, at små børn kunne stå oprejste under de største; der var lige så vildsomt derinde, som i den </a:t>
            </a:r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tykk</a:t>
            </a:r>
            <a:endParaRPr lang="da-DK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a-DK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este</a:t>
            </a:r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skov, og her lå en and på sin rede; hun skulle ruge sine små ællinger ud, men nu var hun næsten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ked af det, fordi det varede så længe, og hun sjælden fik visit; de andre ænder holdt mere af at sv</a:t>
            </a:r>
          </a:p>
          <a:p>
            <a:r>
              <a:rPr lang="da-DK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ømme om i kanalerne, end at løbe op og sidde under et skræppeblad for at snadre med hende.</a:t>
            </a:r>
            <a:r>
              <a:rPr lang="da-DK" sz="12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F0D5A-8AFC-44F8-B7E4-B82148D9564C}"/>
              </a:ext>
            </a:extLst>
          </p:cNvPr>
          <p:cNvSpPr/>
          <p:nvPr/>
        </p:nvSpPr>
        <p:spPr>
          <a:xfrm>
            <a:off x="8096251" y="3447951"/>
            <a:ext cx="1028700" cy="190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07CB5-547C-4FD5-BB48-F473FE893D78}"/>
              </a:ext>
            </a:extLst>
          </p:cNvPr>
          <p:cNvSpPr/>
          <p:nvPr/>
        </p:nvSpPr>
        <p:spPr>
          <a:xfrm>
            <a:off x="6438901" y="4171851"/>
            <a:ext cx="1028700" cy="1905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58BEE-993A-4C91-89D4-3F5711A6E7BD}"/>
              </a:ext>
            </a:extLst>
          </p:cNvPr>
          <p:cNvSpPr txBox="1"/>
          <p:nvPr/>
        </p:nvSpPr>
        <p:spPr>
          <a:xfrm>
            <a:off x="838200" y="4725446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Kan løses ved at kombinere </a:t>
            </a:r>
            <a:br>
              <a:rPr lang="da-DK" sz="2800" dirty="0"/>
            </a:br>
            <a:r>
              <a:rPr lang="da-DK" sz="2800" dirty="0"/>
              <a:t>BWT med ”</a:t>
            </a:r>
            <a:r>
              <a:rPr lang="da-DK" sz="2800" dirty="0" err="1"/>
              <a:t>Suffix</a:t>
            </a:r>
            <a:r>
              <a:rPr lang="da-DK" sz="2800" dirty="0"/>
              <a:t>-Arrays”</a:t>
            </a:r>
          </a:p>
          <a:p>
            <a:r>
              <a:rPr lang="da-DK" sz="2800" dirty="0"/>
              <a:t>(plus lidt mere)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89F3CD-ED99-46BA-B860-236D42B6C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46180"/>
              </p:ext>
            </p:extLst>
          </p:nvPr>
        </p:nvGraphicFramePr>
        <p:xfrm>
          <a:off x="9972675" y="4810760"/>
          <a:ext cx="182499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30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3F741906-9374-4E00-BD19-456535CE8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90608"/>
              </p:ext>
            </p:extLst>
          </p:nvPr>
        </p:nvGraphicFramePr>
        <p:xfrm>
          <a:off x="5086485" y="6392646"/>
          <a:ext cx="14579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92CFB5A2-A325-4345-8362-5DFDE593B614}"/>
              </a:ext>
            </a:extLst>
          </p:cNvPr>
          <p:cNvSpPr/>
          <p:nvPr/>
        </p:nvSpPr>
        <p:spPr>
          <a:xfrm>
            <a:off x="10027129" y="4828143"/>
            <a:ext cx="257387" cy="19202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844384-A211-4A73-9990-ACF4302E0E55}"/>
              </a:ext>
            </a:extLst>
          </p:cNvPr>
          <p:cNvCxnSpPr>
            <a:cxnSpLocks/>
          </p:cNvCxnSpPr>
          <p:nvPr/>
        </p:nvCxnSpPr>
        <p:spPr>
          <a:xfrm>
            <a:off x="6652762" y="656177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FA240B-3EF9-4D46-8E84-FD3058744DCE}"/>
              </a:ext>
            </a:extLst>
          </p:cNvPr>
          <p:cNvCxnSpPr>
            <a:cxnSpLocks/>
          </p:cNvCxnSpPr>
          <p:nvPr/>
        </p:nvCxnSpPr>
        <p:spPr>
          <a:xfrm>
            <a:off x="9216468" y="656177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E149CB3-034E-4A42-A83B-42CD4AB4C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712585"/>
              </p:ext>
            </p:extLst>
          </p:nvPr>
        </p:nvGraphicFramePr>
        <p:xfrm>
          <a:off x="7302556" y="4810760"/>
          <a:ext cx="182499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30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148292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009820B-DF3A-4872-8803-C6E23133B626}"/>
              </a:ext>
            </a:extLst>
          </p:cNvPr>
          <p:cNvSpPr txBox="1"/>
          <p:nvPr/>
        </p:nvSpPr>
        <p:spPr>
          <a:xfrm rot="16200000">
            <a:off x="9230409" y="5586213"/>
            <a:ext cx="132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>
                <a:solidFill>
                  <a:srgbClr val="C00000"/>
                </a:solidFill>
              </a:rPr>
              <a:t>Suffix</a:t>
            </a:r>
            <a:r>
              <a:rPr lang="da-DK" dirty="0">
                <a:solidFill>
                  <a:srgbClr val="C00000"/>
                </a:solidFill>
              </a:rPr>
              <a:t> Array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2AB70F-DF32-4A8D-8233-1143CA576AE3}"/>
              </a:ext>
            </a:extLst>
          </p:cNvPr>
          <p:cNvSpPr/>
          <p:nvPr/>
        </p:nvSpPr>
        <p:spPr>
          <a:xfrm>
            <a:off x="11585207" y="4828143"/>
            <a:ext cx="257387" cy="19202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E7F045-85A8-4498-9206-7C924D5D6679}"/>
              </a:ext>
            </a:extLst>
          </p:cNvPr>
          <p:cNvSpPr txBox="1"/>
          <p:nvPr/>
        </p:nvSpPr>
        <p:spPr>
          <a:xfrm rot="5400000">
            <a:off x="11317753" y="5603597"/>
            <a:ext cx="132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C00000"/>
                </a:solidFill>
              </a:rPr>
              <a:t>BWT</a:t>
            </a:r>
          </a:p>
        </p:txBody>
      </p:sp>
    </p:spTree>
    <p:extLst>
      <p:ext uri="{BB962C8B-B14F-4D97-AF65-F5344CB8AC3E}">
        <p14:creationId xmlns:p14="http://schemas.microsoft.com/office/powerpoint/2010/main" val="1861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10" grpId="0"/>
      <p:bldP spid="13" grpId="0" animBg="1"/>
      <p:bldP spid="17" grpId="0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18CFB-D67B-4314-A50D-6C46E21C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13946" y="1174584"/>
            <a:ext cx="6564109" cy="4508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13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83E3-D81A-4CEA-96BF-593417CE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C803-A9D0-46AD-BA6F-CDC83426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6"/>
            <a:ext cx="10515600" cy="4473390"/>
          </a:xfrm>
        </p:spPr>
        <p:txBody>
          <a:bodyPr>
            <a:normAutofit/>
          </a:bodyPr>
          <a:lstStyle/>
          <a:p>
            <a:r>
              <a:rPr lang="da-DK" dirty="0" err="1"/>
              <a:t>Burrows</a:t>
            </a:r>
            <a:r>
              <a:rPr lang="da-DK" dirty="0"/>
              <a:t>-Wheeler transformation </a:t>
            </a:r>
          </a:p>
          <a:p>
            <a:pPr lvl="1"/>
            <a:r>
              <a:rPr lang="da-DK" dirty="0"/>
              <a:t>kan beregnes effektivt (ikke vist)</a:t>
            </a:r>
          </a:p>
          <a:p>
            <a:pPr lvl="1"/>
            <a:r>
              <a:rPr lang="da-DK" dirty="0"/>
              <a:t>der findes en invers transformation</a:t>
            </a:r>
          </a:p>
          <a:p>
            <a:pPr lvl="1"/>
            <a:r>
              <a:rPr lang="da-DK" dirty="0"/>
              <a:t>den inverse kan beregnes effektivt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dirty="0"/>
              <a:t>Mange (overraskende) anvendelser, f.eks.</a:t>
            </a:r>
          </a:p>
          <a:p>
            <a:pPr lvl="1"/>
            <a:r>
              <a:rPr lang="da-DK" dirty="0"/>
              <a:t>komprimering af sekvenser og billeder</a:t>
            </a:r>
          </a:p>
          <a:p>
            <a:pPr lvl="1"/>
            <a:r>
              <a:rPr lang="da-DK" dirty="0"/>
              <a:t>hukommelseseffektive søgestrukturer til mønstergenkendelse</a:t>
            </a:r>
          </a:p>
          <a:p>
            <a:pPr lvl="1"/>
            <a:r>
              <a:rPr lang="da-DK" dirty="0"/>
              <a:t>bioinformatik, f.eks. ”</a:t>
            </a:r>
            <a:r>
              <a:rPr lang="da-DK" dirty="0" err="1"/>
              <a:t>sequence</a:t>
            </a:r>
            <a:r>
              <a:rPr lang="da-DK" dirty="0"/>
              <a:t> alignment” </a:t>
            </a:r>
            <a:br>
              <a:rPr lang="da-DK" dirty="0"/>
            </a:br>
            <a:r>
              <a:rPr lang="da-DK" dirty="0"/>
              <a:t>(AU bioinformatikkursus </a:t>
            </a:r>
            <a:r>
              <a:rPr lang="da-DK" i="1" dirty="0" err="1"/>
              <a:t>Genome-Scale</a:t>
            </a:r>
            <a:r>
              <a:rPr lang="da-DK" i="1" dirty="0"/>
              <a:t> </a:t>
            </a:r>
            <a:r>
              <a:rPr lang="da-DK" i="1" dirty="0" err="1"/>
              <a:t>Algorithms</a:t>
            </a:r>
            <a:r>
              <a:rPr lang="da-DK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2F520-A69B-41C9-87E0-B29E66F1F50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dirty="0">
                <a:hlinkClick r:id="rId3"/>
              </a:rPr>
              <a:t>https://en.wikipedia.org/wiki/Burrows–Wheeler_transform</a:t>
            </a:r>
            <a:endParaRPr lang="da-DK" dirty="0"/>
          </a:p>
        </p:txBody>
      </p:sp>
      <p:pic>
        <p:nvPicPr>
          <p:cNvPr id="8" name="Picture 7" descr="A person wearing glasses and a tie&#10;&#10;Description automatically generated with low confidence">
            <a:extLst>
              <a:ext uri="{FF2B5EF4-FFF2-40B4-BE49-F238E27FC236}">
                <a16:creationId xmlns:a16="http://schemas.microsoft.com/office/drawing/2014/main" id="{B2BFDD79-C7C7-479E-8DAA-5A0263DD9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39" y="1566863"/>
            <a:ext cx="1402337" cy="1869783"/>
          </a:xfrm>
          <a:prstGeom prst="rect">
            <a:avLst/>
          </a:prstGeom>
        </p:spPr>
      </p:pic>
      <p:pic>
        <p:nvPicPr>
          <p:cNvPr id="9" name="Picture 8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3F5C362A-7C1E-4E5A-ABE2-49A744963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51" y="1566863"/>
            <a:ext cx="1900237" cy="1900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8BEC0-AA24-4A3A-BF54-639311AB1180}"/>
              </a:ext>
            </a:extLst>
          </p:cNvPr>
          <p:cNvSpPr txBox="1"/>
          <p:nvPr/>
        </p:nvSpPr>
        <p:spPr>
          <a:xfrm>
            <a:off x="7880350" y="3427121"/>
            <a:ext cx="1900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u="none" dirty="0"/>
              <a:t>Michael </a:t>
            </a:r>
            <a:r>
              <a:rPr lang="da-DK" u="none" dirty="0" err="1"/>
              <a:t>Burrows</a:t>
            </a:r>
            <a:r>
              <a:rPr lang="da-DK" u="none" dirty="0"/>
              <a:t> </a:t>
            </a:r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6BF71-A50A-4ECD-8A62-91DEA378115B}"/>
              </a:ext>
            </a:extLst>
          </p:cNvPr>
          <p:cNvSpPr txBox="1"/>
          <p:nvPr/>
        </p:nvSpPr>
        <p:spPr>
          <a:xfrm>
            <a:off x="9780588" y="3427121"/>
            <a:ext cx="1900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u="none" dirty="0"/>
              <a:t>David J. Wheeler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76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56988-3248-4ED3-A028-AC9CA4811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sz="7200" dirty="0"/>
              <a:t>Velkommen </a:t>
            </a:r>
          </a:p>
          <a:p>
            <a:pPr marL="0" indent="0" algn="ctr">
              <a:buNone/>
            </a:pPr>
            <a:r>
              <a:rPr lang="da-DK" sz="7200" dirty="0"/>
              <a:t>til </a:t>
            </a:r>
          </a:p>
          <a:p>
            <a:pPr marL="0" indent="0" algn="ctr">
              <a:buNone/>
            </a:pPr>
            <a:r>
              <a:rPr lang="da-DK" sz="7200" b="0" i="1" u="none" strike="noStrike" kern="1200" dirty="0" err="1"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itd</a:t>
            </a:r>
            <a:r>
              <a:rPr lang="da-DK" sz="7200" b="0" i="1" u="none" strike="noStrike" kern="1200" dirty="0" err="1">
                <a:solidFill>
                  <a:srgbClr val="C00000"/>
                </a:solidFill>
                <a:effectLst/>
                <a:cs typeface="Courier New" panose="02070309020205020404" pitchFamily="49" charset="0"/>
              </a:rPr>
              <a:t>$</a:t>
            </a:r>
            <a:r>
              <a:rPr lang="da-DK" sz="7200" b="0" i="1" u="none" strike="noStrike" kern="1200" dirty="0" err="1"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ogala</a:t>
            </a:r>
            <a:endParaRPr lang="da-DK" sz="6000" b="0" i="1" u="none" strike="noStrike" dirty="0">
              <a:effectLst/>
            </a:endParaRP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E94C6F9-33A3-F6BB-F206-7C06D2BF6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3732768"/>
            <a:ext cx="2857500" cy="285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2DD3E-EB6D-E20D-FE73-F3A7C00B1625}"/>
              </a:ext>
            </a:extLst>
          </p:cNvPr>
          <p:cNvSpPr txBox="1"/>
          <p:nvPr/>
        </p:nvSpPr>
        <p:spPr>
          <a:xfrm>
            <a:off x="9577916" y="6333067"/>
            <a:ext cx="23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Link til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18CFB-D67B-4314-A50D-6C46E21C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840316" y="1174583"/>
            <a:ext cx="6564109" cy="4508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6D4F13-E278-4356-B6A9-18412161C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920" y="4259138"/>
            <a:ext cx="7418131" cy="259886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a-DK" sz="2400" dirty="0"/>
              <a:t>Opfundet af Wheeler (1927-2004) in 1978</a:t>
            </a:r>
          </a:p>
          <a:p>
            <a:pPr marL="0" indent="0" algn="ctr">
              <a:buNone/>
            </a:pPr>
            <a:r>
              <a:rPr lang="da-DK" sz="2400" dirty="0" err="1"/>
              <a:t>Burrows</a:t>
            </a:r>
            <a:r>
              <a:rPr lang="da-DK" sz="2400" dirty="0"/>
              <a:t> var ph.d. studerende af Wheeler @ Cambridge</a:t>
            </a:r>
          </a:p>
          <a:p>
            <a:pPr marL="0" indent="0" algn="ctr">
              <a:buNone/>
            </a:pPr>
            <a:r>
              <a:rPr lang="da-DK" sz="2400" dirty="0"/>
              <a:t>Teknisk rapport 1994</a:t>
            </a:r>
          </a:p>
          <a:p>
            <a:pPr marL="0" indent="0" algn="ctr">
              <a:buNone/>
            </a:pPr>
            <a:r>
              <a:rPr lang="da-DK" sz="2400" dirty="0"/>
              <a:t>”</a:t>
            </a:r>
            <a:r>
              <a:rPr lang="da-DK" sz="2400" dirty="0" err="1"/>
              <a:t>Annual</a:t>
            </a:r>
            <a:r>
              <a:rPr lang="da-DK" sz="2400" dirty="0"/>
              <a:t> Data </a:t>
            </a:r>
            <a:r>
              <a:rPr lang="da-DK" sz="2400" dirty="0" err="1"/>
              <a:t>Compression</a:t>
            </a:r>
            <a:r>
              <a:rPr lang="da-DK" sz="2400" dirty="0"/>
              <a:t> Conference”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a-DK" sz="2400" dirty="0"/>
              <a:t>afviste at publicere resultatet</a:t>
            </a:r>
          </a:p>
          <a:p>
            <a:pPr marL="0" indent="0" algn="ctr">
              <a:spcBef>
                <a:spcPts val="0"/>
              </a:spcBef>
              <a:buNone/>
            </a:pPr>
            <a:endParaRPr lang="da-DK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Burrows: 2022 ACM Paris </a:t>
            </a:r>
            <a:r>
              <a:rPr lang="en-US" sz="2400" dirty="0" err="1"/>
              <a:t>Kanellakis</a:t>
            </a:r>
            <a:r>
              <a:rPr lang="en-US" sz="2400" dirty="0"/>
              <a:t> Theory and Practice Award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en-US" sz="2400" dirty="0"/>
          </a:p>
          <a:p>
            <a:pPr marL="0" indent="0" algn="ctr">
              <a:spcBef>
                <a:spcPts val="0"/>
              </a:spcBef>
              <a:buNone/>
            </a:pPr>
            <a:endParaRPr lang="da-DK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2038AC-EE92-45D4-8863-9993412F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862" y="259239"/>
            <a:ext cx="6785816" cy="1325563"/>
          </a:xfrm>
        </p:spPr>
        <p:txBody>
          <a:bodyPr>
            <a:normAutofit/>
          </a:bodyPr>
          <a:lstStyle/>
          <a:p>
            <a:pPr algn="ctr"/>
            <a:r>
              <a:rPr lang="da-DK" dirty="0" err="1"/>
              <a:t>Burrows</a:t>
            </a:r>
            <a:r>
              <a:rPr lang="da-DK" dirty="0"/>
              <a:t> - Wheeler</a:t>
            </a:r>
            <a:br>
              <a:rPr lang="da-DK" dirty="0"/>
            </a:br>
            <a:r>
              <a:rPr lang="da-DK" dirty="0"/>
              <a:t>transformation</a:t>
            </a:r>
          </a:p>
        </p:txBody>
      </p:sp>
      <p:pic>
        <p:nvPicPr>
          <p:cNvPr id="6" name="Picture 5" descr="A person wearing glasses and a tie&#10;&#10;Description automatically generated with low confidence">
            <a:extLst>
              <a:ext uri="{FF2B5EF4-FFF2-40B4-BE49-F238E27FC236}">
                <a16:creationId xmlns:a16="http://schemas.microsoft.com/office/drawing/2014/main" id="{A3DBF746-5B3D-4BE5-B70E-061D0930E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09" y="1775639"/>
            <a:ext cx="1402337" cy="1869783"/>
          </a:xfrm>
          <a:prstGeom prst="rect">
            <a:avLst/>
          </a:prstGeom>
        </p:spPr>
      </p:pic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723F6443-245E-4858-B281-BD21C0C8DD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r="12037"/>
          <a:stretch/>
        </p:blipFill>
        <p:spPr>
          <a:xfrm>
            <a:off x="6833937" y="1775639"/>
            <a:ext cx="1402338" cy="1900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38B72-FF52-4E19-AF52-5B05E9F64CF6}"/>
              </a:ext>
            </a:extLst>
          </p:cNvPr>
          <p:cNvSpPr txBox="1"/>
          <p:nvPr/>
        </p:nvSpPr>
        <p:spPr>
          <a:xfrm>
            <a:off x="6564763" y="3635897"/>
            <a:ext cx="1900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u="none" dirty="0"/>
              <a:t>Michael </a:t>
            </a:r>
            <a:r>
              <a:rPr lang="da-DK" u="none" dirty="0" err="1"/>
              <a:t>Burrows</a:t>
            </a:r>
            <a:r>
              <a:rPr lang="da-DK" u="none" dirty="0"/>
              <a:t> </a:t>
            </a:r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6AD6A0-E901-4A45-8BF5-C96EFF8A65A4}"/>
              </a:ext>
            </a:extLst>
          </p:cNvPr>
          <p:cNvSpPr txBox="1"/>
          <p:nvPr/>
        </p:nvSpPr>
        <p:spPr>
          <a:xfrm>
            <a:off x="8823158" y="3635897"/>
            <a:ext cx="1900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u="none" dirty="0"/>
              <a:t>David J. Wheeler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177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8BF0EEC-F541-4D13-ABF5-CB40A983FC8D}"/>
              </a:ext>
            </a:extLst>
          </p:cNvPr>
          <p:cNvGrpSpPr/>
          <p:nvPr/>
        </p:nvGrpSpPr>
        <p:grpSpPr>
          <a:xfrm rot="20995741">
            <a:off x="819176" y="2095557"/>
            <a:ext cx="5503071" cy="3743001"/>
            <a:chOff x="592928" y="1876749"/>
            <a:chExt cx="5503071" cy="3743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0F4038-31BC-45D2-9920-45740B17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296" y="2165684"/>
              <a:ext cx="5125986" cy="3181378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0EC44C-736C-4394-8293-8A2A0A13D46F}"/>
                </a:ext>
              </a:extLst>
            </p:cNvPr>
            <p:cNvSpPr/>
            <p:nvPr/>
          </p:nvSpPr>
          <p:spPr>
            <a:xfrm>
              <a:off x="592928" y="1876749"/>
              <a:ext cx="5503071" cy="3743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F17665-3947-4F05-8811-ADAF7321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84" y="336428"/>
            <a:ext cx="10515600" cy="1024701"/>
          </a:xfrm>
        </p:spPr>
        <p:txBody>
          <a:bodyPr/>
          <a:lstStyle/>
          <a:p>
            <a:r>
              <a:rPr lang="da-DK" dirty="0"/>
              <a:t>Det var åbenbart en god idé…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E7BB5F-2B0C-4D60-98A4-F4040C0667D2}"/>
              </a:ext>
            </a:extLst>
          </p:cNvPr>
          <p:cNvGrpSpPr/>
          <p:nvPr/>
        </p:nvGrpSpPr>
        <p:grpSpPr>
          <a:xfrm rot="550953">
            <a:off x="6471828" y="1576283"/>
            <a:ext cx="4974240" cy="4781551"/>
            <a:chOff x="6800850" y="1619250"/>
            <a:chExt cx="4974240" cy="47815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66FDB0-B3F5-4442-AE8F-9FE3C7F8F59E}"/>
                </a:ext>
              </a:extLst>
            </p:cNvPr>
            <p:cNvSpPr/>
            <p:nvPr/>
          </p:nvSpPr>
          <p:spPr>
            <a:xfrm>
              <a:off x="6800850" y="1619250"/>
              <a:ext cx="4974240" cy="4781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671FEC-4B7D-486B-B5D0-DD7080040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962"/>
            <a:stretch/>
          </p:blipFill>
          <p:spPr>
            <a:xfrm>
              <a:off x="6898290" y="1730476"/>
              <a:ext cx="4732351" cy="13662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56EF0E-0C8A-402C-8857-83536F548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207" y="3253173"/>
              <a:ext cx="3840848" cy="288040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F2D0F5-5729-A9F4-8FCF-556EA55A0617}"/>
              </a:ext>
            </a:extLst>
          </p:cNvPr>
          <p:cNvSpPr txBox="1"/>
          <p:nvPr/>
        </p:nvSpPr>
        <p:spPr>
          <a:xfrm>
            <a:off x="1475746" y="6118426"/>
            <a:ext cx="609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1800" dirty="0" err="1"/>
              <a:t>Tidsskriftsudgave</a:t>
            </a:r>
            <a:r>
              <a:rPr lang="en-US" sz="1800" dirty="0"/>
              <a:t> </a:t>
            </a:r>
            <a:r>
              <a:rPr lang="en-US" sz="1800" dirty="0" err="1"/>
              <a:t>dedikeret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BWT </a:t>
            </a:r>
            <a:r>
              <a:rPr lang="en-US" sz="1800" dirty="0">
                <a:hlinkClick r:id="rId6" tooltip="Persistent link using digital object identifier"/>
              </a:rPr>
              <a:t>doi.org/10.1016/j.tcs.2007.07.011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8565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7190A-1D67-4747-831A-838050464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13" y="218007"/>
            <a:ext cx="10515600" cy="1325563"/>
          </a:xfrm>
        </p:spPr>
        <p:txBody>
          <a:bodyPr/>
          <a:lstStyle/>
          <a:p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B0E51-0BA7-4113-8C81-4B55181F9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11" y="4609465"/>
            <a:ext cx="2635537" cy="2098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b="1" dirty="0"/>
              <a:t>Input</a:t>
            </a:r>
          </a:p>
          <a:p>
            <a:pPr marL="0" indent="0" algn="ctr">
              <a:buNone/>
            </a:pPr>
            <a:r>
              <a:rPr lang="da-DK" sz="2000" dirty="0"/>
              <a:t>En </a:t>
            </a:r>
            <a:r>
              <a:rPr lang="da-DK" sz="2000" dirty="0">
                <a:solidFill>
                  <a:srgbClr val="C00000"/>
                </a:solidFill>
              </a:rPr>
              <a:t>streng</a:t>
            </a:r>
            <a:r>
              <a:rPr lang="da-DK" sz="2000" dirty="0"/>
              <a:t>, som ender på et tegn </a:t>
            </a:r>
            <a:r>
              <a:rPr lang="da-DK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sz="2000" dirty="0"/>
              <a:t>, der ellers ikke forekommer og er mindre end alle andre tegn (</a:t>
            </a: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sz="2000" dirty="0"/>
              <a:t> &lt; </a:t>
            </a: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da-DK" sz="2000" dirty="0"/>
              <a:t> &lt; </a:t>
            </a: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da-DK" sz="2000" dirty="0"/>
              <a:t> &lt; </a:t>
            </a:r>
            <a:r>
              <a:rPr lang="da-DK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da-DK" sz="2000" dirty="0"/>
              <a:t>)</a:t>
            </a:r>
            <a:endParaRPr lang="da-DK" sz="2000" i="1" dirty="0"/>
          </a:p>
          <a:p>
            <a:endParaRPr lang="da-DK" i="1" dirty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73204C-9E08-4BC3-AAEC-A382842F5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701331"/>
              </p:ext>
            </p:extLst>
          </p:nvPr>
        </p:nvGraphicFramePr>
        <p:xfrm>
          <a:off x="3608779" y="1690688"/>
          <a:ext cx="145796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58A0CB-F74F-4660-A9D8-9C111CE6D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490982"/>
              </p:ext>
            </p:extLst>
          </p:nvPr>
        </p:nvGraphicFramePr>
        <p:xfrm>
          <a:off x="6384287" y="1690688"/>
          <a:ext cx="182499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30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D0C7CCB6-000C-408C-BEC8-533BADC2A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380972"/>
              </p:ext>
            </p:extLst>
          </p:nvPr>
        </p:nvGraphicFramePr>
        <p:xfrm>
          <a:off x="838200" y="2765162"/>
          <a:ext cx="14579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662EF235-1EA2-4917-9664-D9248CC58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240303"/>
              </p:ext>
            </p:extLst>
          </p:nvPr>
        </p:nvGraphicFramePr>
        <p:xfrm>
          <a:off x="9600299" y="2765162"/>
          <a:ext cx="14579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CF646F6-5158-42C8-846A-4992BC20DC74}"/>
              </a:ext>
            </a:extLst>
          </p:cNvPr>
          <p:cNvSpPr/>
          <p:nvPr/>
        </p:nvSpPr>
        <p:spPr>
          <a:xfrm>
            <a:off x="7998452" y="1763553"/>
            <a:ext cx="257387" cy="24874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FA6FF0-63DA-4306-AB5B-8E24FC3EF6CC}"/>
              </a:ext>
            </a:extLst>
          </p:cNvPr>
          <p:cNvSpPr/>
          <p:nvPr/>
        </p:nvSpPr>
        <p:spPr>
          <a:xfrm>
            <a:off x="6460905" y="3228234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0C3BB6-CB1F-4C15-9ECD-75DF57F5FF9E}"/>
              </a:ext>
            </a:extLst>
          </p:cNvPr>
          <p:cNvCxnSpPr/>
          <p:nvPr/>
        </p:nvCxnSpPr>
        <p:spPr>
          <a:xfrm>
            <a:off x="2614507" y="2948042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5A62DC-F935-4640-A112-CB49BF1A2EAF}"/>
              </a:ext>
            </a:extLst>
          </p:cNvPr>
          <p:cNvCxnSpPr/>
          <p:nvPr/>
        </p:nvCxnSpPr>
        <p:spPr>
          <a:xfrm>
            <a:off x="5483013" y="2948042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9F0771-0229-488D-B557-0F94F16C34FA}"/>
              </a:ext>
            </a:extLst>
          </p:cNvPr>
          <p:cNvCxnSpPr/>
          <p:nvPr/>
        </p:nvCxnSpPr>
        <p:spPr>
          <a:xfrm>
            <a:off x="8514079" y="2939524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80EC3EF-4307-4D8A-8458-8C86B6AA9A58}"/>
              </a:ext>
            </a:extLst>
          </p:cNvPr>
          <p:cNvSpPr txBox="1"/>
          <p:nvPr/>
        </p:nvSpPr>
        <p:spPr>
          <a:xfrm>
            <a:off x="9361585" y="2756751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(                               , </a:t>
            </a:r>
            <a:r>
              <a:rPr lang="da-DK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da-DK" dirty="0"/>
              <a:t> 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D6306BB-9372-4AE2-A2FE-D1BB60CE53C7}"/>
              </a:ext>
            </a:extLst>
          </p:cNvPr>
          <p:cNvSpPr txBox="1">
            <a:spLocks/>
          </p:cNvSpPr>
          <p:nvPr/>
        </p:nvSpPr>
        <p:spPr>
          <a:xfrm>
            <a:off x="3374749" y="4609465"/>
            <a:ext cx="1926020" cy="209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b="1" dirty="0"/>
              <a:t>Trin 1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/>
              <a:t>Konstruer alle </a:t>
            </a:r>
            <a:r>
              <a:rPr lang="da-DK" sz="2000" dirty="0">
                <a:solidFill>
                  <a:srgbClr val="C00000"/>
                </a:solidFill>
              </a:rPr>
              <a:t>cykliske rotationer/skift </a:t>
            </a:r>
            <a:r>
              <a:rPr lang="da-DK" sz="2000" dirty="0"/>
              <a:t>af strengen</a:t>
            </a:r>
            <a:endParaRPr lang="da-DK" i="1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9D753B-65C9-459E-9B57-90D1493562A3}"/>
              </a:ext>
            </a:extLst>
          </p:cNvPr>
          <p:cNvSpPr txBox="1">
            <a:spLocks/>
          </p:cNvSpPr>
          <p:nvPr/>
        </p:nvSpPr>
        <p:spPr>
          <a:xfrm>
            <a:off x="6626477" y="4609465"/>
            <a:ext cx="1582800" cy="209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b="1" dirty="0"/>
              <a:t>Trin 2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>
                <a:solidFill>
                  <a:srgbClr val="C00000"/>
                </a:solidFill>
              </a:rPr>
              <a:t>Sorter</a:t>
            </a:r>
            <a:r>
              <a:rPr lang="da-DK" sz="2000" dirty="0"/>
              <a:t> alle rotationerne alfabetisk/ leksikografisk</a:t>
            </a:r>
            <a:endParaRPr lang="da-DK" i="1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DFF737A-D461-4FD3-AE20-DFDCC1AC370C}"/>
              </a:ext>
            </a:extLst>
          </p:cNvPr>
          <p:cNvSpPr txBox="1">
            <a:spLocks/>
          </p:cNvSpPr>
          <p:nvPr/>
        </p:nvSpPr>
        <p:spPr>
          <a:xfrm>
            <a:off x="9312723" y="4609465"/>
            <a:ext cx="2270486" cy="209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b="1" dirty="0"/>
              <a:t>Output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/>
              <a:t>Den </a:t>
            </a:r>
            <a:r>
              <a:rPr lang="da-DK" sz="2000" dirty="0">
                <a:solidFill>
                  <a:srgbClr val="C00000"/>
                </a:solidFill>
              </a:rPr>
              <a:t>sidste kolonne </a:t>
            </a:r>
            <a:r>
              <a:rPr lang="da-DK" sz="2000" dirty="0"/>
              <a:t>som en streng + </a:t>
            </a:r>
            <a:r>
              <a:rPr lang="da-DK" sz="2000" dirty="0">
                <a:solidFill>
                  <a:srgbClr val="C00000"/>
                </a:solidFill>
              </a:rPr>
              <a:t>indeks</a:t>
            </a:r>
            <a:r>
              <a:rPr lang="da-DK" sz="2000" dirty="0"/>
              <a:t> på rækken der indeholder input strengen</a:t>
            </a:r>
            <a:endParaRPr lang="da-DK" i="1" dirty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033F1437-E7C0-4771-8CC7-120F7B408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34500"/>
              </p:ext>
            </p:extLst>
          </p:nvPr>
        </p:nvGraphicFramePr>
        <p:xfrm>
          <a:off x="838200" y="2765162"/>
          <a:ext cx="145796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7065A5E-D78F-4D21-9199-73E0FEADB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436746"/>
              </p:ext>
            </p:extLst>
          </p:nvPr>
        </p:nvGraphicFramePr>
        <p:xfrm>
          <a:off x="6384287" y="1690688"/>
          <a:ext cx="1824990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30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4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9" grpId="0" animBg="1"/>
      <p:bldP spid="10" grpId="0" animBg="1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12AF-DC45-49CE-8BCF-1076B717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255122"/>
            <a:ext cx="12020119" cy="1325563"/>
          </a:xfrm>
        </p:spPr>
        <p:txBody>
          <a:bodyPr>
            <a:normAutofit/>
          </a:bodyPr>
          <a:lstStyle/>
          <a:p>
            <a:pPr algn="ctr"/>
            <a:r>
              <a:rPr lang="da-DK" dirty="0" err="1"/>
              <a:t>Burrows</a:t>
            </a:r>
            <a:r>
              <a:rPr lang="da-DK" dirty="0"/>
              <a:t>-Wheeler </a:t>
            </a:r>
            <a:r>
              <a:rPr lang="da-DK" dirty="0" err="1"/>
              <a:t>transformantionen</a:t>
            </a:r>
            <a:r>
              <a:rPr lang="da-DK" dirty="0"/>
              <a:t> af </a:t>
            </a:r>
            <a:br>
              <a:rPr lang="da-DK" dirty="0"/>
            </a:br>
            <a:r>
              <a:rPr lang="da-DK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batman</a:t>
            </a:r>
            <a:r>
              <a:rPr lang="da-DK" dirty="0"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dirty="0"/>
              <a:t> ?</a:t>
            </a:r>
            <a:endParaRPr lang="da-DK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9DC3-257F-4CF5-8D92-BB98B693C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654" y="1968645"/>
            <a:ext cx="2992692" cy="2589807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da-DK" dirty="0"/>
              <a:t>( </a:t>
            </a:r>
            <a:r>
              <a:rPr lang="da-DK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bmn$taa</a:t>
            </a:r>
            <a:r>
              <a:rPr lang="da-DK" dirty="0"/>
              <a:t> , 3)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( </a:t>
            </a:r>
            <a:r>
              <a:rPr lang="da-DK" dirty="0"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batman</a:t>
            </a:r>
            <a:r>
              <a:rPr lang="da-DK" dirty="0"/>
              <a:t> , 0)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( </a:t>
            </a:r>
            <a:r>
              <a:rPr lang="da-DK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nmb$taa</a:t>
            </a:r>
            <a:r>
              <a:rPr lang="da-DK" dirty="0"/>
              <a:t> , 3)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( </a:t>
            </a:r>
            <a:r>
              <a:rPr lang="da-DK" dirty="0"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dirty="0" err="1">
                <a:latin typeface="Courier New" panose="02070309020205020404" pitchFamily="49" charset="0"/>
                <a:cs typeface="Courier New" panose="02070309020205020404" pitchFamily="49" charset="0"/>
              </a:rPr>
              <a:t>aabmnt</a:t>
            </a:r>
            <a:r>
              <a:rPr lang="da-DK" dirty="0"/>
              <a:t> , 0)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( </a:t>
            </a:r>
            <a:r>
              <a:rPr lang="da-DK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nmb$aat</a:t>
            </a:r>
            <a:r>
              <a:rPr lang="da-DK" dirty="0"/>
              <a:t> , 3)</a:t>
            </a:r>
          </a:p>
          <a:p>
            <a:pPr marL="514350" indent="-514350">
              <a:buFont typeface="+mj-lt"/>
              <a:buAutoNum type="alphaLcParenR"/>
            </a:pPr>
            <a:endParaRPr lang="da-DK" dirty="0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F27E58C5-4A71-4740-A29A-00643DEBA11D}"/>
              </a:ext>
            </a:extLst>
          </p:cNvPr>
          <p:cNvSpPr>
            <a:spLocks noChangeAspect="1"/>
          </p:cNvSpPr>
          <p:nvPr/>
        </p:nvSpPr>
        <p:spPr>
          <a:xfrm>
            <a:off x="4004221" y="3069000"/>
            <a:ext cx="360000" cy="3600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3BF106-839A-4D27-8BAF-97DF7C665227}"/>
              </a:ext>
            </a:extLst>
          </p:cNvPr>
          <p:cNvGrpSpPr/>
          <p:nvPr/>
        </p:nvGrpSpPr>
        <p:grpSpPr>
          <a:xfrm>
            <a:off x="1614863" y="4826674"/>
            <a:ext cx="9711271" cy="2031326"/>
            <a:chOff x="855139" y="4817962"/>
            <a:chExt cx="9711271" cy="20313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554C21-B0C9-49FE-9F92-EF9696D1445C}"/>
                </a:ext>
              </a:extLst>
            </p:cNvPr>
            <p:cNvSpPr txBox="1"/>
            <p:nvPr/>
          </p:nvSpPr>
          <p:spPr>
            <a:xfrm>
              <a:off x="8930640" y="5648958"/>
              <a:ext cx="1635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cs typeface="Courier New" panose="02070309020205020404" pitchFamily="49" charset="0"/>
                </a:rPr>
                <a:t>( </a:t>
              </a:r>
              <a:r>
                <a:rPr lang="da-DK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nmb$taa</a:t>
              </a:r>
              <a:r>
                <a:rPr lang="da-DK" dirty="0">
                  <a:cs typeface="Courier New" panose="02070309020205020404" pitchFamily="49" charset="0"/>
                </a:rPr>
                <a:t> , 3)</a:t>
              </a:r>
              <a:endParaRPr lang="da-DK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40637B-8EFC-4DEA-805A-684753280392}"/>
                </a:ext>
              </a:extLst>
            </p:cNvPr>
            <p:cNvGrpSpPr/>
            <p:nvPr/>
          </p:nvGrpSpPr>
          <p:grpSpPr>
            <a:xfrm>
              <a:off x="855139" y="4817962"/>
              <a:ext cx="7706354" cy="2031326"/>
              <a:chOff x="855139" y="4817962"/>
              <a:chExt cx="7706354" cy="203132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709718-7678-4545-843D-CE687C3C901E}"/>
                  </a:ext>
                </a:extLst>
              </p:cNvPr>
              <p:cNvSpPr txBox="1"/>
              <p:nvPr/>
            </p:nvSpPr>
            <p:spPr>
              <a:xfrm>
                <a:off x="855139" y="5648958"/>
                <a:ext cx="1146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batman</a:t>
                </a:r>
                <a:r>
                  <a:rPr lang="da-DK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endParaRPr lang="da-DK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8FEE5F-C4E0-4732-B0D9-627D90A5ACF1}"/>
                  </a:ext>
                </a:extLst>
              </p:cNvPr>
              <p:cNvSpPr txBox="1"/>
              <p:nvPr/>
            </p:nvSpPr>
            <p:spPr>
              <a:xfrm>
                <a:off x="3500124" y="4817963"/>
                <a:ext cx="120565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batman</a:t>
                </a:r>
                <a:r>
                  <a:rPr lang="sv-S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atman$b</a:t>
                </a:r>
                <a:endParaRPr lang="sv-S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tman$ba</a:t>
                </a:r>
                <a:endParaRPr lang="sv-S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man$bat</a:t>
                </a:r>
                <a:endParaRPr lang="sv-S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an$batm</a:t>
                </a:r>
                <a:endParaRPr lang="sv-S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n$batma</a:t>
                </a:r>
                <a:endParaRPr lang="sv-SE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batman</a:t>
                </a:r>
                <a:endParaRPr lang="da-DK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F7B3A68-828A-4A38-AA9F-F05D8DFD3109}"/>
                  </a:ext>
                </a:extLst>
              </p:cNvPr>
              <p:cNvSpPr txBox="1"/>
              <p:nvPr/>
            </p:nvSpPr>
            <p:spPr>
              <a:xfrm>
                <a:off x="6265334" y="4817962"/>
                <a:ext cx="120565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batma</a:t>
                </a:r>
                <a:r>
                  <a:rPr lang="sv-SE" dirty="0" err="1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</a:t>
                </a:r>
                <a:endParaRPr lang="sv-SE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an$bat</a:t>
                </a:r>
                <a:r>
                  <a:rPr lang="sv-SE" dirty="0" err="1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m</a:t>
                </a:r>
                <a:endParaRPr lang="sv-SE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atman$</a:t>
                </a:r>
                <a:r>
                  <a:rPr lang="sv-SE" dirty="0" err="1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b</a:t>
                </a:r>
                <a:endParaRPr lang="sv-SE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batman</a:t>
                </a:r>
                <a:r>
                  <a:rPr lang="sv-SE" dirty="0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$</a:t>
                </a: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man$ba</a:t>
                </a:r>
                <a:r>
                  <a:rPr lang="sv-SE" dirty="0" err="1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t</a:t>
                </a:r>
                <a:endParaRPr lang="sv-SE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n$batm</a:t>
                </a:r>
                <a:r>
                  <a:rPr lang="sv-SE" dirty="0" err="1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endParaRPr lang="sv-SE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r>
                  <a:rPr lang="sv-S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tman$b</a:t>
                </a:r>
                <a:r>
                  <a:rPr lang="sv-SE" dirty="0" err="1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</a:t>
                </a:r>
                <a:endParaRPr lang="da-DK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9C91F43-8294-47F3-ADF5-D4886EB13C0F}"/>
                  </a:ext>
                </a:extLst>
              </p:cNvPr>
              <p:cNvCxnSpPr/>
              <p:nvPr/>
            </p:nvCxnSpPr>
            <p:spPr>
              <a:xfrm>
                <a:off x="2370667" y="5847029"/>
                <a:ext cx="650240" cy="0"/>
              </a:xfrm>
              <a:prstGeom prst="straightConnector1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0B577FD-021A-49AB-A390-B691E3A0C309}"/>
                  </a:ext>
                </a:extLst>
              </p:cNvPr>
              <p:cNvCxnSpPr/>
              <p:nvPr/>
            </p:nvCxnSpPr>
            <p:spPr>
              <a:xfrm>
                <a:off x="5076613" y="5847029"/>
                <a:ext cx="650240" cy="0"/>
              </a:xfrm>
              <a:prstGeom prst="straightConnector1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79E1A2F-9C1C-4332-962C-4F7A3F0D4504}"/>
                  </a:ext>
                </a:extLst>
              </p:cNvPr>
              <p:cNvCxnSpPr/>
              <p:nvPr/>
            </p:nvCxnSpPr>
            <p:spPr>
              <a:xfrm>
                <a:off x="7911253" y="5847029"/>
                <a:ext cx="650240" cy="0"/>
              </a:xfrm>
              <a:prstGeom prst="straightConnector1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A36541-DBEA-44B5-B0CA-311249A85F58}"/>
              </a:ext>
            </a:extLst>
          </p:cNvPr>
          <p:cNvSpPr txBox="1"/>
          <p:nvPr/>
        </p:nvSpPr>
        <p:spPr>
          <a:xfrm>
            <a:off x="8267178" y="2640995"/>
            <a:ext cx="3306871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www.menti.com </a:t>
            </a:r>
          </a:p>
          <a:p>
            <a:pPr algn="ctr"/>
            <a:r>
              <a:rPr lang="en-US" sz="3200" b="1" dirty="0"/>
              <a:t>6188 6358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854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44C8-453D-44C7-BBDB-E33FDBE7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Tre oplagte spørgsmål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1A814-30A1-4FDB-8186-8E038A0E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8477"/>
          </a:xfrm>
        </p:spPr>
        <p:txBody>
          <a:bodyPr>
            <a:normAutofit lnSpcReduction="10000"/>
          </a:bodyPr>
          <a:lstStyle/>
          <a:p>
            <a:r>
              <a:rPr lang="da-DK" dirty="0"/>
              <a:t>Kan transformation inverteres ? 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Kan transformationerne beregnes effektivt ?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Kan transformationen overhovedet bruges til noget ?</a:t>
            </a:r>
          </a:p>
          <a:p>
            <a:endParaRPr lang="da-DK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F2219B-7FB7-44DB-9A56-3805B5861E76}"/>
              </a:ext>
            </a:extLst>
          </p:cNvPr>
          <p:cNvGrpSpPr/>
          <p:nvPr/>
        </p:nvGrpSpPr>
        <p:grpSpPr>
          <a:xfrm>
            <a:off x="343759" y="2498308"/>
            <a:ext cx="11522816" cy="523220"/>
            <a:chOff x="1" y="2498308"/>
            <a:chExt cx="11857133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ACA23E-C212-4F69-8BF4-0314FCE1CB43}"/>
                </a:ext>
              </a:extLst>
            </p:cNvPr>
            <p:cNvSpPr txBox="1"/>
            <p:nvPr/>
          </p:nvSpPr>
          <p:spPr>
            <a:xfrm>
              <a:off x="1" y="2498308"/>
              <a:ext cx="11857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dirty="0">
                  <a:cs typeface="Courier New" panose="02070309020205020404" pitchFamily="49" charset="0"/>
                </a:rPr>
                <a:t>( </a:t>
              </a:r>
              <a:r>
                <a:rPr lang="da-DK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nmb$taa</a:t>
              </a:r>
              <a:r>
                <a:rPr lang="da-DK" sz="2800" dirty="0">
                  <a:cs typeface="Courier New" panose="02070309020205020404" pitchFamily="49" charset="0"/>
                </a:rPr>
                <a:t> , 3)</a:t>
              </a:r>
              <a:r>
                <a:rPr lang="da-DK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 </a:t>
              </a:r>
              <a:r>
                <a:rPr lang="da-DK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batman</a:t>
              </a:r>
              <a:r>
                <a:rPr lang="da-DK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$</a:t>
              </a:r>
              <a:endParaRPr lang="da-DK" sz="2800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C50B143-6589-408F-82CA-28C756657CBF}"/>
                </a:ext>
              </a:extLst>
            </p:cNvPr>
            <p:cNvCxnSpPr/>
            <p:nvPr/>
          </p:nvCxnSpPr>
          <p:spPr>
            <a:xfrm>
              <a:off x="6001376" y="2759918"/>
              <a:ext cx="650240" cy="0"/>
            </a:xfrm>
            <a:prstGeom prst="straightConnector1">
              <a:avLst/>
            </a:prstGeom>
            <a:ln w="762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23033C-B0F4-437A-B9CD-DFA45B7D4B17}"/>
              </a:ext>
            </a:extLst>
          </p:cNvPr>
          <p:cNvSpPr txBox="1"/>
          <p:nvPr/>
        </p:nvSpPr>
        <p:spPr>
          <a:xfrm>
            <a:off x="3204328" y="6044379"/>
            <a:ext cx="2487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2800" dirty="0">
                <a:hlinkClick r:id="rId3"/>
              </a:rPr>
              <a:t>Google </a:t>
            </a:r>
            <a:r>
              <a:rPr lang="da-DK" sz="2800" dirty="0" err="1">
                <a:hlinkClick r:id="rId3"/>
              </a:rPr>
              <a:t>scholar</a:t>
            </a:r>
            <a:endParaRPr lang="da-DK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556E01-6444-4A4A-93EA-543B6DBE0B8B}"/>
              </a:ext>
            </a:extLst>
          </p:cNvPr>
          <p:cNvGrpSpPr/>
          <p:nvPr/>
        </p:nvGrpSpPr>
        <p:grpSpPr>
          <a:xfrm>
            <a:off x="2027628" y="3728085"/>
            <a:ext cx="8326405" cy="1708160"/>
            <a:chOff x="2027628" y="3728085"/>
            <a:chExt cx="8326405" cy="17081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6E14CF-785B-4E93-89E8-480B75AC9520}"/>
                </a:ext>
              </a:extLst>
            </p:cNvPr>
            <p:cNvSpPr txBox="1"/>
            <p:nvPr/>
          </p:nvSpPr>
          <p:spPr>
            <a:xfrm>
              <a:off x="6906699" y="3728085"/>
              <a:ext cx="1526885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$</a:t>
              </a:r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somelongstrin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elongstring$so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g$somelongstri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gstring$somelo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ing$somelongst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longstring$som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melongstring$s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ng$somelongstr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ngstring$somel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omelongstring$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ongstring$some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ring$somelongs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somelongstring</a:t>
              </a:r>
              <a:r>
                <a:rPr lang="da-DK" sz="700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$</a:t>
              </a: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string$somelon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da-DK" sz="7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tring$somelong</a:t>
              </a:r>
              <a:r>
                <a:rPr lang="da-DK" sz="700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da-DK" sz="7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C829F6-60AA-4C6C-A83B-7A199D63B5BD}"/>
                </a:ext>
              </a:extLst>
            </p:cNvPr>
            <p:cNvSpPr txBox="1"/>
            <p:nvPr/>
          </p:nvSpPr>
          <p:spPr>
            <a:xfrm>
              <a:off x="2027628" y="4350553"/>
              <a:ext cx="4582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somelongstring</a:t>
              </a:r>
              <a:r>
                <a:rPr lang="da-DK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$</a:t>
              </a:r>
              <a:endParaRPr lang="da-DK" sz="28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4496418-285D-40BB-80B6-0364BC2D5A39}"/>
                </a:ext>
              </a:extLst>
            </p:cNvPr>
            <p:cNvCxnSpPr/>
            <p:nvPr/>
          </p:nvCxnSpPr>
          <p:spPr>
            <a:xfrm>
              <a:off x="6157589" y="4595651"/>
              <a:ext cx="650240" cy="0"/>
            </a:xfrm>
            <a:prstGeom prst="straightConnector1">
              <a:avLst/>
            </a:prstGeom>
            <a:ln w="762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ED4510-AEFA-45FF-AA46-3A05DEF90A65}"/>
                </a:ext>
              </a:extLst>
            </p:cNvPr>
            <p:cNvSpPr txBox="1"/>
            <p:nvPr/>
          </p:nvSpPr>
          <p:spPr>
            <a:xfrm>
              <a:off x="3373139" y="4747914"/>
              <a:ext cx="2076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rgbClr val="C00000"/>
                  </a:solidFill>
                </a:rPr>
                <a:t>1.000.000 tegn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F67433-07AB-4C33-A4D7-6CC3319BBFB9}"/>
                </a:ext>
              </a:extLst>
            </p:cNvPr>
            <p:cNvSpPr txBox="1"/>
            <p:nvPr/>
          </p:nvSpPr>
          <p:spPr>
            <a:xfrm>
              <a:off x="7935644" y="4012203"/>
              <a:ext cx="24183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>
                  <a:solidFill>
                    <a:srgbClr val="C00000"/>
                  </a:solidFill>
                </a:rPr>
                <a:t>midlertidigt</a:t>
              </a:r>
            </a:p>
            <a:p>
              <a:pPr algn="ctr"/>
              <a:r>
                <a:rPr lang="da-DK" dirty="0">
                  <a:solidFill>
                    <a:srgbClr val="C00000"/>
                  </a:solidFill>
                </a:rPr>
                <a:t>1.000.000.000.000 tegn</a:t>
              </a:r>
            </a:p>
            <a:p>
              <a:pPr algn="ctr"/>
              <a:r>
                <a:rPr lang="da-DK" dirty="0">
                  <a:solidFill>
                    <a:srgbClr val="C00000"/>
                  </a:solidFill>
                </a:rPr>
                <a:t>men output kun </a:t>
              </a:r>
            </a:p>
            <a:p>
              <a:pPr algn="ctr"/>
              <a:r>
                <a:rPr lang="da-DK" dirty="0">
                  <a:solidFill>
                    <a:srgbClr val="C00000"/>
                  </a:solidFill>
                </a:rPr>
                <a:t>1.000.000 tegn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FCC5DD-68F6-4354-A982-28773866485F}"/>
              </a:ext>
            </a:extLst>
          </p:cNvPr>
          <p:cNvSpPr txBox="1"/>
          <p:nvPr/>
        </p:nvSpPr>
        <p:spPr>
          <a:xfrm>
            <a:off x="5449446" y="6046610"/>
            <a:ext cx="4016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2800" dirty="0"/>
              <a:t>giver +2500 citationer</a:t>
            </a:r>
          </a:p>
        </p:txBody>
      </p:sp>
    </p:spTree>
    <p:extLst>
      <p:ext uri="{BB962C8B-B14F-4D97-AF65-F5344CB8AC3E}">
        <p14:creationId xmlns:p14="http://schemas.microsoft.com/office/powerpoint/2010/main" val="3167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B6B21C-C0BC-409B-B7F9-5BD8EEB0D644}"/>
              </a:ext>
            </a:extLst>
          </p:cNvPr>
          <p:cNvSpPr txBox="1"/>
          <p:nvPr/>
        </p:nvSpPr>
        <p:spPr>
          <a:xfrm>
            <a:off x="922994" y="3244334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_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DA98D-AC9E-449E-82CC-99DBD78E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5EEA58-D0EE-4A55-8807-6836261A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41032"/>
              </p:ext>
            </p:extLst>
          </p:nvPr>
        </p:nvGraphicFramePr>
        <p:xfrm>
          <a:off x="1113207" y="324790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ADF8938-4C0B-43F0-A767-F1CD7BD85CC6}"/>
              </a:ext>
            </a:extLst>
          </p:cNvPr>
          <p:cNvSpPr txBox="1"/>
          <p:nvPr/>
        </p:nvSpPr>
        <p:spPr>
          <a:xfrm>
            <a:off x="245006" y="5500149"/>
            <a:ext cx="488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Bemærk</a:t>
            </a:r>
            <a:r>
              <a:rPr lang="da-DK" sz="2400" dirty="0"/>
              <a:t> </a:t>
            </a:r>
            <a:br>
              <a:rPr lang="da-DK" sz="2400" dirty="0"/>
            </a:br>
            <a:r>
              <a:rPr lang="da-DK" sz="2400" dirty="0"/>
              <a:t>Tilstrækkeligt enten at tilføje </a:t>
            </a:r>
            <a:r>
              <a:rPr lang="da-DK" sz="24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sz="2400" dirty="0"/>
              <a:t> til sidst i strengen eller gemme et indeks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7E47BC-CBE6-43C9-AA73-F58F9BB94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296" y="2033219"/>
            <a:ext cx="1072735" cy="445965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da-DK" dirty="0"/>
              <a:t>0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1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2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3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4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5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6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7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8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3512A06E-7FB4-4D43-AD0E-C3C882984E16}"/>
              </a:ext>
            </a:extLst>
          </p:cNvPr>
          <p:cNvSpPr>
            <a:spLocks noChangeAspect="1"/>
          </p:cNvSpPr>
          <p:nvPr/>
        </p:nvSpPr>
        <p:spPr>
          <a:xfrm>
            <a:off x="7953803" y="3441993"/>
            <a:ext cx="360000" cy="3600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D5FDAB-3FCC-4A6D-9B21-DC5F94D8A109}"/>
              </a:ext>
            </a:extLst>
          </p:cNvPr>
          <p:cNvCxnSpPr/>
          <p:nvPr/>
        </p:nvCxnSpPr>
        <p:spPr>
          <a:xfrm>
            <a:off x="3176337" y="2657277"/>
            <a:ext cx="0" cy="5870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970C9B-9791-4877-A633-174174D3489F}"/>
              </a:ext>
            </a:extLst>
          </p:cNvPr>
          <p:cNvSpPr txBox="1"/>
          <p:nvPr/>
        </p:nvSpPr>
        <p:spPr>
          <a:xfrm>
            <a:off x="520222" y="1844892"/>
            <a:ext cx="5575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Hvilket </a:t>
            </a:r>
            <a:r>
              <a:rPr lang="da-DK" sz="2400" dirty="0" err="1"/>
              <a:t>index</a:t>
            </a:r>
            <a:r>
              <a:rPr lang="da-DK" sz="2400" dirty="0"/>
              <a:t> får man fra </a:t>
            </a:r>
            <a:r>
              <a:rPr lang="da-DK" sz="2400" dirty="0" err="1"/>
              <a:t>Burrows</a:t>
            </a:r>
            <a:r>
              <a:rPr lang="da-DK" sz="2400" dirty="0"/>
              <a:t>-Wheeler transformationen?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1E9E1-11A9-458B-8B06-40D1C1842D17}"/>
              </a:ext>
            </a:extLst>
          </p:cNvPr>
          <p:cNvSpPr txBox="1"/>
          <p:nvPr/>
        </p:nvSpPr>
        <p:spPr>
          <a:xfrm>
            <a:off x="9248080" y="3386494"/>
            <a:ext cx="264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=  indekset på </a:t>
            </a:r>
            <a:r>
              <a:rPr lang="da-DK" sz="24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da-DK" sz="2400" dirty="0"/>
              <a:t> i </a:t>
            </a:r>
            <a:r>
              <a:rPr lang="da-DK" sz="2400" dirty="0" err="1"/>
              <a:t>Burrows</a:t>
            </a:r>
            <a:r>
              <a:rPr lang="da-DK" sz="2400" dirty="0"/>
              <a:t>-Wheeler transformationen </a:t>
            </a:r>
          </a:p>
        </p:txBody>
      </p:sp>
    </p:spTree>
    <p:extLst>
      <p:ext uri="{BB962C8B-B14F-4D97-AF65-F5344CB8AC3E}">
        <p14:creationId xmlns:p14="http://schemas.microsoft.com/office/powerpoint/2010/main" val="35867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uiExpand="1" build="p"/>
      <p:bldP spid="10" grpId="0" animBg="1"/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6B2BB-1EE2-4BAB-95AC-10533192A20A}"/>
              </a:ext>
            </a:extLst>
          </p:cNvPr>
          <p:cNvSpPr/>
          <p:nvPr/>
        </p:nvSpPr>
        <p:spPr>
          <a:xfrm>
            <a:off x="6146418" y="3605349"/>
            <a:ext cx="19938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B6B21C-C0BC-409B-B7F9-5BD8EEB0D644}"/>
              </a:ext>
            </a:extLst>
          </p:cNvPr>
          <p:cNvSpPr txBox="1"/>
          <p:nvPr/>
        </p:nvSpPr>
        <p:spPr>
          <a:xfrm>
            <a:off x="922994" y="3244334"/>
            <a:ext cx="2590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(              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/>
              <a:t>                      , 3 )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DA98D-AC9E-449E-82CC-99DBD78E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Inverse </a:t>
            </a:r>
            <a:r>
              <a:rPr lang="da-DK" dirty="0" err="1"/>
              <a:t>Burrows</a:t>
            </a:r>
            <a:r>
              <a:rPr lang="da-DK" dirty="0"/>
              <a:t>-Wheeler transformation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15EEA58-D0EE-4A55-8807-6836261A6437}"/>
              </a:ext>
            </a:extLst>
          </p:cNvPr>
          <p:cNvGraphicFramePr>
            <a:graphicFrameLocks noGrp="1"/>
          </p:cNvGraphicFramePr>
          <p:nvPr/>
        </p:nvGraphicFramePr>
        <p:xfrm>
          <a:off x="1113207" y="3247906"/>
          <a:ext cx="187452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0355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1167662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2B375D-2446-494F-A5FE-88D17CA0762A}"/>
              </a:ext>
            </a:extLst>
          </p:cNvPr>
          <p:cNvGraphicFramePr>
            <a:graphicFrameLocks noGrp="1"/>
          </p:cNvGraphicFramePr>
          <p:nvPr/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6227E4-4471-4402-A992-BAF82841CFB7}"/>
              </a:ext>
            </a:extLst>
          </p:cNvPr>
          <p:cNvCxnSpPr/>
          <p:nvPr/>
        </p:nvCxnSpPr>
        <p:spPr>
          <a:xfrm>
            <a:off x="4065172" y="3429000"/>
            <a:ext cx="650240" cy="0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30FD0F-94ED-4AF5-9B62-B87F0F643FC7}"/>
              </a:ext>
            </a:extLst>
          </p:cNvPr>
          <p:cNvSpPr txBox="1">
            <a:spLocks/>
          </p:cNvSpPr>
          <p:nvPr/>
        </p:nvSpPr>
        <p:spPr>
          <a:xfrm>
            <a:off x="5634891" y="5440680"/>
            <a:ext cx="2425645" cy="3544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a-DK" sz="2000" dirty="0"/>
              <a:t>sorterede rotationer</a:t>
            </a:r>
            <a:endParaRPr lang="da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A147F-25A8-433A-8664-B1A4FF735502}"/>
              </a:ext>
            </a:extLst>
          </p:cNvPr>
          <p:cNvSpPr/>
          <p:nvPr/>
        </p:nvSpPr>
        <p:spPr>
          <a:xfrm>
            <a:off x="5940162" y="3244334"/>
            <a:ext cx="1867550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BA45BF-7DE1-42C3-A474-69B06253A015}"/>
              </a:ext>
            </a:extLst>
          </p:cNvPr>
          <p:cNvSpPr/>
          <p:nvPr/>
        </p:nvSpPr>
        <p:spPr>
          <a:xfrm>
            <a:off x="5677134" y="3310734"/>
            <a:ext cx="216000" cy="216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9E33B-B33E-46A6-8A60-D207409EC583}"/>
              </a:ext>
            </a:extLst>
          </p:cNvPr>
          <p:cNvSpPr txBox="1"/>
          <p:nvPr/>
        </p:nvSpPr>
        <p:spPr>
          <a:xfrm>
            <a:off x="7849955" y="3152001"/>
            <a:ext cx="3357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C00000"/>
                </a:solidFill>
              </a:rPr>
              <a:t>oprindelige streng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F6DCA7B-A171-474A-96EE-5097C6F4ADF3}"/>
              </a:ext>
            </a:extLst>
          </p:cNvPr>
          <p:cNvGraphicFramePr>
            <a:graphicFrameLocks noGrp="1"/>
          </p:cNvGraphicFramePr>
          <p:nvPr/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4851085-971B-4782-BB98-9535A2C0863B}"/>
              </a:ext>
            </a:extLst>
          </p:cNvPr>
          <p:cNvGraphicFramePr>
            <a:graphicFrameLocks noGrp="1"/>
          </p:cNvGraphicFramePr>
          <p:nvPr/>
        </p:nvGraphicFramePr>
        <p:xfrm>
          <a:off x="5634891" y="2148840"/>
          <a:ext cx="2172821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301">
                  <a:extLst>
                    <a:ext uri="{9D8B030D-6E8A-4147-A177-3AD203B41FA5}">
                      <a16:colId xmlns:a16="http://schemas.microsoft.com/office/drawing/2014/main" val="4049270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241973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240735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676208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64666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218448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198105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11555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95388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$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358281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04131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07902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4051933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45395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478847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7003899"/>
                  </a:ext>
                </a:extLst>
              </a:tr>
              <a:tr h="240219">
                <a:tc>
                  <a:txBody>
                    <a:bodyPr/>
                    <a:lstStyle/>
                    <a:p>
                      <a:pPr algn="ctr"/>
                      <a:endParaRPr lang="da-DK" sz="12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dirty="0">
                        <a:solidFill>
                          <a:srgbClr val="C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5790504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66C216-E228-448F-8913-3D07F2509FFB}"/>
              </a:ext>
            </a:extLst>
          </p:cNvPr>
          <p:cNvCxnSpPr>
            <a:cxnSpLocks/>
          </p:cNvCxnSpPr>
          <p:nvPr/>
        </p:nvCxnSpPr>
        <p:spPr>
          <a:xfrm flipH="1">
            <a:off x="7718182" y="1823846"/>
            <a:ext cx="342354" cy="2893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122F26-1ABF-4813-BD82-03A7C089E5FC}"/>
              </a:ext>
            </a:extLst>
          </p:cNvPr>
          <p:cNvSpPr txBox="1"/>
          <p:nvPr/>
        </p:nvSpPr>
        <p:spPr>
          <a:xfrm>
            <a:off x="7540310" y="1438643"/>
            <a:ext cx="465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/>
              <a:t>Burrows</a:t>
            </a:r>
            <a:r>
              <a:rPr lang="da-DK" sz="2400" dirty="0"/>
              <a:t>-Wheeler transformation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EC6F1E-066C-4FD8-A719-FAF39E42CC32}"/>
              </a:ext>
            </a:extLst>
          </p:cNvPr>
          <p:cNvCxnSpPr>
            <a:cxnSpLocks/>
          </p:cNvCxnSpPr>
          <p:nvPr/>
        </p:nvCxnSpPr>
        <p:spPr>
          <a:xfrm>
            <a:off x="5493275" y="1823846"/>
            <a:ext cx="521006" cy="2895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4385CC7-6D76-4746-A46D-19355BADB415}"/>
              </a:ext>
            </a:extLst>
          </p:cNvPr>
          <p:cNvSpPr txBox="1"/>
          <p:nvPr/>
        </p:nvSpPr>
        <p:spPr>
          <a:xfrm>
            <a:off x="4340845" y="1458099"/>
            <a:ext cx="1294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sorteret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77885C3-0507-4B1D-96FF-787C23F3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9055" y="3526734"/>
            <a:ext cx="1072735" cy="329183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da-DK" dirty="0"/>
              <a:t>$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a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d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g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i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l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o</a:t>
            </a:r>
          </a:p>
          <a:p>
            <a:pPr marL="514350" indent="-514350">
              <a:buFont typeface="+mj-lt"/>
              <a:buAutoNum type="alphaLcParenR"/>
            </a:pPr>
            <a:r>
              <a:rPr lang="da-DK" dirty="0"/>
              <a:t>t</a:t>
            </a:r>
          </a:p>
        </p:txBody>
      </p:sp>
      <p:sp>
        <p:nvSpPr>
          <p:cNvPr id="23" name="Smiley Face 22">
            <a:extLst>
              <a:ext uri="{FF2B5EF4-FFF2-40B4-BE49-F238E27FC236}">
                <a16:creationId xmlns:a16="http://schemas.microsoft.com/office/drawing/2014/main" id="{CD33602A-79B1-4C6C-8F1A-039D4BF5C548}"/>
              </a:ext>
            </a:extLst>
          </p:cNvPr>
          <p:cNvSpPr>
            <a:spLocks noChangeAspect="1"/>
          </p:cNvSpPr>
          <p:nvPr/>
        </p:nvSpPr>
        <p:spPr>
          <a:xfrm>
            <a:off x="10616812" y="5143004"/>
            <a:ext cx="360000" cy="3600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B7F2A4-721C-4D14-9C8F-3E6187FA3B04}"/>
              </a:ext>
            </a:extLst>
          </p:cNvPr>
          <p:cNvCxnSpPr>
            <a:cxnSpLocks/>
            <a:endCxn id="28" idx="3"/>
          </p:cNvCxnSpPr>
          <p:nvPr/>
        </p:nvCxnSpPr>
        <p:spPr>
          <a:xfrm flipH="1" flipV="1">
            <a:off x="6350248" y="3794760"/>
            <a:ext cx="1802522" cy="2820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2C6DBB8-CF62-4120-B86F-F1E472FF9BED}"/>
              </a:ext>
            </a:extLst>
          </p:cNvPr>
          <p:cNvSpPr txBox="1">
            <a:spLocks/>
          </p:cNvSpPr>
          <p:nvPr/>
        </p:nvSpPr>
        <p:spPr>
          <a:xfrm>
            <a:off x="8160423" y="3793717"/>
            <a:ext cx="2133115" cy="617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dirty="0"/>
              <a:t>Hvilket tegn ?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1BC08F2-5482-4D9C-A967-EF492D894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42317"/>
              </p:ext>
            </p:extLst>
          </p:nvPr>
        </p:nvGraphicFramePr>
        <p:xfrm>
          <a:off x="6141968" y="3611880"/>
          <a:ext cx="20828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857993025"/>
                    </a:ext>
                  </a:extLst>
                </a:gridCol>
              </a:tblGrid>
              <a:tr h="24021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3693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1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1" grpId="0" animBg="1"/>
      <p:bldP spid="18" grpId="0" animBg="1"/>
      <p:bldP spid="3" grpId="0"/>
      <p:bldP spid="19" grpId="0"/>
      <p:bldP spid="21" grpId="0"/>
      <p:bldP spid="22" grpId="0" uiExpand="1" build="p"/>
      <p:bldP spid="23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3428</Words>
  <Application>Microsoft Office PowerPoint</Application>
  <PresentationFormat>Widescreen</PresentationFormat>
  <Paragraphs>1295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Wingdings</vt:lpstr>
      <vt:lpstr>Office Theme</vt:lpstr>
      <vt:lpstr>Datalogiforelæsning</vt:lpstr>
      <vt:lpstr>PowerPoint Presentation</vt:lpstr>
      <vt:lpstr>Burrows - Wheeler transformation</vt:lpstr>
      <vt:lpstr>Det var åbenbart en god idé…</vt:lpstr>
      <vt:lpstr>Burrows-Wheeler transformation</vt:lpstr>
      <vt:lpstr>Burrows-Wheeler transformantionen af  batman$ ?</vt:lpstr>
      <vt:lpstr>Tre oplagte spørgsmål</vt:lpstr>
      <vt:lpstr>Inverse Burrows-Wheeler transformation</vt:lpstr>
      <vt:lpstr>Inverse Burrows-Wheeler transformation</vt:lpstr>
      <vt:lpstr>Inverse Burrows-Wheeler transformation</vt:lpstr>
      <vt:lpstr>Inverse Burrows-Wheeler transformation</vt:lpstr>
      <vt:lpstr>Inverse Burrows-Wheeler transformation</vt:lpstr>
      <vt:lpstr>Invers Burrows-Wheeler transformation</vt:lpstr>
      <vt:lpstr>Hurtigere inverse Burrows-Wheeler transformation</vt:lpstr>
      <vt:lpstr>Hurtigere inverse Burrows-Wheeler transformation</vt:lpstr>
      <vt:lpstr>Python implementation</vt:lpstr>
      <vt:lpstr>Den Grimme Ælling (Hans Christian Andersen, 1843)</vt:lpstr>
      <vt:lpstr>BWT kan forbedre eksisterende tabsfri komprimerings metoder</vt:lpstr>
      <vt:lpstr>Mønstergenkendelse (FM-index)</vt:lpstr>
      <vt:lpstr>Opsummering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Gerth Stølting Brodal</dc:creator>
  <cp:lastModifiedBy>Gerth Stølting Brodal</cp:lastModifiedBy>
  <cp:revision>3</cp:revision>
  <cp:lastPrinted>2022-08-21T16:27:51Z</cp:lastPrinted>
  <dcterms:created xsi:type="dcterms:W3CDTF">2022-07-04T10:04:59Z</dcterms:created>
  <dcterms:modified xsi:type="dcterms:W3CDTF">2024-08-21T11:37:54Z</dcterms:modified>
</cp:coreProperties>
</file>