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80" r:id="rId5"/>
    <p:sldId id="281" r:id="rId6"/>
    <p:sldId id="257" r:id="rId7"/>
    <p:sldId id="270" r:id="rId8"/>
    <p:sldId id="260" r:id="rId9"/>
    <p:sldId id="271" r:id="rId10"/>
    <p:sldId id="261" r:id="rId11"/>
    <p:sldId id="262" r:id="rId12"/>
    <p:sldId id="272" r:id="rId13"/>
    <p:sldId id="263" r:id="rId14"/>
    <p:sldId id="274" r:id="rId15"/>
    <p:sldId id="267" r:id="rId16"/>
    <p:sldId id="275" r:id="rId17"/>
    <p:sldId id="279" r:id="rId18"/>
    <p:sldId id="277" r:id="rId19"/>
    <p:sldId id="278" r:id="rId20"/>
    <p:sldId id="273" r:id="rId21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F497D"/>
    <a:srgbClr val="DCE6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0" autoAdjust="0"/>
    <p:restoredTop sz="84848" autoAdjust="0"/>
  </p:normalViewPr>
  <p:slideViewPr>
    <p:cSldViewPr>
      <p:cViewPr varScale="1">
        <p:scale>
          <a:sx n="75" d="100"/>
          <a:sy n="7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7308C9-7471-4147-809B-E99C008AF1F3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C3655D-5B56-4D2A-8D35-B812126232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814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=</a:t>
            </a:r>
            <a:r>
              <a:rPr lang="da-DK" baseline="0" dirty="0" smtClean="0"/>
              <a:t>  </a:t>
            </a:r>
            <a:r>
              <a:rPr lang="da-DK" b="1" baseline="0" dirty="0" err="1" smtClean="0"/>
              <a:t>phylogeny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45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018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Exists</a:t>
            </a:r>
            <a:r>
              <a:rPr lang="da-DK" b="1" dirty="0" smtClean="0"/>
              <a:t> </a:t>
            </a:r>
            <a:r>
              <a:rPr lang="da-DK" b="1" dirty="0" err="1" smtClean="0"/>
              <a:t>techniques</a:t>
            </a:r>
            <a:r>
              <a:rPr lang="da-DK" b="1" baseline="0" dirty="0" smtClean="0"/>
              <a:t> to </a:t>
            </a:r>
            <a:r>
              <a:rPr lang="da-DK" b="1" baseline="0" dirty="0" err="1" smtClean="0"/>
              <a:t>make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unrooted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trees</a:t>
            </a:r>
            <a:r>
              <a:rPr lang="da-DK" b="1" baseline="0" dirty="0" smtClean="0"/>
              <a:t> </a:t>
            </a:r>
            <a:r>
              <a:rPr lang="da-DK" b="1" baseline="0" smtClean="0"/>
              <a:t>rooted: </a:t>
            </a:r>
            <a:endParaRPr lang="da-DK" b="1" baseline="0" dirty="0" smtClean="0"/>
          </a:p>
          <a:p>
            <a:r>
              <a:rPr lang="en-US" dirty="0" smtClean="0"/>
              <a:t>1) this is normally done by including an </a:t>
            </a:r>
            <a:r>
              <a:rPr lang="en-US" b="1" dirty="0" err="1" smtClean="0"/>
              <a:t>outgroup</a:t>
            </a:r>
            <a:r>
              <a:rPr lang="en-US" dirty="0" smtClean="0"/>
              <a:t> in the input data</a:t>
            </a:r>
          </a:p>
          <a:p>
            <a:r>
              <a:rPr lang="en-US" u="none" dirty="0" smtClean="0"/>
              <a:t>2)</a:t>
            </a:r>
            <a:r>
              <a:rPr lang="en-US" u="none" baseline="0" dirty="0" smtClean="0"/>
              <a:t> </a:t>
            </a:r>
            <a:r>
              <a:rPr lang="en-US" u="none" dirty="0" smtClean="0"/>
              <a:t>introducing additional assumptions about the relative rates of evolution on each branch, such as an application of the </a:t>
            </a:r>
            <a:r>
              <a:rPr lang="en-US" b="1" u="none" dirty="0" smtClean="0"/>
              <a:t>molecular clock hypothesis</a:t>
            </a:r>
            <a:r>
              <a:rPr lang="en-US" u="none" dirty="0" smtClean="0"/>
              <a:t>.</a:t>
            </a:r>
            <a:endParaRPr lang="da-DK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9337-67A3-457D-8838-E8A5CB8CE6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0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 Language</a:t>
            </a:r>
            <a:r>
              <a:rPr lang="da-DK" baseline="0" dirty="0" smtClean="0"/>
              <a:t>/</a:t>
            </a:r>
            <a:r>
              <a:rPr lang="da-DK" baseline="0" dirty="0" err="1" smtClean="0"/>
              <a:t>Linguistic’s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expert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typically</a:t>
            </a:r>
            <a:r>
              <a:rPr lang="da-DK" baseline="0" dirty="0" smtClean="0"/>
              <a:t> have non-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nodes.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14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20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Note</a:t>
            </a:r>
          </a:p>
          <a:p>
            <a:r>
              <a:rPr lang="da-DK" dirty="0" smtClean="0"/>
              <a:t>* </a:t>
            </a:r>
            <a:r>
              <a:rPr lang="da-DK" dirty="0" err="1" smtClean="0"/>
              <a:t>We</a:t>
            </a:r>
            <a:r>
              <a:rPr lang="da-DK" baseline="0" dirty="0" smtClean="0"/>
              <a:t> do not </a:t>
            </a:r>
            <a:r>
              <a:rPr lang="da-DK" baseline="0" dirty="0" err="1" smtClean="0"/>
              <a:t>count</a:t>
            </a:r>
            <a:r>
              <a:rPr lang="da-DK" baseline="0" dirty="0" smtClean="0"/>
              <a:t> trivial splits </a:t>
            </a:r>
            <a:r>
              <a:rPr lang="da-DK" baseline="0" dirty="0" err="1" smtClean="0"/>
              <a:t>like</a:t>
            </a:r>
            <a:r>
              <a:rPr lang="da-DK" baseline="0" smtClean="0"/>
              <a:t> 1|2345678.</a:t>
            </a:r>
            <a:endParaRPr lang="da-DK" dirty="0" smtClean="0"/>
          </a:p>
          <a:p>
            <a:r>
              <a:rPr lang="da-DK" dirty="0" smtClean="0"/>
              <a:t>* </a:t>
            </a:r>
            <a:r>
              <a:rPr lang="da-DK" dirty="0" err="1" smtClean="0"/>
              <a:t>Only</a:t>
            </a:r>
            <a:r>
              <a:rPr lang="da-DK" dirty="0" smtClean="0"/>
              <a:t> T1 and T2 </a:t>
            </a:r>
            <a:r>
              <a:rPr lang="da-DK" dirty="0" err="1" smtClean="0"/>
              <a:t>might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. For </a:t>
            </a:r>
            <a:r>
              <a:rPr lang="da-DK" baseline="0" dirty="0" err="1" smtClean="0"/>
              <a:t>binary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equal</a:t>
            </a:r>
            <a:r>
              <a:rPr lang="da-DK" baseline="0" dirty="0" smtClean="0"/>
              <a:t>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Day’s</a:t>
            </a:r>
            <a:r>
              <a:rPr lang="da-DK" dirty="0" smtClean="0"/>
              <a:t> </a:t>
            </a:r>
            <a:r>
              <a:rPr lang="da-DK" dirty="0" err="1" smtClean="0"/>
              <a:t>algorithm</a:t>
            </a:r>
            <a:r>
              <a:rPr lang="da-DK" dirty="0" smtClean="0"/>
              <a:t>: </a:t>
            </a:r>
          </a:p>
          <a:p>
            <a:r>
              <a:rPr lang="da-DK" dirty="0" smtClean="0"/>
              <a:t>DFS T1, label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leaves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internal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edges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labeled</a:t>
            </a:r>
            <a:r>
              <a:rPr lang="da-DK" baseline="0" dirty="0" smtClean="0"/>
              <a:t> with interval </a:t>
            </a:r>
            <a:r>
              <a:rPr lang="da-DK" baseline="0" dirty="0" err="1" smtClean="0"/>
              <a:t>below</a:t>
            </a:r>
            <a:r>
              <a:rPr lang="da-DK" baseline="0" dirty="0" smtClean="0"/>
              <a:t> =&gt; output interval</a:t>
            </a:r>
          </a:p>
          <a:p>
            <a:r>
              <a:rPr lang="da-DK" baseline="0" dirty="0" smtClean="0"/>
              <a:t>DFS T2, </a:t>
            </a:r>
            <a:r>
              <a:rPr lang="da-DK" baseline="0" dirty="0" err="1" smtClean="0"/>
              <a:t>compute</a:t>
            </a:r>
            <a:r>
              <a:rPr lang="da-DK" baseline="0" dirty="0" smtClean="0"/>
              <a:t> (</a:t>
            </a:r>
            <a:r>
              <a:rPr lang="da-DK" baseline="0" dirty="0" err="1" smtClean="0"/>
              <a:t>min,max,size</a:t>
            </a:r>
            <a:r>
              <a:rPr lang="da-DK" baseline="0" dirty="0" smtClean="0"/>
              <a:t>) for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subtree</a:t>
            </a:r>
            <a:r>
              <a:rPr lang="da-DK" baseline="0" dirty="0" smtClean="0"/>
              <a:t>; max-min+1==</a:t>
            </a:r>
            <a:r>
              <a:rPr lang="da-DK" baseline="0" dirty="0" err="1" smtClean="0"/>
              <a:t>size</a:t>
            </a:r>
            <a:r>
              <a:rPr lang="da-DK" baseline="0" dirty="0" smtClean="0"/>
              <a:t> =&gt; </a:t>
            </a:r>
            <a:r>
              <a:rPr lang="da-DK" baseline="0" dirty="0" err="1" smtClean="0"/>
              <a:t>consecutive</a:t>
            </a:r>
            <a:r>
              <a:rPr lang="da-DK" baseline="0" dirty="0" smtClean="0"/>
              <a:t> interval</a:t>
            </a:r>
          </a:p>
          <a:p>
            <a:r>
              <a:rPr lang="da-DK" baseline="0" dirty="0" smtClean="0"/>
              <a:t>Radix sort intervals =&gt; </a:t>
            </a:r>
            <a:r>
              <a:rPr lang="da-DK" baseline="0" dirty="0" err="1" smtClean="0"/>
              <a:t>identify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common</a:t>
            </a:r>
            <a:r>
              <a:rPr lang="da-DK" baseline="0" dirty="0" smtClean="0"/>
              <a:t> splits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87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 smtClean="0"/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SPDMBF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Stissing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Pedersen, Mailund, Brodal, and Fagerberg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D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Doucette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BTKL =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Bryant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200" baseline="0" dirty="0" err="1" smtClean="0">
                <a:solidFill>
                  <a:schemeClr val="bg1">
                    <a:lumMod val="50000"/>
                  </a:schemeClr>
                </a:solidFill>
              </a:rPr>
              <a:t>Tsang</a:t>
            </a:r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, Kearney, Li</a:t>
            </a: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CPQ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Critchlow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Pearl,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Qian</a:t>
            </a:r>
            <a:endParaRPr lang="da-DK" sz="120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1200" baseline="0" dirty="0" smtClean="0">
                <a:solidFill>
                  <a:schemeClr val="bg1">
                    <a:lumMod val="50000"/>
                  </a:schemeClr>
                </a:solidFill>
              </a:rPr>
              <a:t>BFP = Brodal, Fagerberg,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17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BDF =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Bansal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Dong and Fernandez-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Baca</a:t>
            </a:r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NKMP = Nielsen, Kristensen, Mailund, and Pedersen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3655D-5B56-4D2A-8D35-B812126232D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0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25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78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C988-9DE9-4350-B8E9-3C7396CB5597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7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46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07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1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07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3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9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31026-0E7C-4F8E-86EF-A99D575CFFBF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62CF-5E59-409C-A94E-9086BAA7EF8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1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7"/>
            <a:ext cx="9144000" cy="2232247"/>
          </a:xfrm>
        </p:spPr>
        <p:txBody>
          <a:bodyPr>
            <a:normAutofit/>
          </a:bodyPr>
          <a:lstStyle/>
          <a:p>
            <a:r>
              <a:rPr lang="en-US" b="1" dirty="0" smtClean="0"/>
              <a:t>Triplet and Quartet Distances</a:t>
            </a:r>
            <a:br>
              <a:rPr lang="en-US" b="1" dirty="0" smtClean="0"/>
            </a:br>
            <a:r>
              <a:rPr lang="en-US" b="1" dirty="0" smtClean="0"/>
              <a:t>Between Trees of Arbitrary Degree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68105"/>
              </p:ext>
            </p:extLst>
          </p:nvPr>
        </p:nvGraphicFramePr>
        <p:xfrm>
          <a:off x="539552" y="3891136"/>
          <a:ext cx="7920880" cy="184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39604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Gerth </a:t>
                      </a:r>
                      <a:r>
                        <a:rPr lang="da-DK" sz="24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Stølting</a:t>
                      </a: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Brodal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endParaRPr lang="da-DK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Rolf Fagerberg</a:t>
                      </a:r>
                    </a:p>
                    <a:p>
                      <a:pPr algn="ctr"/>
                      <a:r>
                        <a:rPr lang="da-DK" sz="2000" b="0" i="0" u="none" strike="noStrike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Southern Denmark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Thomas Mailund, Christian N. S. Pedersen, Andreas Sand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Aarhus University</a:t>
                      </a:r>
                      <a:r>
                        <a:rPr lang="da-DK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Bioinformatics Research Center</a:t>
                      </a:r>
                      <a:endParaRPr lang="da-DK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160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ACM-SIAM Symposium on Discrete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Algorithms, New Orleans, Louisiana, USA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8 </a:t>
            </a:r>
            <a:r>
              <a:rPr lang="da-D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</a:t>
            </a:r>
            <a:r>
              <a:rPr lang="da-DK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</a:t>
            </a:r>
            <a:endParaRPr lang="da-DK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AutoShape 2" descr="http://www.cs.au.dk/~gerth/madalgo/logo/MadalgoLogo500x5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684913"/>
              </p:ext>
            </p:extLst>
          </p:nvPr>
        </p:nvGraphicFramePr>
        <p:xfrm>
          <a:off x="1022722" y="1484784"/>
          <a:ext cx="7108113" cy="460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 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  <a:sym typeface="Symbol"/>
                        </a:rPr>
                        <a:t>d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Computational</a:t>
            </a:r>
            <a:r>
              <a:rPr lang="da-DK" dirty="0" smtClean="0"/>
              <a:t> </a:t>
            </a:r>
            <a:r>
              <a:rPr lang="da-DK" dirty="0" err="1" smtClean="0"/>
              <a:t>Results</a:t>
            </a:r>
            <a:endParaRPr lang="da-DK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420889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2229803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437112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4221088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5818021" y="6333754"/>
            <a:ext cx="972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6" name="Rounded Rectangle 115"/>
          <p:cNvSpPr/>
          <p:nvPr/>
        </p:nvSpPr>
        <p:spPr>
          <a:xfrm>
            <a:off x="4494167" y="6335750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4284"/>
              </p:ext>
            </p:extLst>
          </p:nvPr>
        </p:nvGraphicFramePr>
        <p:xfrm>
          <a:off x="1154089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074470" y="6021288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r>
                  <a:rPr lang="da-DK" sz="2400" dirty="0" smtClean="0"/>
                  <a:t> = </a:t>
                </a:r>
                <a:r>
                  <a:rPr lang="da-DK" sz="2400" i="1" dirty="0" smtClean="0"/>
                  <a:t>B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C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D          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r="-3571"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i="1" dirty="0" smtClean="0"/>
                  <a:t>A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B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C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0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00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sz="2000" dirty="0" smtClean="0"/>
              </a:p>
              <a:p>
                <a:pPr algn="ctr"/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 </a:t>
                </a:r>
                <a:r>
                  <a:rPr lang="da-DK" sz="2000" dirty="0" smtClean="0"/>
                  <a:t>and </a:t>
                </a:r>
                <a:r>
                  <a:rPr lang="da-DK" sz="2000" i="1" dirty="0" smtClean="0"/>
                  <a:t>C</a:t>
                </a:r>
                <a:r>
                  <a:rPr lang="da-DK" sz="2000" b="1" i="1" dirty="0" smtClean="0"/>
                  <a:t>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E  </a:t>
                </a:r>
                <a:r>
                  <a:rPr lang="da-DK" sz="2000" b="1" dirty="0" smtClean="0"/>
                  <a:t> </a:t>
                </a:r>
                <a:r>
                  <a:rPr lang="da-DK" sz="2000" dirty="0" err="1" smtClean="0"/>
                  <a:t>unresolved</a:t>
                </a:r>
                <a:r>
                  <a:rPr lang="da-DK" sz="2000" dirty="0" smtClean="0"/>
                  <a:t> in </a:t>
                </a:r>
                <a:r>
                  <a:rPr lang="da-DK" sz="2000" dirty="0" err="1" smtClean="0"/>
                  <a:t>one</a:t>
                </a:r>
                <a:r>
                  <a:rPr lang="da-DK" sz="2000" dirty="0" smtClean="0"/>
                  <a:t> </a:t>
                </a:r>
                <a:r>
                  <a:rPr lang="da-DK" sz="2000" dirty="0" err="1" smtClean="0"/>
                  <a:t>tree</a:t>
                </a:r>
                <a:endParaRPr lang="da-DK" sz="2000" dirty="0" smtClean="0"/>
              </a:p>
              <a:p>
                <a:pPr algn="ctr"/>
                <a:r>
                  <a:rPr lang="da-DK" sz="2000" dirty="0" smtClean="0"/>
                  <a:t>Sufficient to </a:t>
                </a:r>
                <a:r>
                  <a:rPr lang="da-DK" sz="2000" dirty="0" err="1" smtClean="0"/>
                  <a:t>compute</a:t>
                </a:r>
                <a:r>
                  <a:rPr lang="da-DK" sz="2000" dirty="0" smtClean="0"/>
                  <a:t>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  or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B</a:t>
                </a:r>
                <a:endParaRPr lang="da-DK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3009032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426416" y="4519305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8" name="Down Arrow 117"/>
          <p:cNvSpPr/>
          <p:nvPr/>
        </p:nvSpPr>
        <p:spPr>
          <a:xfrm rot="4255691">
            <a:off x="7429465" y="3541230"/>
            <a:ext cx="581855" cy="180850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568819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20" name="Down Arrow 119"/>
          <p:cNvSpPr/>
          <p:nvPr/>
        </p:nvSpPr>
        <p:spPr>
          <a:xfrm rot="15969397">
            <a:off x="2225141" y="2759069"/>
            <a:ext cx="581855" cy="20583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chemeClr val="tx2"/>
                </a:solidFill>
              </a:rPr>
              <a:t>d</a:t>
            </a:r>
            <a:r>
              <a:rPr lang="da-DK" sz="1600" dirty="0" err="1" smtClean="0">
                <a:solidFill>
                  <a:srgbClr val="C00000"/>
                </a:solidFill>
              </a:rPr>
              <a:t>·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6" grpId="0" animBg="1"/>
      <p:bldP spid="115" grpId="0" animBg="1"/>
      <p:bldP spid="89" grpId="0"/>
      <p:bldP spid="5" grpId="0" animBg="1"/>
      <p:bldP spid="118" grpId="0" animBg="1"/>
      <p:bldP spid="119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575512"/>
              </p:ext>
            </p:extLst>
          </p:nvPr>
        </p:nvGraphicFramePr>
        <p:xfrm>
          <a:off x="1152868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1222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1089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0165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6161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4358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8294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3027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6406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007811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4156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4" name="TextBox 113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err="1" smtClean="0">
                <a:solidFill>
                  <a:srgbClr val="C00000"/>
                </a:solidFill>
              </a:rPr>
              <a:t>Parameterized</a:t>
            </a:r>
            <a:r>
              <a:rPr lang="da-DK" sz="4000" b="1" dirty="0" smtClean="0">
                <a:solidFill>
                  <a:srgbClr val="C00000"/>
                </a:solidFill>
              </a:rPr>
              <a:t> Triplet &amp; </a:t>
            </a:r>
            <a:r>
              <a:rPr lang="da-DK" sz="4000" b="1" dirty="0">
                <a:solidFill>
                  <a:srgbClr val="C00000"/>
                </a:solidFill>
              </a:rPr>
              <a:t>Q</a:t>
            </a:r>
            <a:r>
              <a:rPr lang="da-DK" sz="4000" b="1" dirty="0" smtClean="0">
                <a:solidFill>
                  <a:srgbClr val="C00000"/>
                </a:solidFill>
              </a:rPr>
              <a:t>uartet </a:t>
            </a:r>
            <a:r>
              <a:rPr lang="da-DK" sz="4000" b="1" dirty="0">
                <a:solidFill>
                  <a:srgbClr val="C00000"/>
                </a:solidFill>
              </a:rPr>
              <a:t>D</a:t>
            </a:r>
            <a:r>
              <a:rPr lang="da-DK" sz="4000" b="1" dirty="0" smtClean="0">
                <a:solidFill>
                  <a:srgbClr val="C00000"/>
                </a:solidFill>
              </a:rPr>
              <a:t>istances</a:t>
            </a:r>
          </a:p>
          <a:p>
            <a:pPr algn="ctr">
              <a:spcAft>
                <a:spcPts val="1200"/>
              </a:spcAft>
            </a:pPr>
            <a:r>
              <a:rPr lang="da-DK" sz="2400" i="1" dirty="0" smtClean="0"/>
              <a:t>B </a:t>
            </a:r>
            <a:r>
              <a:rPr lang="da-DK" sz="2400" dirty="0" smtClean="0"/>
              <a:t>+ </a:t>
            </a:r>
            <a:r>
              <a:rPr lang="el-GR" sz="2400" dirty="0" smtClean="0">
                <a:solidFill>
                  <a:schemeClr val="tx2"/>
                </a:solidFill>
              </a:rPr>
              <a:t>α</a:t>
            </a:r>
            <a:r>
              <a:rPr lang="el-GR" sz="2400" dirty="0" smtClean="0"/>
              <a:t>·</a:t>
            </a:r>
            <a:r>
              <a:rPr lang="da-DK" sz="2400" dirty="0" smtClean="0"/>
              <a:t>(C + D) ,     0 </a:t>
            </a:r>
            <a:r>
              <a:rPr lang="da-DK" sz="2400" dirty="0" smtClean="0">
                <a:sym typeface="Symbol"/>
              </a:rPr>
              <a:t>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chemeClr val="tx2"/>
                </a:solidFill>
              </a:rPr>
              <a:t>α</a:t>
            </a:r>
            <a:r>
              <a:rPr lang="da-DK" sz="2400" dirty="0" smtClean="0">
                <a:sym typeface="Symbol"/>
              </a:rPr>
              <a:t>  1</a:t>
            </a:r>
            <a:endParaRPr lang="da-DK" sz="2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139588" y="5805264"/>
            <a:ext cx="8856983" cy="9318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TextBox 118"/>
          <p:cNvSpPr txBox="1"/>
          <p:nvPr/>
        </p:nvSpPr>
        <p:spPr>
          <a:xfrm>
            <a:off x="467544" y="5814375"/>
            <a:ext cx="8283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BDF 2011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</a:t>
            </a:r>
            <a:r>
              <a:rPr lang="da-DK" sz="2400" dirty="0" smtClean="0">
                <a:sym typeface="Symbol"/>
              </a:rPr>
              <a:t>) for triplet,  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NKMP 2011  </a:t>
            </a:r>
            <a:r>
              <a:rPr lang="da-DK" sz="2400" dirty="0" smtClean="0">
                <a:sym typeface="Symbol"/>
              </a:rPr>
              <a:t> O(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baseline="30000" dirty="0" smtClean="0">
                <a:sym typeface="Symbol"/>
              </a:rPr>
              <a:t>2.688</a:t>
            </a:r>
            <a:r>
              <a:rPr lang="da-DK" sz="2400" dirty="0" smtClean="0">
                <a:sym typeface="Symbol"/>
              </a:rPr>
              <a:t>) for </a:t>
            </a:r>
            <a:r>
              <a:rPr lang="da-DK" sz="2400" dirty="0" err="1" smtClean="0">
                <a:sym typeface="Symbol"/>
              </a:rPr>
              <a:t>quartet</a:t>
            </a:r>
            <a:endParaRPr lang="da-DK" sz="2400" dirty="0" smtClean="0">
              <a:sym typeface="Symbol"/>
            </a:endParaRPr>
          </a:p>
          <a:p>
            <a:pPr algn="ctr"/>
            <a:r>
              <a:rPr lang="da-DK" sz="2400" dirty="0" smtClean="0">
                <a:solidFill>
                  <a:srgbClr val="C00000"/>
                </a:solidFill>
                <a:sym typeface="Symbol"/>
              </a:rPr>
              <a:t>[SODA 13]</a:t>
            </a:r>
            <a:r>
              <a:rPr lang="da-DK" sz="2400" dirty="0" smtClean="0">
                <a:sym typeface="Symbol"/>
              </a:rPr>
              <a:t>   O(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 smtClean="0">
                <a:sym typeface="Symbol"/>
              </a:rPr>
              <a:t>·log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 and O(</a:t>
            </a:r>
            <a:r>
              <a:rPr lang="da-DK" sz="2400" i="1" dirty="0" err="1" smtClean="0">
                <a:sym typeface="Symbol"/>
              </a:rPr>
              <a:t>d</a:t>
            </a:r>
            <a:r>
              <a:rPr lang="da-DK" sz="2400" dirty="0" err="1" smtClean="0">
                <a:sym typeface="Symbol"/>
              </a:rPr>
              <a:t>·</a:t>
            </a:r>
            <a:r>
              <a:rPr lang="da-DK" sz="2400" i="1" dirty="0" err="1" smtClean="0">
                <a:sym typeface="Symbol"/>
              </a:rPr>
              <a:t>n</a:t>
            </a:r>
            <a:r>
              <a:rPr lang="da-DK" sz="2400" dirty="0" err="1">
                <a:sym typeface="Symbol"/>
              </a:rPr>
              <a:t>·</a:t>
            </a:r>
            <a:r>
              <a:rPr lang="da-DK" sz="2400" dirty="0" err="1" smtClean="0">
                <a:sym typeface="Symbol"/>
              </a:rPr>
              <a:t>log</a:t>
            </a:r>
            <a:r>
              <a:rPr lang="da-DK" sz="2400" dirty="0" smtClean="0">
                <a:sym typeface="Symbol"/>
              </a:rPr>
              <a:t> </a:t>
            </a:r>
            <a:r>
              <a:rPr lang="da-DK" sz="2400" i="1" dirty="0" smtClean="0">
                <a:sym typeface="Symbol"/>
              </a:rPr>
              <a:t>n</a:t>
            </a:r>
            <a:r>
              <a:rPr lang="da-DK" sz="2400" dirty="0" smtClean="0">
                <a:sym typeface="Symbol"/>
              </a:rPr>
              <a:t>), </a:t>
            </a:r>
            <a:r>
              <a:rPr lang="da-DK" sz="2400" dirty="0" err="1" smtClean="0">
                <a:sym typeface="Symbol"/>
              </a:rPr>
              <a:t>respectively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255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4437112"/>
            <a:ext cx="8928992" cy="23042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Unresolved</a:t>
            </a:r>
            <a:r>
              <a:rPr lang="da-DK" dirty="0" smtClean="0"/>
              <a:t> Triplets in One </a:t>
            </a:r>
            <a:r>
              <a:rPr lang="da-DK" dirty="0" err="1" smtClean="0"/>
              <a:t>Tree</a:t>
            </a:r>
            <a:endParaRPr lang="da-DK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99992" y="1169098"/>
            <a:ext cx="2520280" cy="1872208"/>
            <a:chOff x="1691680" y="1422068"/>
            <a:chExt cx="2520280" cy="1872208"/>
          </a:xfrm>
        </p:grpSpPr>
        <p:sp>
          <p:nvSpPr>
            <p:cNvPr id="5" name="Isosceles Triangle 4"/>
            <p:cNvSpPr/>
            <p:nvPr/>
          </p:nvSpPr>
          <p:spPr>
            <a:xfrm>
              <a:off x="1691680" y="1422068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87400" y="2350975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54605" y="2334146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519409" y="2346952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71800" y="2350975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791" y="2328536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877833" y="2008777"/>
              <a:ext cx="88105" cy="3269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804122" y="228616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51720" y="2812866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5776" y="198884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i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j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/>
                                <m:t>&lt;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k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da-DK" sz="2400" dirty="0"/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da-DK" sz="2400" i="1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a-DK" sz="2400" i="1" baseline="-25000" dirty="0"/>
                                <m:t>k</m:t>
                              </m:r>
                              <m:r>
                                <a:rPr lang="da-DK" sz="2400" i="1" dirty="0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10466"/>
                <a:ext cx="2574007" cy="10844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/>
                            <m:t>v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l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l</m:t>
                                  </m:r>
                                </m:e>
                              </m:nary>
                              <m:r>
                                <a:rPr lang="da-DK" sz="2400" b="0" i="1" dirty="0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da-DK" sz="2400" b="0" i="1" baseline="-2500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b="0" i="1" dirty="0" smtClean="0">
                                      <a:latin typeface="+mj-lt"/>
                                    </a:rPr>
                                    <m:t>n</m:t>
                                  </m:r>
                                  <m:r>
                                    <a:rPr lang="da-DK" sz="24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da-DK" sz="2400" b="0" i="1" smtClean="0"/>
                                        <m:t>l</m:t>
                                      </m:r>
                                    </m:sub>
                                    <m:sup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da-DK" sz="2400" i="1" dirty="0"/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baseline="-25000" dirty="0" smtClean="0"/>
                                        <m:t>l</m:t>
                                      </m:r>
                                    </m:e>
                                  </m:nary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i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j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/>
                                    <m:t>&lt;</m:t>
                                  </m:r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k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j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dirty="0"/>
                                    <m:t>·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dirty="0"/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sz="2400" i="1" baseline="-25000" dirty="0"/>
                                    <m:t>k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da-DK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6408712" cy="1096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504" y="352940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 smtClean="0"/>
              <a:t>Computable</a:t>
            </a:r>
            <a:r>
              <a:rPr lang="da-DK" sz="2400" dirty="0" smtClean="0"/>
              <a:t> in O(</a:t>
            </a:r>
            <a:r>
              <a:rPr lang="da-DK" sz="2400" i="1" dirty="0" smtClean="0"/>
              <a:t>n</a:t>
            </a:r>
            <a:r>
              <a:rPr lang="da-DK" sz="2400" dirty="0" smtClean="0"/>
              <a:t>) time </a:t>
            </a:r>
            <a:r>
              <a:rPr lang="da-DK" sz="2400" dirty="0" err="1" smtClean="0"/>
              <a:t>using</a:t>
            </a:r>
            <a:r>
              <a:rPr lang="da-DK" sz="2400" dirty="0" smtClean="0"/>
              <a:t> DFS + </a:t>
            </a:r>
            <a:r>
              <a:rPr lang="da-DK" sz="2400" dirty="0" err="1" smtClean="0"/>
              <a:t>dynamic</a:t>
            </a:r>
            <a:r>
              <a:rPr lang="da-DK" sz="2400" dirty="0" smtClean="0"/>
              <a:t> </a:t>
            </a:r>
            <a:r>
              <a:rPr lang="da-DK" sz="2400" dirty="0" err="1" smtClean="0"/>
              <a:t>programming</a:t>
            </a:r>
            <a:endParaRPr lang="da-DK" sz="24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6331626" y="4551492"/>
            <a:ext cx="2520280" cy="1872208"/>
            <a:chOff x="5148064" y="1426631"/>
            <a:chExt cx="2520280" cy="1872208"/>
          </a:xfrm>
        </p:grpSpPr>
        <p:sp>
          <p:nvSpPr>
            <p:cNvPr id="36" name="Isosceles Triangle 35"/>
            <p:cNvSpPr/>
            <p:nvPr/>
          </p:nvSpPr>
          <p:spPr>
            <a:xfrm>
              <a:off x="5148064" y="1426631"/>
              <a:ext cx="2520280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343784" y="2355538"/>
              <a:ext cx="128516" cy="5618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710989" y="2338709"/>
              <a:ext cx="621578" cy="599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975793" y="2351515"/>
              <a:ext cx="345917" cy="59071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228184" y="2355538"/>
              <a:ext cx="104383" cy="5866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38175" y="2333099"/>
              <a:ext cx="388773" cy="60862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334217" y="2013340"/>
              <a:ext cx="88105" cy="32695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6260506" y="2290727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08104" y="2817429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n</a:t>
              </a:r>
              <a:r>
                <a:rPr lang="da-DK" sz="2000" baseline="-25000" dirty="0" smtClean="0"/>
                <a:t>1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2</a:t>
              </a:r>
              <a:r>
                <a:rPr lang="da-DK" sz="2000" dirty="0" smtClean="0"/>
                <a:t> </a:t>
              </a:r>
              <a:r>
                <a:rPr lang="da-DK" sz="2000" i="1" dirty="0" smtClean="0"/>
                <a:t>n</a:t>
              </a:r>
              <a:r>
                <a:rPr lang="da-DK" sz="2000" baseline="-25000" dirty="0" smtClean="0"/>
                <a:t>3</a:t>
              </a:r>
              <a:r>
                <a:rPr lang="da-DK" sz="2000" dirty="0" smtClean="0"/>
                <a:t> ···  </a:t>
              </a:r>
              <a:r>
                <a:rPr lang="da-DK" sz="2000" i="1" dirty="0" err="1" smtClean="0"/>
                <a:t>n</a:t>
              </a:r>
              <a:r>
                <a:rPr lang="da-DK" sz="2000" i="1" baseline="-25000" dirty="0" err="1" smtClean="0"/>
                <a:t>d</a:t>
              </a:r>
              <a:endParaRPr lang="da-DK" sz="2000" i="1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993403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 flipV="1">
              <a:off x="6422325" y="2020628"/>
              <a:ext cx="171788" cy="20707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371400" y="196512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27984" y="301168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Triplet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84168" y="6372036"/>
            <a:ext cx="2993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Quartet </a:t>
            </a:r>
            <a:r>
              <a:rPr lang="da-DK" dirty="0" err="1" smtClean="0"/>
              <a:t>anchored</a:t>
            </a:r>
            <a:r>
              <a:rPr lang="da-DK" dirty="0" smtClean="0"/>
              <a:t> at </a:t>
            </a:r>
            <a:r>
              <a:rPr lang="da-DK" i="1" dirty="0" smtClean="0"/>
              <a:t>v</a:t>
            </a:r>
            <a:endParaRPr lang="da-DK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496" y="443711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solidFill>
                  <a:srgbClr val="C00000"/>
                </a:solidFill>
              </a:rPr>
              <a:t>Quartets</a:t>
            </a:r>
            <a:r>
              <a:rPr lang="da-DK" sz="2400" b="1" dirty="0" smtClean="0">
                <a:solidFill>
                  <a:srgbClr val="C00000"/>
                </a:solidFill>
              </a:rPr>
              <a:t>   (</a:t>
            </a:r>
            <a:r>
              <a:rPr lang="da-DK" sz="2400" b="1" dirty="0" err="1" smtClean="0">
                <a:solidFill>
                  <a:srgbClr val="C00000"/>
                </a:solidFill>
              </a:rPr>
              <a:t>root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tree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dirty="0" err="1" smtClean="0">
                <a:solidFill>
                  <a:srgbClr val="C00000"/>
                </a:solidFill>
              </a:rPr>
              <a:t>arbitrary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/>
      <p:bldP spid="28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427460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6" name="Isosceles Triangle 65"/>
          <p:cNvSpPr/>
          <p:nvPr/>
        </p:nvSpPr>
        <p:spPr>
          <a:xfrm>
            <a:off x="5099868" y="1691516"/>
            <a:ext cx="2712492" cy="187220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</a:t>
            </a:r>
            <a:br>
              <a:rPr lang="da-DK" dirty="0" smtClean="0"/>
            </a:br>
            <a:r>
              <a:rPr lang="da-DK" dirty="0" smtClean="0"/>
              <a:t>(Basic Idea)</a:t>
            </a:r>
            <a:endParaRPr lang="da-DK" dirty="0"/>
          </a:p>
        </p:txBody>
      </p:sp>
      <p:sp>
        <p:nvSpPr>
          <p:cNvPr id="14" name="TextBox 13"/>
          <p:cNvSpPr txBox="1"/>
          <p:nvPr/>
        </p:nvSpPr>
        <p:spPr>
          <a:xfrm>
            <a:off x="2450141" y="2243652"/>
            <a:ext cx="247125" cy="4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v</a:t>
            </a:r>
            <a:endParaRPr lang="da-DK" sz="2000" i="1" baseline="-250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819628" y="2525930"/>
            <a:ext cx="1904344" cy="1037794"/>
            <a:chOff x="1819628" y="2535222"/>
            <a:chExt cx="1904344" cy="103779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2057672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>
              <a:off x="2295714" y="2852936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819628" y="2852936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2771800" y="2852936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247886" y="2852936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4" name="Straight Connector 33"/>
            <p:cNvCxnSpPr>
              <a:stCxn id="28" idx="0"/>
            </p:cNvCxnSpPr>
            <p:nvPr/>
          </p:nvCxnSpPr>
          <p:spPr>
            <a:xfrm flipH="1" flipV="1">
              <a:off x="2755462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07704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0195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43808" y="31657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35450" y="32036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a-DK" sz="2400" i="1">
                              <a:latin typeface="+mj-lt"/>
                            </a:rPr>
                            <m:t>v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i="0" smtClean="0">
                              <a:latin typeface="+mj-lt"/>
                              <a:sym typeface="Symbol"/>
                            </a:rPr>
                            <m:t>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1" smtClean="0">
                              <a:latin typeface="+mj-lt"/>
                              <a:sym typeface="Symbol"/>
                            </a:rPr>
                            <m:t>T</m:t>
                          </m:r>
                          <m:r>
                            <m:rPr>
                              <m:nor/>
                              <m:brk m:alnAt="7"/>
                            </m:rPr>
                            <a:rPr lang="da-DK" sz="2400" b="0" i="0" baseline="-25000" smtClean="0">
                              <a:latin typeface="+mj-lt"/>
                              <a:sym typeface="Symbol"/>
                            </a:rPr>
                            <m:t>1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a-DK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w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smtClean="0">
                                  <a:latin typeface="+mj-lt"/>
                                  <a:sym typeface="Symbol"/>
                                </a:rPr>
                                <m:t>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  <a:sym typeface="Symbol"/>
                                </a:rPr>
                                <m:t>T</m:t>
                              </m:r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0" baseline="-25000" smtClean="0">
                                  <a:latin typeface="+mj-lt"/>
                                  <a:sym typeface="Symbol"/>
                                </a:rPr>
                                <m:t>2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b="0" i="1" smtClean="0">
                                      <a:latin typeface="+mj-lt"/>
                                    </a:rPr>
                                    <m:t>c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a-DK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i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0" smtClean="0">
                                          <a:latin typeface="+mj-lt"/>
                                          <a:ea typeface="Cambria Math"/>
                                        </a:rPr>
                                        <m:t>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da-DK" sz="2400" b="0" i="1" smtClean="0">
                                          <a:latin typeface="+mj-lt"/>
                                        </a:rPr>
                                        <m:t>d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da-DK" sz="2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da-DK" sz="240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sSubSup>
                                                      <m:sSubSupPr>
                                                        <m:ctrlPr>
                                                          <a:rPr lang="da-DK" sz="24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SupPr>
                                                      <m:e>
                                                        <m:r>
                                                          <m:rPr>
                                                            <m:nor/>
                                                            <m:brk m:alnAt="7"/>
                                                          </m:rPr>
                                                          <a:rPr lang="da-DK" sz="2400" i="1"/>
                                                          <m:t>n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m:rPr>
                                                            <m:nor/>
                                                          </m:rPr>
                                                          <a:rPr lang="da-DK" sz="2400" i="1"/>
                                                          <m:t>i</m:t>
                                                        </m:r>
                                                      </m:sub>
                                                      <m:sup/>
                                                    </m:sSubSup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nor/>
                                                      </m:rPr>
                                                      <a:rPr lang="da-DK" sz="2400" b="0" i="1" smtClean="0">
                                                        <a:latin typeface="+mj-lt"/>
                                                      </a:rPr>
                                                      <m:t>c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m:rPr>
                                                    <m:nor/>
                                                  </m:rPr>
                                                  <a:rPr lang="da-DK" sz="2400" b="0" i="0" smtClean="0"/>
                                                  <m:t>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d>
                                      <m:d>
                                        <m:dPr>
                                          <m:ctrlPr>
                                            <a:rPr lang="da-DK" sz="24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c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b="0" i="1" smtClean="0"/>
                                                <m:t>w</m:t>
                                              </m:r>
                                            </m:sup>
                                          </m:sSup>
                                          <m:r>
                                            <a:rPr lang="da-DK" sz="2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da-DK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da-DK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nor/>
                                                      <m:brk m:alnAt="7"/>
                                                    </m:rPr>
                                                    <a:rPr lang="da-DK" sz="2400" i="1"/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da-DK" sz="2400" i="1"/>
                                                    <m:t>i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/>
                                                <m:t>c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da-DK" sz="2400" i="1" dirty="0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6" y="4365104"/>
                <a:ext cx="7131844" cy="1045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590706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35972" y="2818867"/>
            <a:ext cx="28803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j</a:t>
            </a:r>
            <a:endParaRPr lang="da-DK" i="1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63114" y="356372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2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730080" y="2525930"/>
            <a:ext cx="1428257" cy="964666"/>
            <a:chOff x="5346228" y="2535222"/>
            <a:chExt cx="1428257" cy="964666"/>
          </a:xfrm>
        </p:grpSpPr>
        <p:sp>
          <p:nvSpPr>
            <p:cNvPr id="74" name="Isosceles Triangle 73"/>
            <p:cNvSpPr/>
            <p:nvPr/>
          </p:nvSpPr>
          <p:spPr>
            <a:xfrm>
              <a:off x="6061898" y="2852936"/>
              <a:ext cx="476086" cy="64695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5346228" y="2539643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6044018" y="2535222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039060" y="2542234"/>
              <a:ext cx="498924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5580112" y="2542233"/>
              <a:ext cx="468996" cy="3107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049108" y="2542234"/>
              <a:ext cx="0" cy="3107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6012160" y="2708920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c</a:t>
              </a:r>
              <a:endParaRPr lang="da-DK" sz="2000" i="1" baseline="-25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63434" y="2467643"/>
            <a:ext cx="596398" cy="820770"/>
            <a:chOff x="2463434" y="2467643"/>
            <a:chExt cx="596398" cy="820770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2528004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477079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2463434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16" idx="0"/>
            </p:cNvCxnSpPr>
            <p:nvPr/>
          </p:nvCxnSpPr>
          <p:spPr>
            <a:xfrm flipV="1">
              <a:off x="2532261" y="284364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16" idx="0"/>
            </p:cNvCxnSpPr>
            <p:nvPr/>
          </p:nvCxnSpPr>
          <p:spPr>
            <a:xfrm flipH="1">
              <a:off x="2533757" y="253683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7" idx="0"/>
            </p:cNvCxnSpPr>
            <p:nvPr/>
          </p:nvCxnSpPr>
          <p:spPr>
            <a:xfrm flipH="1" flipV="1">
              <a:off x="2765624" y="253207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0"/>
            </p:cNvCxnSpPr>
            <p:nvPr/>
          </p:nvCxnSpPr>
          <p:spPr>
            <a:xfrm flipV="1">
              <a:off x="3009843" y="284364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687600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83768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3" name="Oval 102"/>
            <p:cNvSpPr/>
            <p:nvPr/>
          </p:nvSpPr>
          <p:spPr>
            <a:xfrm>
              <a:off x="2951832" y="28169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06165" y="2458351"/>
            <a:ext cx="557769" cy="820770"/>
            <a:chOff x="5822313" y="2467643"/>
            <a:chExt cx="557769" cy="820770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6294188" y="312446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243263" y="30689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6229618" y="312244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298445" y="2852936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822313" y="2546127"/>
              <a:ext cx="229486" cy="306809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048156" y="2541364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249128" y="28328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7" name="Oval 86"/>
            <p:cNvSpPr/>
            <p:nvPr/>
          </p:nvSpPr>
          <p:spPr>
            <a:xfrm>
              <a:off x="5976156" y="246764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6412676" y="3208247"/>
            <a:ext cx="52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solidFill>
                  <a:srgbClr val="C00000"/>
                </a:solidFill>
              </a:rPr>
              <a:t>i  </a:t>
            </a:r>
            <a:r>
              <a:rPr lang="da-DK" i="1" dirty="0" err="1" smtClean="0">
                <a:solidFill>
                  <a:srgbClr val="C00000"/>
                </a:solidFill>
              </a:rPr>
              <a:t>i</a:t>
            </a:r>
            <a:endParaRPr lang="da-DK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a-DK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da-DK" sz="2400" i="0">
                              <a:latin typeface="+mj-lt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da-DK" sz="2400" i="1">
                              <a:latin typeface="+mj-lt"/>
                            </a:rPr>
                            <m:t>d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a-DK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da-DK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  <m:brk m:alnAt="7"/>
                                    </m:rPr>
                                    <a:rPr lang="da-DK" sz="2400" i="1"/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da-DK" sz="2400" i="1"/>
                                    <m:t>i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sz="2400" i="1"/>
                                <m:t>w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sz="3200" b="1" dirty="0" smtClean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65" y="5558127"/>
                <a:ext cx="1094455" cy="1045479"/>
              </a:xfrm>
              <a:prstGeom prst="rect">
                <a:avLst/>
              </a:prstGeom>
              <a:blipFill rotWithShape="1">
                <a:blip r:embed="rId3"/>
                <a:stretch>
                  <a:fillRect r="-1787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09" idx="0"/>
          </p:cNvCxnSpPr>
          <p:nvPr/>
        </p:nvCxnSpPr>
        <p:spPr>
          <a:xfrm flipV="1">
            <a:off x="5104893" y="5054071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9419" y="2257507"/>
            <a:ext cx="24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i="1" dirty="0" smtClean="0"/>
              <a:t>w</a:t>
            </a:r>
            <a:endParaRPr lang="da-DK" sz="2000" i="1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627784" y="19888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0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81" grpId="0"/>
      <p:bldP spid="80" grpId="0"/>
      <p:bldP spid="109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00" y="-99392"/>
            <a:ext cx="5565304" cy="1143000"/>
          </a:xfrm>
        </p:spPr>
        <p:txBody>
          <a:bodyPr/>
          <a:lstStyle/>
          <a:p>
            <a:pPr algn="l"/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Computation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836712"/>
            <a:ext cx="5792375" cy="51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i="1" dirty="0" smtClean="0"/>
              <a:t>Limit </a:t>
            </a:r>
            <a:r>
              <a:rPr lang="da-DK" sz="2400" i="1" dirty="0" err="1" smtClean="0"/>
              <a:t>recolorings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1</a:t>
            </a:r>
            <a:r>
              <a:rPr lang="da-DK" sz="2400" dirty="0" smtClean="0"/>
              <a:t> (</a:t>
            </a:r>
            <a:r>
              <a:rPr lang="da-DK" sz="2400" i="1" dirty="0" smtClean="0"/>
              <a:t>and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7504" y="1313978"/>
            <a:ext cx="1704380" cy="1347959"/>
            <a:chOff x="1359308" y="2339288"/>
            <a:chExt cx="2510900" cy="1815297"/>
          </a:xfrm>
        </p:grpSpPr>
        <p:sp>
          <p:nvSpPr>
            <p:cNvPr id="4" name="Isosceles Triangle 3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" name="Straight Connector 6"/>
            <p:cNvCxnSpPr>
              <a:endCxn id="9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" name="Straight Connector 11"/>
            <p:cNvCxnSpPr>
              <a:stCxn id="11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Straight Connector 22"/>
            <p:cNvCxnSpPr>
              <a:endCxn id="8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59439" y="1313978"/>
            <a:ext cx="1704380" cy="1347959"/>
            <a:chOff x="1359308" y="2339288"/>
            <a:chExt cx="2510900" cy="1815297"/>
          </a:xfrm>
        </p:grpSpPr>
        <p:sp>
          <p:nvSpPr>
            <p:cNvPr id="41" name="Isosceles Triangle 40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2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i="1" dirty="0">
                  <a:solidFill>
                    <a:srgbClr val="C00000"/>
                  </a:solidFill>
                </a:rPr>
                <a:t>d</a:t>
              </a:r>
            </a:p>
          </p:txBody>
        </p:sp>
        <p:cxnSp>
          <p:nvCxnSpPr>
            <p:cNvPr id="52" name="Straight Connector 51"/>
            <p:cNvCxnSpPr>
              <a:endCxn id="44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35827" y="1313472"/>
            <a:ext cx="1704380" cy="1347959"/>
            <a:chOff x="1359308" y="2339288"/>
            <a:chExt cx="2510900" cy="1815297"/>
          </a:xfrm>
        </p:grpSpPr>
        <p:sp>
          <p:nvSpPr>
            <p:cNvPr id="57" name="Isosceles Triangle 56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59" name="Straight Connector 58"/>
            <p:cNvCxnSpPr>
              <a:endCxn id="61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Isosceles Triangle 59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4" name="Straight Connector 63"/>
            <p:cNvCxnSpPr>
              <a:stCxn id="63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71637" y="369865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68" name="Straight Connector 67"/>
            <p:cNvCxnSpPr>
              <a:endCxn id="60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87831" y="1313978"/>
            <a:ext cx="1704380" cy="1335916"/>
            <a:chOff x="1359308" y="2339288"/>
            <a:chExt cx="2510900" cy="1799079"/>
          </a:xfrm>
        </p:grpSpPr>
        <p:sp>
          <p:nvSpPr>
            <p:cNvPr id="73" name="Isosceles Triangle 72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75" name="Straight Connector 74"/>
            <p:cNvCxnSpPr>
              <a:endCxn id="77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Isosceles Triangle 75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6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286246" y="509269"/>
            <a:ext cx="1704380" cy="1335916"/>
            <a:chOff x="1359308" y="2339288"/>
            <a:chExt cx="2510900" cy="1799079"/>
          </a:xfrm>
        </p:grpSpPr>
        <p:sp>
          <p:nvSpPr>
            <p:cNvPr id="100" name="Isosceles Triangle 99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02" name="Straight Connector 101"/>
            <p:cNvCxnSpPr>
              <a:endCxn id="104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Isosceles Triangle 102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4" name="Isosceles Triangle 103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07" name="Straight Connector 106"/>
            <p:cNvCxnSpPr>
              <a:stCxn id="106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344194" y="3533347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111" name="Straight Connector 110"/>
            <p:cNvCxnSpPr>
              <a:endCxn id="103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308235" y="1937025"/>
            <a:ext cx="1704380" cy="1335916"/>
            <a:chOff x="1359308" y="2339288"/>
            <a:chExt cx="2510900" cy="1799079"/>
          </a:xfrm>
        </p:grpSpPr>
        <p:sp>
          <p:nvSpPr>
            <p:cNvPr id="116" name="Isosceles Triangle 115"/>
            <p:cNvSpPr/>
            <p:nvPr/>
          </p:nvSpPr>
          <p:spPr>
            <a:xfrm>
              <a:off x="1359308" y="2339288"/>
              <a:ext cx="2510900" cy="179907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281944" y="2692163"/>
              <a:ext cx="247126" cy="48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118" name="Straight Connector 117"/>
            <p:cNvCxnSpPr>
              <a:endCxn id="120" idx="0"/>
            </p:cNvCxnSpPr>
            <p:nvPr/>
          </p:nvCxnSpPr>
          <p:spPr>
            <a:xfrm flipH="1">
              <a:off x="1936939" y="3120013"/>
              <a:ext cx="730898" cy="3156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2236983" y="3435686"/>
              <a:ext cx="476663" cy="49752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1606134" y="3435686"/>
              <a:ext cx="661610" cy="64695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1" name="Isosceles Triangle 120"/>
            <p:cNvSpPr/>
            <p:nvPr/>
          </p:nvSpPr>
          <p:spPr>
            <a:xfrm>
              <a:off x="2724562" y="3435686"/>
              <a:ext cx="360039" cy="35074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3116284" y="3435686"/>
              <a:ext cx="375596" cy="49752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23" name="Straight Connector 122"/>
            <p:cNvCxnSpPr>
              <a:stCxn id="122" idx="0"/>
            </p:cNvCxnSpPr>
            <p:nvPr/>
          </p:nvCxnSpPr>
          <p:spPr>
            <a:xfrm flipH="1" flipV="1">
              <a:off x="2667836" y="3125037"/>
              <a:ext cx="636245" cy="3106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3121881" y="3571321"/>
              <a:ext cx="316835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1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27" name="Straight Connector 126"/>
            <p:cNvCxnSpPr>
              <a:endCxn id="119" idx="0"/>
            </p:cNvCxnSpPr>
            <p:nvPr/>
          </p:nvCxnSpPr>
          <p:spPr>
            <a:xfrm flipH="1">
              <a:off x="2475315" y="3125037"/>
              <a:ext cx="187498" cy="310649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1" idx="0"/>
            </p:cNvCxnSpPr>
            <p:nvPr/>
          </p:nvCxnSpPr>
          <p:spPr>
            <a:xfrm flipH="1" flipV="1">
              <a:off x="2687452" y="3128273"/>
              <a:ext cx="217130" cy="307413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2601160" y="305968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438348" y="2438004"/>
              <a:ext cx="288032" cy="45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dirty="0" smtClean="0">
                  <a:solidFill>
                    <a:srgbClr val="C00000"/>
                  </a:solidFill>
                </a:rPr>
                <a:t>0</a:t>
              </a:r>
              <a:endParaRPr lang="da-DK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1" name="Right Arrow 130"/>
          <p:cNvSpPr/>
          <p:nvPr/>
        </p:nvSpPr>
        <p:spPr>
          <a:xfrm>
            <a:off x="1615735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2" name="Right Arrow 131"/>
          <p:cNvSpPr/>
          <p:nvPr/>
        </p:nvSpPr>
        <p:spPr>
          <a:xfrm>
            <a:off x="3347864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3" name="Right Arrow 132"/>
          <p:cNvSpPr/>
          <p:nvPr/>
        </p:nvSpPr>
        <p:spPr>
          <a:xfrm>
            <a:off x="5144127" y="1730963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4" name="Right Arrow 133"/>
          <p:cNvSpPr/>
          <p:nvPr/>
        </p:nvSpPr>
        <p:spPr>
          <a:xfrm rot="19844959">
            <a:off x="6968125" y="115581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5" name="Right Arrow 134"/>
          <p:cNvSpPr/>
          <p:nvPr/>
        </p:nvSpPr>
        <p:spPr>
          <a:xfrm rot="1366990">
            <a:off x="7044287" y="2293545"/>
            <a:ext cx="507993" cy="32988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6" name="TextBox 135"/>
          <p:cNvSpPr txBox="1"/>
          <p:nvPr/>
        </p:nvSpPr>
        <p:spPr>
          <a:xfrm rot="5400000">
            <a:off x="6961568" y="1714112"/>
            <a:ext cx="46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</a:t>
            </a:r>
            <a:endParaRPr lang="da-DK" dirty="0"/>
          </a:p>
        </p:txBody>
      </p:sp>
      <p:sp>
        <p:nvSpPr>
          <p:cNvPr id="137" name="TextBox 136"/>
          <p:cNvSpPr txBox="1"/>
          <p:nvPr/>
        </p:nvSpPr>
        <p:spPr>
          <a:xfrm>
            <a:off x="1859438" y="2638653"/>
            <a:ext cx="170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smtClean="0">
                <a:solidFill>
                  <a:srgbClr val="C00000"/>
                </a:solidFill>
              </a:rPr>
              <a:t>Count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</a:rPr>
              <a:t>T</a:t>
            </a:r>
            <a:r>
              <a:rPr lang="da-DK" baseline="-25000" dirty="0" smtClean="0">
                <a:solidFill>
                  <a:srgbClr val="C00000"/>
                </a:solidFill>
              </a:rPr>
              <a:t>2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contribution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7504" y="2605848"/>
            <a:ext cx="166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precondition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31640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0598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endParaRPr lang="da-DK" u="sng" dirty="0">
              <a:solidFill>
                <a:srgbClr val="C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860032" y="1412776"/>
            <a:ext cx="10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Recurse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156176" y="2636912"/>
            <a:ext cx="142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u="sng" dirty="0" err="1" smtClean="0">
                <a:solidFill>
                  <a:srgbClr val="C00000"/>
                </a:solidFill>
              </a:rPr>
              <a:t>Recolor</a:t>
            </a:r>
            <a:r>
              <a:rPr lang="da-DK" dirty="0" smtClean="0">
                <a:solidFill>
                  <a:srgbClr val="C00000"/>
                </a:solidFill>
              </a:rPr>
              <a:t> &amp; </a:t>
            </a:r>
            <a:r>
              <a:rPr lang="da-DK" dirty="0" err="1">
                <a:solidFill>
                  <a:srgbClr val="C00000"/>
                </a:solidFill>
              </a:rPr>
              <a:t>r</a:t>
            </a:r>
            <a:r>
              <a:rPr lang="da-DK" dirty="0" err="1" smtClean="0">
                <a:solidFill>
                  <a:srgbClr val="C00000"/>
                </a:solidFill>
              </a:rPr>
              <a:t>ecurse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54421" y="1383520"/>
            <a:ext cx="92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1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45" name="Content Placeholder 2"/>
          <p:cNvSpPr txBox="1">
            <a:spLocks/>
          </p:cNvSpPr>
          <p:nvPr/>
        </p:nvSpPr>
        <p:spPr>
          <a:xfrm>
            <a:off x="35497" y="3284984"/>
            <a:ext cx="5362626" cy="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to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2602652" y="4475333"/>
            <a:ext cx="576064" cy="572411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3" name="Rounded Rectangle 182"/>
          <p:cNvSpPr/>
          <p:nvPr/>
        </p:nvSpPr>
        <p:spPr>
          <a:xfrm>
            <a:off x="3572664" y="4538487"/>
            <a:ext cx="576064" cy="31573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4" name="Rounded Rectangle 183"/>
          <p:cNvSpPr/>
          <p:nvPr/>
        </p:nvSpPr>
        <p:spPr>
          <a:xfrm>
            <a:off x="3261772" y="4466479"/>
            <a:ext cx="966584" cy="4634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5" name="Freeform 184"/>
          <p:cNvSpPr/>
          <p:nvPr/>
        </p:nvSpPr>
        <p:spPr>
          <a:xfrm>
            <a:off x="1188122" y="4970535"/>
            <a:ext cx="617977" cy="594369"/>
          </a:xfrm>
          <a:custGeom>
            <a:avLst/>
            <a:gdLst>
              <a:gd name="connsiteX0" fmla="*/ 0 w 697230"/>
              <a:gd name="connsiteY0" fmla="*/ 601980 h 601980"/>
              <a:gd name="connsiteX1" fmla="*/ 354330 w 697230"/>
              <a:gd name="connsiteY1" fmla="*/ 0 h 601980"/>
              <a:gd name="connsiteX2" fmla="*/ 697230 w 697230"/>
              <a:gd name="connsiteY2" fmla="*/ 598170 h 601980"/>
              <a:gd name="connsiteX3" fmla="*/ 0 w 697230"/>
              <a:gd name="connsiteY3" fmla="*/ 601980 h 601980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697230"/>
              <a:gd name="connsiteY0" fmla="*/ 601992 h 601992"/>
              <a:gd name="connsiteX1" fmla="*/ 354330 w 697230"/>
              <a:gd name="connsiteY1" fmla="*/ 12 h 601992"/>
              <a:gd name="connsiteX2" fmla="*/ 697230 w 697230"/>
              <a:gd name="connsiteY2" fmla="*/ 598182 h 601992"/>
              <a:gd name="connsiteX3" fmla="*/ 0 w 697230"/>
              <a:gd name="connsiteY3" fmla="*/ 601992 h 601992"/>
              <a:gd name="connsiteX0" fmla="*/ 0 w 714690"/>
              <a:gd name="connsiteY0" fmla="*/ 601989 h 601989"/>
              <a:gd name="connsiteX1" fmla="*/ 354330 w 714690"/>
              <a:gd name="connsiteY1" fmla="*/ 9 h 601989"/>
              <a:gd name="connsiteX2" fmla="*/ 697230 w 714690"/>
              <a:gd name="connsiteY2" fmla="*/ 598179 h 601989"/>
              <a:gd name="connsiteX3" fmla="*/ 0 w 714690"/>
              <a:gd name="connsiteY3" fmla="*/ 601989 h 601989"/>
              <a:gd name="connsiteX0" fmla="*/ 0 w 714690"/>
              <a:gd name="connsiteY0" fmla="*/ 601989 h 626562"/>
              <a:gd name="connsiteX1" fmla="*/ 354330 w 714690"/>
              <a:gd name="connsiteY1" fmla="*/ 9 h 626562"/>
              <a:gd name="connsiteX2" fmla="*/ 697230 w 714690"/>
              <a:gd name="connsiteY2" fmla="*/ 598179 h 626562"/>
              <a:gd name="connsiteX3" fmla="*/ 0 w 714690"/>
              <a:gd name="connsiteY3" fmla="*/ 601989 h 626562"/>
              <a:gd name="connsiteX0" fmla="*/ 0 w 716058"/>
              <a:gd name="connsiteY0" fmla="*/ 601989 h 626562"/>
              <a:gd name="connsiteX1" fmla="*/ 354330 w 716058"/>
              <a:gd name="connsiteY1" fmla="*/ 9 h 626562"/>
              <a:gd name="connsiteX2" fmla="*/ 697230 w 716058"/>
              <a:gd name="connsiteY2" fmla="*/ 598179 h 626562"/>
              <a:gd name="connsiteX3" fmla="*/ 0 w 716058"/>
              <a:gd name="connsiteY3" fmla="*/ 601989 h 626562"/>
              <a:gd name="connsiteX0" fmla="*/ 0 w 711706"/>
              <a:gd name="connsiteY0" fmla="*/ 601989 h 631667"/>
              <a:gd name="connsiteX1" fmla="*/ 354330 w 711706"/>
              <a:gd name="connsiteY1" fmla="*/ 9 h 631667"/>
              <a:gd name="connsiteX2" fmla="*/ 697230 w 711706"/>
              <a:gd name="connsiteY2" fmla="*/ 598179 h 631667"/>
              <a:gd name="connsiteX3" fmla="*/ 0 w 711706"/>
              <a:gd name="connsiteY3" fmla="*/ 601989 h 631667"/>
              <a:gd name="connsiteX0" fmla="*/ 13197 w 724903"/>
              <a:gd name="connsiteY0" fmla="*/ 601989 h 708428"/>
              <a:gd name="connsiteX1" fmla="*/ 367527 w 724903"/>
              <a:gd name="connsiteY1" fmla="*/ 9 h 708428"/>
              <a:gd name="connsiteX2" fmla="*/ 710427 w 724903"/>
              <a:gd name="connsiteY2" fmla="*/ 598179 h 708428"/>
              <a:gd name="connsiteX3" fmla="*/ 13197 w 724903"/>
              <a:gd name="connsiteY3" fmla="*/ 601989 h 708428"/>
              <a:gd name="connsiteX0" fmla="*/ 7722 w 719428"/>
              <a:gd name="connsiteY0" fmla="*/ 601989 h 708587"/>
              <a:gd name="connsiteX1" fmla="*/ 362052 w 719428"/>
              <a:gd name="connsiteY1" fmla="*/ 9 h 708587"/>
              <a:gd name="connsiteX2" fmla="*/ 704952 w 719428"/>
              <a:gd name="connsiteY2" fmla="*/ 598179 h 708587"/>
              <a:gd name="connsiteX3" fmla="*/ 7722 w 719428"/>
              <a:gd name="connsiteY3" fmla="*/ 601989 h 708587"/>
              <a:gd name="connsiteX0" fmla="*/ 10327 w 722033"/>
              <a:gd name="connsiteY0" fmla="*/ 601989 h 661872"/>
              <a:gd name="connsiteX1" fmla="*/ 364657 w 722033"/>
              <a:gd name="connsiteY1" fmla="*/ 9 h 661872"/>
              <a:gd name="connsiteX2" fmla="*/ 707557 w 722033"/>
              <a:gd name="connsiteY2" fmla="*/ 598179 h 661872"/>
              <a:gd name="connsiteX3" fmla="*/ 10327 w 722033"/>
              <a:gd name="connsiteY3" fmla="*/ 601989 h 661872"/>
              <a:gd name="connsiteX0" fmla="*/ 23171 w 734877"/>
              <a:gd name="connsiteY0" fmla="*/ 601989 h 634465"/>
              <a:gd name="connsiteX1" fmla="*/ 377501 w 734877"/>
              <a:gd name="connsiteY1" fmla="*/ 9 h 634465"/>
              <a:gd name="connsiteX2" fmla="*/ 720401 w 734877"/>
              <a:gd name="connsiteY2" fmla="*/ 598179 h 634465"/>
              <a:gd name="connsiteX3" fmla="*/ 23171 w 734877"/>
              <a:gd name="connsiteY3" fmla="*/ 601989 h 634465"/>
              <a:gd name="connsiteX0" fmla="*/ 23171 w 740073"/>
              <a:gd name="connsiteY0" fmla="*/ 601989 h 605910"/>
              <a:gd name="connsiteX1" fmla="*/ 377501 w 740073"/>
              <a:gd name="connsiteY1" fmla="*/ 9 h 605910"/>
              <a:gd name="connsiteX2" fmla="*/ 720401 w 740073"/>
              <a:gd name="connsiteY2" fmla="*/ 598179 h 605910"/>
              <a:gd name="connsiteX3" fmla="*/ 23171 w 740073"/>
              <a:gd name="connsiteY3" fmla="*/ 601989 h 605910"/>
              <a:gd name="connsiteX0" fmla="*/ 4897 w 646528"/>
              <a:gd name="connsiteY0" fmla="*/ 601989 h 644399"/>
              <a:gd name="connsiteX1" fmla="*/ 359227 w 646528"/>
              <a:gd name="connsiteY1" fmla="*/ 9 h 644399"/>
              <a:gd name="connsiteX2" fmla="*/ 622117 w 646528"/>
              <a:gd name="connsiteY2" fmla="*/ 594369 h 644399"/>
              <a:gd name="connsiteX3" fmla="*/ 4897 w 646528"/>
              <a:gd name="connsiteY3" fmla="*/ 601989 h 644399"/>
              <a:gd name="connsiteX0" fmla="*/ 21694 w 663325"/>
              <a:gd name="connsiteY0" fmla="*/ 601989 h 601989"/>
              <a:gd name="connsiteX1" fmla="*/ 376024 w 663325"/>
              <a:gd name="connsiteY1" fmla="*/ 9 h 601989"/>
              <a:gd name="connsiteX2" fmla="*/ 638914 w 663325"/>
              <a:gd name="connsiteY2" fmla="*/ 594369 h 601989"/>
              <a:gd name="connsiteX3" fmla="*/ 21694 w 663325"/>
              <a:gd name="connsiteY3" fmla="*/ 601989 h 601989"/>
              <a:gd name="connsiteX0" fmla="*/ 27459 w 563680"/>
              <a:gd name="connsiteY0" fmla="*/ 590559 h 637419"/>
              <a:gd name="connsiteX1" fmla="*/ 294159 w 563680"/>
              <a:gd name="connsiteY1" fmla="*/ 9 h 637419"/>
              <a:gd name="connsiteX2" fmla="*/ 557049 w 563680"/>
              <a:gd name="connsiteY2" fmla="*/ 594369 h 637419"/>
              <a:gd name="connsiteX3" fmla="*/ 27459 w 563680"/>
              <a:gd name="connsiteY3" fmla="*/ 590559 h 637419"/>
              <a:gd name="connsiteX0" fmla="*/ 27459 w 583277"/>
              <a:gd name="connsiteY0" fmla="*/ 590559 h 594369"/>
              <a:gd name="connsiteX1" fmla="*/ 294159 w 583277"/>
              <a:gd name="connsiteY1" fmla="*/ 9 h 594369"/>
              <a:gd name="connsiteX2" fmla="*/ 557049 w 583277"/>
              <a:gd name="connsiteY2" fmla="*/ 594369 h 594369"/>
              <a:gd name="connsiteX3" fmla="*/ 27459 w 583277"/>
              <a:gd name="connsiteY3" fmla="*/ 590559 h 594369"/>
              <a:gd name="connsiteX0" fmla="*/ 64246 w 620064"/>
              <a:gd name="connsiteY0" fmla="*/ 590559 h 594369"/>
              <a:gd name="connsiteX1" fmla="*/ 330946 w 620064"/>
              <a:gd name="connsiteY1" fmla="*/ 9 h 594369"/>
              <a:gd name="connsiteX2" fmla="*/ 593836 w 620064"/>
              <a:gd name="connsiteY2" fmla="*/ 594369 h 594369"/>
              <a:gd name="connsiteX3" fmla="*/ 64246 w 620064"/>
              <a:gd name="connsiteY3" fmla="*/ 590559 h 594369"/>
              <a:gd name="connsiteX0" fmla="*/ 64246 w 660840"/>
              <a:gd name="connsiteY0" fmla="*/ 590559 h 594374"/>
              <a:gd name="connsiteX1" fmla="*/ 330946 w 660840"/>
              <a:gd name="connsiteY1" fmla="*/ 9 h 594374"/>
              <a:gd name="connsiteX2" fmla="*/ 593836 w 660840"/>
              <a:gd name="connsiteY2" fmla="*/ 594369 h 594374"/>
              <a:gd name="connsiteX3" fmla="*/ 64246 w 660840"/>
              <a:gd name="connsiteY3" fmla="*/ 590559 h 594374"/>
              <a:gd name="connsiteX0" fmla="*/ 4754 w 555435"/>
              <a:gd name="connsiteY0" fmla="*/ 590559 h 635303"/>
              <a:gd name="connsiteX1" fmla="*/ 271454 w 555435"/>
              <a:gd name="connsiteY1" fmla="*/ 9 h 635303"/>
              <a:gd name="connsiteX2" fmla="*/ 481004 w 555435"/>
              <a:gd name="connsiteY2" fmla="*/ 594369 h 635303"/>
              <a:gd name="connsiteX3" fmla="*/ 4754 w 555435"/>
              <a:gd name="connsiteY3" fmla="*/ 590559 h 635303"/>
              <a:gd name="connsiteX0" fmla="*/ 56191 w 606872"/>
              <a:gd name="connsiteY0" fmla="*/ 590559 h 594374"/>
              <a:gd name="connsiteX1" fmla="*/ 322891 w 606872"/>
              <a:gd name="connsiteY1" fmla="*/ 9 h 594374"/>
              <a:gd name="connsiteX2" fmla="*/ 532441 w 606872"/>
              <a:gd name="connsiteY2" fmla="*/ 594369 h 594374"/>
              <a:gd name="connsiteX3" fmla="*/ 56191 w 606872"/>
              <a:gd name="connsiteY3" fmla="*/ 590559 h 594374"/>
              <a:gd name="connsiteX0" fmla="*/ 56189 w 606870"/>
              <a:gd name="connsiteY0" fmla="*/ 590559 h 594374"/>
              <a:gd name="connsiteX1" fmla="*/ 322889 w 606870"/>
              <a:gd name="connsiteY1" fmla="*/ 9 h 594374"/>
              <a:gd name="connsiteX2" fmla="*/ 532439 w 606870"/>
              <a:gd name="connsiteY2" fmla="*/ 594369 h 594374"/>
              <a:gd name="connsiteX3" fmla="*/ 56189 w 606870"/>
              <a:gd name="connsiteY3" fmla="*/ 590559 h 594374"/>
              <a:gd name="connsiteX0" fmla="*/ 56190 w 614903"/>
              <a:gd name="connsiteY0" fmla="*/ 590559 h 594374"/>
              <a:gd name="connsiteX1" fmla="*/ 322890 w 614903"/>
              <a:gd name="connsiteY1" fmla="*/ 9 h 594374"/>
              <a:gd name="connsiteX2" fmla="*/ 532440 w 614903"/>
              <a:gd name="connsiteY2" fmla="*/ 594369 h 594374"/>
              <a:gd name="connsiteX3" fmla="*/ 56190 w 614903"/>
              <a:gd name="connsiteY3" fmla="*/ 590559 h 594374"/>
              <a:gd name="connsiteX0" fmla="*/ 59263 w 617977"/>
              <a:gd name="connsiteY0" fmla="*/ 590554 h 594369"/>
              <a:gd name="connsiteX1" fmla="*/ 325963 w 617977"/>
              <a:gd name="connsiteY1" fmla="*/ 4 h 594369"/>
              <a:gd name="connsiteX2" fmla="*/ 535513 w 617977"/>
              <a:gd name="connsiteY2" fmla="*/ 594364 h 594369"/>
              <a:gd name="connsiteX3" fmla="*/ 59263 w 617977"/>
              <a:gd name="connsiteY3" fmla="*/ 590554 h 59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977" h="594369">
                <a:moveTo>
                  <a:pt x="59263" y="590554"/>
                </a:moveTo>
                <a:cubicBezTo>
                  <a:pt x="-124252" y="590554"/>
                  <a:pt x="162142" y="-1774"/>
                  <a:pt x="325963" y="4"/>
                </a:cubicBezTo>
                <a:cubicBezTo>
                  <a:pt x="497422" y="1865"/>
                  <a:pt x="750175" y="596398"/>
                  <a:pt x="535513" y="594364"/>
                </a:cubicBezTo>
                <a:lnTo>
                  <a:pt x="59263" y="59055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6" name="Rounded Rectangle 185"/>
          <p:cNvSpPr/>
          <p:nvPr/>
        </p:nvSpPr>
        <p:spPr>
          <a:xfrm rot="5400000">
            <a:off x="2962524" y="3795455"/>
            <a:ext cx="898810" cy="174407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5" name="Group 224"/>
          <p:cNvGrpSpPr/>
          <p:nvPr/>
        </p:nvGrpSpPr>
        <p:grpSpPr>
          <a:xfrm>
            <a:off x="1176194" y="3890415"/>
            <a:ext cx="2980154" cy="1700358"/>
            <a:chOff x="1176194" y="3890415"/>
            <a:chExt cx="2980154" cy="1700358"/>
          </a:xfrm>
        </p:grpSpPr>
        <p:cxnSp>
          <p:nvCxnSpPr>
            <p:cNvPr id="155" name="Straight Connector 154"/>
            <p:cNvCxnSpPr/>
            <p:nvPr/>
          </p:nvCxnSpPr>
          <p:spPr>
            <a:xfrm flipH="1">
              <a:off x="1368926" y="3946570"/>
              <a:ext cx="928762" cy="134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515889" y="5087684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800528" y="467746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026600" y="4342559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901901" y="4566218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2769598" y="4569568"/>
              <a:ext cx="130628" cy="2160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2900226" y="4313335"/>
              <a:ext cx="361741" cy="2461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3261967" y="4308313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3261968" y="4308311"/>
              <a:ext cx="359456" cy="2662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3261968" y="4313337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292663" y="3941546"/>
              <a:ext cx="958403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/>
            <p:cNvSpPr/>
            <p:nvPr/>
          </p:nvSpPr>
          <p:spPr>
            <a:xfrm>
              <a:off x="1464226" y="502772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2240112" y="389041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741901" y="462058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964639" y="42856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0" name="Oval 169"/>
            <p:cNvSpPr/>
            <p:nvPr/>
          </p:nvSpPr>
          <p:spPr>
            <a:xfrm>
              <a:off x="3206924" y="425802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1" name="Oval 170"/>
            <p:cNvSpPr/>
            <p:nvPr/>
          </p:nvSpPr>
          <p:spPr>
            <a:xfrm>
              <a:off x="2843732" y="450962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53623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835696" y="48265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93221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176194" y="52214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868316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572172" y="474521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065575" y="44941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543901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220244" y="45291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sp>
        <p:nvSpPr>
          <p:cNvPr id="188" name="Rounded Rectangle 187"/>
          <p:cNvSpPr/>
          <p:nvPr/>
        </p:nvSpPr>
        <p:spPr>
          <a:xfrm rot="5400000">
            <a:off x="994499" y="4158475"/>
            <a:ext cx="1554807" cy="1380698"/>
          </a:xfrm>
          <a:prstGeom prst="roundRect">
            <a:avLst>
              <a:gd name="adj" fmla="val 165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9" name="Freeform 188"/>
          <p:cNvSpPr/>
          <p:nvPr/>
        </p:nvSpPr>
        <p:spPr>
          <a:xfrm>
            <a:off x="1597480" y="4127597"/>
            <a:ext cx="803333" cy="1123349"/>
          </a:xfrm>
          <a:custGeom>
            <a:avLst/>
            <a:gdLst>
              <a:gd name="connsiteX0" fmla="*/ 0 w 704850"/>
              <a:gd name="connsiteY0" fmla="*/ 422910 h 990600"/>
              <a:gd name="connsiteX1" fmla="*/ 358140 w 704850"/>
              <a:gd name="connsiteY1" fmla="*/ 0 h 990600"/>
              <a:gd name="connsiteX2" fmla="*/ 704850 w 704850"/>
              <a:gd name="connsiteY2" fmla="*/ 605790 h 990600"/>
              <a:gd name="connsiteX3" fmla="*/ 354330 w 704850"/>
              <a:gd name="connsiteY3" fmla="*/ 990600 h 990600"/>
              <a:gd name="connsiteX4" fmla="*/ 0 w 704850"/>
              <a:gd name="connsiteY4" fmla="*/ 422910 h 990600"/>
              <a:gd name="connsiteX0" fmla="*/ 1 w 704851"/>
              <a:gd name="connsiteY0" fmla="*/ 425146 h 992836"/>
              <a:gd name="connsiteX1" fmla="*/ 358141 w 704851"/>
              <a:gd name="connsiteY1" fmla="*/ 2236 h 992836"/>
              <a:gd name="connsiteX2" fmla="*/ 704851 w 704851"/>
              <a:gd name="connsiteY2" fmla="*/ 608026 h 992836"/>
              <a:gd name="connsiteX3" fmla="*/ 354331 w 704851"/>
              <a:gd name="connsiteY3" fmla="*/ 992836 h 992836"/>
              <a:gd name="connsiteX4" fmla="*/ 1 w 704851"/>
              <a:gd name="connsiteY4" fmla="*/ 425146 h 992836"/>
              <a:gd name="connsiteX0" fmla="*/ 1 w 704851"/>
              <a:gd name="connsiteY0" fmla="*/ 425146 h 995380"/>
              <a:gd name="connsiteX1" fmla="*/ 358141 w 704851"/>
              <a:gd name="connsiteY1" fmla="*/ 2236 h 995380"/>
              <a:gd name="connsiteX2" fmla="*/ 704851 w 704851"/>
              <a:gd name="connsiteY2" fmla="*/ 608026 h 995380"/>
              <a:gd name="connsiteX3" fmla="*/ 354331 w 704851"/>
              <a:gd name="connsiteY3" fmla="*/ 992836 h 995380"/>
              <a:gd name="connsiteX4" fmla="*/ 1 w 704851"/>
              <a:gd name="connsiteY4" fmla="*/ 425146 h 995380"/>
              <a:gd name="connsiteX0" fmla="*/ 1 w 718300"/>
              <a:gd name="connsiteY0" fmla="*/ 425146 h 995197"/>
              <a:gd name="connsiteX1" fmla="*/ 358141 w 718300"/>
              <a:gd name="connsiteY1" fmla="*/ 2236 h 995197"/>
              <a:gd name="connsiteX2" fmla="*/ 704851 w 718300"/>
              <a:gd name="connsiteY2" fmla="*/ 608026 h 995197"/>
              <a:gd name="connsiteX3" fmla="*/ 354331 w 718300"/>
              <a:gd name="connsiteY3" fmla="*/ 992836 h 995197"/>
              <a:gd name="connsiteX4" fmla="*/ 1 w 718300"/>
              <a:gd name="connsiteY4" fmla="*/ 425146 h 995197"/>
              <a:gd name="connsiteX0" fmla="*/ 1 w 718300"/>
              <a:gd name="connsiteY0" fmla="*/ 441755 h 1011806"/>
              <a:gd name="connsiteX1" fmla="*/ 358141 w 718300"/>
              <a:gd name="connsiteY1" fmla="*/ 18845 h 1011806"/>
              <a:gd name="connsiteX2" fmla="*/ 704851 w 718300"/>
              <a:gd name="connsiteY2" fmla="*/ 624635 h 1011806"/>
              <a:gd name="connsiteX3" fmla="*/ 354331 w 718300"/>
              <a:gd name="connsiteY3" fmla="*/ 1009445 h 1011806"/>
              <a:gd name="connsiteX4" fmla="*/ 1 w 718300"/>
              <a:gd name="connsiteY4" fmla="*/ 441755 h 1011806"/>
              <a:gd name="connsiteX0" fmla="*/ 1 w 718300"/>
              <a:gd name="connsiteY0" fmla="*/ 423101 h 993152"/>
              <a:gd name="connsiteX1" fmla="*/ 358141 w 718300"/>
              <a:gd name="connsiteY1" fmla="*/ 191 h 993152"/>
              <a:gd name="connsiteX2" fmla="*/ 704851 w 718300"/>
              <a:gd name="connsiteY2" fmla="*/ 605981 h 993152"/>
              <a:gd name="connsiteX3" fmla="*/ 354331 w 718300"/>
              <a:gd name="connsiteY3" fmla="*/ 990791 h 993152"/>
              <a:gd name="connsiteX4" fmla="*/ 1 w 718300"/>
              <a:gd name="connsiteY4" fmla="*/ 423101 h 993152"/>
              <a:gd name="connsiteX0" fmla="*/ 1 w 725697"/>
              <a:gd name="connsiteY0" fmla="*/ 422952 h 990668"/>
              <a:gd name="connsiteX1" fmla="*/ 358141 w 725697"/>
              <a:gd name="connsiteY1" fmla="*/ 42 h 990668"/>
              <a:gd name="connsiteX2" fmla="*/ 712471 w 725697"/>
              <a:gd name="connsiteY2" fmla="*/ 445812 h 990668"/>
              <a:gd name="connsiteX3" fmla="*/ 354331 w 725697"/>
              <a:gd name="connsiteY3" fmla="*/ 990642 h 990668"/>
              <a:gd name="connsiteX4" fmla="*/ 1 w 725697"/>
              <a:gd name="connsiteY4" fmla="*/ 422952 h 990668"/>
              <a:gd name="connsiteX0" fmla="*/ 1 w 718526"/>
              <a:gd name="connsiteY0" fmla="*/ 422952 h 990684"/>
              <a:gd name="connsiteX1" fmla="*/ 358141 w 718526"/>
              <a:gd name="connsiteY1" fmla="*/ 42 h 990684"/>
              <a:gd name="connsiteX2" fmla="*/ 712471 w 718526"/>
              <a:gd name="connsiteY2" fmla="*/ 445812 h 990684"/>
              <a:gd name="connsiteX3" fmla="*/ 354331 w 718526"/>
              <a:gd name="connsiteY3" fmla="*/ 990642 h 990684"/>
              <a:gd name="connsiteX4" fmla="*/ 1 w 718526"/>
              <a:gd name="connsiteY4" fmla="*/ 422952 h 990684"/>
              <a:gd name="connsiteX0" fmla="*/ 1 w 733210"/>
              <a:gd name="connsiteY0" fmla="*/ 422952 h 990671"/>
              <a:gd name="connsiteX1" fmla="*/ 358141 w 733210"/>
              <a:gd name="connsiteY1" fmla="*/ 42 h 990671"/>
              <a:gd name="connsiteX2" fmla="*/ 712471 w 733210"/>
              <a:gd name="connsiteY2" fmla="*/ 445812 h 990671"/>
              <a:gd name="connsiteX3" fmla="*/ 354331 w 733210"/>
              <a:gd name="connsiteY3" fmla="*/ 990642 h 990671"/>
              <a:gd name="connsiteX4" fmla="*/ 1 w 733210"/>
              <a:gd name="connsiteY4" fmla="*/ 422952 h 990671"/>
              <a:gd name="connsiteX0" fmla="*/ 1 w 713289"/>
              <a:gd name="connsiteY0" fmla="*/ 461849 h 1029566"/>
              <a:gd name="connsiteX1" fmla="*/ 358141 w 713289"/>
              <a:gd name="connsiteY1" fmla="*/ 38939 h 1029566"/>
              <a:gd name="connsiteX2" fmla="*/ 449581 w 713289"/>
              <a:gd name="connsiteY2" fmla="*/ 69421 h 1029566"/>
              <a:gd name="connsiteX3" fmla="*/ 712471 w 713289"/>
              <a:gd name="connsiteY3" fmla="*/ 484709 h 1029566"/>
              <a:gd name="connsiteX4" fmla="*/ 354331 w 713289"/>
              <a:gd name="connsiteY4" fmla="*/ 1029539 h 1029566"/>
              <a:gd name="connsiteX5" fmla="*/ 1 w 713289"/>
              <a:gd name="connsiteY5" fmla="*/ 461849 h 1029566"/>
              <a:gd name="connsiteX0" fmla="*/ 717 w 714005"/>
              <a:gd name="connsiteY0" fmla="*/ 392474 h 960191"/>
              <a:gd name="connsiteX1" fmla="*/ 450297 w 714005"/>
              <a:gd name="connsiteY1" fmla="*/ 46 h 960191"/>
              <a:gd name="connsiteX2" fmla="*/ 713187 w 714005"/>
              <a:gd name="connsiteY2" fmla="*/ 415334 h 960191"/>
              <a:gd name="connsiteX3" fmla="*/ 355047 w 714005"/>
              <a:gd name="connsiteY3" fmla="*/ 960164 h 960191"/>
              <a:gd name="connsiteX4" fmla="*/ 717 w 714005"/>
              <a:gd name="connsiteY4" fmla="*/ 392474 h 960191"/>
              <a:gd name="connsiteX0" fmla="*/ 717 w 714005"/>
              <a:gd name="connsiteY0" fmla="*/ 408844 h 976561"/>
              <a:gd name="connsiteX1" fmla="*/ 450297 w 714005"/>
              <a:gd name="connsiteY1" fmla="*/ 16416 h 976561"/>
              <a:gd name="connsiteX2" fmla="*/ 713187 w 714005"/>
              <a:gd name="connsiteY2" fmla="*/ 431704 h 976561"/>
              <a:gd name="connsiteX3" fmla="*/ 355047 w 714005"/>
              <a:gd name="connsiteY3" fmla="*/ 976534 h 976561"/>
              <a:gd name="connsiteX4" fmla="*/ 717 w 714005"/>
              <a:gd name="connsiteY4" fmla="*/ 408844 h 976561"/>
              <a:gd name="connsiteX0" fmla="*/ 717 w 714366"/>
              <a:gd name="connsiteY0" fmla="*/ 403780 h 971497"/>
              <a:gd name="connsiteX1" fmla="*/ 450297 w 714366"/>
              <a:gd name="connsiteY1" fmla="*/ 11352 h 971497"/>
              <a:gd name="connsiteX2" fmla="*/ 713187 w 714366"/>
              <a:gd name="connsiteY2" fmla="*/ 426640 h 971497"/>
              <a:gd name="connsiteX3" fmla="*/ 355047 w 714366"/>
              <a:gd name="connsiteY3" fmla="*/ 971470 h 971497"/>
              <a:gd name="connsiteX4" fmla="*/ 717 w 714366"/>
              <a:gd name="connsiteY4" fmla="*/ 403780 h 971497"/>
              <a:gd name="connsiteX0" fmla="*/ 717 w 714213"/>
              <a:gd name="connsiteY0" fmla="*/ 420431 h 988148"/>
              <a:gd name="connsiteX1" fmla="*/ 450297 w 714213"/>
              <a:gd name="connsiteY1" fmla="*/ 28003 h 988148"/>
              <a:gd name="connsiteX2" fmla="*/ 713187 w 714213"/>
              <a:gd name="connsiteY2" fmla="*/ 443291 h 988148"/>
              <a:gd name="connsiteX3" fmla="*/ 355047 w 714213"/>
              <a:gd name="connsiteY3" fmla="*/ 988121 h 988148"/>
              <a:gd name="connsiteX4" fmla="*/ 717 w 714213"/>
              <a:gd name="connsiteY4" fmla="*/ 420431 h 988148"/>
              <a:gd name="connsiteX0" fmla="*/ 717 w 725738"/>
              <a:gd name="connsiteY0" fmla="*/ 420431 h 988147"/>
              <a:gd name="connsiteX1" fmla="*/ 450297 w 725738"/>
              <a:gd name="connsiteY1" fmla="*/ 28003 h 988147"/>
              <a:gd name="connsiteX2" fmla="*/ 713187 w 725738"/>
              <a:gd name="connsiteY2" fmla="*/ 443291 h 988147"/>
              <a:gd name="connsiteX3" fmla="*/ 355047 w 725738"/>
              <a:gd name="connsiteY3" fmla="*/ 988121 h 988147"/>
              <a:gd name="connsiteX4" fmla="*/ 717 w 725738"/>
              <a:gd name="connsiteY4" fmla="*/ 420431 h 988147"/>
              <a:gd name="connsiteX0" fmla="*/ 627 w 771613"/>
              <a:gd name="connsiteY0" fmla="*/ 457350 h 960373"/>
              <a:gd name="connsiteX1" fmla="*/ 495927 w 771613"/>
              <a:gd name="connsiteY1" fmla="*/ 152 h 960373"/>
              <a:gd name="connsiteX2" fmla="*/ 758817 w 771613"/>
              <a:gd name="connsiteY2" fmla="*/ 415440 h 960373"/>
              <a:gd name="connsiteX3" fmla="*/ 400677 w 771613"/>
              <a:gd name="connsiteY3" fmla="*/ 960270 h 960373"/>
              <a:gd name="connsiteX4" fmla="*/ 627 w 771613"/>
              <a:gd name="connsiteY4" fmla="*/ 457350 h 960373"/>
              <a:gd name="connsiteX0" fmla="*/ 7993 w 778979"/>
              <a:gd name="connsiteY0" fmla="*/ 457350 h 960402"/>
              <a:gd name="connsiteX1" fmla="*/ 503293 w 778979"/>
              <a:gd name="connsiteY1" fmla="*/ 152 h 960402"/>
              <a:gd name="connsiteX2" fmla="*/ 766183 w 778979"/>
              <a:gd name="connsiteY2" fmla="*/ 415440 h 960402"/>
              <a:gd name="connsiteX3" fmla="*/ 408043 w 778979"/>
              <a:gd name="connsiteY3" fmla="*/ 960270 h 960402"/>
              <a:gd name="connsiteX4" fmla="*/ 7993 w 778979"/>
              <a:gd name="connsiteY4" fmla="*/ 457350 h 960402"/>
              <a:gd name="connsiteX0" fmla="*/ 7993 w 777365"/>
              <a:gd name="connsiteY0" fmla="*/ 457350 h 974454"/>
              <a:gd name="connsiteX1" fmla="*/ 503293 w 777365"/>
              <a:gd name="connsiteY1" fmla="*/ 152 h 974454"/>
              <a:gd name="connsiteX2" fmla="*/ 766183 w 777365"/>
              <a:gd name="connsiteY2" fmla="*/ 415440 h 974454"/>
              <a:gd name="connsiteX3" fmla="*/ 408043 w 777365"/>
              <a:gd name="connsiteY3" fmla="*/ 960270 h 974454"/>
              <a:gd name="connsiteX4" fmla="*/ 7993 w 777365"/>
              <a:gd name="connsiteY4" fmla="*/ 457350 h 974454"/>
              <a:gd name="connsiteX0" fmla="*/ 2362 w 763940"/>
              <a:gd name="connsiteY0" fmla="*/ 457340 h 1023465"/>
              <a:gd name="connsiteX1" fmla="*/ 497662 w 763940"/>
              <a:gd name="connsiteY1" fmla="*/ 142 h 1023465"/>
              <a:gd name="connsiteX2" fmla="*/ 760552 w 763940"/>
              <a:gd name="connsiteY2" fmla="*/ 415430 h 1023465"/>
              <a:gd name="connsiteX3" fmla="*/ 322402 w 763940"/>
              <a:gd name="connsiteY3" fmla="*/ 1009790 h 1023465"/>
              <a:gd name="connsiteX4" fmla="*/ 2362 w 763940"/>
              <a:gd name="connsiteY4" fmla="*/ 457340 h 1023465"/>
              <a:gd name="connsiteX0" fmla="*/ 2444 w 764022"/>
              <a:gd name="connsiteY0" fmla="*/ 457340 h 1058451"/>
              <a:gd name="connsiteX1" fmla="*/ 497744 w 764022"/>
              <a:gd name="connsiteY1" fmla="*/ 142 h 1058451"/>
              <a:gd name="connsiteX2" fmla="*/ 760634 w 764022"/>
              <a:gd name="connsiteY2" fmla="*/ 415430 h 1058451"/>
              <a:gd name="connsiteX3" fmla="*/ 322484 w 764022"/>
              <a:gd name="connsiteY3" fmla="*/ 1009790 h 1058451"/>
              <a:gd name="connsiteX4" fmla="*/ 2444 w 764022"/>
              <a:gd name="connsiteY4" fmla="*/ 457340 h 1058451"/>
              <a:gd name="connsiteX0" fmla="*/ 3326 w 765696"/>
              <a:gd name="connsiteY0" fmla="*/ 457336 h 1015079"/>
              <a:gd name="connsiteX1" fmla="*/ 498626 w 765696"/>
              <a:gd name="connsiteY1" fmla="*/ 138 h 1015079"/>
              <a:gd name="connsiteX2" fmla="*/ 761516 w 765696"/>
              <a:gd name="connsiteY2" fmla="*/ 415426 h 1015079"/>
              <a:gd name="connsiteX3" fmla="*/ 300506 w 765696"/>
              <a:gd name="connsiteY3" fmla="*/ 964066 h 1015079"/>
              <a:gd name="connsiteX4" fmla="*/ 3326 w 765696"/>
              <a:gd name="connsiteY4" fmla="*/ 457336 h 1015079"/>
              <a:gd name="connsiteX0" fmla="*/ 3326 w 773784"/>
              <a:gd name="connsiteY0" fmla="*/ 457330 h 1013907"/>
              <a:gd name="connsiteX1" fmla="*/ 498626 w 773784"/>
              <a:gd name="connsiteY1" fmla="*/ 132 h 1013907"/>
              <a:gd name="connsiteX2" fmla="*/ 761516 w 773784"/>
              <a:gd name="connsiteY2" fmla="*/ 415420 h 1013907"/>
              <a:gd name="connsiteX3" fmla="*/ 300506 w 773784"/>
              <a:gd name="connsiteY3" fmla="*/ 964060 h 1013907"/>
              <a:gd name="connsiteX4" fmla="*/ 3326 w 773784"/>
              <a:gd name="connsiteY4" fmla="*/ 457330 h 1013907"/>
              <a:gd name="connsiteX0" fmla="*/ 3501 w 746588"/>
              <a:gd name="connsiteY0" fmla="*/ 457490 h 964432"/>
              <a:gd name="connsiteX1" fmla="*/ 498801 w 746588"/>
              <a:gd name="connsiteY1" fmla="*/ 292 h 964432"/>
              <a:gd name="connsiteX2" fmla="*/ 735021 w 746588"/>
              <a:gd name="connsiteY2" fmla="*/ 396530 h 964432"/>
              <a:gd name="connsiteX3" fmla="*/ 300681 w 746588"/>
              <a:gd name="connsiteY3" fmla="*/ 964220 h 964432"/>
              <a:gd name="connsiteX4" fmla="*/ 3501 w 746588"/>
              <a:gd name="connsiteY4" fmla="*/ 457490 h 964432"/>
              <a:gd name="connsiteX0" fmla="*/ 2862 w 747277"/>
              <a:gd name="connsiteY0" fmla="*/ 457490 h 1021290"/>
              <a:gd name="connsiteX1" fmla="*/ 498162 w 747277"/>
              <a:gd name="connsiteY1" fmla="*/ 292 h 1021290"/>
              <a:gd name="connsiteX2" fmla="*/ 734382 w 747277"/>
              <a:gd name="connsiteY2" fmla="*/ 396530 h 1021290"/>
              <a:gd name="connsiteX3" fmla="*/ 300042 w 747277"/>
              <a:gd name="connsiteY3" fmla="*/ 964220 h 1021290"/>
              <a:gd name="connsiteX4" fmla="*/ 2862 w 747277"/>
              <a:gd name="connsiteY4" fmla="*/ 457490 h 1021290"/>
              <a:gd name="connsiteX0" fmla="*/ 5096 w 743400"/>
              <a:gd name="connsiteY0" fmla="*/ 457500 h 1008179"/>
              <a:gd name="connsiteX1" fmla="*/ 500396 w 743400"/>
              <a:gd name="connsiteY1" fmla="*/ 302 h 1008179"/>
              <a:gd name="connsiteX2" fmla="*/ 736616 w 743400"/>
              <a:gd name="connsiteY2" fmla="*/ 396540 h 1008179"/>
              <a:gd name="connsiteX3" fmla="*/ 252746 w 743400"/>
              <a:gd name="connsiteY3" fmla="*/ 948990 h 1008179"/>
              <a:gd name="connsiteX4" fmla="*/ 5096 w 743400"/>
              <a:gd name="connsiteY4" fmla="*/ 457500 h 1008179"/>
              <a:gd name="connsiteX0" fmla="*/ 4819 w 743123"/>
              <a:gd name="connsiteY0" fmla="*/ 457500 h 1029624"/>
              <a:gd name="connsiteX1" fmla="*/ 500119 w 743123"/>
              <a:gd name="connsiteY1" fmla="*/ 302 h 1029624"/>
              <a:gd name="connsiteX2" fmla="*/ 736339 w 743123"/>
              <a:gd name="connsiteY2" fmla="*/ 396540 h 1029624"/>
              <a:gd name="connsiteX3" fmla="*/ 252469 w 743123"/>
              <a:gd name="connsiteY3" fmla="*/ 948990 h 1029624"/>
              <a:gd name="connsiteX4" fmla="*/ 4819 w 743123"/>
              <a:gd name="connsiteY4" fmla="*/ 457500 h 1029624"/>
              <a:gd name="connsiteX0" fmla="*/ 4819 w 747540"/>
              <a:gd name="connsiteY0" fmla="*/ 457484 h 1029309"/>
              <a:gd name="connsiteX1" fmla="*/ 500119 w 747540"/>
              <a:gd name="connsiteY1" fmla="*/ 286 h 1029309"/>
              <a:gd name="connsiteX2" fmla="*/ 736339 w 747540"/>
              <a:gd name="connsiteY2" fmla="*/ 396524 h 1029309"/>
              <a:gd name="connsiteX3" fmla="*/ 252469 w 747540"/>
              <a:gd name="connsiteY3" fmla="*/ 948974 h 1029309"/>
              <a:gd name="connsiteX4" fmla="*/ 4819 w 747540"/>
              <a:gd name="connsiteY4" fmla="*/ 457484 h 1029309"/>
              <a:gd name="connsiteX0" fmla="*/ 6613 w 741042"/>
              <a:gd name="connsiteY0" fmla="*/ 523105 h 950903"/>
              <a:gd name="connsiteX1" fmla="*/ 494293 w 741042"/>
              <a:gd name="connsiteY1" fmla="*/ 1137 h 950903"/>
              <a:gd name="connsiteX2" fmla="*/ 730513 w 741042"/>
              <a:gd name="connsiteY2" fmla="*/ 397375 h 950903"/>
              <a:gd name="connsiteX3" fmla="*/ 246643 w 741042"/>
              <a:gd name="connsiteY3" fmla="*/ 949825 h 950903"/>
              <a:gd name="connsiteX4" fmla="*/ 6613 w 741042"/>
              <a:gd name="connsiteY4" fmla="*/ 523105 h 950903"/>
              <a:gd name="connsiteX0" fmla="*/ 12115 w 746544"/>
              <a:gd name="connsiteY0" fmla="*/ 523105 h 950857"/>
              <a:gd name="connsiteX1" fmla="*/ 499795 w 746544"/>
              <a:gd name="connsiteY1" fmla="*/ 1137 h 950857"/>
              <a:gd name="connsiteX2" fmla="*/ 736015 w 746544"/>
              <a:gd name="connsiteY2" fmla="*/ 397375 h 950857"/>
              <a:gd name="connsiteX3" fmla="*/ 252145 w 746544"/>
              <a:gd name="connsiteY3" fmla="*/ 949825 h 950857"/>
              <a:gd name="connsiteX4" fmla="*/ 12115 w 746544"/>
              <a:gd name="connsiteY4" fmla="*/ 523105 h 950857"/>
              <a:gd name="connsiteX0" fmla="*/ 12115 w 747909"/>
              <a:gd name="connsiteY0" fmla="*/ 523105 h 1034536"/>
              <a:gd name="connsiteX1" fmla="*/ 499795 w 747909"/>
              <a:gd name="connsiteY1" fmla="*/ 1137 h 1034536"/>
              <a:gd name="connsiteX2" fmla="*/ 736015 w 747909"/>
              <a:gd name="connsiteY2" fmla="*/ 397375 h 1034536"/>
              <a:gd name="connsiteX3" fmla="*/ 252145 w 747909"/>
              <a:gd name="connsiteY3" fmla="*/ 949825 h 1034536"/>
              <a:gd name="connsiteX4" fmla="*/ 12115 w 747909"/>
              <a:gd name="connsiteY4" fmla="*/ 523105 h 1034536"/>
              <a:gd name="connsiteX0" fmla="*/ 11011 w 746805"/>
              <a:gd name="connsiteY0" fmla="*/ 537100 h 1048531"/>
              <a:gd name="connsiteX1" fmla="*/ 498691 w 746805"/>
              <a:gd name="connsiteY1" fmla="*/ 15132 h 1048531"/>
              <a:gd name="connsiteX2" fmla="*/ 734911 w 746805"/>
              <a:gd name="connsiteY2" fmla="*/ 411370 h 1048531"/>
              <a:gd name="connsiteX3" fmla="*/ 251041 w 746805"/>
              <a:gd name="connsiteY3" fmla="*/ 963820 h 1048531"/>
              <a:gd name="connsiteX4" fmla="*/ 11011 w 746805"/>
              <a:gd name="connsiteY4" fmla="*/ 537100 h 1048531"/>
              <a:gd name="connsiteX0" fmla="*/ 12002 w 747796"/>
              <a:gd name="connsiteY0" fmla="*/ 559825 h 1071256"/>
              <a:gd name="connsiteX1" fmla="*/ 499682 w 747796"/>
              <a:gd name="connsiteY1" fmla="*/ 37857 h 1071256"/>
              <a:gd name="connsiteX2" fmla="*/ 735902 w 747796"/>
              <a:gd name="connsiteY2" fmla="*/ 434095 h 1071256"/>
              <a:gd name="connsiteX3" fmla="*/ 252032 w 747796"/>
              <a:gd name="connsiteY3" fmla="*/ 986545 h 1071256"/>
              <a:gd name="connsiteX4" fmla="*/ 12002 w 747796"/>
              <a:gd name="connsiteY4" fmla="*/ 559825 h 1071256"/>
              <a:gd name="connsiteX0" fmla="*/ 12002 w 764483"/>
              <a:gd name="connsiteY0" fmla="*/ 559825 h 1079966"/>
              <a:gd name="connsiteX1" fmla="*/ 499682 w 764483"/>
              <a:gd name="connsiteY1" fmla="*/ 37857 h 1079966"/>
              <a:gd name="connsiteX2" fmla="*/ 735902 w 764483"/>
              <a:gd name="connsiteY2" fmla="*/ 434095 h 1079966"/>
              <a:gd name="connsiteX3" fmla="*/ 252032 w 764483"/>
              <a:gd name="connsiteY3" fmla="*/ 986545 h 1079966"/>
              <a:gd name="connsiteX4" fmla="*/ 12002 w 764483"/>
              <a:gd name="connsiteY4" fmla="*/ 559825 h 1079966"/>
              <a:gd name="connsiteX0" fmla="*/ 12002 w 763596"/>
              <a:gd name="connsiteY0" fmla="*/ 559825 h 1050104"/>
              <a:gd name="connsiteX1" fmla="*/ 499682 w 763596"/>
              <a:gd name="connsiteY1" fmla="*/ 37857 h 1050104"/>
              <a:gd name="connsiteX2" fmla="*/ 735902 w 763596"/>
              <a:gd name="connsiteY2" fmla="*/ 434095 h 1050104"/>
              <a:gd name="connsiteX3" fmla="*/ 252032 w 763596"/>
              <a:gd name="connsiteY3" fmla="*/ 986545 h 1050104"/>
              <a:gd name="connsiteX4" fmla="*/ 12002 w 763596"/>
              <a:gd name="connsiteY4" fmla="*/ 559825 h 1050104"/>
              <a:gd name="connsiteX0" fmla="*/ 4044 w 733667"/>
              <a:gd name="connsiteY0" fmla="*/ 559426 h 1086180"/>
              <a:gd name="connsiteX1" fmla="*/ 491724 w 733667"/>
              <a:gd name="connsiteY1" fmla="*/ 37458 h 1086180"/>
              <a:gd name="connsiteX2" fmla="*/ 727944 w 733667"/>
              <a:gd name="connsiteY2" fmla="*/ 433696 h 1086180"/>
              <a:gd name="connsiteX3" fmla="*/ 266934 w 733667"/>
              <a:gd name="connsiteY3" fmla="*/ 1031866 h 1086180"/>
              <a:gd name="connsiteX4" fmla="*/ 4044 w 733667"/>
              <a:gd name="connsiteY4" fmla="*/ 559426 h 1086180"/>
              <a:gd name="connsiteX0" fmla="*/ 4044 w 739068"/>
              <a:gd name="connsiteY0" fmla="*/ 559426 h 1085244"/>
              <a:gd name="connsiteX1" fmla="*/ 491724 w 739068"/>
              <a:gd name="connsiteY1" fmla="*/ 37458 h 1085244"/>
              <a:gd name="connsiteX2" fmla="*/ 727944 w 739068"/>
              <a:gd name="connsiteY2" fmla="*/ 433696 h 1085244"/>
              <a:gd name="connsiteX3" fmla="*/ 266934 w 739068"/>
              <a:gd name="connsiteY3" fmla="*/ 1031866 h 1085244"/>
              <a:gd name="connsiteX4" fmla="*/ 4044 w 739068"/>
              <a:gd name="connsiteY4" fmla="*/ 559426 h 1085244"/>
              <a:gd name="connsiteX0" fmla="*/ 4044 w 748919"/>
              <a:gd name="connsiteY0" fmla="*/ 559426 h 1089421"/>
              <a:gd name="connsiteX1" fmla="*/ 491724 w 748919"/>
              <a:gd name="connsiteY1" fmla="*/ 37458 h 1089421"/>
              <a:gd name="connsiteX2" fmla="*/ 727944 w 748919"/>
              <a:gd name="connsiteY2" fmla="*/ 433696 h 1089421"/>
              <a:gd name="connsiteX3" fmla="*/ 266934 w 748919"/>
              <a:gd name="connsiteY3" fmla="*/ 1031866 h 1089421"/>
              <a:gd name="connsiteX4" fmla="*/ 4044 w 748919"/>
              <a:gd name="connsiteY4" fmla="*/ 559426 h 1089421"/>
              <a:gd name="connsiteX0" fmla="*/ 10352 w 755227"/>
              <a:gd name="connsiteY0" fmla="*/ 560439 h 1090434"/>
              <a:gd name="connsiteX1" fmla="*/ 498032 w 755227"/>
              <a:gd name="connsiteY1" fmla="*/ 38471 h 1090434"/>
              <a:gd name="connsiteX2" fmla="*/ 734252 w 755227"/>
              <a:gd name="connsiteY2" fmla="*/ 434709 h 1090434"/>
              <a:gd name="connsiteX3" fmla="*/ 273242 w 755227"/>
              <a:gd name="connsiteY3" fmla="*/ 1032879 h 1090434"/>
              <a:gd name="connsiteX4" fmla="*/ 10352 w 755227"/>
              <a:gd name="connsiteY4" fmla="*/ 560439 h 1090434"/>
              <a:gd name="connsiteX0" fmla="*/ 10077 w 776417"/>
              <a:gd name="connsiteY0" fmla="*/ 523288 h 996657"/>
              <a:gd name="connsiteX1" fmla="*/ 520617 w 776417"/>
              <a:gd name="connsiteY1" fmla="*/ 1320 h 996657"/>
              <a:gd name="connsiteX2" fmla="*/ 756837 w 776417"/>
              <a:gd name="connsiteY2" fmla="*/ 397558 h 996657"/>
              <a:gd name="connsiteX3" fmla="*/ 295827 w 776417"/>
              <a:gd name="connsiteY3" fmla="*/ 995728 h 996657"/>
              <a:gd name="connsiteX4" fmla="*/ 10077 w 776417"/>
              <a:gd name="connsiteY4" fmla="*/ 523288 h 996657"/>
              <a:gd name="connsiteX0" fmla="*/ 10077 w 776548"/>
              <a:gd name="connsiteY0" fmla="*/ 523288 h 1044375"/>
              <a:gd name="connsiteX1" fmla="*/ 520617 w 776548"/>
              <a:gd name="connsiteY1" fmla="*/ 1320 h 1044375"/>
              <a:gd name="connsiteX2" fmla="*/ 756837 w 776548"/>
              <a:gd name="connsiteY2" fmla="*/ 397558 h 1044375"/>
              <a:gd name="connsiteX3" fmla="*/ 295827 w 776548"/>
              <a:gd name="connsiteY3" fmla="*/ 995728 h 1044375"/>
              <a:gd name="connsiteX4" fmla="*/ 10077 w 776548"/>
              <a:gd name="connsiteY4" fmla="*/ 523288 h 1044375"/>
              <a:gd name="connsiteX0" fmla="*/ 9241 w 775712"/>
              <a:gd name="connsiteY0" fmla="*/ 537064 h 1058151"/>
              <a:gd name="connsiteX1" fmla="*/ 519781 w 775712"/>
              <a:gd name="connsiteY1" fmla="*/ 15096 h 1058151"/>
              <a:gd name="connsiteX2" fmla="*/ 756001 w 775712"/>
              <a:gd name="connsiteY2" fmla="*/ 411334 h 1058151"/>
              <a:gd name="connsiteX3" fmla="*/ 294991 w 775712"/>
              <a:gd name="connsiteY3" fmla="*/ 1009504 h 1058151"/>
              <a:gd name="connsiteX4" fmla="*/ 9241 w 775712"/>
              <a:gd name="connsiteY4" fmla="*/ 537064 h 1058151"/>
              <a:gd name="connsiteX0" fmla="*/ 10073 w 776544"/>
              <a:gd name="connsiteY0" fmla="*/ 564906 h 1085993"/>
              <a:gd name="connsiteX1" fmla="*/ 520613 w 776544"/>
              <a:gd name="connsiteY1" fmla="*/ 42938 h 1085993"/>
              <a:gd name="connsiteX2" fmla="*/ 756833 w 776544"/>
              <a:gd name="connsiteY2" fmla="*/ 439176 h 1085993"/>
              <a:gd name="connsiteX3" fmla="*/ 295823 w 776544"/>
              <a:gd name="connsiteY3" fmla="*/ 1037346 h 1085993"/>
              <a:gd name="connsiteX4" fmla="*/ 10073 w 776544"/>
              <a:gd name="connsiteY4" fmla="*/ 564906 h 1085993"/>
              <a:gd name="connsiteX0" fmla="*/ 10195 w 813552"/>
              <a:gd name="connsiteY0" fmla="*/ 523591 h 997126"/>
              <a:gd name="connsiteX1" fmla="*/ 520735 w 813552"/>
              <a:gd name="connsiteY1" fmla="*/ 1623 h 997126"/>
              <a:gd name="connsiteX2" fmla="*/ 795055 w 813552"/>
              <a:gd name="connsiteY2" fmla="*/ 386431 h 997126"/>
              <a:gd name="connsiteX3" fmla="*/ 295945 w 813552"/>
              <a:gd name="connsiteY3" fmla="*/ 996031 h 997126"/>
              <a:gd name="connsiteX4" fmla="*/ 10195 w 813552"/>
              <a:gd name="connsiteY4" fmla="*/ 523591 h 997126"/>
              <a:gd name="connsiteX0" fmla="*/ 10195 w 814536"/>
              <a:gd name="connsiteY0" fmla="*/ 523591 h 1057333"/>
              <a:gd name="connsiteX1" fmla="*/ 520735 w 814536"/>
              <a:gd name="connsiteY1" fmla="*/ 1623 h 1057333"/>
              <a:gd name="connsiteX2" fmla="*/ 795055 w 814536"/>
              <a:gd name="connsiteY2" fmla="*/ 386431 h 1057333"/>
              <a:gd name="connsiteX3" fmla="*/ 295945 w 814536"/>
              <a:gd name="connsiteY3" fmla="*/ 996031 h 1057333"/>
              <a:gd name="connsiteX4" fmla="*/ 10195 w 814536"/>
              <a:gd name="connsiteY4" fmla="*/ 523591 h 1057333"/>
              <a:gd name="connsiteX0" fmla="*/ 9785 w 814126"/>
              <a:gd name="connsiteY0" fmla="*/ 553228 h 1086970"/>
              <a:gd name="connsiteX1" fmla="*/ 520325 w 814126"/>
              <a:gd name="connsiteY1" fmla="*/ 31260 h 1086970"/>
              <a:gd name="connsiteX2" fmla="*/ 794645 w 814126"/>
              <a:gd name="connsiteY2" fmla="*/ 416068 h 1086970"/>
              <a:gd name="connsiteX3" fmla="*/ 295535 w 814126"/>
              <a:gd name="connsiteY3" fmla="*/ 1025668 h 1086970"/>
              <a:gd name="connsiteX4" fmla="*/ 9785 w 814126"/>
              <a:gd name="connsiteY4" fmla="*/ 553228 h 1086970"/>
              <a:gd name="connsiteX0" fmla="*/ 4694 w 795138"/>
              <a:gd name="connsiteY0" fmla="*/ 566993 h 1097570"/>
              <a:gd name="connsiteX1" fmla="*/ 545714 w 795138"/>
              <a:gd name="connsiteY1" fmla="*/ 29785 h 1097570"/>
              <a:gd name="connsiteX2" fmla="*/ 789554 w 795138"/>
              <a:gd name="connsiteY2" fmla="*/ 429833 h 1097570"/>
              <a:gd name="connsiteX3" fmla="*/ 290444 w 795138"/>
              <a:gd name="connsiteY3" fmla="*/ 1039433 h 1097570"/>
              <a:gd name="connsiteX4" fmla="*/ 4694 w 795138"/>
              <a:gd name="connsiteY4" fmla="*/ 566993 h 1097570"/>
              <a:gd name="connsiteX0" fmla="*/ 9027 w 799471"/>
              <a:gd name="connsiteY0" fmla="*/ 565879 h 1096456"/>
              <a:gd name="connsiteX1" fmla="*/ 550047 w 799471"/>
              <a:gd name="connsiteY1" fmla="*/ 28671 h 1096456"/>
              <a:gd name="connsiteX2" fmla="*/ 793887 w 799471"/>
              <a:gd name="connsiteY2" fmla="*/ 428719 h 1096456"/>
              <a:gd name="connsiteX3" fmla="*/ 294777 w 799471"/>
              <a:gd name="connsiteY3" fmla="*/ 1038319 h 1096456"/>
              <a:gd name="connsiteX4" fmla="*/ 9027 w 799471"/>
              <a:gd name="connsiteY4" fmla="*/ 565879 h 1096456"/>
              <a:gd name="connsiteX0" fmla="*/ 9451 w 800242"/>
              <a:gd name="connsiteY0" fmla="*/ 562670 h 1093247"/>
              <a:gd name="connsiteX1" fmla="*/ 550471 w 800242"/>
              <a:gd name="connsiteY1" fmla="*/ 25462 h 1093247"/>
              <a:gd name="connsiteX2" fmla="*/ 794311 w 800242"/>
              <a:gd name="connsiteY2" fmla="*/ 425510 h 1093247"/>
              <a:gd name="connsiteX3" fmla="*/ 295201 w 800242"/>
              <a:gd name="connsiteY3" fmla="*/ 1035110 h 1093247"/>
              <a:gd name="connsiteX4" fmla="*/ 9451 w 800242"/>
              <a:gd name="connsiteY4" fmla="*/ 562670 h 1093247"/>
              <a:gd name="connsiteX0" fmla="*/ 9451 w 804912"/>
              <a:gd name="connsiteY0" fmla="*/ 562670 h 1092321"/>
              <a:gd name="connsiteX1" fmla="*/ 550471 w 804912"/>
              <a:gd name="connsiteY1" fmla="*/ 25462 h 1092321"/>
              <a:gd name="connsiteX2" fmla="*/ 794311 w 804912"/>
              <a:gd name="connsiteY2" fmla="*/ 425510 h 1092321"/>
              <a:gd name="connsiteX3" fmla="*/ 295201 w 804912"/>
              <a:gd name="connsiteY3" fmla="*/ 1035110 h 1092321"/>
              <a:gd name="connsiteX4" fmla="*/ 9451 w 804912"/>
              <a:gd name="connsiteY4" fmla="*/ 562670 h 1092321"/>
              <a:gd name="connsiteX0" fmla="*/ 4097 w 793757"/>
              <a:gd name="connsiteY0" fmla="*/ 596833 h 1127758"/>
              <a:gd name="connsiteX1" fmla="*/ 526067 w 793757"/>
              <a:gd name="connsiteY1" fmla="*/ 25335 h 1127758"/>
              <a:gd name="connsiteX2" fmla="*/ 788957 w 793757"/>
              <a:gd name="connsiteY2" fmla="*/ 459673 h 1127758"/>
              <a:gd name="connsiteX3" fmla="*/ 289847 w 793757"/>
              <a:gd name="connsiteY3" fmla="*/ 1069273 h 1127758"/>
              <a:gd name="connsiteX4" fmla="*/ 4097 w 793757"/>
              <a:gd name="connsiteY4" fmla="*/ 596833 h 1127758"/>
              <a:gd name="connsiteX0" fmla="*/ 4097 w 799764"/>
              <a:gd name="connsiteY0" fmla="*/ 596833 h 1126777"/>
              <a:gd name="connsiteX1" fmla="*/ 526067 w 799764"/>
              <a:gd name="connsiteY1" fmla="*/ 25335 h 1126777"/>
              <a:gd name="connsiteX2" fmla="*/ 788957 w 799764"/>
              <a:gd name="connsiteY2" fmla="*/ 459673 h 1126777"/>
              <a:gd name="connsiteX3" fmla="*/ 289847 w 799764"/>
              <a:gd name="connsiteY3" fmla="*/ 1069273 h 1126777"/>
              <a:gd name="connsiteX4" fmla="*/ 4097 w 799764"/>
              <a:gd name="connsiteY4" fmla="*/ 596833 h 1126777"/>
              <a:gd name="connsiteX0" fmla="*/ 8159 w 803826"/>
              <a:gd name="connsiteY0" fmla="*/ 595383 h 1125327"/>
              <a:gd name="connsiteX1" fmla="*/ 530129 w 803826"/>
              <a:gd name="connsiteY1" fmla="*/ 23885 h 1125327"/>
              <a:gd name="connsiteX2" fmla="*/ 793019 w 803826"/>
              <a:gd name="connsiteY2" fmla="*/ 458223 h 1125327"/>
              <a:gd name="connsiteX3" fmla="*/ 293909 w 803826"/>
              <a:gd name="connsiteY3" fmla="*/ 1067823 h 1125327"/>
              <a:gd name="connsiteX4" fmla="*/ 8159 w 803826"/>
              <a:gd name="connsiteY4" fmla="*/ 595383 h 1125327"/>
              <a:gd name="connsiteX0" fmla="*/ 7321 w 802988"/>
              <a:gd name="connsiteY0" fmla="*/ 584396 h 1114340"/>
              <a:gd name="connsiteX1" fmla="*/ 529291 w 802988"/>
              <a:gd name="connsiteY1" fmla="*/ 12898 h 1114340"/>
              <a:gd name="connsiteX2" fmla="*/ 792181 w 802988"/>
              <a:gd name="connsiteY2" fmla="*/ 447236 h 1114340"/>
              <a:gd name="connsiteX3" fmla="*/ 293071 w 802988"/>
              <a:gd name="connsiteY3" fmla="*/ 1056836 h 1114340"/>
              <a:gd name="connsiteX4" fmla="*/ 7321 w 802988"/>
              <a:gd name="connsiteY4" fmla="*/ 584396 h 1114340"/>
              <a:gd name="connsiteX0" fmla="*/ 7666 w 803333"/>
              <a:gd name="connsiteY0" fmla="*/ 593405 h 1123349"/>
              <a:gd name="connsiteX1" fmla="*/ 529636 w 803333"/>
              <a:gd name="connsiteY1" fmla="*/ 21907 h 1123349"/>
              <a:gd name="connsiteX2" fmla="*/ 792526 w 803333"/>
              <a:gd name="connsiteY2" fmla="*/ 456245 h 1123349"/>
              <a:gd name="connsiteX3" fmla="*/ 293416 w 803333"/>
              <a:gd name="connsiteY3" fmla="*/ 1065845 h 1123349"/>
              <a:gd name="connsiteX4" fmla="*/ 7666 w 803333"/>
              <a:gd name="connsiteY4" fmla="*/ 593405 h 112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333" h="1123349">
                <a:moveTo>
                  <a:pt x="7666" y="593405"/>
                </a:moveTo>
                <a:cubicBezTo>
                  <a:pt x="-67264" y="461325"/>
                  <a:pt x="429306" y="-119063"/>
                  <a:pt x="529636" y="21907"/>
                </a:cubicBezTo>
                <a:cubicBezTo>
                  <a:pt x="606636" y="130096"/>
                  <a:pt x="698546" y="278445"/>
                  <a:pt x="792526" y="456245"/>
                </a:cubicBezTo>
                <a:cubicBezTo>
                  <a:pt x="875888" y="613958"/>
                  <a:pt x="454706" y="1328735"/>
                  <a:pt x="293416" y="1065845"/>
                </a:cubicBezTo>
                <a:cubicBezTo>
                  <a:pt x="223972" y="952657"/>
                  <a:pt x="95689" y="748564"/>
                  <a:pt x="7666" y="593405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0" name="Rounded Rectangle 189"/>
          <p:cNvSpPr/>
          <p:nvPr/>
        </p:nvSpPr>
        <p:spPr>
          <a:xfrm rot="5400000">
            <a:off x="1724521" y="3069490"/>
            <a:ext cx="1914846" cy="3412686"/>
          </a:xfrm>
          <a:prstGeom prst="roundRect">
            <a:avLst>
              <a:gd name="adj" fmla="val 16537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4" name="Group 223"/>
          <p:cNvGrpSpPr/>
          <p:nvPr/>
        </p:nvGrpSpPr>
        <p:grpSpPr>
          <a:xfrm>
            <a:off x="5004048" y="4114576"/>
            <a:ext cx="2825564" cy="1402656"/>
            <a:chOff x="5004048" y="4114576"/>
            <a:chExt cx="2825564" cy="1402656"/>
          </a:xfrm>
        </p:grpSpPr>
        <p:cxnSp>
          <p:nvCxnSpPr>
            <p:cNvPr id="146" name="Straight Connector 145"/>
            <p:cNvCxnSpPr/>
            <p:nvPr/>
          </p:nvCxnSpPr>
          <p:spPr>
            <a:xfrm flipH="1">
              <a:off x="5338210" y="4475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339599" y="4170372"/>
              <a:ext cx="646080" cy="294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5667381" y="4170372"/>
              <a:ext cx="663592" cy="304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69461" y="4466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5329217" y="4741202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156690" y="4749828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5143161" y="4973676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5508104" y="498729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5827645" y="4743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991815" y="4741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/>
            <p:cNvSpPr/>
            <p:nvPr/>
          </p:nvSpPr>
          <p:spPr>
            <a:xfrm>
              <a:off x="5940152" y="4682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012160" y="4875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004048" y="51133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2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5652120" y="488958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4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72714" y="51272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65516" y="48709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9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H="1">
              <a:off x="7357065" y="5015759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7521235" y="5014143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754158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8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7181540" y="51479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7327913" y="4748340"/>
              <a:ext cx="191653" cy="2526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>
              <a:off x="7155386" y="4756966"/>
              <a:ext cx="155274" cy="22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/>
            <p:cNvSpPr/>
            <p:nvPr/>
          </p:nvSpPr>
          <p:spPr>
            <a:xfrm>
              <a:off x="7469572" y="495418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05" name="Straight Connector 204"/>
            <p:cNvCxnSpPr/>
            <p:nvPr/>
          </p:nvCxnSpPr>
          <p:spPr>
            <a:xfrm flipH="1">
              <a:off x="6504595" y="4740593"/>
              <a:ext cx="163903" cy="232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6668765" y="4738977"/>
              <a:ext cx="130628" cy="221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668911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329070" y="487273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>
              <a:off x="7000109" y="4463668"/>
              <a:ext cx="316821" cy="278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flipH="1">
              <a:off x="6668858" y="4472295"/>
              <a:ext cx="313999" cy="252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7270800" y="4689152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6617102" y="467901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6938150" y="4419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5093308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5461974" y="4925537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6" name="Oval 215"/>
            <p:cNvSpPr/>
            <p:nvPr/>
          </p:nvSpPr>
          <p:spPr>
            <a:xfrm>
              <a:off x="5272104" y="4682014"/>
              <a:ext cx="108000" cy="108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Oval 216"/>
            <p:cNvSpPr/>
            <p:nvPr/>
          </p:nvSpPr>
          <p:spPr>
            <a:xfrm>
              <a:off x="5607502" y="44228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8" name="Oval 217"/>
            <p:cNvSpPr/>
            <p:nvPr/>
          </p:nvSpPr>
          <p:spPr>
            <a:xfrm>
              <a:off x="6281452" y="4114576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19" name="Content Placeholder 2"/>
          <p:cNvSpPr txBox="1">
            <a:spLocks/>
          </p:cNvSpPr>
          <p:nvPr/>
        </p:nvSpPr>
        <p:spPr>
          <a:xfrm>
            <a:off x="35496" y="5935296"/>
            <a:ext cx="8819699" cy="51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i="1" dirty="0" err="1" smtClean="0"/>
              <a:t>Reduce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recoloring</a:t>
            </a:r>
            <a:r>
              <a:rPr lang="da-DK" sz="2400" i="1" dirty="0" smtClean="0"/>
              <a:t> </a:t>
            </a:r>
            <a:r>
              <a:rPr lang="da-DK" sz="2400" i="1" dirty="0" err="1" smtClean="0"/>
              <a:t>cost</a:t>
            </a:r>
            <a:r>
              <a:rPr lang="da-DK" sz="2400" i="1" dirty="0" smtClean="0"/>
              <a:t> in 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from </a:t>
            </a:r>
            <a:r>
              <a:rPr lang="da-DK" sz="2400" dirty="0" smtClean="0"/>
              <a:t>O(</a:t>
            </a:r>
            <a:r>
              <a:rPr lang="da-DK" sz="2400" i="1" dirty="0" smtClean="0"/>
              <a:t>n</a:t>
            </a:r>
            <a:r>
              <a:rPr lang="da-DK" sz="2400" dirty="0" smtClean="0"/>
              <a:t>·log</a:t>
            </a:r>
            <a:r>
              <a:rPr lang="da-DK" sz="2400" baseline="30000" dirty="0" smtClean="0"/>
              <a:t>2</a:t>
            </a:r>
            <a:r>
              <a:rPr lang="da-DK" sz="2400" dirty="0" smtClean="0"/>
              <a:t> </a:t>
            </a:r>
            <a:r>
              <a:rPr lang="da-DK" sz="2400" i="1" dirty="0" smtClean="0"/>
              <a:t>n</a:t>
            </a:r>
            <a:r>
              <a:rPr lang="da-DK" sz="2400" dirty="0" smtClean="0"/>
              <a:t>) </a:t>
            </a:r>
            <a:r>
              <a:rPr lang="da-DK" sz="2400" i="1" dirty="0"/>
              <a:t>to </a:t>
            </a:r>
            <a:r>
              <a:rPr lang="da-DK" sz="2400" dirty="0" smtClean="0"/>
              <a:t>O(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·log</a:t>
            </a:r>
            <a:r>
              <a:rPr lang="da-DK" sz="2400" dirty="0" smtClean="0"/>
              <a:t> </a:t>
            </a:r>
            <a:r>
              <a:rPr lang="da-DK" sz="2400" i="1" dirty="0"/>
              <a:t>n</a:t>
            </a:r>
            <a:r>
              <a:rPr lang="da-DK" sz="2400" dirty="0"/>
              <a:t>)</a:t>
            </a:r>
          </a:p>
          <a:p>
            <a:pPr marL="0" indent="0">
              <a:buFont typeface="Arial" pitchFamily="34" charset="0"/>
              <a:buNone/>
            </a:pPr>
            <a:endParaRPr lang="da-DK" sz="2400" dirty="0" smtClean="0"/>
          </a:p>
        </p:txBody>
      </p:sp>
      <p:sp>
        <p:nvSpPr>
          <p:cNvPr id="220" name="TextBox 219"/>
          <p:cNvSpPr txBox="1"/>
          <p:nvPr/>
        </p:nvSpPr>
        <p:spPr>
          <a:xfrm>
            <a:off x="107504" y="4149080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</a:p>
          <a:p>
            <a:pPr algn="ctr"/>
            <a:r>
              <a:rPr lang="da-DK" sz="2400" baseline="-25000" dirty="0" err="1" smtClean="0"/>
              <a:t>arbitrary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degree</a:t>
            </a:r>
            <a:endParaRPr lang="da-DK" sz="2400" baseline="-25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7884368" y="4221088"/>
            <a:ext cx="90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</a:t>
            </a:r>
            <a:endParaRPr lang="da-DK" sz="2400" b="1" baseline="-25000" dirty="0" smtClean="0">
              <a:solidFill>
                <a:srgbClr val="C00000"/>
              </a:solidFill>
            </a:endParaRPr>
          </a:p>
          <a:p>
            <a:pPr algn="ctr"/>
            <a:r>
              <a:rPr lang="da-DK" sz="2400" baseline="-25000" dirty="0" err="1" smtClean="0"/>
              <a:t>binary</a:t>
            </a:r>
            <a:endParaRPr lang="da-DK" sz="2400" baseline="-25000" dirty="0" smtClean="0"/>
          </a:p>
          <a:p>
            <a:pPr algn="ctr"/>
            <a:r>
              <a:rPr lang="da-DK" sz="2400" baseline="-25000" dirty="0" err="1" smtClean="0"/>
              <a:t>height</a:t>
            </a:r>
            <a:r>
              <a:rPr lang="da-DK" sz="2400" baseline="-25000" dirty="0" smtClean="0"/>
              <a:t> O(log </a:t>
            </a:r>
            <a:r>
              <a:rPr lang="da-DK" sz="2400" i="1" baseline="-25000" dirty="0" smtClean="0"/>
              <a:t>n</a:t>
            </a:r>
            <a:r>
              <a:rPr lang="da-DK" sz="2400" baseline="-25000" dirty="0" smtClean="0"/>
              <a:t>)</a:t>
            </a:r>
          </a:p>
        </p:txBody>
      </p:sp>
      <p:sp>
        <p:nvSpPr>
          <p:cNvPr id="223" name="Content Placeholder 2"/>
          <p:cNvSpPr txBox="1">
            <a:spLocks/>
          </p:cNvSpPr>
          <p:nvPr/>
        </p:nvSpPr>
        <p:spPr>
          <a:xfrm>
            <a:off x="257657" y="6377988"/>
            <a:ext cx="7194663" cy="5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 smtClean="0"/>
              <a:t>Contract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and </a:t>
            </a:r>
            <a:r>
              <a:rPr lang="da-DK" sz="2400" dirty="0" err="1" smtClean="0"/>
              <a:t>reconstruct</a:t>
            </a:r>
            <a:r>
              <a:rPr lang="da-DK" sz="2400" dirty="0" smtClean="0"/>
              <a:t>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) </a:t>
            </a:r>
            <a:r>
              <a:rPr lang="da-DK" sz="2400" dirty="0" err="1" smtClean="0"/>
              <a:t>during</a:t>
            </a:r>
            <a:r>
              <a:rPr lang="da-DK" sz="2400" dirty="0" smtClean="0"/>
              <a:t> </a:t>
            </a:r>
            <a:r>
              <a:rPr lang="da-DK" sz="2400" dirty="0" err="1" smtClean="0"/>
              <a:t>recursion</a:t>
            </a:r>
            <a:endParaRPr lang="da-DK" sz="2400" dirty="0"/>
          </a:p>
        </p:txBody>
      </p:sp>
      <p:sp>
        <p:nvSpPr>
          <p:cNvPr id="226" name="Rounded Rectangle 225"/>
          <p:cNvSpPr/>
          <p:nvPr/>
        </p:nvSpPr>
        <p:spPr>
          <a:xfrm rot="3605010">
            <a:off x="1564710" y="4733325"/>
            <a:ext cx="661234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7" name="Rounded Rectangle 226"/>
          <p:cNvSpPr/>
          <p:nvPr/>
        </p:nvSpPr>
        <p:spPr>
          <a:xfrm rot="3605010">
            <a:off x="1813577" y="4388434"/>
            <a:ext cx="601122" cy="2447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1" grpId="0" animBg="1"/>
      <p:bldP spid="132" grpId="0" animBg="1"/>
      <p:bldP spid="133" grpId="0" animBg="1"/>
      <p:bldP spid="134" grpId="0" animBg="1"/>
      <p:bldP spid="135" grpId="0" animBg="1"/>
      <p:bldP spid="136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2" grpId="0" animBg="1"/>
      <p:bldP spid="183" grpId="0" animBg="1"/>
      <p:bldP spid="184" grpId="0" animBg="1"/>
      <p:bldP spid="185" grpId="0" animBg="1"/>
      <p:bldP spid="186" grpId="0" animBg="1"/>
      <p:bldP spid="188" grpId="0" animBg="1"/>
      <p:bldP spid="189" grpId="0" animBg="1"/>
      <p:bldP spid="190" grpId="0" animBg="1"/>
      <p:bldP spid="219" grpId="0"/>
      <p:bldP spid="220" grpId="0"/>
      <p:bldP spid="222" grpId="0"/>
      <p:bldP spid="223" grpId="0"/>
      <p:bldP spid="226" grpId="0" animBg="1"/>
      <p:bldP spid="2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</a:t>
            </a:r>
            <a:r>
              <a:rPr lang="da-DK" dirty="0" err="1" smtClean="0"/>
              <a:t>Agreeing</a:t>
            </a:r>
            <a:r>
              <a:rPr lang="da-DK" dirty="0" smtClean="0"/>
              <a:t> Triplets (II)</a:t>
            </a:r>
            <a:endParaRPr lang="da-DK" dirty="0"/>
          </a:p>
        </p:txBody>
      </p:sp>
      <p:grpSp>
        <p:nvGrpSpPr>
          <p:cNvPr id="4100" name="Group 4099"/>
          <p:cNvGrpSpPr/>
          <p:nvPr/>
        </p:nvGrpSpPr>
        <p:grpSpPr>
          <a:xfrm>
            <a:off x="251520" y="2060848"/>
            <a:ext cx="2808312" cy="1944216"/>
            <a:chOff x="251520" y="2060848"/>
            <a:chExt cx="2808312" cy="1944216"/>
          </a:xfrm>
        </p:grpSpPr>
        <p:sp>
          <p:nvSpPr>
            <p:cNvPr id="34" name="Isosceles Triangle 33"/>
            <p:cNvSpPr/>
            <p:nvPr/>
          </p:nvSpPr>
          <p:spPr>
            <a:xfrm>
              <a:off x="347340" y="2132856"/>
              <a:ext cx="2712492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70021" y="2684992"/>
              <a:ext cx="247125" cy="484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v</a:t>
              </a:r>
              <a:endParaRPr lang="da-DK" sz="2000" i="1" baseline="-250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977552" y="2971691"/>
              <a:ext cx="714128" cy="3132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>
              <a:off x="1215594" y="3284984"/>
              <a:ext cx="476086" cy="64695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739508" y="3284984"/>
              <a:ext cx="476086" cy="646952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1691680" y="3284984"/>
              <a:ext cx="476086" cy="64695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2167766" y="3284984"/>
              <a:ext cx="476086" cy="64695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2" name="Straight Connector 41"/>
            <p:cNvCxnSpPr>
              <a:stCxn id="41" idx="0"/>
            </p:cNvCxnSpPr>
            <p:nvPr/>
          </p:nvCxnSpPr>
          <p:spPr>
            <a:xfrm flipH="1" flipV="1">
              <a:off x="1675342" y="2967270"/>
              <a:ext cx="730467" cy="31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7584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1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0075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63688" y="35978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j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55330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2060848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1447884" y="3565809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396959" y="35103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383314" y="3563787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38" idx="0"/>
            </p:cNvCxnSpPr>
            <p:nvPr/>
          </p:nvCxnSpPr>
          <p:spPr>
            <a:xfrm flipV="1">
              <a:off x="1452141" y="3284984"/>
              <a:ext cx="1496" cy="271835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38" idx="0"/>
            </p:cNvCxnSpPr>
            <p:nvPr/>
          </p:nvCxnSpPr>
          <p:spPr>
            <a:xfrm flipH="1">
              <a:off x="1453637" y="2978175"/>
              <a:ext cx="229486" cy="306809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0" idx="0"/>
            </p:cNvCxnSpPr>
            <p:nvPr/>
          </p:nvCxnSpPr>
          <p:spPr>
            <a:xfrm flipH="1" flipV="1">
              <a:off x="1685504" y="2973412"/>
              <a:ext cx="244219" cy="311572"/>
            </a:xfrm>
            <a:prstGeom prst="line">
              <a:avLst/>
            </a:prstGeom>
            <a:ln w="5715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929723" y="3284984"/>
              <a:ext cx="0" cy="26951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607480" y="2908983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Oval 56"/>
            <p:cNvSpPr/>
            <p:nvPr/>
          </p:nvSpPr>
          <p:spPr>
            <a:xfrm>
              <a:off x="1403648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/>
            <p:cNvSpPr/>
            <p:nvPr/>
          </p:nvSpPr>
          <p:spPr>
            <a:xfrm>
              <a:off x="1871712" y="325828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7664" y="24301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rgbClr val="C00000"/>
                  </a:solidFill>
                </a:rPr>
                <a:t>0</a:t>
              </a:r>
              <a:endParaRPr lang="da-DK" dirty="0">
                <a:solidFill>
                  <a:srgbClr val="C00000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347864" y="1700808"/>
            <a:ext cx="239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n</a:t>
            </a:r>
            <a:r>
              <a:rPr lang="da-DK" sz="2400" dirty="0" smtClean="0"/>
              <a:t>ode in</a:t>
            </a:r>
            <a:r>
              <a:rPr lang="da-DK" sz="2400" b="1" dirty="0" smtClean="0">
                <a:solidFill>
                  <a:srgbClr val="C00000"/>
                </a:solidFill>
              </a:rPr>
              <a:t> </a:t>
            </a:r>
            <a:r>
              <a:rPr lang="da-DK" sz="2400" b="1" i="1" dirty="0" smtClean="0">
                <a:solidFill>
                  <a:srgbClr val="C00000"/>
                </a:solidFill>
              </a:rPr>
              <a:t>H</a:t>
            </a:r>
            <a:r>
              <a:rPr lang="da-DK" sz="2400" b="1" dirty="0" smtClean="0">
                <a:solidFill>
                  <a:srgbClr val="C00000"/>
                </a:solidFill>
              </a:rPr>
              <a:t>(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</a:t>
            </a:r>
            <a:r>
              <a:rPr lang="da-DK" sz="2400" dirty="0" smtClean="0"/>
              <a:t>=</a:t>
            </a:r>
          </a:p>
          <a:p>
            <a:pPr algn="ctr"/>
            <a:r>
              <a:rPr lang="da-DK" sz="2400" dirty="0" smtClean="0"/>
              <a:t>component </a:t>
            </a:r>
            <a:br>
              <a:rPr lang="da-DK" sz="2400" dirty="0" smtClean="0"/>
            </a:br>
            <a:r>
              <a:rPr lang="da-DK" sz="2400" dirty="0" err="1" smtClean="0"/>
              <a:t>composition</a:t>
            </a:r>
            <a:r>
              <a:rPr lang="da-DK" sz="2400" dirty="0" smtClean="0"/>
              <a:t> in </a:t>
            </a:r>
            <a:r>
              <a:rPr lang="da-DK" sz="2400" b="1" i="1" dirty="0" smtClean="0">
                <a:solidFill>
                  <a:srgbClr val="C00000"/>
                </a:solidFill>
              </a:rPr>
              <a:t>T</a:t>
            </a:r>
            <a:r>
              <a:rPr lang="da-DK" sz="2400" b="1" baseline="-25000" dirty="0" smtClean="0">
                <a:solidFill>
                  <a:srgbClr val="C00000"/>
                </a:solidFill>
              </a:rPr>
              <a:t>2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2" name="Group 4101"/>
          <p:cNvGrpSpPr/>
          <p:nvPr/>
        </p:nvGrpSpPr>
        <p:grpSpPr>
          <a:xfrm>
            <a:off x="10392" y="5629842"/>
            <a:ext cx="9170120" cy="1086567"/>
            <a:chOff x="10392" y="5629842"/>
            <a:chExt cx="9170120" cy="10865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chemeClr val="tx2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chemeClr val="tx2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a-DK" sz="240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da-DK" sz="2400" i="1">
                                                  <a:solidFill>
                                                    <a:schemeClr val="tx2"/>
                                                  </a:solidFill>
                                                  <a:latin typeface="+mj-lt"/>
                                                </a:rPr>
                                                <m:t>i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i="1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400" baseline="-25000">
                                              <a:solidFill>
                                                <a:schemeClr val="tx2"/>
                                              </a:solidFill>
                                              <a:latin typeface="+mj-lt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da-DK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chemeClr val="tx2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solidFill>
                                          <a:schemeClr val="tx2"/>
                                        </a:solidFill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77" y="5661248"/>
                  <a:ext cx="3954499" cy="10551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>
                                <a:solidFill>
                                  <a:srgbClr val="C0000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da-DK" sz="24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da-DK" sz="2400" i="1">
                                            <a:solidFill>
                                              <a:srgbClr val="C00000"/>
                                            </a:solidFill>
                                            <a:latin typeface="+mj-lt"/>
                                          </a:rPr>
                                          <m:t>i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ii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smtClean="0">
                                        <a:solidFill>
                                          <a:srgbClr val="C00000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C0000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>
                    <a:solidFill>
                      <a:srgbClr val="C0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9311" y="5629842"/>
                  <a:ext cx="3301201" cy="10318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400" i="0">
                                <a:solidFill>
                                  <a:srgbClr val="00B050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400" i="1">
                                <a:solidFill>
                                  <a:srgbClr val="00B050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b="0" i="1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a-DK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·</m:t>
                                </m:r>
                                <m:sSubSup>
                                  <m:sSubSupPr>
                                    <m:ctrl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solidFill>
                                          <a:srgbClr val="00B050"/>
                                        </a:solidFill>
                                        <a:latin typeface="+mj-lt"/>
                                      </a:rPr>
                                      <m:t>i</m:t>
                                    </m:r>
                                    <m:r>
                                      <a:rPr lang="da-DK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↑</m:t>
                                    </m:r>
                                    <m:r>
                                      <a:rPr lang="da-DK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b>
                                  <m:sup/>
                                </m:sSub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da-DK" sz="2400" i="1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sz="2400" b="0" i="0" baseline="-25000" smtClean="0">
                                    <a:solidFill>
                                      <a:srgbClr val="00B050"/>
                                    </a:solidFill>
                                    <a:latin typeface="+mj-lt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da-DK" sz="2400" b="1" dirty="0" smtClean="0">
                    <a:solidFill>
                      <a:srgbClr val="00B05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" y="5637539"/>
                  <a:ext cx="2113336" cy="10318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5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96" name="TextBox 4095"/>
            <p:cNvSpPr txBox="1"/>
            <p:nvPr/>
          </p:nvSpPr>
          <p:spPr>
            <a:xfrm>
              <a:off x="2339752" y="5805264"/>
              <a:ext cx="4471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200" dirty="0" smtClean="0">
                  <a:latin typeface="+mj-lt"/>
                </a:rPr>
                <a:t>+                                   +</a:t>
              </a:r>
              <a:endParaRPr lang="da-DK" sz="3200" dirty="0">
                <a:latin typeface="+mj-lt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1115616" y="5127575"/>
            <a:ext cx="694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C00000"/>
                </a:solidFill>
              </a:rPr>
              <a:t>Contribution</a:t>
            </a:r>
            <a:r>
              <a:rPr lang="da-DK" sz="2400" b="1" dirty="0" smtClean="0">
                <a:solidFill>
                  <a:srgbClr val="C00000"/>
                </a:solidFill>
              </a:rPr>
              <a:t> to </a:t>
            </a:r>
            <a:r>
              <a:rPr lang="da-DK" sz="2400" b="1" dirty="0" err="1" smtClean="0">
                <a:solidFill>
                  <a:srgbClr val="C00000"/>
                </a:solidFill>
              </a:rPr>
              <a:t>agreeing</a:t>
            </a:r>
            <a:r>
              <a:rPr lang="da-DK" sz="2400" b="1" dirty="0" smtClean="0">
                <a:solidFill>
                  <a:srgbClr val="C00000"/>
                </a:solidFill>
              </a:rPr>
              <a:t> triplets at node in </a:t>
            </a:r>
            <a:r>
              <a:rPr lang="da-DK" sz="2400" b="1" i="1" dirty="0">
                <a:solidFill>
                  <a:srgbClr val="C00000"/>
                </a:solidFill>
              </a:rPr>
              <a:t>H</a:t>
            </a:r>
            <a:r>
              <a:rPr lang="da-DK" sz="2400" b="1" dirty="0">
                <a:solidFill>
                  <a:srgbClr val="C00000"/>
                </a:solidFill>
              </a:rPr>
              <a:t>(</a:t>
            </a:r>
            <a:r>
              <a:rPr lang="da-DK" sz="2400" b="1" i="1" dirty="0">
                <a:solidFill>
                  <a:srgbClr val="C00000"/>
                </a:solidFill>
              </a:rPr>
              <a:t>T</a:t>
            </a:r>
            <a:r>
              <a:rPr lang="da-DK" sz="2400" b="1" baseline="-25000" dirty="0">
                <a:solidFill>
                  <a:srgbClr val="C00000"/>
                </a:solidFill>
              </a:rPr>
              <a:t>2</a:t>
            </a:r>
            <a:r>
              <a:rPr lang="da-DK" sz="2400" b="1" dirty="0" smtClean="0">
                <a:solidFill>
                  <a:srgbClr val="C00000"/>
                </a:solidFill>
              </a:rPr>
              <a:t>)  </a:t>
            </a:r>
            <a:endParaRPr lang="da-DK" sz="2400" b="1" baseline="-25000" dirty="0">
              <a:solidFill>
                <a:srgbClr val="C00000"/>
              </a:solidFill>
            </a:endParaRPr>
          </a:p>
        </p:txBody>
      </p:sp>
      <p:grpSp>
        <p:nvGrpSpPr>
          <p:cNvPr id="4105" name="Group 4104"/>
          <p:cNvGrpSpPr/>
          <p:nvPr/>
        </p:nvGrpSpPr>
        <p:grpSpPr>
          <a:xfrm>
            <a:off x="5612236" y="1203659"/>
            <a:ext cx="3089814" cy="3668126"/>
            <a:chOff x="5612236" y="1203659"/>
            <a:chExt cx="3089814" cy="3668126"/>
          </a:xfrm>
        </p:grpSpPr>
        <p:sp>
          <p:nvSpPr>
            <p:cNvPr id="3" name="Rounded Rectangle 2"/>
            <p:cNvSpPr/>
            <p:nvPr/>
          </p:nvSpPr>
          <p:spPr>
            <a:xfrm rot="616825">
              <a:off x="6170709" y="1639910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ounded Rectangle 3"/>
            <p:cNvSpPr/>
            <p:nvPr/>
          </p:nvSpPr>
          <p:spPr>
            <a:xfrm rot="616825">
              <a:off x="5882677" y="3316976"/>
              <a:ext cx="2531341" cy="155480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5970510" y="1203659"/>
              <a:ext cx="693795" cy="36318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337483" y="1960756"/>
              <a:ext cx="370253" cy="2006917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724096" y="1929972"/>
              <a:ext cx="739281" cy="597542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6400925" y="3716183"/>
              <a:ext cx="414378" cy="410594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6348315" y="3986745"/>
              <a:ext cx="381125" cy="354823"/>
            </a:xfrm>
            <a:prstGeom prst="line">
              <a:avLst/>
            </a:prstGeom>
            <a:ln w="57150" cap="sq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09491" y="2237847"/>
              <a:ext cx="225955" cy="1233005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6751653" y="2213060"/>
              <a:ext cx="358344" cy="48949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705339" y="2527513"/>
              <a:ext cx="168117" cy="32046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527271" y="3470852"/>
              <a:ext cx="303293" cy="272378"/>
            </a:xfrm>
            <a:prstGeom prst="line">
              <a:avLst/>
            </a:prstGeom>
            <a:ln w="57150" cap="sq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175259" y="1786270"/>
              <a:ext cx="470090" cy="252975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664305" y="1735425"/>
              <a:ext cx="1663167" cy="79209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6182972" y="4327453"/>
              <a:ext cx="418263" cy="252771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87593" y="35983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15303" y="2743537"/>
              <a:ext cx="2880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i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031327" y="27435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00B050"/>
                  </a:solidFill>
                </a:rPr>
                <a:t>j</a:t>
              </a:r>
              <a:endParaRPr lang="da-DK" b="1" i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71287" y="421089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815303" y="3963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i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463375" y="24057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chemeClr val="tx2"/>
                  </a:solidFill>
                </a:rPr>
                <a:t>j</a:t>
              </a:r>
              <a:endParaRPr lang="da-DK" b="1" i="1" dirty="0">
                <a:solidFill>
                  <a:schemeClr val="tx2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 flipV="1">
              <a:off x="7895423" y="2336470"/>
              <a:ext cx="168117" cy="320468"/>
            </a:xfrm>
            <a:prstGeom prst="line">
              <a:avLst/>
            </a:prstGeom>
            <a:ln w="57150" cap="sq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6545512" y="44300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967431" y="259952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83173" y="239735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i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552232" y="1513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02965" y="281281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3" name="Oval 112"/>
            <p:cNvSpPr/>
            <p:nvPr/>
          </p:nvSpPr>
          <p:spPr>
            <a:xfrm>
              <a:off x="6211523" y="32611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4" name="Oval 113"/>
            <p:cNvSpPr/>
            <p:nvPr/>
          </p:nvSpPr>
          <p:spPr>
            <a:xfrm>
              <a:off x="5987223" y="447172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900268" y="1410391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612236" y="3066575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C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16800" y="1700824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7" name="Oval 146"/>
            <p:cNvSpPr/>
            <p:nvPr/>
          </p:nvSpPr>
          <p:spPr>
            <a:xfrm>
              <a:off x="6660232" y="1906215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8" name="Oval 147"/>
            <p:cNvSpPr/>
            <p:nvPr/>
          </p:nvSpPr>
          <p:spPr>
            <a:xfrm>
              <a:off x="6670865" y="2143489"/>
              <a:ext cx="144000" cy="14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385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From</a:t>
            </a:r>
            <a:r>
              <a:rPr lang="da-DK" i="1" dirty="0" smtClean="0"/>
              <a:t> </a:t>
            </a:r>
            <a:r>
              <a:rPr lang="da-DK" dirty="0"/>
              <a:t>O(n·log</a:t>
            </a:r>
            <a:r>
              <a:rPr lang="da-DK" baseline="30000" dirty="0"/>
              <a:t>2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 to O(</a:t>
            </a:r>
            <a:r>
              <a:rPr lang="da-DK" i="1" dirty="0" err="1"/>
              <a:t>n</a:t>
            </a:r>
            <a:r>
              <a:rPr lang="da-DK" dirty="0" err="1"/>
              <a:t>·log</a:t>
            </a:r>
            <a:r>
              <a:rPr lang="da-DK" dirty="0"/>
              <a:t> </a:t>
            </a:r>
            <a:r>
              <a:rPr lang="da-DK" i="1" dirty="0"/>
              <a:t>n</a:t>
            </a:r>
            <a:r>
              <a:rPr lang="da-DK" dirty="0"/>
              <a:t>)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11960" y="1929801"/>
            <a:ext cx="4296668" cy="2010693"/>
            <a:chOff x="4211960" y="1929801"/>
            <a:chExt cx="4296668" cy="2010693"/>
          </a:xfrm>
        </p:grpSpPr>
        <p:sp>
          <p:nvSpPr>
            <p:cNvPr id="31" name="Isosceles Triangle 30"/>
            <p:cNvSpPr/>
            <p:nvPr/>
          </p:nvSpPr>
          <p:spPr>
            <a:xfrm>
              <a:off x="4211960" y="1929801"/>
              <a:ext cx="4296668" cy="200325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220072" y="2916414"/>
              <a:ext cx="1080120" cy="101111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724128" y="3445730"/>
              <a:ext cx="189327" cy="473871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174712" y="2588195"/>
              <a:ext cx="341644" cy="828989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54615" y="2075729"/>
              <a:ext cx="331597" cy="512466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029011" y="3692520"/>
              <a:ext cx="116627" cy="217033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868144" y="3226441"/>
              <a:ext cx="427148" cy="693160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860032" y="3226441"/>
              <a:ext cx="1008112" cy="676166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099538" y="3723659"/>
              <a:ext cx="50242" cy="200967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7626068" y="3640191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812360" y="3640191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868144" y="2887925"/>
              <a:ext cx="328725" cy="33248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059156" y="2593219"/>
              <a:ext cx="134424" cy="284839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054131" y="2030512"/>
              <a:ext cx="376814" cy="55768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42538" y="2309353"/>
              <a:ext cx="1572343" cy="1331795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948264" y="3635556"/>
              <a:ext cx="186292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134556" y="3635556"/>
              <a:ext cx="82546" cy="279818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123956" y="3137905"/>
              <a:ext cx="85989" cy="497652"/>
            </a:xfrm>
            <a:prstGeom prst="line">
              <a:avLst/>
            </a:prstGeom>
            <a:ln w="57150" cap="rnd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452320" y="3652682"/>
              <a:ext cx="43750" cy="25687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320224" y="3665183"/>
              <a:ext cx="132096" cy="249394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452320" y="3226441"/>
              <a:ext cx="41274" cy="43736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30945" y="2337869"/>
              <a:ext cx="1056994" cy="89819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30945" y="2130995"/>
              <a:ext cx="120580" cy="205991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6375679" y="3417184"/>
              <a:ext cx="140677" cy="507442"/>
            </a:xfrm>
            <a:prstGeom prst="line">
              <a:avLst/>
            </a:prstGeom>
            <a:ln w="5715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29596" y="3649472"/>
              <a:ext cx="82546" cy="279818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6576924" y="3661973"/>
              <a:ext cx="152672" cy="267317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729597" y="2644350"/>
              <a:ext cx="82545" cy="1034929"/>
            </a:xfrm>
            <a:prstGeom prst="line">
              <a:avLst/>
            </a:prstGeom>
            <a:ln w="57150"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315924" y="2105874"/>
              <a:ext cx="2072500" cy="1809500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100392" y="3663808"/>
              <a:ext cx="63894" cy="260818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4427984" y="1995342"/>
              <a:ext cx="1952719" cy="1924667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716016" y="3655644"/>
              <a:ext cx="36854" cy="258933"/>
            </a:xfrm>
            <a:prstGeom prst="line">
              <a:avLst/>
            </a:prstGeom>
            <a:ln w="57150" cap="rnd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21"/>
            <p:cNvSpPr/>
            <p:nvPr/>
          </p:nvSpPr>
          <p:spPr>
            <a:xfrm>
              <a:off x="4211960" y="1937239"/>
              <a:ext cx="4296668" cy="200325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80703" y="1414517"/>
            <a:ext cx="2799809" cy="1301841"/>
            <a:chOff x="6380703" y="1414517"/>
            <a:chExt cx="2799809" cy="1301841"/>
          </a:xfrm>
        </p:grpSpPr>
        <p:sp>
          <p:nvSpPr>
            <p:cNvPr id="137" name="Oval 136"/>
            <p:cNvSpPr/>
            <p:nvPr/>
          </p:nvSpPr>
          <p:spPr>
            <a:xfrm>
              <a:off x="6732240" y="2536358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6890560" y="2040002"/>
              <a:ext cx="221440" cy="445493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6380703" y="1414517"/>
              <a:ext cx="279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/>
                <a:t>Update </a:t>
              </a:r>
              <a:r>
                <a:rPr lang="da-DK" i="1" dirty="0" smtClean="0"/>
                <a:t>O</a:t>
              </a:r>
              <a:r>
                <a:rPr lang="da-DK" dirty="0" smtClean="0"/>
                <a:t>(1) </a:t>
              </a:r>
              <a:r>
                <a:rPr lang="da-DK" dirty="0" err="1" smtClean="0"/>
                <a:t>counters</a:t>
              </a:r>
              <a:r>
                <a:rPr lang="da-DK" dirty="0" smtClean="0"/>
                <a:t> for all </a:t>
              </a:r>
              <a:r>
                <a:rPr lang="da-DK" dirty="0" err="1" smtClean="0"/>
                <a:t>colors</a:t>
              </a:r>
              <a:r>
                <a:rPr lang="da-DK" dirty="0" smtClean="0"/>
                <a:t> </a:t>
              </a:r>
              <a:r>
                <a:rPr lang="da-DK" dirty="0" err="1" smtClean="0"/>
                <a:t>through</a:t>
              </a:r>
              <a:r>
                <a:rPr lang="da-DK" dirty="0" smtClean="0"/>
                <a:t> node</a:t>
              </a:r>
            </a:p>
          </p:txBody>
        </p:sp>
      </p:grpSp>
      <p:sp>
        <p:nvSpPr>
          <p:cNvPr id="141" name="Freeform 140"/>
          <p:cNvSpPr/>
          <p:nvPr/>
        </p:nvSpPr>
        <p:spPr>
          <a:xfrm>
            <a:off x="1785257" y="3606978"/>
            <a:ext cx="2368195" cy="503775"/>
          </a:xfrm>
          <a:custGeom>
            <a:avLst/>
            <a:gdLst>
              <a:gd name="connsiteX0" fmla="*/ 0 w 3819815"/>
              <a:gd name="connsiteY0" fmla="*/ 0 h 645954"/>
              <a:gd name="connsiteX1" fmla="*/ 914400 w 3819815"/>
              <a:gd name="connsiteY1" fmla="*/ 623454 h 645954"/>
              <a:gd name="connsiteX2" fmla="*/ 3560619 w 3819815"/>
              <a:gd name="connsiteY2" fmla="*/ 471054 h 645954"/>
              <a:gd name="connsiteX3" fmla="*/ 3574473 w 3819815"/>
              <a:gd name="connsiteY3" fmla="*/ 110836 h 645954"/>
              <a:gd name="connsiteX0" fmla="*/ 0 w 3608130"/>
              <a:gd name="connsiteY0" fmla="*/ 0 h 675456"/>
              <a:gd name="connsiteX1" fmla="*/ 914400 w 3608130"/>
              <a:gd name="connsiteY1" fmla="*/ 623454 h 675456"/>
              <a:gd name="connsiteX2" fmla="*/ 2479965 w 3608130"/>
              <a:gd name="connsiteY2" fmla="*/ 581891 h 675456"/>
              <a:gd name="connsiteX3" fmla="*/ 3574473 w 3608130"/>
              <a:gd name="connsiteY3" fmla="*/ 110836 h 675456"/>
              <a:gd name="connsiteX0" fmla="*/ 0 w 3574473"/>
              <a:gd name="connsiteY0" fmla="*/ 0 h 675456"/>
              <a:gd name="connsiteX1" fmla="*/ 914400 w 3574473"/>
              <a:gd name="connsiteY1" fmla="*/ 623454 h 675456"/>
              <a:gd name="connsiteX2" fmla="*/ 2479965 w 3574473"/>
              <a:gd name="connsiteY2" fmla="*/ 581891 h 675456"/>
              <a:gd name="connsiteX3" fmla="*/ 3574473 w 3574473"/>
              <a:gd name="connsiteY3" fmla="*/ 110836 h 675456"/>
              <a:gd name="connsiteX0" fmla="*/ 0 w 3574473"/>
              <a:gd name="connsiteY0" fmla="*/ 0 h 624039"/>
              <a:gd name="connsiteX1" fmla="*/ 914400 w 3574473"/>
              <a:gd name="connsiteY1" fmla="*/ 623454 h 624039"/>
              <a:gd name="connsiteX2" fmla="*/ 3574473 w 3574473"/>
              <a:gd name="connsiteY2" fmla="*/ 110836 h 624039"/>
              <a:gd name="connsiteX0" fmla="*/ 0 w 3574473"/>
              <a:gd name="connsiteY0" fmla="*/ 0 h 665552"/>
              <a:gd name="connsiteX1" fmla="*/ 1690254 w 3574473"/>
              <a:gd name="connsiteY1" fmla="*/ 665018 h 665552"/>
              <a:gd name="connsiteX2" fmla="*/ 3574473 w 3574473"/>
              <a:gd name="connsiteY2" fmla="*/ 110836 h 665552"/>
              <a:gd name="connsiteX0" fmla="*/ 0 w 3574473"/>
              <a:gd name="connsiteY0" fmla="*/ 0 h 670532"/>
              <a:gd name="connsiteX1" fmla="*/ 1690254 w 3574473"/>
              <a:gd name="connsiteY1" fmla="*/ 665018 h 670532"/>
              <a:gd name="connsiteX2" fmla="*/ 3574473 w 3574473"/>
              <a:gd name="connsiteY2" fmla="*/ 110836 h 670532"/>
              <a:gd name="connsiteX0" fmla="*/ 0 w 3752938"/>
              <a:gd name="connsiteY0" fmla="*/ 77926 h 743248"/>
              <a:gd name="connsiteX1" fmla="*/ 1690254 w 3752938"/>
              <a:gd name="connsiteY1" fmla="*/ 742944 h 743248"/>
              <a:gd name="connsiteX2" fmla="*/ 3752938 w 3752938"/>
              <a:gd name="connsiteY2" fmla="*/ 0 h 743248"/>
              <a:gd name="connsiteX0" fmla="*/ 71394 w 3824332"/>
              <a:gd name="connsiteY0" fmla="*/ 749062 h 1437958"/>
              <a:gd name="connsiteX1" fmla="*/ 147195 w 3824332"/>
              <a:gd name="connsiteY1" fmla="*/ 9843 h 1437958"/>
              <a:gd name="connsiteX2" fmla="*/ 1761648 w 3824332"/>
              <a:gd name="connsiteY2" fmla="*/ 1414080 h 1437958"/>
              <a:gd name="connsiteX3" fmla="*/ 3824332 w 3824332"/>
              <a:gd name="connsiteY3" fmla="*/ 671136 h 1437958"/>
              <a:gd name="connsiteX0" fmla="*/ 0 w 3752938"/>
              <a:gd name="connsiteY0" fmla="*/ 77927 h 766824"/>
              <a:gd name="connsiteX1" fmla="*/ 1690254 w 3752938"/>
              <a:gd name="connsiteY1" fmla="*/ 742945 h 766824"/>
              <a:gd name="connsiteX2" fmla="*/ 3752938 w 3752938"/>
              <a:gd name="connsiteY2" fmla="*/ 1 h 76682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482684"/>
              <a:gd name="connsiteX1" fmla="*/ 1639264 w 3701948"/>
              <a:gd name="connsiteY1" fmla="*/ 1456024 h 1482684"/>
              <a:gd name="connsiteX2" fmla="*/ 3701948 w 3701948"/>
              <a:gd name="connsiteY2" fmla="*/ 713080 h 1482684"/>
              <a:gd name="connsiteX0" fmla="*/ 0 w 3701948"/>
              <a:gd name="connsiteY0" fmla="*/ 0 h 1077775"/>
              <a:gd name="connsiteX1" fmla="*/ 1130695 w 3701948"/>
              <a:gd name="connsiteY1" fmla="*/ 919378 h 1077775"/>
              <a:gd name="connsiteX2" fmla="*/ 3701948 w 3701948"/>
              <a:gd name="connsiteY2" fmla="*/ 713080 h 1077775"/>
              <a:gd name="connsiteX0" fmla="*/ 0 w 2716596"/>
              <a:gd name="connsiteY0" fmla="*/ 0 h 975673"/>
              <a:gd name="connsiteX1" fmla="*/ 1130695 w 2716596"/>
              <a:gd name="connsiteY1" fmla="*/ 919378 h 975673"/>
              <a:gd name="connsiteX2" fmla="*/ 2716596 w 2716596"/>
              <a:gd name="connsiteY2" fmla="*/ 498420 h 9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6596" h="975673">
                <a:moveTo>
                  <a:pt x="0" y="0"/>
                </a:moveTo>
                <a:cubicBezTo>
                  <a:pt x="182169" y="494498"/>
                  <a:pt x="677929" y="836308"/>
                  <a:pt x="1130695" y="919378"/>
                </a:cubicBezTo>
                <a:cubicBezTo>
                  <a:pt x="1583461" y="1002448"/>
                  <a:pt x="2079287" y="1076269"/>
                  <a:pt x="2716596" y="49842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29" name="Group 228"/>
          <p:cNvGrpSpPr/>
          <p:nvPr/>
        </p:nvGrpSpPr>
        <p:grpSpPr>
          <a:xfrm>
            <a:off x="3275856" y="4001294"/>
            <a:ext cx="5832648" cy="902235"/>
            <a:chOff x="3275856" y="4001294"/>
            <a:chExt cx="5832648" cy="902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d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da-DK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 b="0" i="0" smtClean="0">
                                    <a:solidFill>
                                      <a:schemeClr val="tx1"/>
                                    </a:solidFill>
                                    <a:latin typeface="+mj-lt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a-DK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nor/>
                                                  <m:brk m:alnAt="7"/>
                                                </m:rPr>
                                                <a:rPr lang="da-DK" sz="2000" i="1">
                                                  <a:solidFill>
                                                    <a:schemeClr val="tx1"/>
                                                  </a:solidFill>
                                                </a:rPr>
                                                <m:t>T</m:t>
                                              </m:r>
                                            </m:e>
                                          </m:acc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da-DK" sz="2000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da-DK" sz="2000" i="1" baseline="-25000">
                                              <a:solidFill>
                                                <a:schemeClr val="tx1"/>
                                              </a:solidFill>
                                            </a:rPr>
                                            <m:t>i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da-DK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da-DK" sz="2000">
                                <a:solidFill>
                                  <a:schemeClr val="tx1"/>
                                </a:solidFill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d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da-DK" sz="2000" i="1">
                                <a:solidFill>
                                  <a:schemeClr val="tx1"/>
                                </a:solidFill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da-DK" sz="2000" i="1" baseline="-25000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da-DK" sz="2000">
                                    <a:solidFill>
                                      <a:schemeClr val="tx1"/>
                                    </a:solidFill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da-DK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da-DK" sz="2000" i="1">
                                            <a:latin typeface="+mj-lt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da-DK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+mj-lt"/>
                                          </a:rPr>
                                          <m:t>v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i="1" baseline="-25000">
                                        <a:solidFill>
                                          <a:schemeClr val="tx1"/>
                                        </a:solidFill>
                                      </a:rPr>
                                      <m:t>i</m:t>
                                    </m:r>
                                  </m:den>
                                </m:f>
                              </m:e>
                            </m:func>
                          </m:e>
                        </m:nary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048" y="4001294"/>
                  <a:ext cx="3789456" cy="9022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TextBox 142"/>
            <p:cNvSpPr txBox="1"/>
            <p:nvPr/>
          </p:nvSpPr>
          <p:spPr>
            <a:xfrm>
              <a:off x="3275856" y="417679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2000" dirty="0" err="1" smtClean="0"/>
                <a:t>Colored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path</a:t>
              </a:r>
              <a:r>
                <a:rPr lang="da-DK" sz="2000" dirty="0" smtClean="0"/>
                <a:t> </a:t>
              </a:r>
              <a:r>
                <a:rPr lang="da-DK" sz="2000" dirty="0" err="1" smtClean="0"/>
                <a:t>lengths</a:t>
              </a:r>
              <a:endParaRPr lang="da-DK" sz="2000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47340" y="1564230"/>
            <a:ext cx="2712492" cy="2736304"/>
            <a:chOff x="347340" y="1564230"/>
            <a:chExt cx="2712492" cy="2736304"/>
          </a:xfrm>
        </p:grpSpPr>
        <p:grpSp>
          <p:nvGrpSpPr>
            <p:cNvPr id="4" name="Group 3"/>
            <p:cNvGrpSpPr/>
            <p:nvPr/>
          </p:nvGrpSpPr>
          <p:grpSpPr>
            <a:xfrm>
              <a:off x="347340" y="1564230"/>
              <a:ext cx="2712492" cy="1872208"/>
              <a:chOff x="347340" y="2132856"/>
              <a:chExt cx="2712492" cy="1872208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2" name="Straight Connector 11"/>
              <p:cNvCxnSpPr>
                <a:stCxn id="11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3688" y="35978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9552" y="2132856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endCxn id="8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8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Left Brace 28"/>
            <p:cNvSpPr/>
            <p:nvPr/>
          </p:nvSpPr>
          <p:spPr>
            <a:xfrm rot="16200000">
              <a:off x="1321439" y="3328450"/>
              <a:ext cx="216024" cy="43200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31731" y="393120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err="1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 err="1">
                  <a:solidFill>
                    <a:srgbClr val="C00000"/>
                  </a:solidFill>
                </a:rPr>
                <a:t>v</a:t>
              </a:r>
              <a:endParaRPr lang="da-DK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4" name="Left Brace 143"/>
            <p:cNvSpPr/>
            <p:nvPr/>
          </p:nvSpPr>
          <p:spPr>
            <a:xfrm rot="16200000">
              <a:off x="1587056" y="2955706"/>
              <a:ext cx="225316" cy="1888276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187624" y="3571162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n</a:t>
              </a:r>
              <a:r>
                <a:rPr lang="da-DK" i="1" baseline="-25000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15616" y="2520257"/>
              <a:ext cx="2471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i="1" dirty="0" smtClean="0"/>
                <a:t>w</a:t>
              </a:r>
              <a:endParaRPr lang="da-DK" sz="2000" i="1" baseline="-25000" dirty="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275856" y="1340768"/>
            <a:ext cx="2135951" cy="1459712"/>
            <a:chOff x="3275856" y="1340768"/>
            <a:chExt cx="2135951" cy="1459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a-DK" sz="2400" b="1" i="1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da-DK" sz="2400" b="1" i="1">
                                <a:solidFill>
                                  <a:srgbClr val="C00000"/>
                                </a:solidFill>
                                <a:latin typeface="+mj-lt"/>
                              </a:rPr>
                              <m:t>T</m:t>
                            </m:r>
                          </m:e>
                        </m:acc>
                        <m:r>
                          <m:rPr>
                            <m:nor/>
                            <m:brk m:alnAt="7"/>
                          </m:rPr>
                          <a:rPr lang="da-DK" sz="2400" b="1" baseline="-25000">
                            <a:solidFill>
                              <a:srgbClr val="C00000"/>
                            </a:solidFill>
                            <a:latin typeface="+mj-lt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da-DK" sz="2400" b="1" i="0" smtClean="0">
                            <a:solidFill>
                              <a:srgbClr val="C00000"/>
                            </a:solidFill>
                            <a:latin typeface="+mj-lt"/>
                          </a:rPr>
                          <m:t>)</m:t>
                        </m:r>
                      </m:oMath>
                    </m:oMathPara>
                  </a14:m>
                  <a:endParaRPr lang="da-DK" sz="2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401" y="2338815"/>
                  <a:ext cx="88838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329" b="-14667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TextBox 147"/>
            <p:cNvSpPr txBox="1"/>
            <p:nvPr/>
          </p:nvSpPr>
          <p:spPr>
            <a:xfrm>
              <a:off x="3275856" y="1340768"/>
              <a:ext cx="213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err="1" smtClean="0"/>
                <a:t>Compressed</a:t>
              </a:r>
              <a:r>
                <a:rPr lang="da-DK" dirty="0" smtClean="0"/>
                <a:t> version of </a:t>
              </a:r>
              <a:r>
                <a:rPr lang="da-DK" i="1" dirty="0" smtClean="0"/>
                <a:t>T</a:t>
              </a:r>
              <a:r>
                <a:rPr lang="da-DK" baseline="-25000" dirty="0" smtClean="0"/>
                <a:t>2</a:t>
              </a:r>
              <a:r>
                <a:rPr lang="da-DK" dirty="0" smtClean="0"/>
                <a:t>  of </a:t>
              </a:r>
              <a:r>
                <a:rPr lang="da-DK" dirty="0" err="1" smtClean="0"/>
                <a:t>size</a:t>
              </a:r>
              <a:r>
                <a:rPr lang="da-DK" dirty="0" smtClean="0"/>
                <a:t> O(</a:t>
              </a:r>
              <a:r>
                <a:rPr lang="da-DK" i="1" dirty="0" err="1" smtClean="0"/>
                <a:t>n</a:t>
              </a:r>
              <a:r>
                <a:rPr lang="da-DK" i="1" baseline="-25000" dirty="0" err="1" smtClean="0"/>
                <a:t>v</a:t>
              </a:r>
              <a:r>
                <a:rPr lang="da-DK" dirty="0" smtClean="0"/>
                <a:t>)</a:t>
              </a:r>
              <a:endParaRPr lang="da-DK" dirty="0">
                <a:solidFill>
                  <a:srgbClr val="92D050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4688306" y="1928946"/>
              <a:ext cx="185869" cy="403606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/>
          <p:cNvGrpSpPr/>
          <p:nvPr/>
        </p:nvGrpSpPr>
        <p:grpSpPr>
          <a:xfrm>
            <a:off x="251520" y="5013176"/>
            <a:ext cx="8568952" cy="1665476"/>
            <a:chOff x="251520" y="5013176"/>
            <a:chExt cx="8568952" cy="1665476"/>
          </a:xfrm>
        </p:grpSpPr>
        <p:sp>
          <p:nvSpPr>
            <p:cNvPr id="154" name="TextBox 153"/>
            <p:cNvSpPr txBox="1"/>
            <p:nvPr/>
          </p:nvSpPr>
          <p:spPr>
            <a:xfrm>
              <a:off x="2483768" y="5013176"/>
              <a:ext cx="4320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b="1" dirty="0" smtClean="0">
                  <a:solidFill>
                    <a:srgbClr val="C00000"/>
                  </a:solidFill>
                </a:rPr>
                <a:t>Total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cost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for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updating</a:t>
              </a:r>
              <a:r>
                <a:rPr lang="da-DK" sz="24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2400" b="1" dirty="0" err="1" smtClean="0">
                  <a:solidFill>
                    <a:srgbClr val="C00000"/>
                  </a:solidFill>
                </a:rPr>
                <a:t>counters</a:t>
              </a:r>
              <a:endParaRPr lang="da-DK" sz="2400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leaf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</a:rPr>
                              <m:t>l</m:t>
                            </m:r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da-DK" sz="2000" b="0" i="0" baseline="-2500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1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ancestor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1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baseline="3000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not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heavy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000" b="0" i="0" smtClean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child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da-DK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nor/>
                                      </m:rPr>
                                      <a:rPr lang="da-DK" sz="2000" i="0">
                                        <a:solidFill>
                                          <a:schemeClr val="tx1"/>
                                        </a:solidFill>
                                        <a:latin typeface="+mj-lt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da-DK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a-DK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+1)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n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a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1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j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da-DK" sz="2000" i="0" baseline="30000">
                                                <a:solidFill>
                                                  <a:schemeClr val="tx1"/>
                                                </a:solidFill>
                                                <a:latin typeface="+mj-lt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nary>
                        <m:r>
                          <a:rPr lang="da-DK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da-DK" sz="2000" b="0" i="1" smtClean="0">
                            <a:solidFill>
                              <a:schemeClr val="tx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da-DK" sz="2000" b="0" i="0" smtClean="0">
                            <a:solidFill>
                              <a:schemeClr val="tx1"/>
                            </a:solidFill>
                            <a:latin typeface="+mj-lt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da-DK" sz="2000" b="0" i="0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da-DK" sz="2000" b="0" i="1" smtClean="0">
                                <a:solidFill>
                                  <a:schemeClr val="tx1"/>
                                </a:solidFill>
                                <a:latin typeface="+mj-lt"/>
                                <a:ea typeface="Cambria Math"/>
                              </a:rPr>
                              <m:t>n</m:t>
                            </m:r>
                          </m:e>
                        </m:func>
                      </m:oMath>
                    </m:oMathPara>
                  </a14:m>
                  <a:endParaRPr lang="da-DK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5373216"/>
                  <a:ext cx="5112568" cy="11881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Isosceles Triangle 156"/>
            <p:cNvSpPr/>
            <p:nvPr/>
          </p:nvSpPr>
          <p:spPr>
            <a:xfrm>
              <a:off x="251520" y="5301208"/>
              <a:ext cx="3024336" cy="132007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93596" y="5330349"/>
              <a:ext cx="420914" cy="1291772"/>
            </a:xfrm>
            <a:custGeom>
              <a:avLst/>
              <a:gdLst>
                <a:gd name="connsiteX0" fmla="*/ 246743 w 420914"/>
                <a:gd name="connsiteY0" fmla="*/ 1291772 h 1291772"/>
                <a:gd name="connsiteX1" fmla="*/ 0 w 420914"/>
                <a:gd name="connsiteY1" fmla="*/ 1016000 h 1291772"/>
                <a:gd name="connsiteX2" fmla="*/ 304800 w 420914"/>
                <a:gd name="connsiteY2" fmla="*/ 754743 h 1291772"/>
                <a:gd name="connsiteX3" fmla="*/ 130628 w 420914"/>
                <a:gd name="connsiteY3" fmla="*/ 493486 h 1291772"/>
                <a:gd name="connsiteX4" fmla="*/ 420914 w 420914"/>
                <a:gd name="connsiteY4" fmla="*/ 333829 h 1291772"/>
                <a:gd name="connsiteX5" fmla="*/ 246743 w 420914"/>
                <a:gd name="connsiteY5" fmla="*/ 130629 h 1291772"/>
                <a:gd name="connsiteX6" fmla="*/ 362857 w 420914"/>
                <a:gd name="connsiteY6" fmla="*/ 0 h 12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914" h="1291772">
                  <a:moveTo>
                    <a:pt x="246743" y="1291772"/>
                  </a:moveTo>
                  <a:lnTo>
                    <a:pt x="0" y="1016000"/>
                  </a:lnTo>
                  <a:lnTo>
                    <a:pt x="304800" y="754743"/>
                  </a:lnTo>
                  <a:lnTo>
                    <a:pt x="130628" y="493486"/>
                  </a:lnTo>
                  <a:lnTo>
                    <a:pt x="420914" y="333829"/>
                  </a:lnTo>
                  <a:lnTo>
                    <a:pt x="246743" y="130629"/>
                  </a:lnTo>
                  <a:lnTo>
                    <a:pt x="362857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9" name="Oval 208"/>
            <p:cNvSpPr/>
            <p:nvPr/>
          </p:nvSpPr>
          <p:spPr>
            <a:xfrm>
              <a:off x="1713406" y="526521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0" name="Oval 209"/>
            <p:cNvSpPr/>
            <p:nvPr/>
          </p:nvSpPr>
          <p:spPr>
            <a:xfrm>
              <a:off x="1583679" y="540179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1" name="Oval 210"/>
            <p:cNvSpPr/>
            <p:nvPr/>
          </p:nvSpPr>
          <p:spPr>
            <a:xfrm>
              <a:off x="1487856" y="57692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2" name="Oval 211"/>
            <p:cNvSpPr/>
            <p:nvPr/>
          </p:nvSpPr>
          <p:spPr>
            <a:xfrm>
              <a:off x="1640256" y="60382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3" name="Oval 212"/>
            <p:cNvSpPr/>
            <p:nvPr/>
          </p:nvSpPr>
          <p:spPr>
            <a:xfrm>
              <a:off x="1348603" y="629503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4" name="Oval 213"/>
            <p:cNvSpPr/>
            <p:nvPr/>
          </p:nvSpPr>
          <p:spPr>
            <a:xfrm>
              <a:off x="1569390" y="656136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5" name="Oval 214"/>
            <p:cNvSpPr/>
            <p:nvPr/>
          </p:nvSpPr>
          <p:spPr>
            <a:xfrm>
              <a:off x="1749398" y="5608292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97936" y="616530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(1)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619177" y="5920936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(2)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552427" y="6309320"/>
              <a:ext cx="714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l</a:t>
              </a:r>
              <a:r>
                <a:rPr lang="da-DK" dirty="0" smtClean="0">
                  <a:solidFill>
                    <a:srgbClr val="C00000"/>
                  </a:solidFill>
                </a:rPr>
                <a:t>=</a:t>
              </a:r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(0)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1030077" y="5663831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(3)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77668" y="5193575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(4)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763688" y="5085184"/>
              <a:ext cx="547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a</a:t>
              </a:r>
              <a:r>
                <a:rPr lang="da-DK" baseline="30000" dirty="0" smtClean="0">
                  <a:solidFill>
                    <a:srgbClr val="C00000"/>
                  </a:solidFill>
                </a:rPr>
                <a:t>(5)</a:t>
              </a:r>
              <a:endParaRPr lang="da-DK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81247" y="5517232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 smtClean="0">
                  <a:solidFill>
                    <a:srgbClr val="C00000"/>
                  </a:solidFill>
                </a:rPr>
                <a:t>1</a:t>
              </a:r>
              <a:endParaRPr lang="da-DK" sz="2400" b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4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r="6612" b="41000"/>
          <a:stretch/>
        </p:blipFill>
        <p:spPr bwMode="auto">
          <a:xfrm rot="-5400000">
            <a:off x="70164" y="2305138"/>
            <a:ext cx="4777740" cy="42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8" b="40577"/>
          <a:stretch/>
        </p:blipFill>
        <p:spPr bwMode="auto">
          <a:xfrm rot="-5400000">
            <a:off x="4480200" y="2109773"/>
            <a:ext cx="4687513" cy="430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Counting</a:t>
            </a:r>
            <a:r>
              <a:rPr lang="da-DK" dirty="0" smtClean="0"/>
              <a:t> Quartets...</a:t>
            </a:r>
            <a:endParaRPr lang="da-DK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308029" y="2852936"/>
            <a:ext cx="8568952" cy="3240360"/>
            <a:chOff x="251520" y="2852936"/>
            <a:chExt cx="8568952" cy="3240360"/>
          </a:xfrm>
        </p:grpSpPr>
        <p:sp>
          <p:nvSpPr>
            <p:cNvPr id="4" name="Rounded Rectangle 3"/>
            <p:cNvSpPr/>
            <p:nvPr/>
          </p:nvSpPr>
          <p:spPr>
            <a:xfrm>
              <a:off x="251520" y="2852936"/>
              <a:ext cx="8568952" cy="3240360"/>
            </a:xfrm>
            <a:prstGeom prst="roundRect">
              <a:avLst/>
            </a:prstGeom>
            <a:solidFill>
              <a:srgbClr val="DCE6F2">
                <a:alpha val="89804"/>
              </a:srgbClr>
            </a:solidFill>
            <a:ln>
              <a:solidFill>
                <a:srgbClr val="1F497D">
                  <a:alpha val="8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43" y="2924944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dirty="0" err="1" smtClean="0">
                  <a:solidFill>
                    <a:srgbClr val="C00000"/>
                  </a:solidFill>
                </a:rPr>
                <a:t>Bottleneck</a:t>
              </a:r>
              <a:r>
                <a:rPr lang="da-DK" sz="2400" dirty="0" smtClean="0">
                  <a:solidFill>
                    <a:srgbClr val="C00000"/>
                  </a:solidFill>
                </a:rPr>
                <a:t> in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computing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disagreeing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resolved-resolved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quartets</a:t>
              </a:r>
              <a:endParaRPr lang="da-DK" sz="2400" dirty="0">
                <a:solidFill>
                  <a:srgbClr val="C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95412" y="3501008"/>
              <a:ext cx="2712492" cy="1872208"/>
              <a:chOff x="347340" y="2132856"/>
              <a:chExt cx="2712492" cy="1872208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47340" y="2132856"/>
                <a:ext cx="2712492" cy="187220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70021" y="2684992"/>
                <a:ext cx="247125" cy="4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000" i="1" dirty="0" smtClean="0"/>
                  <a:t>v</a:t>
                </a:r>
                <a:endParaRPr lang="da-DK" sz="2000" i="1" baseline="-250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977552" y="2971691"/>
                <a:ext cx="714128" cy="3132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>
                <a:off x="1215594" y="3284984"/>
                <a:ext cx="476086" cy="646952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739508" y="3284984"/>
                <a:ext cx="476086" cy="646952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691680" y="3284984"/>
                <a:ext cx="476086" cy="646952"/>
              </a:xfrm>
              <a:prstGeom prst="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>
                <a:off x="2167766" y="3284984"/>
                <a:ext cx="476086" cy="64695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 flipH="1" flipV="1">
                <a:off x="1675342" y="2967270"/>
                <a:ext cx="730467" cy="3177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827584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1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0075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i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782738" y="360398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 smtClean="0">
                    <a:solidFill>
                      <a:srgbClr val="C00000"/>
                    </a:solidFill>
                  </a:rPr>
                  <a:t>j</a:t>
                </a:r>
                <a:endParaRPr lang="da-DK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55330" y="363573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i="1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1560" y="2391271"/>
                <a:ext cx="733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da-DK" sz="2400" b="1" baseline="-25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447884" y="3565809"/>
                <a:ext cx="85894" cy="16394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396959" y="351030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383314" y="3563787"/>
                <a:ext cx="65836" cy="164591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12" idx="0"/>
              </p:cNvCxnSpPr>
              <p:nvPr/>
            </p:nvCxnSpPr>
            <p:spPr>
              <a:xfrm flipV="1">
                <a:off x="1452141" y="3284984"/>
                <a:ext cx="1496" cy="271835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2" idx="0"/>
              </p:cNvCxnSpPr>
              <p:nvPr/>
            </p:nvCxnSpPr>
            <p:spPr>
              <a:xfrm flipH="1">
                <a:off x="1453637" y="2978175"/>
                <a:ext cx="229486" cy="306809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4" idx="0"/>
              </p:cNvCxnSpPr>
              <p:nvPr/>
            </p:nvCxnSpPr>
            <p:spPr>
              <a:xfrm flipH="1" flipV="1">
                <a:off x="1685504" y="2973412"/>
                <a:ext cx="244219" cy="311572"/>
              </a:xfrm>
              <a:prstGeom prst="line">
                <a:avLst/>
              </a:prstGeom>
              <a:ln w="571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929723" y="3284984"/>
                <a:ext cx="0" cy="269511"/>
              </a:xfrm>
              <a:prstGeom prst="line">
                <a:avLst/>
              </a:prstGeom>
              <a:ln w="57150" cap="sq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07480" y="2908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03648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71712" y="325828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47664" y="24301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dirty="0" smtClean="0">
                    <a:solidFill>
                      <a:srgbClr val="C00000"/>
                    </a:solidFill>
                  </a:rPr>
                  <a:t>0</a:t>
                </a:r>
                <a:endParaRPr lang="da-DK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2580088" y="4911440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2515518" y="4909418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2519784" y="48628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494829" y="3700332"/>
              <a:ext cx="165598" cy="2551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6660427" y="3695310"/>
              <a:ext cx="86324" cy="2781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660428" y="3695309"/>
              <a:ext cx="222756" cy="2601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660428" y="3700334"/>
              <a:ext cx="691965" cy="2493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5652120" y="3864758"/>
              <a:ext cx="966584" cy="5962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90712" y="3864758"/>
              <a:ext cx="966584" cy="5962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 flipV="1">
              <a:off x="7180882" y="401675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116312" y="4014733"/>
              <a:ext cx="65836" cy="1645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120578" y="39681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 flipV="1">
              <a:off x="6660763" y="3704801"/>
              <a:ext cx="889686" cy="233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669819" y="3704555"/>
              <a:ext cx="516835" cy="31805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6049647" y="4020205"/>
              <a:ext cx="85894" cy="16394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985077" y="4018184"/>
              <a:ext cx="65836" cy="16459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989343" y="397157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6363386" y="3701271"/>
              <a:ext cx="290316" cy="2541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025272" y="3701271"/>
              <a:ext cx="646082" cy="2330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750770" y="3690679"/>
              <a:ext cx="909993" cy="259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6605384" y="364502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055419" y="3690679"/>
              <a:ext cx="615935" cy="33537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837209" y="410861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89609" y="41121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59767" y="40993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 smtClean="0">
                  <a:solidFill>
                    <a:srgbClr val="C00000"/>
                  </a:solidFill>
                </a:rPr>
                <a:t>i</a:t>
              </a:r>
              <a:endParaRPr lang="da-DK" i="1" dirty="0">
                <a:solidFill>
                  <a:srgbClr val="C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12167" y="41028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i="1" dirty="0">
                  <a:solidFill>
                    <a:srgbClr val="C00000"/>
                  </a:solidFill>
                </a:rPr>
                <a:t>j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da-DK" sz="2400" b="0" i="0" smtClean="0">
                                <a:latin typeface="+mj-lt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1" smtClean="0">
                                <a:latin typeface="+mj-lt"/>
                              </a:rPr>
                              <m:t>i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da-DK" sz="2400" b="0" i="0" smtClean="0">
                                <a:latin typeface="+mj-lt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da-DK" sz="2400" b="0" i="1" smtClean="0">
                                <a:latin typeface="+mj-lt"/>
                                <a:ea typeface="Cambria Math"/>
                              </a:rPr>
                              <m:t>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da-DK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smtClean="0">
                                    <a:latin typeface="+mj-lt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1" smtClean="0">
                                    <a:latin typeface="+mj-lt"/>
                                  </a:rPr>
                                  <m:t>j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i="0" smtClean="0">
                                    <a:latin typeface="+mj-lt"/>
                                    <a:ea typeface="Cambria Math"/>
                                  </a:rPr>
                                  <m:t>≤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da-DK" sz="2400" b="0" i="1" smtClean="0">
                                    <a:latin typeface="+mj-lt"/>
                                  </a:rPr>
                                  <m:t>d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>
                                        <a:latin typeface="+mj-lt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da-DK" sz="2400" dirty="0">
                                    <a:latin typeface="+mj-lt"/>
                                  </a:rPr>
                                  <m:t>·</m:t>
                                </m:r>
                                <m:sSup>
                                  <m:sSupPr>
                                    <m:ctrlPr>
                                      <a:rPr lang="da-DK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da-DK" sz="2400" i="1" dirty="0">
                                        <a:latin typeface="+mj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i="1" baseline="-25000" dirty="0">
                                        <a:latin typeface="+mj-lt"/>
                                      </a:rPr>
                                      <m:t>ij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aseline="-25000" dirty="0">
                                        <a:latin typeface="+mj-lt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m:rPr>
                                        <m:nor/>
                                      </m:rPr>
                                      <a:rPr lang="da-DK" sz="2400" i="1">
                                        <a:latin typeface="+mj-lt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da-DK" sz="2400" b="0" i="0" baseline="-25000" smtClean="0">
                                        <a:latin typeface="+mj-l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da-DK" sz="3200" b="1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188" y="4504776"/>
                  <a:ext cx="2574007" cy="10844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6114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5076056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1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668344" y="399577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chemeClr val="tx2"/>
                  </a:solidFill>
                </a:rPr>
                <a:t>G</a:t>
              </a:r>
              <a:r>
                <a:rPr lang="da-DK" b="1" baseline="-25000" dirty="0" smtClean="0">
                  <a:solidFill>
                    <a:schemeClr val="tx2"/>
                  </a:solidFill>
                </a:rPr>
                <a:t>2</a:t>
              </a:r>
              <a:endParaRPr lang="da-DK" b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414718" y="3759423"/>
              <a:ext cx="73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sz="2400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90" name="Left Brace 89"/>
            <p:cNvSpPr/>
            <p:nvPr/>
          </p:nvSpPr>
          <p:spPr>
            <a:xfrm rot="16200000">
              <a:off x="5876057" y="4878438"/>
              <a:ext cx="216024" cy="1486340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27420" y="5651956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double-sum 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 factor </a:t>
              </a:r>
              <a:r>
                <a:rPr lang="da-DK" i="1" dirty="0" smtClean="0">
                  <a:solidFill>
                    <a:schemeClr val="tx2"/>
                  </a:solidFill>
                  <a:sym typeface="Symbol"/>
                </a:rPr>
                <a:t>d</a:t>
              </a:r>
              <a:r>
                <a:rPr lang="da-DK" dirty="0" smtClean="0">
                  <a:solidFill>
                    <a:srgbClr val="C00000"/>
                  </a:solidFill>
                  <a:sym typeface="Symbol"/>
                </a:rPr>
                <a:t> time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992432" y="5445224"/>
              <a:ext cx="468000" cy="46800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da-DK" sz="2400" dirty="0" err="1" smtClean="0"/>
              <a:t>Root</a:t>
            </a:r>
            <a:r>
              <a:rPr lang="da-DK" sz="2400" dirty="0" smtClean="0"/>
              <a:t>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1 </a:t>
            </a:r>
            <a:r>
              <a:rPr lang="da-DK" sz="2400" dirty="0" smtClean="0"/>
              <a:t>and </a:t>
            </a:r>
            <a:r>
              <a:rPr lang="da-DK" sz="2400" i="1" dirty="0" smtClean="0"/>
              <a:t>T</a:t>
            </a:r>
            <a:r>
              <a:rPr lang="da-DK" sz="2400" baseline="-25000" dirty="0" smtClean="0"/>
              <a:t>2</a:t>
            </a:r>
            <a:r>
              <a:rPr lang="da-DK" sz="2400" dirty="0" smtClean="0"/>
              <a:t> </a:t>
            </a:r>
            <a:r>
              <a:rPr lang="da-DK" sz="2400" dirty="0" err="1" smtClean="0"/>
              <a:t>arbitrary</a:t>
            </a:r>
            <a:endParaRPr lang="da-DK" sz="2400" dirty="0" smtClean="0"/>
          </a:p>
          <a:p>
            <a:r>
              <a:rPr lang="da-DK" sz="2400" dirty="0" err="1" smtClean="0"/>
              <a:t>Keep</a:t>
            </a:r>
            <a:r>
              <a:rPr lang="da-DK" sz="2400" dirty="0" smtClean="0"/>
              <a:t> up to </a:t>
            </a:r>
            <a:r>
              <a:rPr lang="da-DK" sz="2400" dirty="0" smtClean="0">
                <a:solidFill>
                  <a:srgbClr val="C00000"/>
                </a:solidFill>
              </a:rPr>
              <a:t>15+38</a:t>
            </a:r>
            <a:r>
              <a:rPr lang="da-DK" sz="2400" i="1" dirty="0" smtClean="0">
                <a:solidFill>
                  <a:srgbClr val="C00000"/>
                </a:solidFill>
              </a:rPr>
              <a:t>d</a:t>
            </a:r>
            <a:r>
              <a:rPr lang="da-DK" sz="2400" dirty="0" smtClean="0"/>
              <a:t> </a:t>
            </a:r>
            <a:r>
              <a:rPr lang="da-DK" sz="2400" dirty="0" err="1" smtClean="0"/>
              <a:t>different</a:t>
            </a:r>
            <a:r>
              <a:rPr lang="da-DK" sz="2400" dirty="0" smtClean="0"/>
              <a:t> </a:t>
            </a:r>
            <a:r>
              <a:rPr lang="da-DK" sz="2400" dirty="0" err="1" smtClean="0"/>
              <a:t>counters</a:t>
            </a:r>
            <a:r>
              <a:rPr lang="da-DK" sz="2400" dirty="0" smtClean="0"/>
              <a:t> per node in </a:t>
            </a:r>
            <a:r>
              <a:rPr lang="da-DK" sz="2400" i="1" dirty="0" smtClean="0"/>
              <a:t>H</a:t>
            </a:r>
            <a:r>
              <a:rPr lang="da-DK" sz="2400" dirty="0" smtClean="0"/>
              <a:t>(</a:t>
            </a:r>
            <a:r>
              <a:rPr lang="da-DK" sz="2400" i="1" dirty="0"/>
              <a:t>T</a:t>
            </a:r>
            <a:r>
              <a:rPr lang="da-DK" sz="2400" baseline="-25000" dirty="0"/>
              <a:t>2</a:t>
            </a:r>
            <a:r>
              <a:rPr lang="da-DK" sz="2400" dirty="0" smtClean="0"/>
              <a:t>)...</a:t>
            </a:r>
            <a:endParaRPr lang="da-DK" sz="2400" i="1" dirty="0"/>
          </a:p>
        </p:txBody>
      </p:sp>
    </p:spTree>
    <p:extLst>
      <p:ext uri="{BB962C8B-B14F-4D97-AF65-F5344CB8AC3E}">
        <p14:creationId xmlns:p14="http://schemas.microsoft.com/office/powerpoint/2010/main" val="5060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ounded Rectangle 116"/>
          <p:cNvSpPr/>
          <p:nvPr/>
        </p:nvSpPr>
        <p:spPr>
          <a:xfrm>
            <a:off x="5818021" y="6333754"/>
            <a:ext cx="972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6" name="Rounded Rectangle 115"/>
          <p:cNvSpPr/>
          <p:nvPr/>
        </p:nvSpPr>
        <p:spPr>
          <a:xfrm>
            <a:off x="4494167" y="6335750"/>
            <a:ext cx="936000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6"/>
            <a:ext cx="8229600" cy="799974"/>
          </a:xfrm>
        </p:spPr>
        <p:txBody>
          <a:bodyPr>
            <a:normAutofit/>
          </a:bodyPr>
          <a:lstStyle/>
          <a:p>
            <a:r>
              <a:rPr lang="da-DK" dirty="0" smtClean="0"/>
              <a:t>Distance </a:t>
            </a:r>
            <a:r>
              <a:rPr lang="da-DK" dirty="0" err="1" smtClean="0"/>
              <a:t>Computation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94037"/>
              </p:ext>
            </p:extLst>
          </p:nvPr>
        </p:nvGraphicFramePr>
        <p:xfrm>
          <a:off x="1154089" y="1237814"/>
          <a:ext cx="6211402" cy="42794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00"/>
                <a:gridCol w="1413701"/>
                <a:gridCol w="2988000"/>
                <a:gridCol w="1413701"/>
              </a:tblGrid>
              <a:tr h="288032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                            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20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848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67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20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Resolved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Agree</a:t>
                      </a:r>
                      <a:endParaRPr lang="da-DK" sz="2000" i="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B </a:t>
                      </a:r>
                      <a:r>
                        <a:rPr lang="da-DK" sz="2000" i="0" baseline="0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da-DK" sz="2000" i="0" baseline="0" dirty="0" err="1" smtClean="0">
                          <a:solidFill>
                            <a:srgbClr val="C00000"/>
                          </a:solidFill>
                        </a:rPr>
                        <a:t>Disagree</a:t>
                      </a:r>
                      <a:endParaRPr lang="da-DK" sz="2000" i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224136">
                <a:tc vMerge="1">
                  <a:txBody>
                    <a:bodyPr/>
                    <a:lstStyle/>
                    <a:p>
                      <a:pPr algn="ctr"/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Unresolved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i="1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endParaRPr lang="da-DK" sz="20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702443" y="2846694"/>
            <a:ext cx="1111240" cy="728237"/>
            <a:chOff x="1419209" y="4005064"/>
            <a:chExt cx="1111240" cy="72823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792310" y="4790910"/>
            <a:ext cx="932100" cy="561775"/>
            <a:chOff x="6090559" y="2365330"/>
            <a:chExt cx="932100" cy="56177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01386" y="4704613"/>
            <a:ext cx="932100" cy="561775"/>
            <a:chOff x="6090559" y="2365330"/>
            <a:chExt cx="932100" cy="56177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7382" y="3048429"/>
            <a:ext cx="932100" cy="561775"/>
            <a:chOff x="6090559" y="2365330"/>
            <a:chExt cx="932100" cy="5617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557491" y="2427650"/>
              <a:ext cx="0" cy="19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95811" y="25577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75579" y="2400357"/>
            <a:ext cx="1111240" cy="728237"/>
            <a:chOff x="1419209" y="4005064"/>
            <a:chExt cx="1111240" cy="72823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3399515" y="3544328"/>
            <a:ext cx="1111240" cy="728237"/>
            <a:chOff x="1419209" y="4005064"/>
            <a:chExt cx="1111240" cy="7282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904248" y="4696456"/>
            <a:ext cx="1111240" cy="728237"/>
            <a:chOff x="1419209" y="4005064"/>
            <a:chExt cx="1111240" cy="728237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407627" y="3544328"/>
            <a:ext cx="1111240" cy="728237"/>
            <a:chOff x="1419209" y="4005064"/>
            <a:chExt cx="1111240" cy="72823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k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j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115" name="Rounded Rectangle 114"/>
          <p:cNvSpPr/>
          <p:nvPr/>
        </p:nvSpPr>
        <p:spPr>
          <a:xfrm>
            <a:off x="4074470" y="6021288"/>
            <a:ext cx="2422066" cy="288032"/>
          </a:xfrm>
          <a:prstGeom prst="roundRect">
            <a:avLst>
              <a:gd name="adj" fmla="val 4005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da-DK" sz="2400" b="1" dirty="0"/>
                      <m:t>–</m:t>
                    </m:r>
                  </m:oMath>
                </a14:m>
                <a:r>
                  <a:rPr lang="da-DK" sz="2400" i="1" dirty="0" smtClean="0"/>
                  <a:t> A</a:t>
                </a:r>
                <a:r>
                  <a:rPr lang="da-DK" sz="2400" b="1" dirty="0" smtClean="0"/>
                  <a:t> – </a:t>
                </a:r>
                <a:r>
                  <a:rPr lang="da-DK" sz="2400" i="1" dirty="0" smtClean="0"/>
                  <a:t>E</a:t>
                </a:r>
                <a:r>
                  <a:rPr lang="da-DK" sz="2400" dirty="0" smtClean="0"/>
                  <a:t> = </a:t>
                </a:r>
                <a:r>
                  <a:rPr lang="da-DK" sz="2400" i="1" dirty="0" smtClean="0"/>
                  <a:t>B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C</a:t>
                </a:r>
                <a:r>
                  <a:rPr lang="da-DK" sz="2400" dirty="0" smtClean="0"/>
                  <a:t> + </a:t>
                </a:r>
                <a:r>
                  <a:rPr lang="da-DK" sz="2400" i="1" dirty="0" smtClean="0"/>
                  <a:t>D          </a:t>
                </a:r>
                <a:endParaRPr lang="da-DK" sz="2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767728"/>
                <a:ext cx="6480720" cy="646844"/>
              </a:xfrm>
              <a:prstGeom prst="rect">
                <a:avLst/>
              </a:prstGeom>
              <a:blipFill rotWithShape="1">
                <a:blip r:embed="rId3"/>
                <a:stretch>
                  <a:fillRect r="-3571" b="-754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000" i="1" dirty="0" smtClean="0"/>
                  <a:t>A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B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C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0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0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00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a-DK" sz="2000" dirty="0" smtClean="0"/>
              </a:p>
              <a:p>
                <a:pPr algn="ctr"/>
                <a:r>
                  <a:rPr lang="da-DK" sz="2000" i="1" dirty="0" smtClean="0"/>
                  <a:t>D</a:t>
                </a:r>
                <a:r>
                  <a:rPr lang="da-DK" sz="2000" dirty="0" smtClean="0"/>
                  <a:t> + </a:t>
                </a:r>
                <a:r>
                  <a:rPr lang="da-DK" sz="2000" i="1" dirty="0" smtClean="0"/>
                  <a:t>E </a:t>
                </a:r>
                <a:r>
                  <a:rPr lang="da-DK" sz="2000" dirty="0" smtClean="0"/>
                  <a:t>and </a:t>
                </a:r>
                <a:r>
                  <a:rPr lang="da-DK" sz="2000" i="1" dirty="0" smtClean="0"/>
                  <a:t>C</a:t>
                </a:r>
                <a:r>
                  <a:rPr lang="da-DK" sz="2000" b="1" i="1" dirty="0" smtClean="0"/>
                  <a:t> </a:t>
                </a:r>
                <a:r>
                  <a:rPr lang="da-DK" sz="2000" dirty="0" smtClean="0"/>
                  <a:t>+ </a:t>
                </a:r>
                <a:r>
                  <a:rPr lang="da-DK" sz="2000" i="1" dirty="0" smtClean="0"/>
                  <a:t>E  </a:t>
                </a:r>
                <a:r>
                  <a:rPr lang="da-DK" sz="2000" b="1" dirty="0" smtClean="0"/>
                  <a:t> </a:t>
                </a:r>
                <a:r>
                  <a:rPr lang="da-DK" sz="2000" dirty="0" err="1" smtClean="0"/>
                  <a:t>unresolved</a:t>
                </a:r>
                <a:r>
                  <a:rPr lang="da-DK" sz="2000" dirty="0" smtClean="0"/>
                  <a:t> in </a:t>
                </a:r>
                <a:r>
                  <a:rPr lang="da-DK" sz="2000" dirty="0" err="1" smtClean="0"/>
                  <a:t>one</a:t>
                </a:r>
                <a:r>
                  <a:rPr lang="da-DK" sz="2000" dirty="0" smtClean="0"/>
                  <a:t> </a:t>
                </a:r>
                <a:r>
                  <a:rPr lang="da-DK" sz="2000" dirty="0" err="1" smtClean="0"/>
                  <a:t>tree</a:t>
                </a:r>
                <a:endParaRPr lang="da-DK" sz="2000" dirty="0" smtClean="0"/>
              </a:p>
              <a:p>
                <a:pPr algn="ctr"/>
                <a:r>
                  <a:rPr lang="da-DK" sz="2000" dirty="0" smtClean="0"/>
                  <a:t>Sufficient to </a:t>
                </a:r>
                <a:r>
                  <a:rPr lang="da-DK" sz="2000" dirty="0" err="1" smtClean="0"/>
                  <a:t>compute</a:t>
                </a:r>
                <a:r>
                  <a:rPr lang="da-DK" sz="2000" dirty="0" smtClean="0"/>
                  <a:t>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E</a:t>
                </a:r>
                <a:r>
                  <a:rPr lang="da-DK" sz="2000" dirty="0" smtClean="0"/>
                  <a:t>   or   </a:t>
                </a:r>
                <a:r>
                  <a:rPr lang="da-DK" sz="2000" i="1" dirty="0" smtClean="0"/>
                  <a:t>A</a:t>
                </a:r>
                <a:r>
                  <a:rPr lang="da-DK" sz="2000" dirty="0" smtClean="0"/>
                  <a:t> and </a:t>
                </a:r>
                <a:r>
                  <a:rPr lang="da-DK" sz="2000" i="1" dirty="0" smtClean="0"/>
                  <a:t>B</a:t>
                </a:r>
                <a:endParaRPr lang="da-DK" sz="20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497244"/>
                <a:ext cx="9074969" cy="1172116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3009032" y="4696456"/>
            <a:ext cx="1111240" cy="728237"/>
            <a:chOff x="1419209" y="4005064"/>
            <a:chExt cx="1111240" cy="728237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2656935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795377" y="4704613"/>
            <a:ext cx="1111240" cy="728237"/>
            <a:chOff x="1419209" y="4005064"/>
            <a:chExt cx="1111240" cy="728237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862411" y="4286055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>
              <a:off x="1419209" y="4005064"/>
              <a:ext cx="1111240" cy="728237"/>
              <a:chOff x="2202127" y="2100739"/>
              <a:chExt cx="1111240" cy="728237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876375" y="216573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659489" y="2171556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2443489" y="238388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202127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767489" y="24596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025335" y="223510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i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595989" y="2340164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2821901" y="2100739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4255691">
            <a:off x="7426416" y="4519305"/>
            <a:ext cx="581855" cy="239623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8" name="Down Arrow 117"/>
          <p:cNvSpPr/>
          <p:nvPr/>
        </p:nvSpPr>
        <p:spPr>
          <a:xfrm rot="4255691">
            <a:off x="7429465" y="3541230"/>
            <a:ext cx="581855" cy="180850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 smtClean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19" name="Down Arrow 118"/>
          <p:cNvSpPr/>
          <p:nvPr/>
        </p:nvSpPr>
        <p:spPr>
          <a:xfrm rot="17652120">
            <a:off x="2248577" y="568819"/>
            <a:ext cx="581855" cy="2774532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>
                <a:solidFill>
                  <a:srgbClr val="C00000"/>
                </a:solidFill>
              </a:rPr>
              <a:t>·log</a:t>
            </a:r>
            <a:r>
              <a:rPr lang="da-DK" sz="1600" dirty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triplets &amp;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120" name="Down Arrow 119"/>
          <p:cNvSpPr/>
          <p:nvPr/>
        </p:nvSpPr>
        <p:spPr>
          <a:xfrm rot="15969397">
            <a:off x="2225141" y="2759069"/>
            <a:ext cx="581855" cy="20583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a-DK" sz="1600" dirty="0" smtClean="0">
                <a:solidFill>
                  <a:srgbClr val="C00000"/>
                </a:solidFill>
              </a:rPr>
              <a:t>O(</a:t>
            </a:r>
            <a:r>
              <a:rPr lang="da-DK" sz="1600" i="1" dirty="0" err="1" smtClean="0">
                <a:solidFill>
                  <a:schemeClr val="tx2"/>
                </a:solidFill>
              </a:rPr>
              <a:t>d</a:t>
            </a:r>
            <a:r>
              <a:rPr lang="da-DK" sz="1600" dirty="0" err="1" smtClean="0">
                <a:solidFill>
                  <a:srgbClr val="C00000"/>
                </a:solidFill>
              </a:rPr>
              <a:t>·</a:t>
            </a:r>
            <a:r>
              <a:rPr lang="da-DK" sz="1600" i="1" dirty="0" err="1" smtClean="0">
                <a:solidFill>
                  <a:srgbClr val="C00000"/>
                </a:solidFill>
              </a:rPr>
              <a:t>n</a:t>
            </a:r>
            <a:r>
              <a:rPr lang="da-DK" sz="1600" dirty="0" err="1" smtClean="0">
                <a:solidFill>
                  <a:srgbClr val="C00000"/>
                </a:solidFill>
              </a:rPr>
              <a:t>·log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i="1" dirty="0">
                <a:solidFill>
                  <a:srgbClr val="C00000"/>
                </a:solidFill>
              </a:rPr>
              <a:t>n</a:t>
            </a:r>
            <a:r>
              <a:rPr lang="da-DK" sz="1600" dirty="0" smtClean="0">
                <a:solidFill>
                  <a:srgbClr val="C00000"/>
                </a:solidFill>
              </a:rPr>
              <a:t>) </a:t>
            </a:r>
            <a:r>
              <a:rPr lang="da-DK" sz="1600" dirty="0" err="1" smtClean="0">
                <a:solidFill>
                  <a:srgbClr val="C00000"/>
                </a:solidFill>
              </a:rPr>
              <a:t>quartets</a:t>
            </a:r>
            <a:endParaRPr lang="da-DK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92" y="116632"/>
            <a:ext cx="5122912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 t="2336" r="20644" b="3761"/>
          <a:stretch/>
        </p:blipFill>
        <p:spPr bwMode="auto">
          <a:xfrm>
            <a:off x="3707904" y="4801592"/>
            <a:ext cx="3950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43" y="4801592"/>
            <a:ext cx="59395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5297" r="2689" b="24663"/>
          <a:stretch/>
        </p:blipFill>
        <p:spPr bwMode="auto">
          <a:xfrm>
            <a:off x="6221939" y="4801592"/>
            <a:ext cx="116237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0412" r="2689" b="10095"/>
          <a:stretch/>
        </p:blipFill>
        <p:spPr bwMode="auto">
          <a:xfrm>
            <a:off x="7734107" y="4801592"/>
            <a:ext cx="7263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35696" y="4190752"/>
            <a:ext cx="648072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22759"/>
              </p:ext>
            </p:extLst>
          </p:nvPr>
        </p:nvGraphicFramePr>
        <p:xfrm>
          <a:off x="467544" y="5706755"/>
          <a:ext cx="831115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192"/>
                <a:gridCol w="1385192"/>
                <a:gridCol w="1385192"/>
                <a:gridCol w="1385192"/>
                <a:gridCol w="1385192"/>
                <a:gridCol w="1385192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Bonobo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Chimpanzee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Human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Neanderthal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Gorilla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Orangutan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1181208" y="1921272"/>
            <a:ext cx="3606816" cy="2771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5856" y="3073400"/>
            <a:ext cx="1950632" cy="1619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23928" y="4191620"/>
            <a:ext cx="654488" cy="50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788024" y="1921272"/>
            <a:ext cx="3309245" cy="2771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025900" y="2489076"/>
            <a:ext cx="2634334" cy="2203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221856" y="301940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6" name="Oval 45"/>
          <p:cNvSpPr/>
          <p:nvPr/>
        </p:nvSpPr>
        <p:spPr>
          <a:xfrm>
            <a:off x="4537116" y="4111352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Oval 46"/>
          <p:cNvSpPr/>
          <p:nvPr/>
        </p:nvSpPr>
        <p:spPr>
          <a:xfrm>
            <a:off x="3984600" y="244777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Oval 47"/>
          <p:cNvSpPr/>
          <p:nvPr/>
        </p:nvSpPr>
        <p:spPr>
          <a:xfrm>
            <a:off x="1781696" y="4121286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Oval 48"/>
          <p:cNvSpPr/>
          <p:nvPr/>
        </p:nvSpPr>
        <p:spPr>
          <a:xfrm>
            <a:off x="4739332" y="1861964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63" name="Down Arrow 2062"/>
          <p:cNvSpPr/>
          <p:nvPr/>
        </p:nvSpPr>
        <p:spPr>
          <a:xfrm>
            <a:off x="8226406" y="2132856"/>
            <a:ext cx="684000" cy="212300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000" b="1" dirty="0" smtClean="0">
                <a:solidFill>
                  <a:schemeClr val="bg1"/>
                </a:solidFill>
              </a:rPr>
              <a:t>Time</a:t>
            </a:r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352276" y="116632"/>
            <a:ext cx="2720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u="sng" dirty="0" err="1" smtClean="0"/>
              <a:t>Rooted</a:t>
            </a:r>
            <a:endParaRPr lang="da-DK" u="sng" dirty="0"/>
          </a:p>
        </p:txBody>
      </p:sp>
      <p:pic>
        <p:nvPicPr>
          <p:cNvPr id="1026" name="Picture 2" descr="\\ad.nfit.au.dk\NFDFS\Users\gerth\Desktop\Pictur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01592"/>
            <a:ext cx="64286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d.nfit.au.dk\NFDFS\Users\gerth\Desktop\Picture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1592"/>
            <a:ext cx="82653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01924"/>
              </p:ext>
            </p:extLst>
          </p:nvPr>
        </p:nvGraphicFramePr>
        <p:xfrm>
          <a:off x="1022722" y="1093386"/>
          <a:ext cx="7108113" cy="460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000"/>
                <a:gridCol w="1466005"/>
                <a:gridCol w="1336604"/>
                <a:gridCol w="1557285"/>
                <a:gridCol w="1308219"/>
              </a:tblGrid>
              <a:tr h="749175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Unrooted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distance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939125">
                <a:tc>
                  <a:txBody>
                    <a:bodyPr/>
                    <a:lstStyle/>
                    <a:p>
                      <a:pPr algn="ctr"/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Binary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CPQ 1996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3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err="1" smtClean="0"/>
                        <a:t>n</a:t>
                      </a:r>
                      <a:r>
                        <a:rPr lang="da-DK" sz="2000" dirty="0" err="1" smtClean="0">
                          <a:sym typeface="Symbol"/>
                        </a:rPr>
                        <a:t></a:t>
                      </a:r>
                      <a:r>
                        <a:rPr lang="da-DK" sz="2000" dirty="0" err="1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  <a:endParaRPr lang="da-DK" sz="20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 1985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BTKL 2000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2001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BFP 2003</a:t>
                      </a:r>
                      <a:endParaRPr lang="da-DK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Degrees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dirty="0" smtClean="0">
                          <a:solidFill>
                            <a:srgbClr val="C00000"/>
                          </a:solidFill>
                          <a:sym typeface="Symbol"/>
                        </a:rPr>
                        <a:t> 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  <a:sym typeface="Symbol"/>
                        </a:rPr>
                        <a:t>d</a:t>
                      </a:r>
                      <a:endParaRPr lang="da-DK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baseline="30000" dirty="0" smtClean="0"/>
                        <a:t>2</a:t>
                      </a:r>
                      <a:r>
                        <a:rPr lang="da-DK" sz="20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BDF 2011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endParaRPr lang="da-DK" sz="20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dirty="0" smtClean="0"/>
                        <a:t>O(</a:t>
                      </a:r>
                      <a:r>
                        <a:rPr lang="da-DK" sz="2000" i="1" dirty="0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800" i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baseline="30000" dirty="0" smtClean="0"/>
                        <a:t>9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i="1" dirty="0" smtClean="0"/>
                        <a:t>n</a:t>
                      </a:r>
                      <a:r>
                        <a:rPr lang="da-DK" sz="2000" dirty="0" smtClean="0">
                          <a:sym typeface="Symbol"/>
                        </a:rPr>
                        <a:t></a:t>
                      </a:r>
                      <a:r>
                        <a:rPr lang="da-DK" sz="2000" dirty="0" smtClean="0"/>
                        <a:t>log</a:t>
                      </a:r>
                      <a:r>
                        <a:rPr lang="da-DK" sz="2000" baseline="0" dirty="0" smtClean="0"/>
                        <a:t> </a:t>
                      </a:r>
                      <a:r>
                        <a:rPr lang="da-DK" sz="2000" i="1" baseline="0" dirty="0" smtClean="0"/>
                        <a:t>n</a:t>
                      </a:r>
                      <a:r>
                        <a:rPr lang="da-DK" sz="2000" baseline="0" dirty="0" smtClean="0"/>
                        <a:t>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da-DK" sz="2000" u="none" strike="noStrike" kern="1200" baseline="0" dirty="0" smtClean="0"/>
                        <a:t>O(</a:t>
                      </a:r>
                      <a:r>
                        <a:rPr lang="da-DK" sz="2000" i="1" u="none" strike="noStrike" kern="1200" baseline="0" dirty="0" smtClean="0"/>
                        <a:t>n</a:t>
                      </a:r>
                      <a:r>
                        <a:rPr lang="da-DK" sz="2000" u="none" strike="noStrike" kern="1200" baseline="30000" dirty="0" smtClean="0"/>
                        <a:t>2.688</a:t>
                      </a:r>
                      <a:r>
                        <a:rPr lang="da-DK" sz="2000" u="none" strike="noStrike" kern="12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 smtClean="0">
                          <a:solidFill>
                            <a:srgbClr val="C00000"/>
                          </a:solidFill>
                        </a:rPr>
                        <a:t>O(</a:t>
                      </a:r>
                      <a:r>
                        <a:rPr lang="da-DK" sz="2000" i="1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i="1" dirty="0" err="1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  <a:sym typeface="Symbol"/>
                        </a:rPr>
                        <a:t></a:t>
                      </a:r>
                      <a:r>
                        <a:rPr lang="da-DK" sz="2000" dirty="0" err="1" smtClean="0">
                          <a:solidFill>
                            <a:srgbClr val="C00000"/>
                          </a:solidFill>
                        </a:rPr>
                        <a:t>log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2000" i="1" baseline="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da-DK" sz="20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da-DK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4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SPMBF 2007</a:t>
                      </a:r>
                      <a:b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da-DK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NKMP 2011</a:t>
                      </a:r>
                      <a:r>
                        <a:rPr lang="da-DK" sz="1400" baseline="0" dirty="0" smtClean="0"/>
                        <a:t/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>
                          <a:solidFill>
                            <a:srgbClr val="C00000"/>
                          </a:solidFill>
                        </a:rPr>
                        <a:t>[SODA 2013]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60619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 smtClean="0">
                <a:solidFill>
                  <a:schemeClr val="tx2"/>
                </a:solidFill>
              </a:rPr>
              <a:t>d</a:t>
            </a:r>
            <a:r>
              <a:rPr lang="da-DK" dirty="0" smtClean="0"/>
              <a:t> = maximal </a:t>
            </a:r>
            <a:r>
              <a:rPr lang="da-DK" dirty="0" err="1" smtClean="0"/>
              <a:t>degree</a:t>
            </a:r>
            <a:r>
              <a:rPr lang="da-DK" dirty="0" smtClean="0"/>
              <a:t> of </a:t>
            </a:r>
            <a:r>
              <a:rPr lang="da-DK" dirty="0" err="1" smtClean="0"/>
              <a:t>any</a:t>
            </a:r>
            <a:r>
              <a:rPr lang="da-DK" dirty="0" smtClean="0"/>
              <a:t> node in </a:t>
            </a:r>
            <a:r>
              <a:rPr lang="da-DK" i="1" dirty="0" smtClean="0"/>
              <a:t>T</a:t>
            </a:r>
            <a:r>
              <a:rPr lang="da-DK" baseline="-25000" dirty="0" smtClean="0"/>
              <a:t>1</a:t>
            </a:r>
            <a:r>
              <a:rPr lang="da-DK" dirty="0" smtClean="0"/>
              <a:t> and </a:t>
            </a:r>
            <a:r>
              <a:rPr lang="da-DK" i="1" dirty="0" smtClean="0"/>
              <a:t>T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446889" y="2101527"/>
            <a:ext cx="818005" cy="702196"/>
            <a:chOff x="3563888" y="1215273"/>
            <a:chExt cx="1602091" cy="1535510"/>
          </a:xfrm>
        </p:grpSpPr>
        <p:grpSp>
          <p:nvGrpSpPr>
            <p:cNvPr id="6" name="Group 5"/>
            <p:cNvGrpSpPr/>
            <p:nvPr/>
          </p:nvGrpSpPr>
          <p:grpSpPr>
            <a:xfrm>
              <a:off x="3563888" y="1268760"/>
              <a:ext cx="1602091" cy="1482023"/>
              <a:chOff x="1597362" y="4130559"/>
              <a:chExt cx="1602091" cy="148202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387711" y="4130559"/>
                <a:ext cx="414216" cy="312615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608364" y="4437330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2801362" y="4445281"/>
                <a:ext cx="192280" cy="34884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415367" y="4810972"/>
                <a:ext cx="192997" cy="3717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2608367" y="4812354"/>
                <a:ext cx="182639" cy="361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748819" y="4422099"/>
                <a:ext cx="192997" cy="37178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1941817" y="4423479"/>
                <a:ext cx="188320" cy="370409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926084" y="4130559"/>
                <a:ext cx="469443" cy="29292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95816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 smtClean="0">
                    <a:solidFill>
                      <a:srgbClr val="C00000"/>
                    </a:solidFill>
                  </a:rPr>
                  <a:t>1</a:t>
                </a:r>
                <a:endParaRPr lang="da-DK" sz="1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0316" y="5074164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11421" y="4685917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597362" y="4685719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47858" y="5074033"/>
                <a:ext cx="288032" cy="53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000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54343" y="1215273"/>
              <a:ext cx="964281" cy="789280"/>
              <a:chOff x="1887817" y="4077072"/>
              <a:chExt cx="964281" cy="78928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87817" y="4369478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4098" y="4379535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35495" y="407707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562315" y="4758352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000" b="1"/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6561712" y="1910441"/>
            <a:ext cx="696403" cy="967294"/>
            <a:chOff x="1100526" y="3849070"/>
            <a:chExt cx="1512333" cy="207524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351837" y="4218346"/>
              <a:ext cx="1009686" cy="1335149"/>
              <a:chOff x="1351837" y="4202444"/>
              <a:chExt cx="1009686" cy="1335149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1776088" y="5238642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756798" y="4551114"/>
                <a:ext cx="234936" cy="34090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1764453" y="4865004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1979414" y="4756757"/>
                <a:ext cx="382109" cy="12475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1420975" y="425949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1351837" y="5225500"/>
                <a:ext cx="399686" cy="1298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1750800" y="4202444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TextBox 206"/>
            <p:cNvSpPr txBox="1"/>
            <p:nvPr/>
          </p:nvSpPr>
          <p:spPr>
            <a:xfrm>
              <a:off x="1951813" y="5396072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4826" y="4487509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161440" y="3989670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975150" y="3849070"/>
              <a:ext cx="288033" cy="528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100526" y="4990616"/>
              <a:ext cx="288033" cy="52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219" name="Oval 218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1" name="Oval 220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17085" y="4117750"/>
            <a:ext cx="818005" cy="702196"/>
            <a:chOff x="2802515" y="4581128"/>
            <a:chExt cx="818005" cy="702196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3317877" y="4921623"/>
              <a:ext cx="3990" cy="1652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3206057" y="4605508"/>
              <a:ext cx="3990" cy="1652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2802515" y="4581128"/>
              <a:ext cx="818005" cy="702196"/>
              <a:chOff x="3563888" y="1215273"/>
              <a:chExt cx="1602091" cy="153551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563888" y="1268760"/>
                <a:ext cx="1602091" cy="1482023"/>
                <a:chOff x="1597362" y="4130559"/>
                <a:chExt cx="1602091" cy="1482023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387711" y="4130559"/>
                  <a:ext cx="414216" cy="312615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2608364" y="4437330"/>
                  <a:ext cx="192997" cy="3717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 flipV="1">
                  <a:off x="2801362" y="4445281"/>
                  <a:ext cx="192280" cy="348848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415367" y="4810972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 flipV="1">
                  <a:off x="2608367" y="4812354"/>
                  <a:ext cx="182639" cy="361346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748819" y="4422099"/>
                  <a:ext cx="192997" cy="37178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1941817" y="4423479"/>
                  <a:ext cx="188320" cy="370409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926084" y="4130559"/>
                  <a:ext cx="469443" cy="29292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/>
                <p:cNvSpPr txBox="1"/>
                <p:nvPr/>
              </p:nvSpPr>
              <p:spPr>
                <a:xfrm>
                  <a:off x="1995816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da-DK" sz="10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670316" y="5074164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911421" y="4685917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597362" y="4685719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3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47858" y="5074033"/>
                  <a:ext cx="288032" cy="53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sz="1000" b="1" dirty="0">
                      <a:solidFill>
                        <a:srgbClr val="C0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854343" y="1215273"/>
                <a:ext cx="964281" cy="789280"/>
                <a:chOff x="1887817" y="4077072"/>
                <a:chExt cx="964281" cy="78928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887817" y="4369478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744098" y="4379535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335495" y="407707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62315" y="4758352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000" b="1"/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>
            <a:xfrm>
              <a:off x="3251147" y="5037042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32436" y="4708296"/>
              <a:ext cx="14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919266" y="3901726"/>
            <a:ext cx="1440160" cy="880808"/>
            <a:chOff x="6804248" y="4287604"/>
            <a:chExt cx="1440160" cy="88080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7132881" y="4734685"/>
              <a:ext cx="67318" cy="1795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/>
            <p:cNvGrpSpPr/>
            <p:nvPr/>
          </p:nvGrpSpPr>
          <p:grpSpPr>
            <a:xfrm>
              <a:off x="6997558" y="4468308"/>
              <a:ext cx="548894" cy="409596"/>
              <a:chOff x="3373789" y="4249786"/>
              <a:chExt cx="1313240" cy="99163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4232337" y="4660357"/>
                <a:ext cx="215566" cy="29895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470688" y="4882621"/>
                <a:ext cx="219232" cy="35880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3698105" y="4652767"/>
                <a:ext cx="532959" cy="229058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3373789" y="4605882"/>
                <a:ext cx="315373" cy="278273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4244875" y="4550025"/>
                <a:ext cx="442154" cy="111772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4219653" y="4249786"/>
                <a:ext cx="63672" cy="402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/>
            <p:cNvSpPr txBox="1"/>
            <p:nvPr/>
          </p:nvSpPr>
          <p:spPr>
            <a:xfrm>
              <a:off x="6804248" y="4817913"/>
              <a:ext cx="3255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12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885437" y="4458728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547956" y="4460040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186728" y="4287604"/>
              <a:ext cx="396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10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7110541" y="4711029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32575" y="4613994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7155873" y="4856057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6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7433006" y="4755348"/>
              <a:ext cx="18049" cy="1728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363482" y="4877311"/>
              <a:ext cx="1203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>
                  <a:solidFill>
                    <a:srgbClr val="C00000"/>
                  </a:solidFill>
                </a:rPr>
                <a:t>7</a:t>
              </a: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7444226" y="4768345"/>
              <a:ext cx="280491" cy="336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13944" y="4805567"/>
              <a:ext cx="12327" cy="172875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730112" y="4806592"/>
              <a:ext cx="131816" cy="114941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7724393" y="4626318"/>
              <a:ext cx="16525" cy="16611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28205" y="4706427"/>
              <a:ext cx="222760" cy="94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956738" y="4663989"/>
              <a:ext cx="184807" cy="4616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7946195" y="4539975"/>
              <a:ext cx="26615" cy="166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420762" y="473333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99" name="Oval 98"/>
            <p:cNvSpPr/>
            <p:nvPr/>
          </p:nvSpPr>
          <p:spPr>
            <a:xfrm>
              <a:off x="7702557" y="4786273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28065" y="4686145"/>
              <a:ext cx="45141" cy="446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0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24328" y="4922191"/>
              <a:ext cx="3824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13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62792" y="4838963"/>
              <a:ext cx="3427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11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32964" y="4362299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5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134963" y="4531560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8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02915" y="4437112"/>
              <a:ext cx="10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>
                  <a:solidFill>
                    <a:srgbClr val="C00000"/>
                  </a:solidFill>
                </a:rPr>
                <a:t>9</a:t>
              </a:r>
              <a:endParaRPr lang="da-DK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 flipV="1">
            <a:off x="6308686" y="5845914"/>
            <a:ext cx="2655802" cy="895454"/>
          </a:xfrm>
          <a:prstGeom prst="cloudCallout">
            <a:avLst>
              <a:gd name="adj1" fmla="val -30286"/>
              <a:gd name="adj2" fmla="val 7023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6061938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O(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07" name="Cloud Callout 106"/>
          <p:cNvSpPr/>
          <p:nvPr/>
        </p:nvSpPr>
        <p:spPr>
          <a:xfrm flipV="1">
            <a:off x="107504" y="3181618"/>
            <a:ext cx="2232248" cy="895454"/>
          </a:xfrm>
          <a:prstGeom prst="cloudCallout">
            <a:avLst>
              <a:gd name="adj1" fmla="val 62306"/>
              <a:gd name="adj2" fmla="val 3177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da-DK" dirty="0"/>
          </a:p>
        </p:txBody>
      </p:sp>
      <p:sp>
        <p:nvSpPr>
          <p:cNvPr id="109" name="TextBox 108"/>
          <p:cNvSpPr txBox="1"/>
          <p:nvPr/>
        </p:nvSpPr>
        <p:spPr>
          <a:xfrm>
            <a:off x="86618" y="3356992"/>
            <a:ext cx="210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o</a:t>
            </a:r>
            <a:r>
              <a:rPr lang="da-DK" sz="2400" dirty="0" smtClean="0">
                <a:solidFill>
                  <a:srgbClr val="C00000"/>
                </a:solidFill>
              </a:rPr>
              <a:t>(</a:t>
            </a:r>
            <a:r>
              <a:rPr lang="da-DK" sz="2400" i="1" dirty="0" err="1" smtClean="0">
                <a:solidFill>
                  <a:srgbClr val="C00000"/>
                </a:solidFill>
              </a:rPr>
              <a:t>n</a:t>
            </a:r>
            <a:r>
              <a:rPr lang="da-DK" sz="2400" dirty="0" err="1" smtClean="0">
                <a:solidFill>
                  <a:srgbClr val="C00000"/>
                </a:solidFill>
              </a:rPr>
              <a:t>·log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i="1" dirty="0" smtClean="0">
                <a:solidFill>
                  <a:srgbClr val="C00000"/>
                </a:solidFill>
              </a:rPr>
              <a:t>n</a:t>
            </a:r>
            <a:r>
              <a:rPr lang="da-DK" sz="2400" dirty="0" smtClean="0">
                <a:solidFill>
                  <a:srgbClr val="C00000"/>
                </a:solidFill>
              </a:rPr>
              <a:t>) ?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1916832"/>
            <a:ext cx="750971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a-DK" sz="20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T</a:t>
            </a:r>
            <a:r>
              <a:rPr lang="da-DK" sz="20000" b="1" baseline="16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h</a:t>
            </a:r>
            <a:r>
              <a:rPr lang="da-DK" sz="20000" b="1" baseline="-4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e</a:t>
            </a:r>
            <a:r>
              <a:rPr lang="da-DK" sz="20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 E</a:t>
            </a:r>
            <a:r>
              <a:rPr lang="da-DK" sz="20000" b="1" baseline="-10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n</a:t>
            </a:r>
            <a:r>
              <a:rPr lang="da-DK" sz="20000" b="1" baseline="12000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d</a:t>
            </a:r>
            <a:endParaRPr lang="da-DK" sz="20000" b="1" baseline="12000" dirty="0">
              <a:ln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4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07" grpId="0" animBg="1"/>
      <p:bldP spid="109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712968" cy="1143000"/>
          </a:xfrm>
        </p:spPr>
        <p:txBody>
          <a:bodyPr/>
          <a:lstStyle/>
          <a:p>
            <a:r>
              <a:rPr lang="da-DK" u="sng" dirty="0" err="1" smtClean="0"/>
              <a:t>Unrooted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da-DK" dirty="0"/>
          </a:p>
        </p:txBody>
      </p:sp>
      <p:pic>
        <p:nvPicPr>
          <p:cNvPr id="3074" name="Picture 2" descr="http://upload.wikimedia.org/wikipedia/commons/0/0e/MyosinUnrooted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80" y="1052736"/>
            <a:ext cx="7443944" cy="52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720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Dominant </a:t>
            </a:r>
            <a:r>
              <a:rPr lang="da-DK" b="1" dirty="0" err="1" smtClean="0">
                <a:solidFill>
                  <a:srgbClr val="C00000"/>
                </a:solidFill>
              </a:rPr>
              <a:t>modern</a:t>
            </a:r>
            <a:r>
              <a:rPr lang="da-DK" b="1" dirty="0" smtClean="0">
                <a:solidFill>
                  <a:srgbClr val="C00000"/>
                </a:solidFill>
              </a:rPr>
              <a:t> approach </a:t>
            </a:r>
            <a:r>
              <a:rPr lang="da-DK" b="1" dirty="0">
                <a:solidFill>
                  <a:srgbClr val="C00000"/>
                </a:solidFill>
              </a:rPr>
              <a:t>to </a:t>
            </a:r>
            <a:r>
              <a:rPr lang="da-DK" b="1" dirty="0" err="1" smtClean="0">
                <a:solidFill>
                  <a:srgbClr val="C00000"/>
                </a:solidFill>
              </a:rPr>
              <a:t>study</a:t>
            </a:r>
            <a:r>
              <a:rPr lang="da-DK" b="1" dirty="0" smtClean="0">
                <a:solidFill>
                  <a:srgbClr val="C00000"/>
                </a:solidFill>
              </a:rPr>
              <a:t> evolution is from DNA </a:t>
            </a:r>
            <a:r>
              <a:rPr lang="da-DK" b="1" dirty="0" err="1" smtClean="0">
                <a:solidFill>
                  <a:srgbClr val="C00000"/>
                </a:solidFill>
              </a:rPr>
              <a:t>analysis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Constructing</a:t>
            </a:r>
            <a:r>
              <a:rPr lang="da-DK" dirty="0" smtClean="0"/>
              <a:t> </a:t>
            </a:r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Trees</a:t>
            </a:r>
            <a:r>
              <a:rPr lang="da-DK" dirty="0" smtClean="0"/>
              <a:t> – </a:t>
            </a:r>
            <a:br>
              <a:rPr lang="da-DK" dirty="0" smtClean="0"/>
            </a:br>
            <a:r>
              <a:rPr lang="da-DK" dirty="0" err="1" smtClean="0"/>
              <a:t>Binary</a:t>
            </a:r>
            <a:r>
              <a:rPr lang="da-DK" dirty="0" smtClean="0"/>
              <a:t> or </a:t>
            </a:r>
            <a:r>
              <a:rPr lang="da-DK" dirty="0" err="1" smtClean="0"/>
              <a:t>Arbitrary</a:t>
            </a:r>
            <a:r>
              <a:rPr lang="da-DK" dirty="0" smtClean="0"/>
              <a:t> </a:t>
            </a:r>
            <a:r>
              <a:rPr lang="da-DK" dirty="0" err="1" smtClean="0"/>
              <a:t>Degrees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952" y="1711072"/>
            <a:ext cx="22425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dirty="0" err="1" smtClean="0"/>
              <a:t>Sequence</a:t>
            </a:r>
            <a:r>
              <a:rPr lang="da-DK" sz="2400" dirty="0" smtClean="0"/>
              <a:t>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1484784"/>
            <a:ext cx="224259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2400" dirty="0" smtClean="0"/>
              <a:t>Distance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69565"/>
              </p:ext>
            </p:extLst>
          </p:nvPr>
        </p:nvGraphicFramePr>
        <p:xfrm>
          <a:off x="4726360" y="1844824"/>
          <a:ext cx="194231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324000"/>
                <a:gridCol w="324000"/>
                <a:gridCol w="324000"/>
                <a:gridCol w="324000"/>
                <a:gridCol w="324000"/>
              </a:tblGrid>
              <a:tr h="213556">
                <a:tc>
                  <a:txBody>
                    <a:bodyPr/>
                    <a:lstStyle/>
                    <a:p>
                      <a:pPr algn="ctr"/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···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da-DK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165304"/>
            <a:ext cx="2818656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Neighbor</a:t>
            </a:r>
            <a:r>
              <a:rPr lang="da-DK" sz="2000" dirty="0" smtClean="0">
                <a:solidFill>
                  <a:srgbClr val="C00000"/>
                </a:solidFill>
              </a:rPr>
              <a:t> </a:t>
            </a:r>
            <a:r>
              <a:rPr lang="da-DK" sz="2000" dirty="0" err="1">
                <a:solidFill>
                  <a:srgbClr val="C00000"/>
                </a:solidFill>
              </a:rPr>
              <a:t>J</a:t>
            </a:r>
            <a:r>
              <a:rPr lang="da-DK" sz="2000" dirty="0" err="1" smtClean="0">
                <a:solidFill>
                  <a:srgbClr val="C00000"/>
                </a:solidFill>
              </a:rPr>
              <a:t>oining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Saitou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Nei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 1987 ]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5816" y="6173255"/>
            <a:ext cx="3312368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>
                <a:solidFill>
                  <a:srgbClr val="C00000"/>
                </a:solidFill>
              </a:rPr>
              <a:t>Refined</a:t>
            </a:r>
            <a:r>
              <a:rPr lang="da-DK" sz="2000" dirty="0" smtClean="0">
                <a:solidFill>
                  <a:srgbClr val="C00000"/>
                </a:solidFill>
              </a:rPr>
              <a:t> 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800" dirty="0" err="1" smtClean="0">
                <a:solidFill>
                  <a:schemeClr val="bg1">
                    <a:lumMod val="50000"/>
                  </a:schemeClr>
                </a:solidFill>
              </a:rPr>
              <a:t>Moulton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, Steel 1999</a:t>
            </a:r>
          </a:p>
          <a:p>
            <a:pPr marL="0" indent="0" algn="ctr">
              <a:lnSpc>
                <a:spcPts val="1200"/>
              </a:lnSpc>
              <a:buNone/>
            </a:pP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[ O(</a:t>
            </a:r>
            <a:r>
              <a:rPr lang="da-DK" sz="18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18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) Brodal </a:t>
            </a:r>
            <a:r>
              <a:rPr lang="da-DK" sz="1800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da-DK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800" dirty="0" smtClean="0">
                <a:solidFill>
                  <a:schemeClr val="bg1">
                    <a:lumMod val="50000"/>
                  </a:schemeClr>
                </a:solidFill>
              </a:rPr>
              <a:t>2003 ]</a:t>
            </a:r>
            <a:endParaRPr lang="da-DK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4168" y="6165304"/>
            <a:ext cx="3142184" cy="950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smtClean="0">
                <a:solidFill>
                  <a:srgbClr val="C00000"/>
                </a:solidFill>
              </a:rPr>
              <a:t>Buneman </a:t>
            </a:r>
            <a:r>
              <a:rPr lang="da-DK" sz="2000" dirty="0" err="1" smtClean="0">
                <a:solidFill>
                  <a:srgbClr val="C00000"/>
                </a:solidFill>
              </a:rPr>
              <a:t>Trees</a:t>
            </a:r>
            <a:endParaRPr lang="da-DK" sz="20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Buneman 1971</a:t>
            </a:r>
            <a:endParaRPr lang="da-DK" sz="19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ts val="1200"/>
              </a:lnSpc>
              <a:buNone/>
            </a:pP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[ </a:t>
            </a:r>
            <a:r>
              <a:rPr lang="da-DK" sz="2000" dirty="0" smtClean="0">
                <a:solidFill>
                  <a:schemeClr val="bg1">
                    <a:lumMod val="50000"/>
                  </a:schemeClr>
                </a:solidFill>
              </a:rPr>
              <a:t>O(</a:t>
            </a:r>
            <a:r>
              <a:rPr lang="da-DK" sz="20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da-DK" sz="2000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da-DK" sz="2000" dirty="0">
                <a:solidFill>
                  <a:schemeClr val="bg1">
                    <a:lumMod val="50000"/>
                  </a:schemeClr>
                </a:solidFill>
              </a:rPr>
              <a:t>) Berry, Bryan 1999 </a:t>
            </a:r>
            <a:r>
              <a:rPr lang="da-DK" sz="19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13012"/>
              </p:ext>
            </p:extLst>
          </p:nvPr>
        </p:nvGraphicFramePr>
        <p:xfrm>
          <a:off x="1019864" y="2143120"/>
          <a:ext cx="20503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12"/>
                <a:gridCol w="1728000"/>
              </a:tblGrid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2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3</a:t>
                      </a:r>
                      <a:endParaRPr lang="da-DK" b="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ym typeface="Symbol"/>
                        </a:rPr>
                        <a:t>···</a:t>
                      </a:r>
                    </a:p>
                    <a:p>
                      <a:pPr algn="ctr"/>
                      <a:endParaRPr lang="da-DK" b="0" dirty="0"/>
                    </a:p>
                  </a:txBody>
                  <a:tcPr marL="0" marR="0" marT="0" marB="0" vert="vert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13556">
                <a:tc>
                  <a:txBody>
                    <a:bodyPr/>
                    <a:lstStyle/>
                    <a:p>
                      <a:pPr algn="ctr"/>
                      <a:r>
                        <a:rPr lang="da-DK" b="0" i="1" dirty="0" smtClean="0"/>
                        <a:t>n</a:t>
                      </a:r>
                      <a:endParaRPr lang="da-DK" b="0" i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58208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ight Arrow 14"/>
          <p:cNvSpPr/>
          <p:nvPr/>
        </p:nvSpPr>
        <p:spPr>
          <a:xfrm>
            <a:off x="6948264" y="2503160"/>
            <a:ext cx="115212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/>
          <p:cNvSpPr txBox="1"/>
          <p:nvPr/>
        </p:nvSpPr>
        <p:spPr>
          <a:xfrm>
            <a:off x="2771800" y="4869160"/>
            <a:ext cx="55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48691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....</a:t>
            </a:r>
            <a:endParaRPr lang="da-DK" dirty="0"/>
          </a:p>
        </p:txBody>
      </p:sp>
      <p:grpSp>
        <p:nvGrpSpPr>
          <p:cNvPr id="66" name="Group 65"/>
          <p:cNvGrpSpPr/>
          <p:nvPr/>
        </p:nvGrpSpPr>
        <p:grpSpPr>
          <a:xfrm>
            <a:off x="457200" y="4221088"/>
            <a:ext cx="2016224" cy="1872208"/>
            <a:chOff x="457200" y="4221088"/>
            <a:chExt cx="2016224" cy="1872208"/>
          </a:xfrm>
        </p:grpSpPr>
        <p:sp>
          <p:nvSpPr>
            <p:cNvPr id="11" name="Isosceles Triangle 10"/>
            <p:cNvSpPr/>
            <p:nvPr/>
          </p:nvSpPr>
          <p:spPr>
            <a:xfrm>
              <a:off x="457200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01432" y="5510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547688" y="5054742"/>
              <a:ext cx="328820" cy="344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32478" y="529419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115592" y="53000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99592" y="551235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052092" y="546862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879592" y="5413182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62706" y="5419008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345848" y="505690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498348" y="501317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9" name="Oval 38"/>
            <p:cNvSpPr/>
            <p:nvPr/>
          </p:nvSpPr>
          <p:spPr>
            <a:xfrm>
              <a:off x="1825118" y="53481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Oval 30"/>
            <p:cNvSpPr/>
            <p:nvPr/>
          </p:nvSpPr>
          <p:spPr>
            <a:xfrm>
              <a:off x="1278004" y="52292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34064" y="4221088"/>
            <a:ext cx="2016224" cy="1872208"/>
            <a:chOff x="6634064" y="4221088"/>
            <a:chExt cx="2016224" cy="1872208"/>
          </a:xfrm>
        </p:grpSpPr>
        <p:sp>
          <p:nvSpPr>
            <p:cNvPr id="13" name="Isosceles Triangle 12"/>
            <p:cNvSpPr/>
            <p:nvPr/>
          </p:nvSpPr>
          <p:spPr>
            <a:xfrm>
              <a:off x="6634064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82552" y="5277731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682018" y="5294596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236296" y="5286645"/>
              <a:ext cx="461625" cy="206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82018" y="5301041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480712" y="52798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633212" y="52361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63888" y="4221088"/>
            <a:ext cx="2016224" cy="1872208"/>
            <a:chOff x="3563888" y="4221088"/>
            <a:chExt cx="2016224" cy="1872208"/>
          </a:xfrm>
        </p:grpSpPr>
        <p:sp>
          <p:nvSpPr>
            <p:cNvPr id="12" name="Isosceles Triangle 11"/>
            <p:cNvSpPr/>
            <p:nvPr/>
          </p:nvSpPr>
          <p:spPr>
            <a:xfrm>
              <a:off x="3563888" y="4221088"/>
              <a:ext cx="2016224" cy="187220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586208" y="5198758"/>
              <a:ext cx="222103" cy="239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85674" y="5215623"/>
              <a:ext cx="7952" cy="2226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85674" y="5222068"/>
              <a:ext cx="405517" cy="1923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4384368" y="5200917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536868" y="515719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373596" y="5406831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171756" y="540899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324256" y="53652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98818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Binary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>
                <a:solidFill>
                  <a:srgbClr val="C00000"/>
                </a:solidFill>
              </a:rPr>
              <a:t>t</a:t>
            </a:r>
            <a:r>
              <a:rPr lang="da-DK" b="1" dirty="0" err="1" smtClean="0">
                <a:solidFill>
                  <a:srgbClr val="C00000"/>
                </a:solidFill>
              </a:rPr>
              <a:t>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despite</a:t>
            </a:r>
            <a:r>
              <a:rPr lang="da-DK" dirty="0" smtClean="0">
                <a:solidFill>
                  <a:schemeClr val="tx1"/>
                </a:solidFill>
              </a:rPr>
              <a:t>  </a:t>
            </a:r>
            <a:r>
              <a:rPr lang="da-DK" dirty="0" err="1" smtClean="0">
                <a:solidFill>
                  <a:schemeClr val="tx2"/>
                </a:solidFill>
              </a:rPr>
              <a:t>no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err="1" smtClean="0">
                <a:solidFill>
                  <a:schemeClr val="tx2"/>
                </a:solidFill>
              </a:rPr>
              <a:t>evidence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in distance data)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216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degrees</a:t>
            </a:r>
            <a:endParaRPr lang="da-DK" b="1" dirty="0" smtClean="0">
              <a:solidFill>
                <a:srgbClr val="C00000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(</a:t>
            </a:r>
            <a:r>
              <a:rPr lang="da-DK" dirty="0" err="1" smtClean="0">
                <a:solidFill>
                  <a:schemeClr val="tx1"/>
                </a:solidFill>
              </a:rPr>
              <a:t>strong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2"/>
                </a:solidFill>
              </a:rPr>
              <a:t>few</a:t>
            </a:r>
            <a:r>
              <a:rPr lang="da-DK" dirty="0" smtClean="0">
                <a:solidFill>
                  <a:schemeClr val="tx2"/>
                </a:solidFill>
              </a:rPr>
              <a:t> branches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3933056"/>
            <a:ext cx="2304256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err="1" smtClean="0">
                <a:solidFill>
                  <a:srgbClr val="C00000"/>
                </a:solidFill>
              </a:rPr>
              <a:t>Arbitrary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b="1" dirty="0" err="1" smtClean="0">
                <a:solidFill>
                  <a:srgbClr val="C00000"/>
                </a:solidFill>
              </a:rPr>
              <a:t>degree</a:t>
            </a:r>
            <a:r>
              <a:rPr lang="da-DK" dirty="0" smtClean="0">
                <a:solidFill>
                  <a:schemeClr val="tx1"/>
                </a:solidFill>
              </a:rPr>
              <a:t> (</a:t>
            </a:r>
            <a:r>
              <a:rPr lang="da-DK" dirty="0" err="1" smtClean="0">
                <a:solidFill>
                  <a:schemeClr val="tx2"/>
                </a:solidFill>
              </a:rPr>
              <a:t>compromise</a:t>
            </a:r>
            <a:r>
              <a:rPr lang="da-DK" dirty="0" smtClean="0">
                <a:solidFill>
                  <a:schemeClr val="tx2"/>
                </a:solidFill>
              </a:rPr>
              <a:t> </a:t>
            </a:r>
            <a:r>
              <a:rPr lang="da-DK" dirty="0" smtClean="0">
                <a:solidFill>
                  <a:schemeClr val="tx1"/>
                </a:solidFill>
              </a:rPr>
              <a:t>; </a:t>
            </a:r>
            <a:r>
              <a:rPr lang="da-DK" dirty="0" err="1" smtClean="0">
                <a:solidFill>
                  <a:schemeClr val="tx1"/>
                </a:solidFill>
              </a:rPr>
              <a:t>good</a:t>
            </a:r>
            <a:r>
              <a:rPr lang="da-DK" dirty="0" smtClean="0">
                <a:solidFill>
                  <a:schemeClr val="tx1"/>
                </a:solidFill>
              </a:rPr>
              <a:t> support for all </a:t>
            </a:r>
            <a:r>
              <a:rPr lang="da-DK" dirty="0" err="1" smtClean="0">
                <a:solidFill>
                  <a:schemeClr val="tx1"/>
                </a:solidFill>
              </a:rPr>
              <a:t>edges</a:t>
            </a:r>
            <a:r>
              <a:rPr lang="da-DK" dirty="0" smtClean="0">
                <a:solidFill>
                  <a:schemeClr val="tx1"/>
                </a:solidFill>
              </a:rPr>
              <a:t>)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394574"/>
          </a:xfrm>
        </p:spPr>
        <p:txBody>
          <a:bodyPr>
            <a:normAutofit/>
          </a:bodyPr>
          <a:lstStyle/>
          <a:p>
            <a:r>
              <a:rPr lang="da-DK" sz="4000" dirty="0" smtClean="0"/>
              <a:t>Data Analysis </a:t>
            </a:r>
            <a:r>
              <a:rPr lang="da-DK" sz="4000" dirty="0" err="1" smtClean="0"/>
              <a:t>vs</a:t>
            </a:r>
            <a:r>
              <a:rPr lang="da-DK" sz="4000" dirty="0" smtClean="0"/>
              <a:t> Expert </a:t>
            </a:r>
            <a:r>
              <a:rPr lang="da-DK" sz="4000" dirty="0" err="1" smtClean="0"/>
              <a:t>Trees</a:t>
            </a:r>
            <a:r>
              <a:rPr lang="da-DK" sz="4000" dirty="0" smtClean="0"/>
              <a:t> – </a:t>
            </a:r>
            <a:br>
              <a:rPr lang="da-DK" sz="4000" dirty="0" smtClean="0"/>
            </a:br>
            <a:r>
              <a:rPr lang="da-DK" sz="4000" dirty="0" err="1" smtClean="0"/>
              <a:t>Binary</a:t>
            </a:r>
            <a:r>
              <a:rPr lang="da-DK" sz="4000" dirty="0" smtClean="0"/>
              <a:t> </a:t>
            </a:r>
            <a:r>
              <a:rPr lang="da-DK" sz="4000" dirty="0" err="1" smtClean="0"/>
              <a:t>vs</a:t>
            </a:r>
            <a:r>
              <a:rPr lang="da-DK" sz="4000" dirty="0" smtClean="0"/>
              <a:t> </a:t>
            </a:r>
            <a:r>
              <a:rPr lang="da-DK" sz="4000" dirty="0" err="1" smtClean="0"/>
              <a:t>Arbitrary</a:t>
            </a:r>
            <a:r>
              <a:rPr lang="da-DK" sz="4000" dirty="0" smtClean="0"/>
              <a:t> </a:t>
            </a:r>
            <a:r>
              <a:rPr lang="da-DK" sz="4000" dirty="0" err="1" smtClean="0"/>
              <a:t>Degrees</a:t>
            </a:r>
            <a:r>
              <a:rPr lang="da-DK" sz="4000" dirty="0" smtClean="0"/>
              <a:t> ?</a:t>
            </a:r>
            <a:endParaRPr lang="da-DK" sz="4000" dirty="0"/>
          </a:p>
        </p:txBody>
      </p:sp>
      <p:sp>
        <p:nvSpPr>
          <p:cNvPr id="6" name="Rectangle 5"/>
          <p:cNvSpPr/>
          <p:nvPr/>
        </p:nvSpPr>
        <p:spPr>
          <a:xfrm>
            <a:off x="4860032" y="6177498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dirty="0" err="1" smtClean="0"/>
              <a:t>Linguistic</a:t>
            </a:r>
            <a:r>
              <a:rPr lang="da-DK" sz="2000" dirty="0" smtClean="0"/>
              <a:t> </a:t>
            </a:r>
            <a:r>
              <a:rPr lang="da-DK" sz="2000" dirty="0" err="1" smtClean="0"/>
              <a:t>expert</a:t>
            </a:r>
            <a:r>
              <a:rPr lang="da-DK" sz="2000" dirty="0" smtClean="0"/>
              <a:t> </a:t>
            </a:r>
            <a:r>
              <a:rPr lang="da-DK" sz="2000" dirty="0" err="1" smtClean="0"/>
              <a:t>classification</a:t>
            </a:r>
            <a:r>
              <a:rPr lang="da-DK" sz="2000" dirty="0"/>
              <a:t>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(</a:t>
            </a:r>
            <a:r>
              <a:rPr lang="da-DK" sz="2000" dirty="0" err="1" smtClean="0"/>
              <a:t>Aryon</a:t>
            </a:r>
            <a:r>
              <a:rPr lang="da-DK" sz="2000" dirty="0" smtClean="0"/>
              <a:t> </a:t>
            </a:r>
            <a:r>
              <a:rPr lang="da-DK" sz="2000" dirty="0" err="1" smtClean="0"/>
              <a:t>Rodrigues</a:t>
            </a:r>
            <a:r>
              <a:rPr lang="da-DK" sz="2000" dirty="0" smtClean="0"/>
              <a:t>)</a:t>
            </a:r>
            <a:endParaRPr lang="da-DK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6453336"/>
            <a:ext cx="418270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Font typeface="Wingdings" pitchFamily="2" charset="2"/>
              <a:buNone/>
            </a:pPr>
            <a:r>
              <a:rPr lang="da-DK" sz="2000" dirty="0" err="1" smtClean="0"/>
              <a:t>Neighbor</a:t>
            </a:r>
            <a:r>
              <a:rPr lang="da-DK" sz="2000" dirty="0" smtClean="0"/>
              <a:t> </a:t>
            </a:r>
            <a:r>
              <a:rPr lang="da-DK" sz="2000" dirty="0" err="1" smtClean="0"/>
              <a:t>Joining</a:t>
            </a:r>
            <a:r>
              <a:rPr lang="da-DK" sz="2000" dirty="0" smtClean="0"/>
              <a:t> on </a:t>
            </a:r>
            <a:r>
              <a:rPr lang="da-DK" sz="2000" dirty="0" err="1"/>
              <a:t>l</a:t>
            </a:r>
            <a:r>
              <a:rPr lang="da-DK" sz="2000" dirty="0" err="1" smtClean="0"/>
              <a:t>inguistic</a:t>
            </a:r>
            <a:r>
              <a:rPr lang="da-DK" sz="2000" dirty="0" smtClean="0"/>
              <a:t> </a:t>
            </a:r>
            <a:r>
              <a:rPr lang="da-DK" sz="2000" dirty="0"/>
              <a:t>d</a:t>
            </a:r>
            <a:r>
              <a:rPr lang="da-DK" sz="2000" dirty="0" smtClean="0"/>
              <a:t>ata</a:t>
            </a:r>
            <a:endParaRPr lang="da-DK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254905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Cultural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Phylogenetics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Tupi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Language Family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Lowland </a:t>
            </a:r>
            <a:r>
              <a:rPr lang="da-DK" sz="1400" i="1" dirty="0">
                <a:solidFill>
                  <a:schemeClr val="bg1">
                    <a:lumMod val="50000"/>
                  </a:schemeClr>
                </a:solidFill>
              </a:rPr>
              <a:t>South </a:t>
            </a:r>
            <a:r>
              <a:rPr lang="da-DK" sz="1400" i="1" dirty="0" smtClean="0">
                <a:solidFill>
                  <a:schemeClr val="bg1">
                    <a:lumMod val="50000"/>
                  </a:schemeClr>
                </a:solidFill>
              </a:rPr>
              <a:t>America. </a:t>
            </a:r>
          </a:p>
          <a:p>
            <a:pPr algn="ctr"/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R. S. Walker, S. Wichmann, T. Mailund, C. J.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Atkisson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a-DK" sz="1400" dirty="0" err="1" smtClean="0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 One. 7(4), 2012.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1275" y="2663732"/>
            <a:ext cx="3053037" cy="2966085"/>
            <a:chOff x="5069267" y="2663732"/>
            <a:chExt cx="3053037" cy="2966085"/>
          </a:xfrm>
        </p:grpSpPr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619282" y="3559705"/>
              <a:ext cx="442608" cy="654690"/>
            </a:xfrm>
            <a:custGeom>
              <a:avLst/>
              <a:gdLst>
                <a:gd name="T0" fmla="*/ 1154 w 1154"/>
                <a:gd name="T1" fmla="*/ 0 h 1703"/>
                <a:gd name="T2" fmla="*/ 0 w 1154"/>
                <a:gd name="T3" fmla="*/ 1703 h 1703"/>
                <a:gd name="T4" fmla="*/ 1154 w 1154"/>
                <a:gd name="T5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0"/>
                  </a:moveTo>
                  <a:lnTo>
                    <a:pt x="0" y="170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069267" y="4043808"/>
              <a:ext cx="789932" cy="0"/>
            </a:xfrm>
            <a:custGeom>
              <a:avLst/>
              <a:gdLst>
                <a:gd name="T0" fmla="*/ 0 w 2057"/>
                <a:gd name="T1" fmla="*/ 2057 w 2057"/>
                <a:gd name="T2" fmla="*/ 0 w 20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57">
                  <a:moveTo>
                    <a:pt x="0" y="0"/>
                  </a:moveTo>
                  <a:lnTo>
                    <a:pt x="2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963055" y="4869086"/>
              <a:ext cx="212083" cy="760731"/>
            </a:xfrm>
            <a:custGeom>
              <a:avLst/>
              <a:gdLst>
                <a:gd name="T0" fmla="*/ 0 w 550"/>
                <a:gd name="T1" fmla="*/ 1981 h 1981"/>
                <a:gd name="T2" fmla="*/ 550 w 550"/>
                <a:gd name="T3" fmla="*/ 0 h 1981"/>
                <a:gd name="T4" fmla="*/ 0 w 550"/>
                <a:gd name="T5" fmla="*/ 1981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1">
                  <a:moveTo>
                    <a:pt x="0" y="1981"/>
                  </a:moveTo>
                  <a:lnTo>
                    <a:pt x="550" y="0"/>
                  </a:lnTo>
                  <a:lnTo>
                    <a:pt x="0" y="198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7192520" y="4758434"/>
              <a:ext cx="748438" cy="252040"/>
            </a:xfrm>
            <a:custGeom>
              <a:avLst/>
              <a:gdLst>
                <a:gd name="T0" fmla="*/ 1949 w 1949"/>
                <a:gd name="T1" fmla="*/ 657 h 657"/>
                <a:gd name="T2" fmla="*/ 0 w 1949"/>
                <a:gd name="T3" fmla="*/ 0 h 657"/>
                <a:gd name="T4" fmla="*/ 1949 w 1949"/>
                <a:gd name="T5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657"/>
                  </a:moveTo>
                  <a:lnTo>
                    <a:pt x="0" y="0"/>
                  </a:lnTo>
                  <a:lnTo>
                    <a:pt x="1949" y="65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35446" y="3630399"/>
              <a:ext cx="749974" cy="252040"/>
            </a:xfrm>
            <a:custGeom>
              <a:avLst/>
              <a:gdLst>
                <a:gd name="T0" fmla="*/ 1949 w 1949"/>
                <a:gd name="T1" fmla="*/ 0 h 657"/>
                <a:gd name="T2" fmla="*/ 0 w 1949"/>
                <a:gd name="T3" fmla="*/ 657 h 657"/>
                <a:gd name="T4" fmla="*/ 1949 w 1949"/>
                <a:gd name="T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" h="657">
                  <a:moveTo>
                    <a:pt x="1949" y="0"/>
                  </a:moveTo>
                  <a:lnTo>
                    <a:pt x="0" y="657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335446" y="3475180"/>
              <a:ext cx="677743" cy="407260"/>
            </a:xfrm>
            <a:custGeom>
              <a:avLst/>
              <a:gdLst>
                <a:gd name="T0" fmla="*/ 1762 w 1762"/>
                <a:gd name="T1" fmla="*/ 0 h 1061"/>
                <a:gd name="T2" fmla="*/ 0 w 1762"/>
                <a:gd name="T3" fmla="*/ 1061 h 1061"/>
                <a:gd name="T4" fmla="*/ 1762 w 1762"/>
                <a:gd name="T5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0"/>
                  </a:moveTo>
                  <a:lnTo>
                    <a:pt x="0" y="1061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192520" y="4758434"/>
              <a:ext cx="785322" cy="84525"/>
            </a:xfrm>
            <a:custGeom>
              <a:avLst/>
              <a:gdLst>
                <a:gd name="T0" fmla="*/ 2045 w 2045"/>
                <a:gd name="T1" fmla="*/ 222 h 222"/>
                <a:gd name="T2" fmla="*/ 0 w 2045"/>
                <a:gd name="T3" fmla="*/ 0 h 222"/>
                <a:gd name="T4" fmla="*/ 2045 w 2045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222"/>
                  </a:moveTo>
                  <a:lnTo>
                    <a:pt x="0" y="0"/>
                  </a:lnTo>
                  <a:lnTo>
                    <a:pt x="2045" y="22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619282" y="3453664"/>
              <a:ext cx="210546" cy="760731"/>
            </a:xfrm>
            <a:custGeom>
              <a:avLst/>
              <a:gdLst>
                <a:gd name="T0" fmla="*/ 550 w 550"/>
                <a:gd name="T1" fmla="*/ 0 h 1983"/>
                <a:gd name="T2" fmla="*/ 0 w 550"/>
                <a:gd name="T3" fmla="*/ 1983 h 1983"/>
                <a:gd name="T4" fmla="*/ 550 w 550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3">
                  <a:moveTo>
                    <a:pt x="550" y="0"/>
                  </a:moveTo>
                  <a:lnTo>
                    <a:pt x="0" y="198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175137" y="4214395"/>
              <a:ext cx="444145" cy="654690"/>
            </a:xfrm>
            <a:custGeom>
              <a:avLst/>
              <a:gdLst>
                <a:gd name="T0" fmla="*/ 0 w 1155"/>
                <a:gd name="T1" fmla="*/ 1703 h 1703"/>
                <a:gd name="T2" fmla="*/ 1155 w 1155"/>
                <a:gd name="T3" fmla="*/ 0 h 1703"/>
                <a:gd name="T4" fmla="*/ 0 w 1155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703">
                  <a:moveTo>
                    <a:pt x="0" y="1703"/>
                  </a:moveTo>
                  <a:lnTo>
                    <a:pt x="1155" y="0"/>
                  </a:lnTo>
                  <a:lnTo>
                    <a:pt x="0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087709" y="3874756"/>
              <a:ext cx="771490" cy="169052"/>
            </a:xfrm>
            <a:custGeom>
              <a:avLst/>
              <a:gdLst>
                <a:gd name="T0" fmla="*/ 0 w 2008"/>
                <a:gd name="T1" fmla="*/ 0 h 442"/>
                <a:gd name="T2" fmla="*/ 2008 w 2008"/>
                <a:gd name="T3" fmla="*/ 442 h 442"/>
                <a:gd name="T4" fmla="*/ 0 w 2008"/>
                <a:gd name="T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2">
                  <a:moveTo>
                    <a:pt x="0" y="0"/>
                  </a:moveTo>
                  <a:lnTo>
                    <a:pt x="2008" y="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7192520" y="4758434"/>
              <a:ext cx="127558" cy="779173"/>
            </a:xfrm>
            <a:custGeom>
              <a:avLst/>
              <a:gdLst>
                <a:gd name="T0" fmla="*/ 333 w 333"/>
                <a:gd name="T1" fmla="*/ 2031 h 2031"/>
                <a:gd name="T2" fmla="*/ 0 w 333"/>
                <a:gd name="T3" fmla="*/ 0 h 2031"/>
                <a:gd name="T4" fmla="*/ 333 w 333"/>
                <a:gd name="T5" fmla="*/ 203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3" h="2031">
                  <a:moveTo>
                    <a:pt x="333" y="2031"/>
                  </a:moveTo>
                  <a:lnTo>
                    <a:pt x="0" y="0"/>
                  </a:lnTo>
                  <a:lnTo>
                    <a:pt x="333" y="203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6829828" y="2672953"/>
              <a:ext cx="127558" cy="780711"/>
            </a:xfrm>
            <a:custGeom>
              <a:avLst/>
              <a:gdLst>
                <a:gd name="T0" fmla="*/ 332 w 332"/>
                <a:gd name="T1" fmla="*/ 0 h 2029"/>
                <a:gd name="T2" fmla="*/ 0 w 332"/>
                <a:gd name="T3" fmla="*/ 2029 h 2029"/>
                <a:gd name="T4" fmla="*/ 332 w 332"/>
                <a:gd name="T5" fmla="*/ 0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2029">
                  <a:moveTo>
                    <a:pt x="332" y="0"/>
                  </a:moveTo>
                  <a:lnTo>
                    <a:pt x="0" y="2029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804761" y="4869086"/>
              <a:ext cx="370377" cy="697722"/>
            </a:xfrm>
            <a:custGeom>
              <a:avLst/>
              <a:gdLst>
                <a:gd name="T0" fmla="*/ 0 w 963"/>
                <a:gd name="T1" fmla="*/ 1817 h 1817"/>
                <a:gd name="T2" fmla="*/ 963 w 963"/>
                <a:gd name="T3" fmla="*/ 0 h 1817"/>
                <a:gd name="T4" fmla="*/ 0 w 963"/>
                <a:gd name="T5" fmla="*/ 1817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1817"/>
                  </a:moveTo>
                  <a:lnTo>
                    <a:pt x="963" y="0"/>
                  </a:lnTo>
                  <a:lnTo>
                    <a:pt x="0" y="181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546574" y="4869086"/>
              <a:ext cx="628565" cy="477954"/>
            </a:xfrm>
            <a:custGeom>
              <a:avLst/>
              <a:gdLst>
                <a:gd name="T0" fmla="*/ 0 w 1637"/>
                <a:gd name="T1" fmla="*/ 1244 h 1244"/>
                <a:gd name="T2" fmla="*/ 1637 w 1637"/>
                <a:gd name="T3" fmla="*/ 0 h 1244"/>
                <a:gd name="T4" fmla="*/ 0 w 1637"/>
                <a:gd name="T5" fmla="*/ 1244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1244"/>
                  </a:moveTo>
                  <a:lnTo>
                    <a:pt x="1637" y="0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576251" y="4214395"/>
              <a:ext cx="43031" cy="789932"/>
            </a:xfrm>
            <a:custGeom>
              <a:avLst/>
              <a:gdLst>
                <a:gd name="T0" fmla="*/ 0 w 112"/>
                <a:gd name="T1" fmla="*/ 2054 h 2054"/>
                <a:gd name="T2" fmla="*/ 112 w 112"/>
                <a:gd name="T3" fmla="*/ 0 h 2054"/>
                <a:gd name="T4" fmla="*/ 0 w 112"/>
                <a:gd name="T5" fmla="*/ 2054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054">
                  <a:moveTo>
                    <a:pt x="0" y="2054"/>
                  </a:moveTo>
                  <a:lnTo>
                    <a:pt x="112" y="0"/>
                  </a:lnTo>
                  <a:lnTo>
                    <a:pt x="0" y="205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407199" y="3453664"/>
              <a:ext cx="212083" cy="760731"/>
            </a:xfrm>
            <a:custGeom>
              <a:avLst/>
              <a:gdLst>
                <a:gd name="T0" fmla="*/ 0 w 551"/>
                <a:gd name="T1" fmla="*/ 0 h 1983"/>
                <a:gd name="T2" fmla="*/ 551 w 551"/>
                <a:gd name="T3" fmla="*/ 1983 h 1983"/>
                <a:gd name="T4" fmla="*/ 0 w 551"/>
                <a:gd name="T5" fmla="*/ 0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1983">
                  <a:moveTo>
                    <a:pt x="0" y="0"/>
                  </a:moveTo>
                  <a:lnTo>
                    <a:pt x="551" y="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6829828" y="2719058"/>
              <a:ext cx="293535" cy="734606"/>
            </a:xfrm>
            <a:custGeom>
              <a:avLst/>
              <a:gdLst>
                <a:gd name="T0" fmla="*/ 761 w 761"/>
                <a:gd name="T1" fmla="*/ 0 h 1911"/>
                <a:gd name="T2" fmla="*/ 0 w 761"/>
                <a:gd name="T3" fmla="*/ 1911 h 1911"/>
                <a:gd name="T4" fmla="*/ 761 w 761"/>
                <a:gd name="T5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1">
                  <a:moveTo>
                    <a:pt x="761" y="0"/>
                  </a:moveTo>
                  <a:lnTo>
                    <a:pt x="0" y="19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143035" y="3713388"/>
              <a:ext cx="716164" cy="330418"/>
            </a:xfrm>
            <a:custGeom>
              <a:avLst/>
              <a:gdLst>
                <a:gd name="T0" fmla="*/ 0 w 1866"/>
                <a:gd name="T1" fmla="*/ 0 h 864"/>
                <a:gd name="T2" fmla="*/ 1866 w 1866"/>
                <a:gd name="T3" fmla="*/ 864 h 864"/>
                <a:gd name="T4" fmla="*/ 0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0" y="0"/>
                  </a:moveTo>
                  <a:lnTo>
                    <a:pt x="1866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5087709" y="4043808"/>
              <a:ext cx="771490" cy="170588"/>
            </a:xfrm>
            <a:custGeom>
              <a:avLst/>
              <a:gdLst>
                <a:gd name="T0" fmla="*/ 0 w 2008"/>
                <a:gd name="T1" fmla="*/ 443 h 443"/>
                <a:gd name="T2" fmla="*/ 2008 w 2008"/>
                <a:gd name="T3" fmla="*/ 0 h 443"/>
                <a:gd name="T4" fmla="*/ 0 w 2008"/>
                <a:gd name="T5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8" h="443">
                  <a:moveTo>
                    <a:pt x="0" y="443"/>
                  </a:moveTo>
                  <a:lnTo>
                    <a:pt x="2008" y="0"/>
                  </a:lnTo>
                  <a:lnTo>
                    <a:pt x="0" y="44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5347434" y="3442906"/>
              <a:ext cx="511766" cy="600901"/>
            </a:xfrm>
            <a:custGeom>
              <a:avLst/>
              <a:gdLst>
                <a:gd name="T0" fmla="*/ 0 w 1331"/>
                <a:gd name="T1" fmla="*/ 0 h 1568"/>
                <a:gd name="T2" fmla="*/ 1331 w 1331"/>
                <a:gd name="T3" fmla="*/ 1568 h 1568"/>
                <a:gd name="T4" fmla="*/ 0 w 1331"/>
                <a:gd name="T5" fmla="*/ 0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0"/>
                  </a:moveTo>
                  <a:lnTo>
                    <a:pt x="1331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7335446" y="3339938"/>
              <a:ext cx="574775" cy="542501"/>
            </a:xfrm>
            <a:custGeom>
              <a:avLst/>
              <a:gdLst>
                <a:gd name="T0" fmla="*/ 1494 w 1494"/>
                <a:gd name="T1" fmla="*/ 0 h 1415"/>
                <a:gd name="T2" fmla="*/ 0 w 1494"/>
                <a:gd name="T3" fmla="*/ 1415 h 1415"/>
                <a:gd name="T4" fmla="*/ 1494 w 1494"/>
                <a:gd name="T5" fmla="*/ 0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4" h="1415">
                  <a:moveTo>
                    <a:pt x="1494" y="0"/>
                  </a:moveTo>
                  <a:lnTo>
                    <a:pt x="0" y="1415"/>
                  </a:lnTo>
                  <a:lnTo>
                    <a:pt x="149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230635" y="3565852"/>
              <a:ext cx="628565" cy="477954"/>
            </a:xfrm>
            <a:custGeom>
              <a:avLst/>
              <a:gdLst>
                <a:gd name="T0" fmla="*/ 0 w 1637"/>
                <a:gd name="T1" fmla="*/ 0 h 1244"/>
                <a:gd name="T2" fmla="*/ 1637 w 1637"/>
                <a:gd name="T3" fmla="*/ 1244 h 1244"/>
                <a:gd name="T4" fmla="*/ 0 w 1637"/>
                <a:gd name="T5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7" h="1244">
                  <a:moveTo>
                    <a:pt x="0" y="0"/>
                  </a:moveTo>
                  <a:lnTo>
                    <a:pt x="163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7192520" y="4758434"/>
              <a:ext cx="291998" cy="734606"/>
            </a:xfrm>
            <a:custGeom>
              <a:avLst/>
              <a:gdLst>
                <a:gd name="T0" fmla="*/ 761 w 761"/>
                <a:gd name="T1" fmla="*/ 1912 h 1912"/>
                <a:gd name="T2" fmla="*/ 0 w 761"/>
                <a:gd name="T3" fmla="*/ 0 h 1912"/>
                <a:gd name="T4" fmla="*/ 761 w 761"/>
                <a:gd name="T5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1" h="1912">
                  <a:moveTo>
                    <a:pt x="761" y="1912"/>
                  </a:moveTo>
                  <a:lnTo>
                    <a:pt x="0" y="0"/>
                  </a:lnTo>
                  <a:lnTo>
                    <a:pt x="761" y="19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5663373" y="4869086"/>
              <a:ext cx="511766" cy="602438"/>
            </a:xfrm>
            <a:custGeom>
              <a:avLst/>
              <a:gdLst>
                <a:gd name="T0" fmla="*/ 0 w 1331"/>
                <a:gd name="T1" fmla="*/ 1568 h 1568"/>
                <a:gd name="T2" fmla="*/ 1331 w 1331"/>
                <a:gd name="T3" fmla="*/ 0 h 1568"/>
                <a:gd name="T4" fmla="*/ 0 w 1331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1" h="1568">
                  <a:moveTo>
                    <a:pt x="0" y="1568"/>
                  </a:moveTo>
                  <a:lnTo>
                    <a:pt x="1331" y="0"/>
                  </a:lnTo>
                  <a:lnTo>
                    <a:pt x="0" y="156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7335446" y="3797914"/>
              <a:ext cx="786858" cy="84525"/>
            </a:xfrm>
            <a:custGeom>
              <a:avLst/>
              <a:gdLst>
                <a:gd name="T0" fmla="*/ 2045 w 2045"/>
                <a:gd name="T1" fmla="*/ 0 h 222"/>
                <a:gd name="T2" fmla="*/ 0 w 2045"/>
                <a:gd name="T3" fmla="*/ 222 h 222"/>
                <a:gd name="T4" fmla="*/ 2045 w 204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5" h="222">
                  <a:moveTo>
                    <a:pt x="2045" y="0"/>
                  </a:moveTo>
                  <a:lnTo>
                    <a:pt x="0" y="2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7192520" y="4758434"/>
              <a:ext cx="677743" cy="407260"/>
            </a:xfrm>
            <a:custGeom>
              <a:avLst/>
              <a:gdLst>
                <a:gd name="T0" fmla="*/ 1762 w 1762"/>
                <a:gd name="T1" fmla="*/ 1061 h 1061"/>
                <a:gd name="T2" fmla="*/ 0 w 1762"/>
                <a:gd name="T3" fmla="*/ 0 h 1061"/>
                <a:gd name="T4" fmla="*/ 1762 w 1762"/>
                <a:gd name="T5" fmla="*/ 1061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2" h="1061">
                  <a:moveTo>
                    <a:pt x="1762" y="1061"/>
                  </a:moveTo>
                  <a:lnTo>
                    <a:pt x="0" y="0"/>
                  </a:lnTo>
                  <a:lnTo>
                    <a:pt x="1762" y="10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5143035" y="4043808"/>
              <a:ext cx="716164" cy="333492"/>
            </a:xfrm>
            <a:custGeom>
              <a:avLst/>
              <a:gdLst>
                <a:gd name="T0" fmla="*/ 0 w 1866"/>
                <a:gd name="T1" fmla="*/ 865 h 865"/>
                <a:gd name="T2" fmla="*/ 1866 w 1866"/>
                <a:gd name="T3" fmla="*/ 0 h 865"/>
                <a:gd name="T4" fmla="*/ 0 w 1866"/>
                <a:gd name="T5" fmla="*/ 86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5">
                  <a:moveTo>
                    <a:pt x="0" y="865"/>
                  </a:moveTo>
                  <a:lnTo>
                    <a:pt x="1866" y="0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6619282" y="4214395"/>
              <a:ext cx="573239" cy="544039"/>
            </a:xfrm>
            <a:custGeom>
              <a:avLst/>
              <a:gdLst>
                <a:gd name="T0" fmla="*/ 1493 w 1493"/>
                <a:gd name="T1" fmla="*/ 1414 h 1414"/>
                <a:gd name="T2" fmla="*/ 0 w 1493"/>
                <a:gd name="T3" fmla="*/ 0 h 1414"/>
                <a:gd name="T4" fmla="*/ 1493 w 1493"/>
                <a:gd name="T5" fmla="*/ 1414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4">
                  <a:moveTo>
                    <a:pt x="1493" y="1414"/>
                  </a:moveTo>
                  <a:lnTo>
                    <a:pt x="0" y="0"/>
                  </a:lnTo>
                  <a:lnTo>
                    <a:pt x="1493" y="141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7192520" y="4758434"/>
              <a:ext cx="442608" cy="653153"/>
            </a:xfrm>
            <a:custGeom>
              <a:avLst/>
              <a:gdLst>
                <a:gd name="T0" fmla="*/ 1154 w 1154"/>
                <a:gd name="T1" fmla="*/ 1703 h 1703"/>
                <a:gd name="T2" fmla="*/ 0 w 1154"/>
                <a:gd name="T3" fmla="*/ 0 h 1703"/>
                <a:gd name="T4" fmla="*/ 1154 w 1154"/>
                <a:gd name="T5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4" h="1703">
                  <a:moveTo>
                    <a:pt x="1154" y="1703"/>
                  </a:moveTo>
                  <a:lnTo>
                    <a:pt x="0" y="0"/>
                  </a:lnTo>
                  <a:lnTo>
                    <a:pt x="1154" y="170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6195117" y="2691395"/>
              <a:ext cx="212083" cy="762269"/>
            </a:xfrm>
            <a:custGeom>
              <a:avLst/>
              <a:gdLst>
                <a:gd name="T0" fmla="*/ 0 w 550"/>
                <a:gd name="T1" fmla="*/ 0 h 1982"/>
                <a:gd name="T2" fmla="*/ 550 w 550"/>
                <a:gd name="T3" fmla="*/ 1982 h 1982"/>
                <a:gd name="T4" fmla="*/ 0 w 550"/>
                <a:gd name="T5" fmla="*/ 0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1982">
                  <a:moveTo>
                    <a:pt x="0" y="0"/>
                  </a:moveTo>
                  <a:lnTo>
                    <a:pt x="550" y="1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5846255" y="4043808"/>
              <a:ext cx="773027" cy="170588"/>
            </a:xfrm>
            <a:custGeom>
              <a:avLst/>
              <a:gdLst>
                <a:gd name="T0" fmla="*/ 0 w 2010"/>
                <a:gd name="T1" fmla="*/ 0 h 443"/>
                <a:gd name="T2" fmla="*/ 2010 w 2010"/>
                <a:gd name="T3" fmla="*/ 443 h 443"/>
                <a:gd name="T4" fmla="*/ 0 w 2010"/>
                <a:gd name="T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" h="443">
                  <a:moveTo>
                    <a:pt x="0" y="0"/>
                  </a:moveTo>
                  <a:lnTo>
                    <a:pt x="2010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6036822" y="2754405"/>
              <a:ext cx="370377" cy="699258"/>
            </a:xfrm>
            <a:custGeom>
              <a:avLst/>
              <a:gdLst>
                <a:gd name="T0" fmla="*/ 0 w 963"/>
                <a:gd name="T1" fmla="*/ 0 h 1817"/>
                <a:gd name="T2" fmla="*/ 963 w 963"/>
                <a:gd name="T3" fmla="*/ 1817 h 1817"/>
                <a:gd name="T4" fmla="*/ 0 w 963"/>
                <a:gd name="T5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3" h="1817">
                  <a:moveTo>
                    <a:pt x="0" y="0"/>
                  </a:moveTo>
                  <a:lnTo>
                    <a:pt x="963" y="1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7192520" y="4758434"/>
              <a:ext cx="573239" cy="542501"/>
            </a:xfrm>
            <a:custGeom>
              <a:avLst/>
              <a:gdLst>
                <a:gd name="T0" fmla="*/ 1493 w 1493"/>
                <a:gd name="T1" fmla="*/ 1415 h 1415"/>
                <a:gd name="T2" fmla="*/ 0 w 1493"/>
                <a:gd name="T3" fmla="*/ 0 h 1415"/>
                <a:gd name="T4" fmla="*/ 1493 w 1493"/>
                <a:gd name="T5" fmla="*/ 1415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3" h="1415">
                  <a:moveTo>
                    <a:pt x="1493" y="1415"/>
                  </a:moveTo>
                  <a:lnTo>
                    <a:pt x="0" y="0"/>
                  </a:lnTo>
                  <a:lnTo>
                    <a:pt x="1493" y="14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6619282" y="3882440"/>
              <a:ext cx="716164" cy="331956"/>
            </a:xfrm>
            <a:custGeom>
              <a:avLst/>
              <a:gdLst>
                <a:gd name="T0" fmla="*/ 1866 w 1866"/>
                <a:gd name="T1" fmla="*/ 0 h 864"/>
                <a:gd name="T2" fmla="*/ 0 w 1866"/>
                <a:gd name="T3" fmla="*/ 864 h 864"/>
                <a:gd name="T4" fmla="*/ 1866 w 1866"/>
                <a:gd name="T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6" h="864">
                  <a:moveTo>
                    <a:pt x="1866" y="0"/>
                  </a:moveTo>
                  <a:lnTo>
                    <a:pt x="0" y="86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364168" y="2663732"/>
              <a:ext cx="43031" cy="789932"/>
            </a:xfrm>
            <a:custGeom>
              <a:avLst/>
              <a:gdLst>
                <a:gd name="T0" fmla="*/ 0 w 111"/>
                <a:gd name="T1" fmla="*/ 0 h 2054"/>
                <a:gd name="T2" fmla="*/ 111 w 111"/>
                <a:gd name="T3" fmla="*/ 2054 h 2054"/>
                <a:gd name="T4" fmla="*/ 0 w 111"/>
                <a:gd name="T5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054">
                  <a:moveTo>
                    <a:pt x="0" y="0"/>
                  </a:moveTo>
                  <a:lnTo>
                    <a:pt x="111" y="2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83074" y="1916832"/>
            <a:ext cx="4753422" cy="4304666"/>
            <a:chOff x="1165225" y="1916113"/>
            <a:chExt cx="4910138" cy="4446587"/>
          </a:xfrm>
          <a:solidFill>
            <a:srgbClr val="C00000"/>
          </a:solidFill>
        </p:grpSpPr>
        <p:sp>
          <p:nvSpPr>
            <p:cNvPr id="51" name="Freeform 42"/>
            <p:cNvSpPr>
              <a:spLocks noEditPoints="1"/>
            </p:cNvSpPr>
            <p:nvPr/>
          </p:nvSpPr>
          <p:spPr bwMode="auto">
            <a:xfrm>
              <a:off x="4092575" y="3103563"/>
              <a:ext cx="387350" cy="492125"/>
            </a:xfrm>
            <a:custGeom>
              <a:avLst/>
              <a:gdLst>
                <a:gd name="T0" fmla="*/ 99 w 976"/>
                <a:gd name="T1" fmla="*/ 1111 h 1239"/>
                <a:gd name="T2" fmla="*/ 122 w 976"/>
                <a:gd name="T3" fmla="*/ 1068 h 1239"/>
                <a:gd name="T4" fmla="*/ 153 w 976"/>
                <a:gd name="T5" fmla="*/ 1131 h 1239"/>
                <a:gd name="T6" fmla="*/ 191 w 976"/>
                <a:gd name="T7" fmla="*/ 1239 h 1239"/>
                <a:gd name="T8" fmla="*/ 146 w 976"/>
                <a:gd name="T9" fmla="*/ 893 h 1239"/>
                <a:gd name="T10" fmla="*/ 296 w 976"/>
                <a:gd name="T11" fmla="*/ 1001 h 1239"/>
                <a:gd name="T12" fmla="*/ 273 w 976"/>
                <a:gd name="T13" fmla="*/ 1115 h 1239"/>
                <a:gd name="T14" fmla="*/ 241 w 976"/>
                <a:gd name="T15" fmla="*/ 1009 h 1239"/>
                <a:gd name="T16" fmla="*/ 191 w 976"/>
                <a:gd name="T17" fmla="*/ 828 h 1239"/>
                <a:gd name="T18" fmla="*/ 259 w 976"/>
                <a:gd name="T19" fmla="*/ 727 h 1239"/>
                <a:gd name="T20" fmla="*/ 453 w 976"/>
                <a:gd name="T21" fmla="*/ 850 h 1239"/>
                <a:gd name="T22" fmla="*/ 329 w 976"/>
                <a:gd name="T23" fmla="*/ 763 h 1239"/>
                <a:gd name="T24" fmla="*/ 356 w 976"/>
                <a:gd name="T25" fmla="*/ 803 h 1239"/>
                <a:gd name="T26" fmla="*/ 303 w 976"/>
                <a:gd name="T27" fmla="*/ 835 h 1239"/>
                <a:gd name="T28" fmla="*/ 310 w 976"/>
                <a:gd name="T29" fmla="*/ 847 h 1239"/>
                <a:gd name="T30" fmla="*/ 380 w 976"/>
                <a:gd name="T31" fmla="*/ 957 h 1239"/>
                <a:gd name="T32" fmla="*/ 366 w 976"/>
                <a:gd name="T33" fmla="*/ 570 h 1239"/>
                <a:gd name="T34" fmla="*/ 514 w 976"/>
                <a:gd name="T35" fmla="*/ 679 h 1239"/>
                <a:gd name="T36" fmla="*/ 492 w 976"/>
                <a:gd name="T37" fmla="*/ 792 h 1239"/>
                <a:gd name="T38" fmla="*/ 460 w 976"/>
                <a:gd name="T39" fmla="*/ 685 h 1239"/>
                <a:gd name="T40" fmla="*/ 402 w 976"/>
                <a:gd name="T41" fmla="*/ 516 h 1239"/>
                <a:gd name="T42" fmla="*/ 458 w 976"/>
                <a:gd name="T43" fmla="*/ 434 h 1239"/>
                <a:gd name="T44" fmla="*/ 652 w 976"/>
                <a:gd name="T45" fmla="*/ 556 h 1239"/>
                <a:gd name="T46" fmla="*/ 402 w 976"/>
                <a:gd name="T47" fmla="*/ 516 h 1239"/>
                <a:gd name="T48" fmla="*/ 659 w 976"/>
                <a:gd name="T49" fmla="*/ 410 h 1239"/>
                <a:gd name="T50" fmla="*/ 692 w 976"/>
                <a:gd name="T51" fmla="*/ 419 h 1239"/>
                <a:gd name="T52" fmla="*/ 702 w 976"/>
                <a:gd name="T53" fmla="*/ 395 h 1239"/>
                <a:gd name="T54" fmla="*/ 555 w 976"/>
                <a:gd name="T55" fmla="*/ 290 h 1239"/>
                <a:gd name="T56" fmla="*/ 740 w 976"/>
                <a:gd name="T57" fmla="*/ 356 h 1239"/>
                <a:gd name="T58" fmla="*/ 737 w 976"/>
                <a:gd name="T59" fmla="*/ 438 h 1239"/>
                <a:gd name="T60" fmla="*/ 663 w 976"/>
                <a:gd name="T61" fmla="*/ 471 h 1239"/>
                <a:gd name="T62" fmla="*/ 602 w 976"/>
                <a:gd name="T63" fmla="*/ 222 h 1239"/>
                <a:gd name="T64" fmla="*/ 685 w 976"/>
                <a:gd name="T65" fmla="*/ 124 h 1239"/>
                <a:gd name="T66" fmla="*/ 744 w 976"/>
                <a:gd name="T67" fmla="*/ 147 h 1239"/>
                <a:gd name="T68" fmla="*/ 753 w 976"/>
                <a:gd name="T69" fmla="*/ 208 h 1239"/>
                <a:gd name="T70" fmla="*/ 876 w 976"/>
                <a:gd name="T71" fmla="*/ 227 h 1239"/>
                <a:gd name="T72" fmla="*/ 773 w 976"/>
                <a:gd name="T73" fmla="*/ 241 h 1239"/>
                <a:gd name="T74" fmla="*/ 746 w 976"/>
                <a:gd name="T75" fmla="*/ 249 h 1239"/>
                <a:gd name="T76" fmla="*/ 792 w 976"/>
                <a:gd name="T77" fmla="*/ 351 h 1239"/>
                <a:gd name="T78" fmla="*/ 709 w 976"/>
                <a:gd name="T79" fmla="*/ 230 h 1239"/>
                <a:gd name="T80" fmla="*/ 721 w 976"/>
                <a:gd name="T81" fmla="*/ 201 h 1239"/>
                <a:gd name="T82" fmla="*/ 700 w 976"/>
                <a:gd name="T83" fmla="*/ 180 h 1239"/>
                <a:gd name="T84" fmla="*/ 677 w 976"/>
                <a:gd name="T85" fmla="*/ 190 h 1239"/>
                <a:gd name="T86" fmla="*/ 753 w 976"/>
                <a:gd name="T87" fmla="*/ 0 h 1239"/>
                <a:gd name="T88" fmla="*/ 901 w 976"/>
                <a:gd name="T89" fmla="*/ 108 h 1239"/>
                <a:gd name="T90" fmla="*/ 879 w 976"/>
                <a:gd name="T91" fmla="*/ 222 h 1239"/>
                <a:gd name="T92" fmla="*/ 846 w 976"/>
                <a:gd name="T93" fmla="*/ 114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6" h="1239">
                  <a:moveTo>
                    <a:pt x="0" y="1109"/>
                  </a:moveTo>
                  <a:lnTo>
                    <a:pt x="30" y="1065"/>
                  </a:lnTo>
                  <a:lnTo>
                    <a:pt x="99" y="1111"/>
                  </a:lnTo>
                  <a:lnTo>
                    <a:pt x="52" y="1031"/>
                  </a:lnTo>
                  <a:lnTo>
                    <a:pt x="83" y="988"/>
                  </a:lnTo>
                  <a:lnTo>
                    <a:pt x="122" y="1068"/>
                  </a:lnTo>
                  <a:lnTo>
                    <a:pt x="277" y="1111"/>
                  </a:lnTo>
                  <a:lnTo>
                    <a:pt x="243" y="1160"/>
                  </a:lnTo>
                  <a:lnTo>
                    <a:pt x="153" y="1131"/>
                  </a:lnTo>
                  <a:lnTo>
                    <a:pt x="165" y="1156"/>
                  </a:lnTo>
                  <a:lnTo>
                    <a:pt x="220" y="1193"/>
                  </a:lnTo>
                  <a:lnTo>
                    <a:pt x="191" y="1239"/>
                  </a:lnTo>
                  <a:lnTo>
                    <a:pt x="0" y="1109"/>
                  </a:lnTo>
                  <a:close/>
                  <a:moveTo>
                    <a:pt x="117" y="937"/>
                  </a:moveTo>
                  <a:lnTo>
                    <a:pt x="146" y="893"/>
                  </a:lnTo>
                  <a:lnTo>
                    <a:pt x="371" y="972"/>
                  </a:lnTo>
                  <a:lnTo>
                    <a:pt x="338" y="1020"/>
                  </a:lnTo>
                  <a:lnTo>
                    <a:pt x="296" y="1001"/>
                  </a:lnTo>
                  <a:lnTo>
                    <a:pt x="271" y="1037"/>
                  </a:lnTo>
                  <a:lnTo>
                    <a:pt x="304" y="1070"/>
                  </a:lnTo>
                  <a:lnTo>
                    <a:pt x="273" y="1115"/>
                  </a:lnTo>
                  <a:lnTo>
                    <a:pt x="117" y="937"/>
                  </a:lnTo>
                  <a:close/>
                  <a:moveTo>
                    <a:pt x="183" y="951"/>
                  </a:moveTo>
                  <a:lnTo>
                    <a:pt x="241" y="1009"/>
                  </a:lnTo>
                  <a:lnTo>
                    <a:pt x="257" y="984"/>
                  </a:lnTo>
                  <a:lnTo>
                    <a:pt x="183" y="951"/>
                  </a:lnTo>
                  <a:close/>
                  <a:moveTo>
                    <a:pt x="191" y="828"/>
                  </a:moveTo>
                  <a:lnTo>
                    <a:pt x="223" y="780"/>
                  </a:lnTo>
                  <a:lnTo>
                    <a:pt x="314" y="803"/>
                  </a:lnTo>
                  <a:lnTo>
                    <a:pt x="259" y="727"/>
                  </a:lnTo>
                  <a:lnTo>
                    <a:pt x="292" y="679"/>
                  </a:lnTo>
                  <a:lnTo>
                    <a:pt x="483" y="807"/>
                  </a:lnTo>
                  <a:lnTo>
                    <a:pt x="453" y="850"/>
                  </a:lnTo>
                  <a:lnTo>
                    <a:pt x="381" y="802"/>
                  </a:lnTo>
                  <a:lnTo>
                    <a:pt x="355" y="783"/>
                  </a:lnTo>
                  <a:lnTo>
                    <a:pt x="329" y="763"/>
                  </a:lnTo>
                  <a:lnTo>
                    <a:pt x="327" y="766"/>
                  </a:lnTo>
                  <a:lnTo>
                    <a:pt x="339" y="782"/>
                  </a:lnTo>
                  <a:lnTo>
                    <a:pt x="356" y="803"/>
                  </a:lnTo>
                  <a:lnTo>
                    <a:pt x="398" y="860"/>
                  </a:lnTo>
                  <a:lnTo>
                    <a:pt x="330" y="842"/>
                  </a:lnTo>
                  <a:lnTo>
                    <a:pt x="303" y="835"/>
                  </a:lnTo>
                  <a:lnTo>
                    <a:pt x="284" y="827"/>
                  </a:lnTo>
                  <a:lnTo>
                    <a:pt x="282" y="831"/>
                  </a:lnTo>
                  <a:lnTo>
                    <a:pt x="310" y="847"/>
                  </a:lnTo>
                  <a:lnTo>
                    <a:pt x="338" y="866"/>
                  </a:lnTo>
                  <a:lnTo>
                    <a:pt x="410" y="914"/>
                  </a:lnTo>
                  <a:lnTo>
                    <a:pt x="380" y="957"/>
                  </a:lnTo>
                  <a:lnTo>
                    <a:pt x="191" y="828"/>
                  </a:lnTo>
                  <a:close/>
                  <a:moveTo>
                    <a:pt x="336" y="614"/>
                  </a:moveTo>
                  <a:lnTo>
                    <a:pt x="366" y="570"/>
                  </a:lnTo>
                  <a:lnTo>
                    <a:pt x="589" y="649"/>
                  </a:lnTo>
                  <a:lnTo>
                    <a:pt x="556" y="698"/>
                  </a:lnTo>
                  <a:lnTo>
                    <a:pt x="514" y="679"/>
                  </a:lnTo>
                  <a:lnTo>
                    <a:pt x="490" y="714"/>
                  </a:lnTo>
                  <a:lnTo>
                    <a:pt x="523" y="747"/>
                  </a:lnTo>
                  <a:lnTo>
                    <a:pt x="492" y="792"/>
                  </a:lnTo>
                  <a:lnTo>
                    <a:pt x="336" y="614"/>
                  </a:lnTo>
                  <a:close/>
                  <a:moveTo>
                    <a:pt x="401" y="628"/>
                  </a:moveTo>
                  <a:lnTo>
                    <a:pt x="460" y="685"/>
                  </a:lnTo>
                  <a:lnTo>
                    <a:pt x="476" y="662"/>
                  </a:lnTo>
                  <a:lnTo>
                    <a:pt x="401" y="628"/>
                  </a:lnTo>
                  <a:close/>
                  <a:moveTo>
                    <a:pt x="402" y="516"/>
                  </a:moveTo>
                  <a:lnTo>
                    <a:pt x="436" y="466"/>
                  </a:lnTo>
                  <a:lnTo>
                    <a:pt x="507" y="491"/>
                  </a:lnTo>
                  <a:lnTo>
                    <a:pt x="458" y="434"/>
                  </a:lnTo>
                  <a:lnTo>
                    <a:pt x="492" y="383"/>
                  </a:lnTo>
                  <a:lnTo>
                    <a:pt x="565" y="497"/>
                  </a:lnTo>
                  <a:lnTo>
                    <a:pt x="652" y="556"/>
                  </a:lnTo>
                  <a:lnTo>
                    <a:pt x="622" y="602"/>
                  </a:lnTo>
                  <a:lnTo>
                    <a:pt x="534" y="543"/>
                  </a:lnTo>
                  <a:lnTo>
                    <a:pt x="402" y="516"/>
                  </a:lnTo>
                  <a:close/>
                  <a:moveTo>
                    <a:pt x="503" y="368"/>
                  </a:moveTo>
                  <a:lnTo>
                    <a:pt x="532" y="324"/>
                  </a:lnTo>
                  <a:lnTo>
                    <a:pt x="659" y="410"/>
                  </a:lnTo>
                  <a:lnTo>
                    <a:pt x="672" y="417"/>
                  </a:lnTo>
                  <a:lnTo>
                    <a:pt x="684" y="420"/>
                  </a:lnTo>
                  <a:lnTo>
                    <a:pt x="692" y="419"/>
                  </a:lnTo>
                  <a:lnTo>
                    <a:pt x="700" y="413"/>
                  </a:lnTo>
                  <a:lnTo>
                    <a:pt x="703" y="404"/>
                  </a:lnTo>
                  <a:lnTo>
                    <a:pt x="702" y="395"/>
                  </a:lnTo>
                  <a:lnTo>
                    <a:pt x="696" y="387"/>
                  </a:lnTo>
                  <a:lnTo>
                    <a:pt x="684" y="377"/>
                  </a:lnTo>
                  <a:lnTo>
                    <a:pt x="555" y="290"/>
                  </a:lnTo>
                  <a:lnTo>
                    <a:pt x="586" y="245"/>
                  </a:lnTo>
                  <a:lnTo>
                    <a:pt x="717" y="334"/>
                  </a:lnTo>
                  <a:lnTo>
                    <a:pt x="740" y="356"/>
                  </a:lnTo>
                  <a:lnTo>
                    <a:pt x="751" y="381"/>
                  </a:lnTo>
                  <a:lnTo>
                    <a:pt x="750" y="410"/>
                  </a:lnTo>
                  <a:lnTo>
                    <a:pt x="737" y="438"/>
                  </a:lnTo>
                  <a:lnTo>
                    <a:pt x="716" y="461"/>
                  </a:lnTo>
                  <a:lnTo>
                    <a:pt x="690" y="473"/>
                  </a:lnTo>
                  <a:lnTo>
                    <a:pt x="663" y="471"/>
                  </a:lnTo>
                  <a:lnTo>
                    <a:pt x="633" y="457"/>
                  </a:lnTo>
                  <a:lnTo>
                    <a:pt x="503" y="368"/>
                  </a:lnTo>
                  <a:close/>
                  <a:moveTo>
                    <a:pt x="602" y="222"/>
                  </a:moveTo>
                  <a:lnTo>
                    <a:pt x="648" y="153"/>
                  </a:lnTo>
                  <a:lnTo>
                    <a:pt x="665" y="134"/>
                  </a:lnTo>
                  <a:lnTo>
                    <a:pt x="685" y="124"/>
                  </a:lnTo>
                  <a:lnTo>
                    <a:pt x="707" y="123"/>
                  </a:lnTo>
                  <a:lnTo>
                    <a:pt x="729" y="132"/>
                  </a:lnTo>
                  <a:lnTo>
                    <a:pt x="744" y="147"/>
                  </a:lnTo>
                  <a:lnTo>
                    <a:pt x="753" y="164"/>
                  </a:lnTo>
                  <a:lnTo>
                    <a:pt x="756" y="185"/>
                  </a:lnTo>
                  <a:lnTo>
                    <a:pt x="753" y="208"/>
                  </a:lnTo>
                  <a:lnTo>
                    <a:pt x="777" y="195"/>
                  </a:lnTo>
                  <a:lnTo>
                    <a:pt x="806" y="199"/>
                  </a:lnTo>
                  <a:lnTo>
                    <a:pt x="876" y="227"/>
                  </a:lnTo>
                  <a:lnTo>
                    <a:pt x="843" y="276"/>
                  </a:lnTo>
                  <a:lnTo>
                    <a:pt x="785" y="246"/>
                  </a:lnTo>
                  <a:lnTo>
                    <a:pt x="773" y="241"/>
                  </a:lnTo>
                  <a:lnTo>
                    <a:pt x="762" y="240"/>
                  </a:lnTo>
                  <a:lnTo>
                    <a:pt x="754" y="242"/>
                  </a:lnTo>
                  <a:lnTo>
                    <a:pt x="746" y="249"/>
                  </a:lnTo>
                  <a:lnTo>
                    <a:pt x="743" y="254"/>
                  </a:lnTo>
                  <a:lnTo>
                    <a:pt x="822" y="306"/>
                  </a:lnTo>
                  <a:lnTo>
                    <a:pt x="792" y="351"/>
                  </a:lnTo>
                  <a:lnTo>
                    <a:pt x="602" y="222"/>
                  </a:lnTo>
                  <a:close/>
                  <a:moveTo>
                    <a:pt x="668" y="203"/>
                  </a:moveTo>
                  <a:lnTo>
                    <a:pt x="709" y="230"/>
                  </a:lnTo>
                  <a:lnTo>
                    <a:pt x="716" y="221"/>
                  </a:lnTo>
                  <a:lnTo>
                    <a:pt x="721" y="210"/>
                  </a:lnTo>
                  <a:lnTo>
                    <a:pt x="721" y="201"/>
                  </a:lnTo>
                  <a:lnTo>
                    <a:pt x="717" y="191"/>
                  </a:lnTo>
                  <a:lnTo>
                    <a:pt x="708" y="184"/>
                  </a:lnTo>
                  <a:lnTo>
                    <a:pt x="700" y="180"/>
                  </a:lnTo>
                  <a:lnTo>
                    <a:pt x="691" y="180"/>
                  </a:lnTo>
                  <a:lnTo>
                    <a:pt x="683" y="183"/>
                  </a:lnTo>
                  <a:lnTo>
                    <a:pt x="677" y="190"/>
                  </a:lnTo>
                  <a:lnTo>
                    <a:pt x="668" y="203"/>
                  </a:lnTo>
                  <a:close/>
                  <a:moveTo>
                    <a:pt x="722" y="44"/>
                  </a:moveTo>
                  <a:lnTo>
                    <a:pt x="753" y="0"/>
                  </a:lnTo>
                  <a:lnTo>
                    <a:pt x="976" y="79"/>
                  </a:lnTo>
                  <a:lnTo>
                    <a:pt x="943" y="127"/>
                  </a:lnTo>
                  <a:lnTo>
                    <a:pt x="901" y="108"/>
                  </a:lnTo>
                  <a:lnTo>
                    <a:pt x="877" y="144"/>
                  </a:lnTo>
                  <a:lnTo>
                    <a:pt x="910" y="177"/>
                  </a:lnTo>
                  <a:lnTo>
                    <a:pt x="879" y="222"/>
                  </a:lnTo>
                  <a:lnTo>
                    <a:pt x="722" y="44"/>
                  </a:lnTo>
                  <a:close/>
                  <a:moveTo>
                    <a:pt x="788" y="58"/>
                  </a:moveTo>
                  <a:lnTo>
                    <a:pt x="846" y="114"/>
                  </a:lnTo>
                  <a:lnTo>
                    <a:pt x="863" y="91"/>
                  </a:lnTo>
                  <a:lnTo>
                    <a:pt x="78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1587500" y="4059238"/>
              <a:ext cx="401638" cy="93662"/>
            </a:xfrm>
            <a:custGeom>
              <a:avLst/>
              <a:gdLst>
                <a:gd name="T0" fmla="*/ 174 w 1015"/>
                <a:gd name="T1" fmla="*/ 234 h 237"/>
                <a:gd name="T2" fmla="*/ 63 w 1015"/>
                <a:gd name="T3" fmla="*/ 189 h 237"/>
                <a:gd name="T4" fmla="*/ 60 w 1015"/>
                <a:gd name="T5" fmla="*/ 4 h 237"/>
                <a:gd name="T6" fmla="*/ 100 w 1015"/>
                <a:gd name="T7" fmla="*/ 146 h 237"/>
                <a:gd name="T8" fmla="*/ 211 w 1015"/>
                <a:gd name="T9" fmla="*/ 183 h 237"/>
                <a:gd name="T10" fmla="*/ 256 w 1015"/>
                <a:gd name="T11" fmla="*/ 182 h 237"/>
                <a:gd name="T12" fmla="*/ 263 w 1015"/>
                <a:gd name="T13" fmla="*/ 155 h 237"/>
                <a:gd name="T14" fmla="*/ 235 w 1015"/>
                <a:gd name="T15" fmla="*/ 132 h 237"/>
                <a:gd name="T16" fmla="*/ 188 w 1015"/>
                <a:gd name="T17" fmla="*/ 88 h 237"/>
                <a:gd name="T18" fmla="*/ 205 w 1015"/>
                <a:gd name="T19" fmla="*/ 20 h 237"/>
                <a:gd name="T20" fmla="*/ 281 w 1015"/>
                <a:gd name="T21" fmla="*/ 3 h 237"/>
                <a:gd name="T22" fmla="*/ 284 w 1015"/>
                <a:gd name="T23" fmla="*/ 51 h 237"/>
                <a:gd name="T24" fmla="*/ 247 w 1015"/>
                <a:gd name="T25" fmla="*/ 53 h 237"/>
                <a:gd name="T26" fmla="*/ 241 w 1015"/>
                <a:gd name="T27" fmla="*/ 74 h 237"/>
                <a:gd name="T28" fmla="*/ 268 w 1015"/>
                <a:gd name="T29" fmla="*/ 94 h 237"/>
                <a:gd name="T30" fmla="*/ 316 w 1015"/>
                <a:gd name="T31" fmla="*/ 138 h 237"/>
                <a:gd name="T32" fmla="*/ 297 w 1015"/>
                <a:gd name="T33" fmla="*/ 215 h 237"/>
                <a:gd name="T34" fmla="*/ 214 w 1015"/>
                <a:gd name="T35" fmla="*/ 234 h 237"/>
                <a:gd name="T36" fmla="*/ 342 w 1015"/>
                <a:gd name="T37" fmla="*/ 4 h 237"/>
                <a:gd name="T38" fmla="*/ 397 w 1015"/>
                <a:gd name="T39" fmla="*/ 172 h 237"/>
                <a:gd name="T40" fmla="*/ 416 w 1015"/>
                <a:gd name="T41" fmla="*/ 193 h 237"/>
                <a:gd name="T42" fmla="*/ 436 w 1015"/>
                <a:gd name="T43" fmla="*/ 174 h 237"/>
                <a:gd name="T44" fmla="*/ 491 w 1015"/>
                <a:gd name="T45" fmla="*/ 4 h 237"/>
                <a:gd name="T46" fmla="*/ 471 w 1015"/>
                <a:gd name="T47" fmla="*/ 218 h 237"/>
                <a:gd name="T48" fmla="*/ 385 w 1015"/>
                <a:gd name="T49" fmla="*/ 233 h 237"/>
                <a:gd name="T50" fmla="*/ 342 w 1015"/>
                <a:gd name="T51" fmla="*/ 162 h 237"/>
                <a:gd name="T52" fmla="*/ 602 w 1015"/>
                <a:gd name="T53" fmla="*/ 4 h 237"/>
                <a:gd name="T54" fmla="*/ 661 w 1015"/>
                <a:gd name="T55" fmla="*/ 36 h 237"/>
                <a:gd name="T56" fmla="*/ 652 w 1015"/>
                <a:gd name="T57" fmla="*/ 97 h 237"/>
                <a:gd name="T58" fmla="*/ 640 w 1015"/>
                <a:gd name="T59" fmla="*/ 134 h 237"/>
                <a:gd name="T60" fmla="*/ 610 w 1015"/>
                <a:gd name="T61" fmla="*/ 234 h 237"/>
                <a:gd name="T62" fmla="*/ 594 w 1015"/>
                <a:gd name="T63" fmla="*/ 146 h 237"/>
                <a:gd name="T64" fmla="*/ 573 w 1015"/>
                <a:gd name="T65" fmla="*/ 139 h 237"/>
                <a:gd name="T66" fmla="*/ 519 w 1015"/>
                <a:gd name="T67" fmla="*/ 4 h 237"/>
                <a:gd name="T68" fmla="*/ 585 w 1015"/>
                <a:gd name="T69" fmla="*/ 98 h 237"/>
                <a:gd name="T70" fmla="*/ 609 w 1015"/>
                <a:gd name="T71" fmla="*/ 82 h 237"/>
                <a:gd name="T72" fmla="*/ 605 w 1015"/>
                <a:gd name="T73" fmla="*/ 55 h 237"/>
                <a:gd name="T74" fmla="*/ 573 w 1015"/>
                <a:gd name="T75" fmla="*/ 48 h 237"/>
                <a:gd name="T76" fmla="*/ 744 w 1015"/>
                <a:gd name="T77" fmla="*/ 234 h 237"/>
                <a:gd name="T78" fmla="*/ 777 w 1015"/>
                <a:gd name="T79" fmla="*/ 4 h 237"/>
                <a:gd name="T80" fmla="*/ 867 w 1015"/>
                <a:gd name="T81" fmla="*/ 107 h 237"/>
                <a:gd name="T82" fmla="*/ 877 w 1015"/>
                <a:gd name="T83" fmla="*/ 94 h 237"/>
                <a:gd name="T84" fmla="*/ 929 w 1015"/>
                <a:gd name="T85" fmla="*/ 234 h 237"/>
                <a:gd name="T86" fmla="*/ 838 w 1015"/>
                <a:gd name="T87" fmla="*/ 131 h 237"/>
                <a:gd name="T88" fmla="*/ 828 w 1015"/>
                <a:gd name="T89" fmla="*/ 143 h 237"/>
                <a:gd name="T90" fmla="*/ 777 w 1015"/>
                <a:gd name="T91" fmla="*/ 4 h 237"/>
                <a:gd name="T92" fmla="*/ 1015 w 1015"/>
                <a:gd name="T93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5" h="237">
                  <a:moveTo>
                    <a:pt x="60" y="4"/>
                  </a:moveTo>
                  <a:lnTo>
                    <a:pt x="113" y="4"/>
                  </a:lnTo>
                  <a:lnTo>
                    <a:pt x="174" y="234"/>
                  </a:lnTo>
                  <a:lnTo>
                    <a:pt x="115" y="234"/>
                  </a:lnTo>
                  <a:lnTo>
                    <a:pt x="107" y="189"/>
                  </a:lnTo>
                  <a:lnTo>
                    <a:pt x="63" y="189"/>
                  </a:lnTo>
                  <a:lnTo>
                    <a:pt x="55" y="234"/>
                  </a:lnTo>
                  <a:lnTo>
                    <a:pt x="0" y="234"/>
                  </a:lnTo>
                  <a:lnTo>
                    <a:pt x="60" y="4"/>
                  </a:lnTo>
                  <a:close/>
                  <a:moveTo>
                    <a:pt x="85" y="66"/>
                  </a:moveTo>
                  <a:lnTo>
                    <a:pt x="70" y="146"/>
                  </a:lnTo>
                  <a:lnTo>
                    <a:pt x="100" y="146"/>
                  </a:lnTo>
                  <a:lnTo>
                    <a:pt x="85" y="66"/>
                  </a:lnTo>
                  <a:close/>
                  <a:moveTo>
                    <a:pt x="185" y="165"/>
                  </a:moveTo>
                  <a:lnTo>
                    <a:pt x="211" y="183"/>
                  </a:lnTo>
                  <a:lnTo>
                    <a:pt x="235" y="190"/>
                  </a:lnTo>
                  <a:lnTo>
                    <a:pt x="246" y="187"/>
                  </a:lnTo>
                  <a:lnTo>
                    <a:pt x="256" y="182"/>
                  </a:lnTo>
                  <a:lnTo>
                    <a:pt x="262" y="174"/>
                  </a:lnTo>
                  <a:lnTo>
                    <a:pt x="264" y="163"/>
                  </a:lnTo>
                  <a:lnTo>
                    <a:pt x="263" y="155"/>
                  </a:lnTo>
                  <a:lnTo>
                    <a:pt x="258" y="147"/>
                  </a:lnTo>
                  <a:lnTo>
                    <a:pt x="250" y="140"/>
                  </a:lnTo>
                  <a:lnTo>
                    <a:pt x="235" y="132"/>
                  </a:lnTo>
                  <a:lnTo>
                    <a:pt x="214" y="119"/>
                  </a:lnTo>
                  <a:lnTo>
                    <a:pt x="198" y="105"/>
                  </a:lnTo>
                  <a:lnTo>
                    <a:pt x="188" y="88"/>
                  </a:lnTo>
                  <a:lnTo>
                    <a:pt x="185" y="68"/>
                  </a:lnTo>
                  <a:lnTo>
                    <a:pt x="191" y="42"/>
                  </a:lnTo>
                  <a:lnTo>
                    <a:pt x="205" y="20"/>
                  </a:lnTo>
                  <a:lnTo>
                    <a:pt x="228" y="5"/>
                  </a:lnTo>
                  <a:lnTo>
                    <a:pt x="258" y="0"/>
                  </a:lnTo>
                  <a:lnTo>
                    <a:pt x="281" y="3"/>
                  </a:lnTo>
                  <a:lnTo>
                    <a:pt x="305" y="12"/>
                  </a:lnTo>
                  <a:lnTo>
                    <a:pt x="305" y="67"/>
                  </a:lnTo>
                  <a:lnTo>
                    <a:pt x="284" y="51"/>
                  </a:lnTo>
                  <a:lnTo>
                    <a:pt x="264" y="46"/>
                  </a:lnTo>
                  <a:lnTo>
                    <a:pt x="255" y="47"/>
                  </a:lnTo>
                  <a:lnTo>
                    <a:pt x="247" y="53"/>
                  </a:lnTo>
                  <a:lnTo>
                    <a:pt x="241" y="59"/>
                  </a:lnTo>
                  <a:lnTo>
                    <a:pt x="240" y="66"/>
                  </a:lnTo>
                  <a:lnTo>
                    <a:pt x="241" y="74"/>
                  </a:lnTo>
                  <a:lnTo>
                    <a:pt x="245" y="81"/>
                  </a:lnTo>
                  <a:lnTo>
                    <a:pt x="254" y="87"/>
                  </a:lnTo>
                  <a:lnTo>
                    <a:pt x="268" y="94"/>
                  </a:lnTo>
                  <a:lnTo>
                    <a:pt x="290" y="106"/>
                  </a:lnTo>
                  <a:lnTo>
                    <a:pt x="307" y="120"/>
                  </a:lnTo>
                  <a:lnTo>
                    <a:pt x="316" y="138"/>
                  </a:lnTo>
                  <a:lnTo>
                    <a:pt x="319" y="160"/>
                  </a:lnTo>
                  <a:lnTo>
                    <a:pt x="314" y="190"/>
                  </a:lnTo>
                  <a:lnTo>
                    <a:pt x="297" y="215"/>
                  </a:lnTo>
                  <a:lnTo>
                    <a:pt x="271" y="232"/>
                  </a:lnTo>
                  <a:lnTo>
                    <a:pt x="240" y="237"/>
                  </a:lnTo>
                  <a:lnTo>
                    <a:pt x="214" y="234"/>
                  </a:lnTo>
                  <a:lnTo>
                    <a:pt x="185" y="222"/>
                  </a:lnTo>
                  <a:lnTo>
                    <a:pt x="185" y="165"/>
                  </a:lnTo>
                  <a:close/>
                  <a:moveTo>
                    <a:pt x="342" y="4"/>
                  </a:moveTo>
                  <a:lnTo>
                    <a:pt x="396" y="4"/>
                  </a:lnTo>
                  <a:lnTo>
                    <a:pt x="396" y="156"/>
                  </a:lnTo>
                  <a:lnTo>
                    <a:pt x="397" y="172"/>
                  </a:lnTo>
                  <a:lnTo>
                    <a:pt x="401" y="183"/>
                  </a:lnTo>
                  <a:lnTo>
                    <a:pt x="408" y="191"/>
                  </a:lnTo>
                  <a:lnTo>
                    <a:pt x="416" y="193"/>
                  </a:lnTo>
                  <a:lnTo>
                    <a:pt x="426" y="191"/>
                  </a:lnTo>
                  <a:lnTo>
                    <a:pt x="432" y="184"/>
                  </a:lnTo>
                  <a:lnTo>
                    <a:pt x="436" y="174"/>
                  </a:lnTo>
                  <a:lnTo>
                    <a:pt x="437" y="159"/>
                  </a:lnTo>
                  <a:lnTo>
                    <a:pt x="437" y="4"/>
                  </a:lnTo>
                  <a:lnTo>
                    <a:pt x="491" y="4"/>
                  </a:lnTo>
                  <a:lnTo>
                    <a:pt x="491" y="162"/>
                  </a:lnTo>
                  <a:lnTo>
                    <a:pt x="486" y="194"/>
                  </a:lnTo>
                  <a:lnTo>
                    <a:pt x="471" y="218"/>
                  </a:lnTo>
                  <a:lnTo>
                    <a:pt x="448" y="233"/>
                  </a:lnTo>
                  <a:lnTo>
                    <a:pt x="416" y="237"/>
                  </a:lnTo>
                  <a:lnTo>
                    <a:pt x="385" y="233"/>
                  </a:lnTo>
                  <a:lnTo>
                    <a:pt x="362" y="218"/>
                  </a:lnTo>
                  <a:lnTo>
                    <a:pt x="348" y="195"/>
                  </a:lnTo>
                  <a:lnTo>
                    <a:pt x="342" y="162"/>
                  </a:lnTo>
                  <a:lnTo>
                    <a:pt x="342" y="4"/>
                  </a:lnTo>
                  <a:close/>
                  <a:moveTo>
                    <a:pt x="519" y="4"/>
                  </a:moveTo>
                  <a:lnTo>
                    <a:pt x="602" y="4"/>
                  </a:lnTo>
                  <a:lnTo>
                    <a:pt x="627" y="7"/>
                  </a:lnTo>
                  <a:lnTo>
                    <a:pt x="647" y="19"/>
                  </a:lnTo>
                  <a:lnTo>
                    <a:pt x="661" y="36"/>
                  </a:lnTo>
                  <a:lnTo>
                    <a:pt x="665" y="60"/>
                  </a:lnTo>
                  <a:lnTo>
                    <a:pt x="662" y="80"/>
                  </a:lnTo>
                  <a:lnTo>
                    <a:pt x="652" y="97"/>
                  </a:lnTo>
                  <a:lnTo>
                    <a:pt x="637" y="111"/>
                  </a:lnTo>
                  <a:lnTo>
                    <a:pt x="615" y="121"/>
                  </a:lnTo>
                  <a:lnTo>
                    <a:pt x="640" y="134"/>
                  </a:lnTo>
                  <a:lnTo>
                    <a:pt x="653" y="161"/>
                  </a:lnTo>
                  <a:lnTo>
                    <a:pt x="669" y="234"/>
                  </a:lnTo>
                  <a:lnTo>
                    <a:pt x="610" y="234"/>
                  </a:lnTo>
                  <a:lnTo>
                    <a:pt x="602" y="171"/>
                  </a:lnTo>
                  <a:lnTo>
                    <a:pt x="599" y="156"/>
                  </a:lnTo>
                  <a:lnTo>
                    <a:pt x="594" y="146"/>
                  </a:lnTo>
                  <a:lnTo>
                    <a:pt x="588" y="141"/>
                  </a:lnTo>
                  <a:lnTo>
                    <a:pt x="577" y="139"/>
                  </a:lnTo>
                  <a:lnTo>
                    <a:pt x="573" y="139"/>
                  </a:lnTo>
                  <a:lnTo>
                    <a:pt x="573" y="234"/>
                  </a:lnTo>
                  <a:lnTo>
                    <a:pt x="519" y="234"/>
                  </a:lnTo>
                  <a:lnTo>
                    <a:pt x="519" y="4"/>
                  </a:lnTo>
                  <a:close/>
                  <a:moveTo>
                    <a:pt x="573" y="48"/>
                  </a:moveTo>
                  <a:lnTo>
                    <a:pt x="573" y="98"/>
                  </a:lnTo>
                  <a:lnTo>
                    <a:pt x="585" y="98"/>
                  </a:lnTo>
                  <a:lnTo>
                    <a:pt x="595" y="96"/>
                  </a:lnTo>
                  <a:lnTo>
                    <a:pt x="604" y="90"/>
                  </a:lnTo>
                  <a:lnTo>
                    <a:pt x="609" y="82"/>
                  </a:lnTo>
                  <a:lnTo>
                    <a:pt x="610" y="71"/>
                  </a:lnTo>
                  <a:lnTo>
                    <a:pt x="609" y="61"/>
                  </a:lnTo>
                  <a:lnTo>
                    <a:pt x="605" y="55"/>
                  </a:lnTo>
                  <a:lnTo>
                    <a:pt x="597" y="50"/>
                  </a:lnTo>
                  <a:lnTo>
                    <a:pt x="587" y="48"/>
                  </a:lnTo>
                  <a:lnTo>
                    <a:pt x="573" y="48"/>
                  </a:lnTo>
                  <a:close/>
                  <a:moveTo>
                    <a:pt x="690" y="4"/>
                  </a:moveTo>
                  <a:lnTo>
                    <a:pt x="744" y="4"/>
                  </a:lnTo>
                  <a:lnTo>
                    <a:pt x="744" y="234"/>
                  </a:lnTo>
                  <a:lnTo>
                    <a:pt x="690" y="234"/>
                  </a:lnTo>
                  <a:lnTo>
                    <a:pt x="690" y="4"/>
                  </a:lnTo>
                  <a:close/>
                  <a:moveTo>
                    <a:pt x="777" y="4"/>
                  </a:moveTo>
                  <a:lnTo>
                    <a:pt x="832" y="4"/>
                  </a:lnTo>
                  <a:lnTo>
                    <a:pt x="858" y="77"/>
                  </a:lnTo>
                  <a:lnTo>
                    <a:pt x="867" y="107"/>
                  </a:lnTo>
                  <a:lnTo>
                    <a:pt x="876" y="133"/>
                  </a:lnTo>
                  <a:lnTo>
                    <a:pt x="878" y="133"/>
                  </a:lnTo>
                  <a:lnTo>
                    <a:pt x="877" y="94"/>
                  </a:lnTo>
                  <a:lnTo>
                    <a:pt x="877" y="4"/>
                  </a:lnTo>
                  <a:lnTo>
                    <a:pt x="929" y="4"/>
                  </a:lnTo>
                  <a:lnTo>
                    <a:pt x="929" y="234"/>
                  </a:lnTo>
                  <a:lnTo>
                    <a:pt x="874" y="234"/>
                  </a:lnTo>
                  <a:lnTo>
                    <a:pt x="847" y="161"/>
                  </a:lnTo>
                  <a:lnTo>
                    <a:pt x="838" y="131"/>
                  </a:lnTo>
                  <a:lnTo>
                    <a:pt x="829" y="104"/>
                  </a:lnTo>
                  <a:lnTo>
                    <a:pt x="827" y="104"/>
                  </a:lnTo>
                  <a:lnTo>
                    <a:pt x="828" y="143"/>
                  </a:lnTo>
                  <a:lnTo>
                    <a:pt x="828" y="234"/>
                  </a:lnTo>
                  <a:lnTo>
                    <a:pt x="777" y="234"/>
                  </a:lnTo>
                  <a:lnTo>
                    <a:pt x="777" y="4"/>
                  </a:lnTo>
                  <a:close/>
                  <a:moveTo>
                    <a:pt x="961" y="4"/>
                  </a:moveTo>
                  <a:lnTo>
                    <a:pt x="1015" y="4"/>
                  </a:lnTo>
                  <a:lnTo>
                    <a:pt x="1015" y="234"/>
                  </a:lnTo>
                  <a:lnTo>
                    <a:pt x="961" y="234"/>
                  </a:lnTo>
                  <a:lnTo>
                    <a:pt x="96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3" name="Freeform 44"/>
            <p:cNvSpPr>
              <a:spLocks noEditPoints="1"/>
            </p:cNvSpPr>
            <p:nvPr/>
          </p:nvSpPr>
          <p:spPr bwMode="auto">
            <a:xfrm>
              <a:off x="2752725" y="5800725"/>
              <a:ext cx="247650" cy="561975"/>
            </a:xfrm>
            <a:custGeom>
              <a:avLst/>
              <a:gdLst>
                <a:gd name="T0" fmla="*/ 84 w 625"/>
                <a:gd name="T1" fmla="*/ 1268 h 1414"/>
                <a:gd name="T2" fmla="*/ 234 w 625"/>
                <a:gd name="T3" fmla="*/ 1414 h 1414"/>
                <a:gd name="T4" fmla="*/ 0 w 625"/>
                <a:gd name="T5" fmla="*/ 1396 h 1414"/>
                <a:gd name="T6" fmla="*/ 205 w 625"/>
                <a:gd name="T7" fmla="*/ 1224 h 1414"/>
                <a:gd name="T8" fmla="*/ 241 w 625"/>
                <a:gd name="T9" fmla="*/ 1222 h 1414"/>
                <a:gd name="T10" fmla="*/ 242 w 625"/>
                <a:gd name="T11" fmla="*/ 1196 h 1414"/>
                <a:gd name="T12" fmla="*/ 71 w 625"/>
                <a:gd name="T13" fmla="*/ 1144 h 1414"/>
                <a:gd name="T14" fmla="*/ 267 w 625"/>
                <a:gd name="T15" fmla="*/ 1148 h 1414"/>
                <a:gd name="T16" fmla="*/ 290 w 625"/>
                <a:gd name="T17" fmla="*/ 1227 h 1414"/>
                <a:gd name="T18" fmla="*/ 230 w 625"/>
                <a:gd name="T19" fmla="*/ 1281 h 1414"/>
                <a:gd name="T20" fmla="*/ 92 w 625"/>
                <a:gd name="T21" fmla="*/ 1065 h 1414"/>
                <a:gd name="T22" fmla="*/ 143 w 625"/>
                <a:gd name="T23" fmla="*/ 942 h 1414"/>
                <a:gd name="T24" fmla="*/ 211 w 625"/>
                <a:gd name="T25" fmla="*/ 944 h 1414"/>
                <a:gd name="T26" fmla="*/ 246 w 625"/>
                <a:gd name="T27" fmla="*/ 984 h 1414"/>
                <a:gd name="T28" fmla="*/ 240 w 625"/>
                <a:gd name="T29" fmla="*/ 1050 h 1414"/>
                <a:gd name="T30" fmla="*/ 92 w 625"/>
                <a:gd name="T31" fmla="*/ 1065 h 1414"/>
                <a:gd name="T32" fmla="*/ 200 w 625"/>
                <a:gd name="T33" fmla="*/ 1027 h 1414"/>
                <a:gd name="T34" fmla="*/ 193 w 625"/>
                <a:gd name="T35" fmla="*/ 996 h 1414"/>
                <a:gd name="T36" fmla="*/ 164 w 625"/>
                <a:gd name="T37" fmla="*/ 993 h 1414"/>
                <a:gd name="T38" fmla="*/ 150 w 625"/>
                <a:gd name="T39" fmla="*/ 1024 h 1414"/>
                <a:gd name="T40" fmla="*/ 374 w 625"/>
                <a:gd name="T41" fmla="*/ 908 h 1414"/>
                <a:gd name="T42" fmla="*/ 161 w 625"/>
                <a:gd name="T43" fmla="*/ 817 h 1414"/>
                <a:gd name="T44" fmla="*/ 285 w 625"/>
                <a:gd name="T45" fmla="*/ 757 h 1414"/>
                <a:gd name="T46" fmla="*/ 275 w 625"/>
                <a:gd name="T47" fmla="*/ 744 h 1414"/>
                <a:gd name="T48" fmla="*/ 423 w 625"/>
                <a:gd name="T49" fmla="*/ 731 h 1414"/>
                <a:gd name="T50" fmla="*/ 299 w 625"/>
                <a:gd name="T51" fmla="*/ 791 h 1414"/>
                <a:gd name="T52" fmla="*/ 309 w 625"/>
                <a:gd name="T53" fmla="*/ 804 h 1414"/>
                <a:gd name="T54" fmla="*/ 161 w 625"/>
                <a:gd name="T55" fmla="*/ 817 h 1414"/>
                <a:gd name="T56" fmla="*/ 474 w 625"/>
                <a:gd name="T57" fmla="*/ 548 h 1414"/>
                <a:gd name="T58" fmla="*/ 401 w 625"/>
                <a:gd name="T59" fmla="*/ 643 h 1414"/>
                <a:gd name="T60" fmla="*/ 222 w 625"/>
                <a:gd name="T61" fmla="*/ 596 h 1414"/>
                <a:gd name="T62" fmla="*/ 371 w 625"/>
                <a:gd name="T63" fmla="*/ 596 h 1414"/>
                <a:gd name="T64" fmla="*/ 273 w 625"/>
                <a:gd name="T65" fmla="*/ 414 h 1414"/>
                <a:gd name="T66" fmla="*/ 306 w 625"/>
                <a:gd name="T67" fmla="*/ 295 h 1414"/>
                <a:gd name="T68" fmla="*/ 430 w 625"/>
                <a:gd name="T69" fmla="*/ 384 h 1414"/>
                <a:gd name="T70" fmla="*/ 366 w 625"/>
                <a:gd name="T71" fmla="*/ 368 h 1414"/>
                <a:gd name="T72" fmla="*/ 465 w 625"/>
                <a:gd name="T73" fmla="*/ 434 h 1414"/>
                <a:gd name="T74" fmla="*/ 346 w 625"/>
                <a:gd name="T75" fmla="*/ 439 h 1414"/>
                <a:gd name="T76" fmla="*/ 410 w 625"/>
                <a:gd name="T77" fmla="*/ 458 h 1414"/>
                <a:gd name="T78" fmla="*/ 257 w 625"/>
                <a:gd name="T79" fmla="*/ 470 h 1414"/>
                <a:gd name="T80" fmla="*/ 346 w 625"/>
                <a:gd name="T81" fmla="*/ 163 h 1414"/>
                <a:gd name="T82" fmla="*/ 404 w 625"/>
                <a:gd name="T83" fmla="*/ 143 h 1414"/>
                <a:gd name="T84" fmla="*/ 440 w 625"/>
                <a:gd name="T85" fmla="*/ 176 h 1414"/>
                <a:gd name="T86" fmla="*/ 472 w 625"/>
                <a:gd name="T87" fmla="*/ 160 h 1414"/>
                <a:gd name="T88" fmla="*/ 539 w 625"/>
                <a:gd name="T89" fmla="*/ 170 h 1414"/>
                <a:gd name="T90" fmla="*/ 555 w 625"/>
                <a:gd name="T91" fmla="*/ 254 h 1414"/>
                <a:gd name="T92" fmla="*/ 372 w 625"/>
                <a:gd name="T93" fmla="*/ 224 h 1414"/>
                <a:gd name="T94" fmla="*/ 416 w 625"/>
                <a:gd name="T95" fmla="*/ 219 h 1414"/>
                <a:gd name="T96" fmla="*/ 399 w 625"/>
                <a:gd name="T97" fmla="*/ 198 h 1414"/>
                <a:gd name="T98" fmla="*/ 378 w 625"/>
                <a:gd name="T99" fmla="*/ 205 h 1414"/>
                <a:gd name="T100" fmla="*/ 455 w 625"/>
                <a:gd name="T101" fmla="*/ 246 h 1414"/>
                <a:gd name="T102" fmla="*/ 512 w 625"/>
                <a:gd name="T103" fmla="*/ 233 h 1414"/>
                <a:gd name="T104" fmla="*/ 493 w 625"/>
                <a:gd name="T105" fmla="*/ 208 h 1414"/>
                <a:gd name="T106" fmla="*/ 465 w 625"/>
                <a:gd name="T107" fmla="*/ 219 h 1414"/>
                <a:gd name="T108" fmla="*/ 373 w 625"/>
                <a:gd name="T109" fmla="*/ 51 h 1414"/>
                <a:gd name="T110" fmla="*/ 609 w 625"/>
                <a:gd name="T111" fmla="*/ 60 h 1414"/>
                <a:gd name="T112" fmla="*/ 593 w 625"/>
                <a:gd name="T113" fmla="*/ 118 h 1414"/>
                <a:gd name="T114" fmla="*/ 441 w 625"/>
                <a:gd name="T115" fmla="*/ 43 h 1414"/>
                <a:gd name="T116" fmla="*/ 441 w 625"/>
                <a:gd name="T117" fmla="*/ 4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1414">
                  <a:moveTo>
                    <a:pt x="0" y="1396"/>
                  </a:moveTo>
                  <a:lnTo>
                    <a:pt x="39" y="1255"/>
                  </a:lnTo>
                  <a:lnTo>
                    <a:pt x="84" y="1268"/>
                  </a:lnTo>
                  <a:lnTo>
                    <a:pt x="72" y="1313"/>
                  </a:lnTo>
                  <a:lnTo>
                    <a:pt x="248" y="1362"/>
                  </a:lnTo>
                  <a:lnTo>
                    <a:pt x="234" y="1414"/>
                  </a:lnTo>
                  <a:lnTo>
                    <a:pt x="57" y="1365"/>
                  </a:lnTo>
                  <a:lnTo>
                    <a:pt x="45" y="1408"/>
                  </a:lnTo>
                  <a:lnTo>
                    <a:pt x="0" y="1396"/>
                  </a:lnTo>
                  <a:close/>
                  <a:moveTo>
                    <a:pt x="45" y="1234"/>
                  </a:moveTo>
                  <a:lnTo>
                    <a:pt x="59" y="1183"/>
                  </a:lnTo>
                  <a:lnTo>
                    <a:pt x="205" y="1224"/>
                  </a:lnTo>
                  <a:lnTo>
                    <a:pt x="221" y="1227"/>
                  </a:lnTo>
                  <a:lnTo>
                    <a:pt x="234" y="1226"/>
                  </a:lnTo>
                  <a:lnTo>
                    <a:pt x="241" y="1222"/>
                  </a:lnTo>
                  <a:lnTo>
                    <a:pt x="247" y="1214"/>
                  </a:lnTo>
                  <a:lnTo>
                    <a:pt x="247" y="1205"/>
                  </a:lnTo>
                  <a:lnTo>
                    <a:pt x="242" y="1196"/>
                  </a:lnTo>
                  <a:lnTo>
                    <a:pt x="234" y="1190"/>
                  </a:lnTo>
                  <a:lnTo>
                    <a:pt x="220" y="1185"/>
                  </a:lnTo>
                  <a:lnTo>
                    <a:pt x="71" y="1144"/>
                  </a:lnTo>
                  <a:lnTo>
                    <a:pt x="84" y="1092"/>
                  </a:lnTo>
                  <a:lnTo>
                    <a:pt x="237" y="1134"/>
                  </a:lnTo>
                  <a:lnTo>
                    <a:pt x="267" y="1148"/>
                  </a:lnTo>
                  <a:lnTo>
                    <a:pt x="286" y="1168"/>
                  </a:lnTo>
                  <a:lnTo>
                    <a:pt x="293" y="1195"/>
                  </a:lnTo>
                  <a:lnTo>
                    <a:pt x="290" y="1227"/>
                  </a:lnTo>
                  <a:lnTo>
                    <a:pt x="276" y="1255"/>
                  </a:lnTo>
                  <a:lnTo>
                    <a:pt x="257" y="1273"/>
                  </a:lnTo>
                  <a:lnTo>
                    <a:pt x="230" y="1281"/>
                  </a:lnTo>
                  <a:lnTo>
                    <a:pt x="197" y="1276"/>
                  </a:lnTo>
                  <a:lnTo>
                    <a:pt x="45" y="1234"/>
                  </a:lnTo>
                  <a:close/>
                  <a:moveTo>
                    <a:pt x="92" y="1065"/>
                  </a:moveTo>
                  <a:lnTo>
                    <a:pt x="114" y="985"/>
                  </a:lnTo>
                  <a:lnTo>
                    <a:pt x="125" y="959"/>
                  </a:lnTo>
                  <a:lnTo>
                    <a:pt x="143" y="942"/>
                  </a:lnTo>
                  <a:lnTo>
                    <a:pt x="166" y="936"/>
                  </a:lnTo>
                  <a:lnTo>
                    <a:pt x="195" y="939"/>
                  </a:lnTo>
                  <a:lnTo>
                    <a:pt x="211" y="944"/>
                  </a:lnTo>
                  <a:lnTo>
                    <a:pt x="224" y="953"/>
                  </a:lnTo>
                  <a:lnTo>
                    <a:pt x="237" y="965"/>
                  </a:lnTo>
                  <a:lnTo>
                    <a:pt x="246" y="984"/>
                  </a:lnTo>
                  <a:lnTo>
                    <a:pt x="249" y="1007"/>
                  </a:lnTo>
                  <a:lnTo>
                    <a:pt x="246" y="1032"/>
                  </a:lnTo>
                  <a:lnTo>
                    <a:pt x="240" y="1050"/>
                  </a:lnTo>
                  <a:lnTo>
                    <a:pt x="328" y="1074"/>
                  </a:lnTo>
                  <a:lnTo>
                    <a:pt x="313" y="1126"/>
                  </a:lnTo>
                  <a:lnTo>
                    <a:pt x="92" y="1065"/>
                  </a:lnTo>
                  <a:close/>
                  <a:moveTo>
                    <a:pt x="150" y="1024"/>
                  </a:moveTo>
                  <a:lnTo>
                    <a:pt x="197" y="1037"/>
                  </a:lnTo>
                  <a:lnTo>
                    <a:pt x="200" y="1027"/>
                  </a:lnTo>
                  <a:lnTo>
                    <a:pt x="201" y="1014"/>
                  </a:lnTo>
                  <a:lnTo>
                    <a:pt x="199" y="1004"/>
                  </a:lnTo>
                  <a:lnTo>
                    <a:pt x="193" y="996"/>
                  </a:lnTo>
                  <a:lnTo>
                    <a:pt x="182" y="992"/>
                  </a:lnTo>
                  <a:lnTo>
                    <a:pt x="172" y="990"/>
                  </a:lnTo>
                  <a:lnTo>
                    <a:pt x="164" y="993"/>
                  </a:lnTo>
                  <a:lnTo>
                    <a:pt x="158" y="998"/>
                  </a:lnTo>
                  <a:lnTo>
                    <a:pt x="154" y="1009"/>
                  </a:lnTo>
                  <a:lnTo>
                    <a:pt x="150" y="1024"/>
                  </a:lnTo>
                  <a:close/>
                  <a:moveTo>
                    <a:pt x="138" y="900"/>
                  </a:moveTo>
                  <a:lnTo>
                    <a:pt x="153" y="847"/>
                  </a:lnTo>
                  <a:lnTo>
                    <a:pt x="374" y="908"/>
                  </a:lnTo>
                  <a:lnTo>
                    <a:pt x="359" y="961"/>
                  </a:lnTo>
                  <a:lnTo>
                    <a:pt x="138" y="900"/>
                  </a:lnTo>
                  <a:close/>
                  <a:moveTo>
                    <a:pt x="161" y="817"/>
                  </a:moveTo>
                  <a:lnTo>
                    <a:pt x="176" y="764"/>
                  </a:lnTo>
                  <a:lnTo>
                    <a:pt x="253" y="758"/>
                  </a:lnTo>
                  <a:lnTo>
                    <a:pt x="285" y="757"/>
                  </a:lnTo>
                  <a:lnTo>
                    <a:pt x="312" y="756"/>
                  </a:lnTo>
                  <a:lnTo>
                    <a:pt x="312" y="753"/>
                  </a:lnTo>
                  <a:lnTo>
                    <a:pt x="275" y="744"/>
                  </a:lnTo>
                  <a:lnTo>
                    <a:pt x="188" y="720"/>
                  </a:lnTo>
                  <a:lnTo>
                    <a:pt x="201" y="670"/>
                  </a:lnTo>
                  <a:lnTo>
                    <a:pt x="423" y="731"/>
                  </a:lnTo>
                  <a:lnTo>
                    <a:pt x="408" y="784"/>
                  </a:lnTo>
                  <a:lnTo>
                    <a:pt x="331" y="790"/>
                  </a:lnTo>
                  <a:lnTo>
                    <a:pt x="299" y="791"/>
                  </a:lnTo>
                  <a:lnTo>
                    <a:pt x="272" y="792"/>
                  </a:lnTo>
                  <a:lnTo>
                    <a:pt x="271" y="795"/>
                  </a:lnTo>
                  <a:lnTo>
                    <a:pt x="309" y="804"/>
                  </a:lnTo>
                  <a:lnTo>
                    <a:pt x="396" y="828"/>
                  </a:lnTo>
                  <a:lnTo>
                    <a:pt x="383" y="878"/>
                  </a:lnTo>
                  <a:lnTo>
                    <a:pt x="161" y="817"/>
                  </a:lnTo>
                  <a:close/>
                  <a:moveTo>
                    <a:pt x="222" y="596"/>
                  </a:moveTo>
                  <a:lnTo>
                    <a:pt x="236" y="545"/>
                  </a:lnTo>
                  <a:lnTo>
                    <a:pt x="474" y="548"/>
                  </a:lnTo>
                  <a:lnTo>
                    <a:pt x="459" y="605"/>
                  </a:lnTo>
                  <a:lnTo>
                    <a:pt x="412" y="601"/>
                  </a:lnTo>
                  <a:lnTo>
                    <a:pt x="401" y="643"/>
                  </a:lnTo>
                  <a:lnTo>
                    <a:pt x="442" y="663"/>
                  </a:lnTo>
                  <a:lnTo>
                    <a:pt x="428" y="715"/>
                  </a:lnTo>
                  <a:lnTo>
                    <a:pt x="222" y="596"/>
                  </a:lnTo>
                  <a:close/>
                  <a:moveTo>
                    <a:pt x="290" y="589"/>
                  </a:moveTo>
                  <a:lnTo>
                    <a:pt x="363" y="624"/>
                  </a:lnTo>
                  <a:lnTo>
                    <a:pt x="371" y="596"/>
                  </a:lnTo>
                  <a:lnTo>
                    <a:pt x="290" y="589"/>
                  </a:lnTo>
                  <a:close/>
                  <a:moveTo>
                    <a:pt x="257" y="470"/>
                  </a:moveTo>
                  <a:lnTo>
                    <a:pt x="273" y="414"/>
                  </a:lnTo>
                  <a:lnTo>
                    <a:pt x="366" y="407"/>
                  </a:lnTo>
                  <a:lnTo>
                    <a:pt x="290" y="352"/>
                  </a:lnTo>
                  <a:lnTo>
                    <a:pt x="306" y="295"/>
                  </a:lnTo>
                  <a:lnTo>
                    <a:pt x="527" y="357"/>
                  </a:lnTo>
                  <a:lnTo>
                    <a:pt x="513" y="407"/>
                  </a:lnTo>
                  <a:lnTo>
                    <a:pt x="430" y="384"/>
                  </a:lnTo>
                  <a:lnTo>
                    <a:pt x="398" y="375"/>
                  </a:lnTo>
                  <a:lnTo>
                    <a:pt x="367" y="363"/>
                  </a:lnTo>
                  <a:lnTo>
                    <a:pt x="366" y="368"/>
                  </a:lnTo>
                  <a:lnTo>
                    <a:pt x="384" y="378"/>
                  </a:lnTo>
                  <a:lnTo>
                    <a:pt x="407" y="393"/>
                  </a:lnTo>
                  <a:lnTo>
                    <a:pt x="465" y="434"/>
                  </a:lnTo>
                  <a:lnTo>
                    <a:pt x="394" y="438"/>
                  </a:lnTo>
                  <a:lnTo>
                    <a:pt x="367" y="439"/>
                  </a:lnTo>
                  <a:lnTo>
                    <a:pt x="346" y="439"/>
                  </a:lnTo>
                  <a:lnTo>
                    <a:pt x="345" y="443"/>
                  </a:lnTo>
                  <a:lnTo>
                    <a:pt x="376" y="450"/>
                  </a:lnTo>
                  <a:lnTo>
                    <a:pt x="410" y="458"/>
                  </a:lnTo>
                  <a:lnTo>
                    <a:pt x="492" y="481"/>
                  </a:lnTo>
                  <a:lnTo>
                    <a:pt x="479" y="532"/>
                  </a:lnTo>
                  <a:lnTo>
                    <a:pt x="257" y="470"/>
                  </a:lnTo>
                  <a:close/>
                  <a:moveTo>
                    <a:pt x="314" y="263"/>
                  </a:moveTo>
                  <a:lnTo>
                    <a:pt x="336" y="184"/>
                  </a:lnTo>
                  <a:lnTo>
                    <a:pt x="346" y="163"/>
                  </a:lnTo>
                  <a:lnTo>
                    <a:pt x="362" y="148"/>
                  </a:lnTo>
                  <a:lnTo>
                    <a:pt x="382" y="141"/>
                  </a:lnTo>
                  <a:lnTo>
                    <a:pt x="404" y="143"/>
                  </a:lnTo>
                  <a:lnTo>
                    <a:pt x="419" y="150"/>
                  </a:lnTo>
                  <a:lnTo>
                    <a:pt x="431" y="161"/>
                  </a:lnTo>
                  <a:lnTo>
                    <a:pt x="440" y="176"/>
                  </a:lnTo>
                  <a:lnTo>
                    <a:pt x="444" y="195"/>
                  </a:lnTo>
                  <a:lnTo>
                    <a:pt x="456" y="173"/>
                  </a:lnTo>
                  <a:lnTo>
                    <a:pt x="472" y="160"/>
                  </a:lnTo>
                  <a:lnTo>
                    <a:pt x="491" y="155"/>
                  </a:lnTo>
                  <a:lnTo>
                    <a:pt x="513" y="158"/>
                  </a:lnTo>
                  <a:lnTo>
                    <a:pt x="539" y="170"/>
                  </a:lnTo>
                  <a:lnTo>
                    <a:pt x="554" y="191"/>
                  </a:lnTo>
                  <a:lnTo>
                    <a:pt x="561" y="220"/>
                  </a:lnTo>
                  <a:lnTo>
                    <a:pt x="555" y="254"/>
                  </a:lnTo>
                  <a:lnTo>
                    <a:pt x="535" y="324"/>
                  </a:lnTo>
                  <a:lnTo>
                    <a:pt x="314" y="263"/>
                  </a:lnTo>
                  <a:close/>
                  <a:moveTo>
                    <a:pt x="372" y="224"/>
                  </a:moveTo>
                  <a:lnTo>
                    <a:pt x="414" y="236"/>
                  </a:lnTo>
                  <a:lnTo>
                    <a:pt x="415" y="229"/>
                  </a:lnTo>
                  <a:lnTo>
                    <a:pt x="416" y="219"/>
                  </a:lnTo>
                  <a:lnTo>
                    <a:pt x="414" y="209"/>
                  </a:lnTo>
                  <a:lnTo>
                    <a:pt x="409" y="203"/>
                  </a:lnTo>
                  <a:lnTo>
                    <a:pt x="399" y="198"/>
                  </a:lnTo>
                  <a:lnTo>
                    <a:pt x="391" y="197"/>
                  </a:lnTo>
                  <a:lnTo>
                    <a:pt x="384" y="200"/>
                  </a:lnTo>
                  <a:lnTo>
                    <a:pt x="378" y="205"/>
                  </a:lnTo>
                  <a:lnTo>
                    <a:pt x="374" y="214"/>
                  </a:lnTo>
                  <a:lnTo>
                    <a:pt x="372" y="224"/>
                  </a:lnTo>
                  <a:close/>
                  <a:moveTo>
                    <a:pt x="455" y="246"/>
                  </a:moveTo>
                  <a:lnTo>
                    <a:pt x="507" y="261"/>
                  </a:lnTo>
                  <a:lnTo>
                    <a:pt x="511" y="244"/>
                  </a:lnTo>
                  <a:lnTo>
                    <a:pt x="512" y="233"/>
                  </a:lnTo>
                  <a:lnTo>
                    <a:pt x="510" y="222"/>
                  </a:lnTo>
                  <a:lnTo>
                    <a:pt x="503" y="214"/>
                  </a:lnTo>
                  <a:lnTo>
                    <a:pt x="493" y="208"/>
                  </a:lnTo>
                  <a:lnTo>
                    <a:pt x="483" y="207"/>
                  </a:lnTo>
                  <a:lnTo>
                    <a:pt x="472" y="211"/>
                  </a:lnTo>
                  <a:lnTo>
                    <a:pt x="465" y="219"/>
                  </a:lnTo>
                  <a:lnTo>
                    <a:pt x="460" y="230"/>
                  </a:lnTo>
                  <a:lnTo>
                    <a:pt x="455" y="246"/>
                  </a:lnTo>
                  <a:close/>
                  <a:moveTo>
                    <a:pt x="373" y="51"/>
                  </a:moveTo>
                  <a:lnTo>
                    <a:pt x="388" y="0"/>
                  </a:lnTo>
                  <a:lnTo>
                    <a:pt x="625" y="3"/>
                  </a:lnTo>
                  <a:lnTo>
                    <a:pt x="609" y="60"/>
                  </a:lnTo>
                  <a:lnTo>
                    <a:pt x="564" y="54"/>
                  </a:lnTo>
                  <a:lnTo>
                    <a:pt x="551" y="97"/>
                  </a:lnTo>
                  <a:lnTo>
                    <a:pt x="593" y="118"/>
                  </a:lnTo>
                  <a:lnTo>
                    <a:pt x="579" y="170"/>
                  </a:lnTo>
                  <a:lnTo>
                    <a:pt x="373" y="51"/>
                  </a:lnTo>
                  <a:close/>
                  <a:moveTo>
                    <a:pt x="441" y="43"/>
                  </a:moveTo>
                  <a:lnTo>
                    <a:pt x="514" y="79"/>
                  </a:lnTo>
                  <a:lnTo>
                    <a:pt x="522" y="51"/>
                  </a:lnTo>
                  <a:lnTo>
                    <a:pt x="441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5048250" y="5076825"/>
              <a:ext cx="255588" cy="168275"/>
            </a:xfrm>
            <a:custGeom>
              <a:avLst/>
              <a:gdLst>
                <a:gd name="T0" fmla="*/ 83 w 645"/>
                <a:gd name="T1" fmla="*/ 0 h 426"/>
                <a:gd name="T2" fmla="*/ 137 w 645"/>
                <a:gd name="T3" fmla="*/ 18 h 426"/>
                <a:gd name="T4" fmla="*/ 129 w 645"/>
                <a:gd name="T5" fmla="*/ 87 h 426"/>
                <a:gd name="T6" fmla="*/ 164 w 645"/>
                <a:gd name="T7" fmla="*/ 28 h 426"/>
                <a:gd name="T8" fmla="*/ 219 w 645"/>
                <a:gd name="T9" fmla="*/ 46 h 426"/>
                <a:gd name="T10" fmla="*/ 153 w 645"/>
                <a:gd name="T11" fmla="*/ 131 h 426"/>
                <a:gd name="T12" fmla="*/ 155 w 645"/>
                <a:gd name="T13" fmla="*/ 266 h 426"/>
                <a:gd name="T14" fmla="*/ 98 w 645"/>
                <a:gd name="T15" fmla="*/ 247 h 426"/>
                <a:gd name="T16" fmla="*/ 106 w 645"/>
                <a:gd name="T17" fmla="*/ 153 h 426"/>
                <a:gd name="T18" fmla="*/ 56 w 645"/>
                <a:gd name="T19" fmla="*/ 233 h 426"/>
                <a:gd name="T20" fmla="*/ 0 w 645"/>
                <a:gd name="T21" fmla="*/ 214 h 426"/>
                <a:gd name="T22" fmla="*/ 84 w 645"/>
                <a:gd name="T23" fmla="*/ 108 h 426"/>
                <a:gd name="T24" fmla="*/ 83 w 645"/>
                <a:gd name="T25" fmla="*/ 0 h 426"/>
                <a:gd name="T26" fmla="*/ 250 w 645"/>
                <a:gd name="T27" fmla="*/ 56 h 426"/>
                <a:gd name="T28" fmla="*/ 374 w 645"/>
                <a:gd name="T29" fmla="*/ 97 h 426"/>
                <a:gd name="T30" fmla="*/ 359 w 645"/>
                <a:gd name="T31" fmla="*/ 142 h 426"/>
                <a:gd name="T32" fmla="*/ 285 w 645"/>
                <a:gd name="T33" fmla="*/ 117 h 426"/>
                <a:gd name="T34" fmla="*/ 272 w 645"/>
                <a:gd name="T35" fmla="*/ 157 h 426"/>
                <a:gd name="T36" fmla="*/ 340 w 645"/>
                <a:gd name="T37" fmla="*/ 179 h 426"/>
                <a:gd name="T38" fmla="*/ 327 w 645"/>
                <a:gd name="T39" fmla="*/ 223 h 426"/>
                <a:gd name="T40" fmla="*/ 258 w 645"/>
                <a:gd name="T41" fmla="*/ 199 h 426"/>
                <a:gd name="T42" fmla="*/ 242 w 645"/>
                <a:gd name="T43" fmla="*/ 246 h 426"/>
                <a:gd name="T44" fmla="*/ 315 w 645"/>
                <a:gd name="T45" fmla="*/ 271 h 426"/>
                <a:gd name="T46" fmla="*/ 300 w 645"/>
                <a:gd name="T47" fmla="*/ 315 h 426"/>
                <a:gd name="T48" fmla="*/ 177 w 645"/>
                <a:gd name="T49" fmla="*/ 273 h 426"/>
                <a:gd name="T50" fmla="*/ 250 w 645"/>
                <a:gd name="T51" fmla="*/ 56 h 426"/>
                <a:gd name="T52" fmla="*/ 392 w 645"/>
                <a:gd name="T53" fmla="*/ 104 h 426"/>
                <a:gd name="T54" fmla="*/ 529 w 645"/>
                <a:gd name="T55" fmla="*/ 150 h 426"/>
                <a:gd name="T56" fmla="*/ 514 w 645"/>
                <a:gd name="T57" fmla="*/ 194 h 426"/>
                <a:gd name="T58" fmla="*/ 470 w 645"/>
                <a:gd name="T59" fmla="*/ 179 h 426"/>
                <a:gd name="T60" fmla="*/ 412 w 645"/>
                <a:gd name="T61" fmla="*/ 353 h 426"/>
                <a:gd name="T62" fmla="*/ 361 w 645"/>
                <a:gd name="T63" fmla="*/ 336 h 426"/>
                <a:gd name="T64" fmla="*/ 419 w 645"/>
                <a:gd name="T65" fmla="*/ 163 h 426"/>
                <a:gd name="T66" fmla="*/ 377 w 645"/>
                <a:gd name="T67" fmla="*/ 148 h 426"/>
                <a:gd name="T68" fmla="*/ 392 w 645"/>
                <a:gd name="T69" fmla="*/ 104 h 426"/>
                <a:gd name="T70" fmla="*/ 595 w 645"/>
                <a:gd name="T71" fmla="*/ 172 h 426"/>
                <a:gd name="T72" fmla="*/ 645 w 645"/>
                <a:gd name="T73" fmla="*/ 189 h 426"/>
                <a:gd name="T74" fmla="*/ 629 w 645"/>
                <a:gd name="T75" fmla="*/ 426 h 426"/>
                <a:gd name="T76" fmla="*/ 574 w 645"/>
                <a:gd name="T77" fmla="*/ 407 h 426"/>
                <a:gd name="T78" fmla="*/ 581 w 645"/>
                <a:gd name="T79" fmla="*/ 362 h 426"/>
                <a:gd name="T80" fmla="*/ 540 w 645"/>
                <a:gd name="T81" fmla="*/ 348 h 426"/>
                <a:gd name="T82" fmla="*/ 516 w 645"/>
                <a:gd name="T83" fmla="*/ 388 h 426"/>
                <a:gd name="T84" fmla="*/ 465 w 645"/>
                <a:gd name="T85" fmla="*/ 371 h 426"/>
                <a:gd name="T86" fmla="*/ 595 w 645"/>
                <a:gd name="T87" fmla="*/ 172 h 426"/>
                <a:gd name="T88" fmla="*/ 599 w 645"/>
                <a:gd name="T89" fmla="*/ 240 h 426"/>
                <a:gd name="T90" fmla="*/ 560 w 645"/>
                <a:gd name="T91" fmla="*/ 311 h 426"/>
                <a:gd name="T92" fmla="*/ 587 w 645"/>
                <a:gd name="T93" fmla="*/ 321 h 426"/>
                <a:gd name="T94" fmla="*/ 599 w 645"/>
                <a:gd name="T95" fmla="*/ 2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5" h="426">
                  <a:moveTo>
                    <a:pt x="83" y="0"/>
                  </a:moveTo>
                  <a:lnTo>
                    <a:pt x="137" y="18"/>
                  </a:lnTo>
                  <a:lnTo>
                    <a:pt x="129" y="87"/>
                  </a:lnTo>
                  <a:lnTo>
                    <a:pt x="164" y="28"/>
                  </a:lnTo>
                  <a:lnTo>
                    <a:pt x="219" y="46"/>
                  </a:lnTo>
                  <a:lnTo>
                    <a:pt x="153" y="131"/>
                  </a:lnTo>
                  <a:lnTo>
                    <a:pt x="155" y="266"/>
                  </a:lnTo>
                  <a:lnTo>
                    <a:pt x="98" y="247"/>
                  </a:lnTo>
                  <a:lnTo>
                    <a:pt x="106" y="153"/>
                  </a:lnTo>
                  <a:lnTo>
                    <a:pt x="56" y="233"/>
                  </a:lnTo>
                  <a:lnTo>
                    <a:pt x="0" y="214"/>
                  </a:lnTo>
                  <a:lnTo>
                    <a:pt x="84" y="108"/>
                  </a:lnTo>
                  <a:lnTo>
                    <a:pt x="83" y="0"/>
                  </a:lnTo>
                  <a:close/>
                  <a:moveTo>
                    <a:pt x="250" y="56"/>
                  </a:moveTo>
                  <a:lnTo>
                    <a:pt x="374" y="97"/>
                  </a:lnTo>
                  <a:lnTo>
                    <a:pt x="359" y="142"/>
                  </a:lnTo>
                  <a:lnTo>
                    <a:pt x="285" y="117"/>
                  </a:lnTo>
                  <a:lnTo>
                    <a:pt x="272" y="157"/>
                  </a:lnTo>
                  <a:lnTo>
                    <a:pt x="340" y="179"/>
                  </a:lnTo>
                  <a:lnTo>
                    <a:pt x="327" y="223"/>
                  </a:lnTo>
                  <a:lnTo>
                    <a:pt x="258" y="199"/>
                  </a:lnTo>
                  <a:lnTo>
                    <a:pt x="242" y="246"/>
                  </a:lnTo>
                  <a:lnTo>
                    <a:pt x="315" y="271"/>
                  </a:lnTo>
                  <a:lnTo>
                    <a:pt x="300" y="315"/>
                  </a:lnTo>
                  <a:lnTo>
                    <a:pt x="177" y="273"/>
                  </a:lnTo>
                  <a:lnTo>
                    <a:pt x="250" y="56"/>
                  </a:lnTo>
                  <a:close/>
                  <a:moveTo>
                    <a:pt x="392" y="104"/>
                  </a:moveTo>
                  <a:lnTo>
                    <a:pt x="529" y="150"/>
                  </a:lnTo>
                  <a:lnTo>
                    <a:pt x="514" y="194"/>
                  </a:lnTo>
                  <a:lnTo>
                    <a:pt x="470" y="179"/>
                  </a:lnTo>
                  <a:lnTo>
                    <a:pt x="412" y="353"/>
                  </a:lnTo>
                  <a:lnTo>
                    <a:pt x="361" y="336"/>
                  </a:lnTo>
                  <a:lnTo>
                    <a:pt x="419" y="163"/>
                  </a:lnTo>
                  <a:lnTo>
                    <a:pt x="377" y="148"/>
                  </a:lnTo>
                  <a:lnTo>
                    <a:pt x="392" y="104"/>
                  </a:lnTo>
                  <a:close/>
                  <a:moveTo>
                    <a:pt x="595" y="172"/>
                  </a:moveTo>
                  <a:lnTo>
                    <a:pt x="645" y="189"/>
                  </a:lnTo>
                  <a:lnTo>
                    <a:pt x="629" y="426"/>
                  </a:lnTo>
                  <a:lnTo>
                    <a:pt x="574" y="407"/>
                  </a:lnTo>
                  <a:lnTo>
                    <a:pt x="581" y="362"/>
                  </a:lnTo>
                  <a:lnTo>
                    <a:pt x="540" y="348"/>
                  </a:lnTo>
                  <a:lnTo>
                    <a:pt x="516" y="388"/>
                  </a:lnTo>
                  <a:lnTo>
                    <a:pt x="465" y="371"/>
                  </a:lnTo>
                  <a:lnTo>
                    <a:pt x="595" y="172"/>
                  </a:lnTo>
                  <a:close/>
                  <a:moveTo>
                    <a:pt x="599" y="240"/>
                  </a:moveTo>
                  <a:lnTo>
                    <a:pt x="560" y="311"/>
                  </a:lnTo>
                  <a:lnTo>
                    <a:pt x="587" y="321"/>
                  </a:lnTo>
                  <a:lnTo>
                    <a:pt x="599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5203825" y="3527425"/>
              <a:ext cx="315913" cy="173037"/>
            </a:xfrm>
            <a:custGeom>
              <a:avLst/>
              <a:gdLst>
                <a:gd name="T0" fmla="*/ 137 w 796"/>
                <a:gd name="T1" fmla="*/ 411 h 434"/>
                <a:gd name="T2" fmla="*/ 122 w 796"/>
                <a:gd name="T3" fmla="*/ 427 h 434"/>
                <a:gd name="T4" fmla="*/ 95 w 796"/>
                <a:gd name="T5" fmla="*/ 434 h 434"/>
                <a:gd name="T6" fmla="*/ 55 w 796"/>
                <a:gd name="T7" fmla="*/ 416 h 434"/>
                <a:gd name="T8" fmla="*/ 22 w 796"/>
                <a:gd name="T9" fmla="*/ 370 h 434"/>
                <a:gd name="T10" fmla="*/ 0 w 796"/>
                <a:gd name="T11" fmla="*/ 294 h 434"/>
                <a:gd name="T12" fmla="*/ 23 w 796"/>
                <a:gd name="T13" fmla="*/ 220 h 434"/>
                <a:gd name="T14" fmla="*/ 80 w 796"/>
                <a:gd name="T15" fmla="*/ 196 h 434"/>
                <a:gd name="T16" fmla="*/ 121 w 796"/>
                <a:gd name="T17" fmla="*/ 246 h 434"/>
                <a:gd name="T18" fmla="*/ 80 w 796"/>
                <a:gd name="T19" fmla="*/ 242 h 434"/>
                <a:gd name="T20" fmla="*/ 55 w 796"/>
                <a:gd name="T21" fmla="*/ 272 h 434"/>
                <a:gd name="T22" fmla="*/ 62 w 796"/>
                <a:gd name="T23" fmla="*/ 328 h 434"/>
                <a:gd name="T24" fmla="*/ 85 w 796"/>
                <a:gd name="T25" fmla="*/ 373 h 434"/>
                <a:gd name="T26" fmla="*/ 111 w 796"/>
                <a:gd name="T27" fmla="*/ 385 h 434"/>
                <a:gd name="T28" fmla="*/ 118 w 796"/>
                <a:gd name="T29" fmla="*/ 375 h 434"/>
                <a:gd name="T30" fmla="*/ 115 w 796"/>
                <a:gd name="T31" fmla="*/ 356 h 434"/>
                <a:gd name="T32" fmla="*/ 93 w 796"/>
                <a:gd name="T33" fmla="*/ 348 h 434"/>
                <a:gd name="T34" fmla="*/ 144 w 796"/>
                <a:gd name="T35" fmla="*/ 287 h 434"/>
                <a:gd name="T36" fmla="*/ 159 w 796"/>
                <a:gd name="T37" fmla="*/ 413 h 434"/>
                <a:gd name="T38" fmla="*/ 137 w 796"/>
                <a:gd name="T39" fmla="*/ 178 h 434"/>
                <a:gd name="T40" fmla="*/ 236 w 796"/>
                <a:gd name="T41" fmla="*/ 304 h 434"/>
                <a:gd name="T42" fmla="*/ 250 w 796"/>
                <a:gd name="T43" fmla="*/ 329 h 434"/>
                <a:gd name="T44" fmla="*/ 267 w 796"/>
                <a:gd name="T45" fmla="*/ 333 h 434"/>
                <a:gd name="T46" fmla="*/ 279 w 796"/>
                <a:gd name="T47" fmla="*/ 320 h 434"/>
                <a:gd name="T48" fmla="*/ 276 w 796"/>
                <a:gd name="T49" fmla="*/ 295 h 434"/>
                <a:gd name="T50" fmla="*/ 277 w 796"/>
                <a:gd name="T51" fmla="*/ 130 h 434"/>
                <a:gd name="T52" fmla="*/ 333 w 796"/>
                <a:gd name="T53" fmla="*/ 312 h 434"/>
                <a:gd name="T54" fmla="*/ 309 w 796"/>
                <a:gd name="T55" fmla="*/ 360 h 434"/>
                <a:gd name="T56" fmla="*/ 250 w 796"/>
                <a:gd name="T57" fmla="*/ 380 h 434"/>
                <a:gd name="T58" fmla="*/ 202 w 796"/>
                <a:gd name="T59" fmla="*/ 357 h 434"/>
                <a:gd name="T60" fmla="*/ 137 w 796"/>
                <a:gd name="T61" fmla="*/ 178 h 434"/>
                <a:gd name="T62" fmla="*/ 398 w 796"/>
                <a:gd name="T63" fmla="*/ 89 h 434"/>
                <a:gd name="T64" fmla="*/ 474 w 796"/>
                <a:gd name="T65" fmla="*/ 307 h 434"/>
                <a:gd name="T66" fmla="*/ 410 w 796"/>
                <a:gd name="T67" fmla="*/ 280 h 434"/>
                <a:gd name="T68" fmla="*/ 365 w 796"/>
                <a:gd name="T69" fmla="*/ 343 h 434"/>
                <a:gd name="T70" fmla="*/ 392 w 796"/>
                <a:gd name="T71" fmla="*/ 158 h 434"/>
                <a:gd name="T72" fmla="*/ 431 w 796"/>
                <a:gd name="T73" fmla="*/ 229 h 434"/>
                <a:gd name="T74" fmla="*/ 488 w 796"/>
                <a:gd name="T75" fmla="*/ 59 h 434"/>
                <a:gd name="T76" fmla="*/ 594 w 796"/>
                <a:gd name="T77" fmla="*/ 205 h 434"/>
                <a:gd name="T78" fmla="*/ 598 w 796"/>
                <a:gd name="T79" fmla="*/ 253 h 434"/>
                <a:gd name="T80" fmla="*/ 566 w 796"/>
                <a:gd name="T81" fmla="*/ 279 h 434"/>
                <a:gd name="T82" fmla="*/ 540 w 796"/>
                <a:gd name="T83" fmla="*/ 284 h 434"/>
                <a:gd name="T84" fmla="*/ 530 w 796"/>
                <a:gd name="T85" fmla="*/ 241 h 434"/>
                <a:gd name="T86" fmla="*/ 540 w 796"/>
                <a:gd name="T87" fmla="*/ 238 h 434"/>
                <a:gd name="T88" fmla="*/ 543 w 796"/>
                <a:gd name="T89" fmla="*/ 226 h 434"/>
                <a:gd name="T90" fmla="*/ 488 w 796"/>
                <a:gd name="T91" fmla="*/ 59 h 434"/>
                <a:gd name="T92" fmla="*/ 665 w 796"/>
                <a:gd name="T93" fmla="*/ 0 h 434"/>
                <a:gd name="T94" fmla="*/ 740 w 796"/>
                <a:gd name="T95" fmla="*/ 217 h 434"/>
                <a:gd name="T96" fmla="*/ 677 w 796"/>
                <a:gd name="T97" fmla="*/ 190 h 434"/>
                <a:gd name="T98" fmla="*/ 631 w 796"/>
                <a:gd name="T99" fmla="*/ 254 h 434"/>
                <a:gd name="T100" fmla="*/ 659 w 796"/>
                <a:gd name="T101" fmla="*/ 68 h 434"/>
                <a:gd name="T102" fmla="*/ 698 w 796"/>
                <a:gd name="T103" fmla="*/ 13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6" h="434">
                  <a:moveTo>
                    <a:pt x="141" y="400"/>
                  </a:moveTo>
                  <a:lnTo>
                    <a:pt x="137" y="411"/>
                  </a:lnTo>
                  <a:lnTo>
                    <a:pt x="131" y="420"/>
                  </a:lnTo>
                  <a:lnTo>
                    <a:pt x="122" y="427"/>
                  </a:lnTo>
                  <a:lnTo>
                    <a:pt x="114" y="432"/>
                  </a:lnTo>
                  <a:lnTo>
                    <a:pt x="95" y="434"/>
                  </a:lnTo>
                  <a:lnTo>
                    <a:pt x="75" y="429"/>
                  </a:lnTo>
                  <a:lnTo>
                    <a:pt x="55" y="416"/>
                  </a:lnTo>
                  <a:lnTo>
                    <a:pt x="37" y="395"/>
                  </a:lnTo>
                  <a:lnTo>
                    <a:pt x="22" y="370"/>
                  </a:lnTo>
                  <a:lnTo>
                    <a:pt x="9" y="341"/>
                  </a:lnTo>
                  <a:lnTo>
                    <a:pt x="0" y="294"/>
                  </a:lnTo>
                  <a:lnTo>
                    <a:pt x="5" y="253"/>
                  </a:lnTo>
                  <a:lnTo>
                    <a:pt x="23" y="220"/>
                  </a:lnTo>
                  <a:lnTo>
                    <a:pt x="55" y="201"/>
                  </a:lnTo>
                  <a:lnTo>
                    <a:pt x="80" y="196"/>
                  </a:lnTo>
                  <a:lnTo>
                    <a:pt x="105" y="198"/>
                  </a:lnTo>
                  <a:lnTo>
                    <a:pt x="121" y="246"/>
                  </a:lnTo>
                  <a:lnTo>
                    <a:pt x="99" y="241"/>
                  </a:lnTo>
                  <a:lnTo>
                    <a:pt x="80" y="242"/>
                  </a:lnTo>
                  <a:lnTo>
                    <a:pt x="63" y="254"/>
                  </a:lnTo>
                  <a:lnTo>
                    <a:pt x="55" y="272"/>
                  </a:lnTo>
                  <a:lnTo>
                    <a:pt x="55" y="297"/>
                  </a:lnTo>
                  <a:lnTo>
                    <a:pt x="62" y="328"/>
                  </a:lnTo>
                  <a:lnTo>
                    <a:pt x="73" y="354"/>
                  </a:lnTo>
                  <a:lnTo>
                    <a:pt x="85" y="373"/>
                  </a:lnTo>
                  <a:lnTo>
                    <a:pt x="98" y="384"/>
                  </a:lnTo>
                  <a:lnTo>
                    <a:pt x="111" y="385"/>
                  </a:lnTo>
                  <a:lnTo>
                    <a:pt x="115" y="381"/>
                  </a:lnTo>
                  <a:lnTo>
                    <a:pt x="118" y="375"/>
                  </a:lnTo>
                  <a:lnTo>
                    <a:pt x="117" y="367"/>
                  </a:lnTo>
                  <a:lnTo>
                    <a:pt x="115" y="356"/>
                  </a:lnTo>
                  <a:lnTo>
                    <a:pt x="110" y="342"/>
                  </a:lnTo>
                  <a:lnTo>
                    <a:pt x="93" y="348"/>
                  </a:lnTo>
                  <a:lnTo>
                    <a:pt x="80" y="309"/>
                  </a:lnTo>
                  <a:lnTo>
                    <a:pt x="144" y="287"/>
                  </a:lnTo>
                  <a:lnTo>
                    <a:pt x="183" y="405"/>
                  </a:lnTo>
                  <a:lnTo>
                    <a:pt x="159" y="413"/>
                  </a:lnTo>
                  <a:lnTo>
                    <a:pt x="141" y="400"/>
                  </a:lnTo>
                  <a:close/>
                  <a:moveTo>
                    <a:pt x="137" y="178"/>
                  </a:moveTo>
                  <a:lnTo>
                    <a:pt x="188" y="160"/>
                  </a:lnTo>
                  <a:lnTo>
                    <a:pt x="236" y="304"/>
                  </a:lnTo>
                  <a:lnTo>
                    <a:pt x="242" y="319"/>
                  </a:lnTo>
                  <a:lnTo>
                    <a:pt x="250" y="329"/>
                  </a:lnTo>
                  <a:lnTo>
                    <a:pt x="257" y="333"/>
                  </a:lnTo>
                  <a:lnTo>
                    <a:pt x="267" y="333"/>
                  </a:lnTo>
                  <a:lnTo>
                    <a:pt x="275" y="328"/>
                  </a:lnTo>
                  <a:lnTo>
                    <a:pt x="279" y="320"/>
                  </a:lnTo>
                  <a:lnTo>
                    <a:pt x="279" y="309"/>
                  </a:lnTo>
                  <a:lnTo>
                    <a:pt x="276" y="295"/>
                  </a:lnTo>
                  <a:lnTo>
                    <a:pt x="227" y="147"/>
                  </a:lnTo>
                  <a:lnTo>
                    <a:pt x="277" y="130"/>
                  </a:lnTo>
                  <a:lnTo>
                    <a:pt x="328" y="280"/>
                  </a:lnTo>
                  <a:lnTo>
                    <a:pt x="333" y="312"/>
                  </a:lnTo>
                  <a:lnTo>
                    <a:pt x="327" y="339"/>
                  </a:lnTo>
                  <a:lnTo>
                    <a:pt x="309" y="360"/>
                  </a:lnTo>
                  <a:lnTo>
                    <a:pt x="280" y="375"/>
                  </a:lnTo>
                  <a:lnTo>
                    <a:pt x="250" y="380"/>
                  </a:lnTo>
                  <a:lnTo>
                    <a:pt x="223" y="375"/>
                  </a:lnTo>
                  <a:lnTo>
                    <a:pt x="202" y="357"/>
                  </a:lnTo>
                  <a:lnTo>
                    <a:pt x="188" y="328"/>
                  </a:lnTo>
                  <a:lnTo>
                    <a:pt x="137" y="178"/>
                  </a:lnTo>
                  <a:close/>
                  <a:moveTo>
                    <a:pt x="348" y="106"/>
                  </a:moveTo>
                  <a:lnTo>
                    <a:pt x="398" y="89"/>
                  </a:lnTo>
                  <a:lnTo>
                    <a:pt x="529" y="288"/>
                  </a:lnTo>
                  <a:lnTo>
                    <a:pt x="474" y="307"/>
                  </a:lnTo>
                  <a:lnTo>
                    <a:pt x="452" y="265"/>
                  </a:lnTo>
                  <a:lnTo>
                    <a:pt x="410" y="280"/>
                  </a:lnTo>
                  <a:lnTo>
                    <a:pt x="416" y="326"/>
                  </a:lnTo>
                  <a:lnTo>
                    <a:pt x="365" y="343"/>
                  </a:lnTo>
                  <a:lnTo>
                    <a:pt x="348" y="106"/>
                  </a:lnTo>
                  <a:close/>
                  <a:moveTo>
                    <a:pt x="392" y="158"/>
                  </a:moveTo>
                  <a:lnTo>
                    <a:pt x="404" y="238"/>
                  </a:lnTo>
                  <a:lnTo>
                    <a:pt x="431" y="229"/>
                  </a:lnTo>
                  <a:lnTo>
                    <a:pt x="392" y="158"/>
                  </a:lnTo>
                  <a:close/>
                  <a:moveTo>
                    <a:pt x="488" y="59"/>
                  </a:moveTo>
                  <a:lnTo>
                    <a:pt x="539" y="42"/>
                  </a:lnTo>
                  <a:lnTo>
                    <a:pt x="594" y="205"/>
                  </a:lnTo>
                  <a:lnTo>
                    <a:pt x="600" y="232"/>
                  </a:lnTo>
                  <a:lnTo>
                    <a:pt x="598" y="253"/>
                  </a:lnTo>
                  <a:lnTo>
                    <a:pt x="587" y="269"/>
                  </a:lnTo>
                  <a:lnTo>
                    <a:pt x="566" y="279"/>
                  </a:lnTo>
                  <a:lnTo>
                    <a:pt x="552" y="282"/>
                  </a:lnTo>
                  <a:lnTo>
                    <a:pt x="540" y="284"/>
                  </a:lnTo>
                  <a:lnTo>
                    <a:pt x="525" y="241"/>
                  </a:lnTo>
                  <a:lnTo>
                    <a:pt x="530" y="241"/>
                  </a:lnTo>
                  <a:lnTo>
                    <a:pt x="534" y="241"/>
                  </a:lnTo>
                  <a:lnTo>
                    <a:pt x="540" y="238"/>
                  </a:lnTo>
                  <a:lnTo>
                    <a:pt x="543" y="234"/>
                  </a:lnTo>
                  <a:lnTo>
                    <a:pt x="543" y="226"/>
                  </a:lnTo>
                  <a:lnTo>
                    <a:pt x="541" y="219"/>
                  </a:lnTo>
                  <a:lnTo>
                    <a:pt x="488" y="59"/>
                  </a:lnTo>
                  <a:close/>
                  <a:moveTo>
                    <a:pt x="615" y="17"/>
                  </a:moveTo>
                  <a:lnTo>
                    <a:pt x="665" y="0"/>
                  </a:lnTo>
                  <a:lnTo>
                    <a:pt x="796" y="198"/>
                  </a:lnTo>
                  <a:lnTo>
                    <a:pt x="740" y="217"/>
                  </a:lnTo>
                  <a:lnTo>
                    <a:pt x="718" y="176"/>
                  </a:lnTo>
                  <a:lnTo>
                    <a:pt x="677" y="190"/>
                  </a:lnTo>
                  <a:lnTo>
                    <a:pt x="683" y="236"/>
                  </a:lnTo>
                  <a:lnTo>
                    <a:pt x="631" y="254"/>
                  </a:lnTo>
                  <a:lnTo>
                    <a:pt x="615" y="17"/>
                  </a:lnTo>
                  <a:close/>
                  <a:moveTo>
                    <a:pt x="659" y="68"/>
                  </a:moveTo>
                  <a:lnTo>
                    <a:pt x="670" y="148"/>
                  </a:lnTo>
                  <a:lnTo>
                    <a:pt x="698" y="139"/>
                  </a:lnTo>
                  <a:lnTo>
                    <a:pt x="659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5121275" y="3238500"/>
              <a:ext cx="390525" cy="296862"/>
            </a:xfrm>
            <a:custGeom>
              <a:avLst/>
              <a:gdLst>
                <a:gd name="T0" fmla="*/ 46 w 985"/>
                <a:gd name="T1" fmla="*/ 494 h 749"/>
                <a:gd name="T2" fmla="*/ 166 w 985"/>
                <a:gd name="T3" fmla="*/ 690 h 749"/>
                <a:gd name="T4" fmla="*/ 98 w 985"/>
                <a:gd name="T5" fmla="*/ 677 h 749"/>
                <a:gd name="T6" fmla="*/ 68 w 985"/>
                <a:gd name="T7" fmla="*/ 749 h 749"/>
                <a:gd name="T8" fmla="*/ 55 w 985"/>
                <a:gd name="T9" fmla="*/ 562 h 749"/>
                <a:gd name="T10" fmla="*/ 108 w 985"/>
                <a:gd name="T11" fmla="*/ 623 h 749"/>
                <a:gd name="T12" fmla="*/ 112 w 985"/>
                <a:gd name="T13" fmla="*/ 454 h 749"/>
                <a:gd name="T14" fmla="*/ 218 w 985"/>
                <a:gd name="T15" fmla="*/ 475 h 749"/>
                <a:gd name="T16" fmla="*/ 263 w 985"/>
                <a:gd name="T17" fmla="*/ 514 h 749"/>
                <a:gd name="T18" fmla="*/ 244 w 985"/>
                <a:gd name="T19" fmla="*/ 480 h 749"/>
                <a:gd name="T20" fmla="*/ 242 w 985"/>
                <a:gd name="T21" fmla="*/ 376 h 749"/>
                <a:gd name="T22" fmla="*/ 313 w 985"/>
                <a:gd name="T23" fmla="*/ 601 h 749"/>
                <a:gd name="T24" fmla="*/ 229 w 985"/>
                <a:gd name="T25" fmla="*/ 532 h 749"/>
                <a:gd name="T26" fmla="*/ 207 w 985"/>
                <a:gd name="T27" fmla="*/ 515 h 749"/>
                <a:gd name="T28" fmla="*/ 274 w 985"/>
                <a:gd name="T29" fmla="*/ 624 h 749"/>
                <a:gd name="T30" fmla="*/ 112 w 985"/>
                <a:gd name="T31" fmla="*/ 454 h 749"/>
                <a:gd name="T32" fmla="*/ 353 w 985"/>
                <a:gd name="T33" fmla="*/ 309 h 749"/>
                <a:gd name="T34" fmla="*/ 474 w 985"/>
                <a:gd name="T35" fmla="*/ 504 h 749"/>
                <a:gd name="T36" fmla="*/ 405 w 985"/>
                <a:gd name="T37" fmla="*/ 493 h 749"/>
                <a:gd name="T38" fmla="*/ 375 w 985"/>
                <a:gd name="T39" fmla="*/ 564 h 749"/>
                <a:gd name="T40" fmla="*/ 362 w 985"/>
                <a:gd name="T41" fmla="*/ 377 h 749"/>
                <a:gd name="T42" fmla="*/ 416 w 985"/>
                <a:gd name="T43" fmla="*/ 439 h 749"/>
                <a:gd name="T44" fmla="*/ 420 w 985"/>
                <a:gd name="T45" fmla="*/ 269 h 749"/>
                <a:gd name="T46" fmla="*/ 543 w 985"/>
                <a:gd name="T47" fmla="*/ 297 h 749"/>
                <a:gd name="T48" fmla="*/ 576 w 985"/>
                <a:gd name="T49" fmla="*/ 175 h 749"/>
                <a:gd name="T50" fmla="*/ 649 w 985"/>
                <a:gd name="T51" fmla="*/ 399 h 749"/>
                <a:gd name="T52" fmla="*/ 589 w 985"/>
                <a:gd name="T53" fmla="*/ 296 h 749"/>
                <a:gd name="T54" fmla="*/ 570 w 985"/>
                <a:gd name="T55" fmla="*/ 269 h 749"/>
                <a:gd name="T56" fmla="*/ 581 w 985"/>
                <a:gd name="T57" fmla="*/ 315 h 749"/>
                <a:gd name="T58" fmla="*/ 541 w 985"/>
                <a:gd name="T59" fmla="*/ 340 h 749"/>
                <a:gd name="T60" fmla="*/ 505 w 985"/>
                <a:gd name="T61" fmla="*/ 308 h 749"/>
                <a:gd name="T62" fmla="*/ 520 w 985"/>
                <a:gd name="T63" fmla="*/ 336 h 749"/>
                <a:gd name="T64" fmla="*/ 583 w 985"/>
                <a:gd name="T65" fmla="*/ 439 h 749"/>
                <a:gd name="T66" fmla="*/ 420 w 985"/>
                <a:gd name="T67" fmla="*/ 269 h 749"/>
                <a:gd name="T68" fmla="*/ 674 w 985"/>
                <a:gd name="T69" fmla="*/ 116 h 749"/>
                <a:gd name="T70" fmla="*/ 717 w 985"/>
                <a:gd name="T71" fmla="*/ 107 h 749"/>
                <a:gd name="T72" fmla="*/ 751 w 985"/>
                <a:gd name="T73" fmla="*/ 132 h 749"/>
                <a:gd name="T74" fmla="*/ 759 w 985"/>
                <a:gd name="T75" fmla="*/ 164 h 749"/>
                <a:gd name="T76" fmla="*/ 745 w 985"/>
                <a:gd name="T77" fmla="*/ 197 h 749"/>
                <a:gd name="T78" fmla="*/ 789 w 985"/>
                <a:gd name="T79" fmla="*/ 192 h 749"/>
                <a:gd name="T80" fmla="*/ 820 w 985"/>
                <a:gd name="T81" fmla="*/ 218 h 749"/>
                <a:gd name="T82" fmla="*/ 827 w 985"/>
                <a:gd name="T83" fmla="*/ 271 h 749"/>
                <a:gd name="T84" fmla="*/ 786 w 985"/>
                <a:gd name="T85" fmla="*/ 316 h 749"/>
                <a:gd name="T86" fmla="*/ 603 w 985"/>
                <a:gd name="T87" fmla="*/ 158 h 749"/>
                <a:gd name="T88" fmla="*/ 695 w 985"/>
                <a:gd name="T89" fmla="*/ 206 h 749"/>
                <a:gd name="T90" fmla="*/ 709 w 985"/>
                <a:gd name="T91" fmla="*/ 196 h 749"/>
                <a:gd name="T92" fmla="*/ 714 w 985"/>
                <a:gd name="T93" fmla="*/ 178 h 749"/>
                <a:gd name="T94" fmla="*/ 704 w 985"/>
                <a:gd name="T95" fmla="*/ 163 h 749"/>
                <a:gd name="T96" fmla="*/ 690 w 985"/>
                <a:gd name="T97" fmla="*/ 159 h 749"/>
                <a:gd name="T98" fmla="*/ 673 w 985"/>
                <a:gd name="T99" fmla="*/ 169 h 749"/>
                <a:gd name="T100" fmla="*/ 745 w 985"/>
                <a:gd name="T101" fmla="*/ 289 h 749"/>
                <a:gd name="T102" fmla="*/ 769 w 985"/>
                <a:gd name="T103" fmla="*/ 272 h 749"/>
                <a:gd name="T104" fmla="*/ 775 w 985"/>
                <a:gd name="T105" fmla="*/ 252 h 749"/>
                <a:gd name="T106" fmla="*/ 764 w 985"/>
                <a:gd name="T107" fmla="*/ 233 h 749"/>
                <a:gd name="T108" fmla="*/ 742 w 985"/>
                <a:gd name="T109" fmla="*/ 229 h 749"/>
                <a:gd name="T110" fmla="*/ 717 w 985"/>
                <a:gd name="T111" fmla="*/ 243 h 749"/>
                <a:gd name="T112" fmla="*/ 867 w 985"/>
                <a:gd name="T113" fmla="*/ 0 h 749"/>
                <a:gd name="T114" fmla="*/ 824 w 985"/>
                <a:gd name="T115" fmla="*/ 79 h 749"/>
                <a:gd name="T116" fmla="*/ 908 w 985"/>
                <a:gd name="T117" fmla="*/ 78 h 749"/>
                <a:gd name="T118" fmla="*/ 869 w 985"/>
                <a:gd name="T119" fmla="*/ 154 h 749"/>
                <a:gd name="T120" fmla="*/ 961 w 985"/>
                <a:gd name="T121" fmla="*/ 156 h 749"/>
                <a:gd name="T122" fmla="*/ 873 w 985"/>
                <a:gd name="T123" fmla="*/ 265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5" h="749">
                  <a:moveTo>
                    <a:pt x="0" y="521"/>
                  </a:moveTo>
                  <a:lnTo>
                    <a:pt x="46" y="494"/>
                  </a:lnTo>
                  <a:lnTo>
                    <a:pt x="216" y="659"/>
                  </a:lnTo>
                  <a:lnTo>
                    <a:pt x="166" y="690"/>
                  </a:lnTo>
                  <a:lnTo>
                    <a:pt x="136" y="655"/>
                  </a:lnTo>
                  <a:lnTo>
                    <a:pt x="98" y="677"/>
                  </a:lnTo>
                  <a:lnTo>
                    <a:pt x="114" y="720"/>
                  </a:lnTo>
                  <a:lnTo>
                    <a:pt x="68" y="749"/>
                  </a:lnTo>
                  <a:lnTo>
                    <a:pt x="0" y="521"/>
                  </a:lnTo>
                  <a:close/>
                  <a:moveTo>
                    <a:pt x="55" y="562"/>
                  </a:moveTo>
                  <a:lnTo>
                    <a:pt x="84" y="638"/>
                  </a:lnTo>
                  <a:lnTo>
                    <a:pt x="108" y="623"/>
                  </a:lnTo>
                  <a:lnTo>
                    <a:pt x="55" y="562"/>
                  </a:lnTo>
                  <a:close/>
                  <a:moveTo>
                    <a:pt x="112" y="454"/>
                  </a:moveTo>
                  <a:lnTo>
                    <a:pt x="158" y="426"/>
                  </a:lnTo>
                  <a:lnTo>
                    <a:pt x="218" y="475"/>
                  </a:lnTo>
                  <a:lnTo>
                    <a:pt x="243" y="496"/>
                  </a:lnTo>
                  <a:lnTo>
                    <a:pt x="263" y="514"/>
                  </a:lnTo>
                  <a:lnTo>
                    <a:pt x="265" y="513"/>
                  </a:lnTo>
                  <a:lnTo>
                    <a:pt x="244" y="480"/>
                  </a:lnTo>
                  <a:lnTo>
                    <a:pt x="197" y="402"/>
                  </a:lnTo>
                  <a:lnTo>
                    <a:pt x="242" y="376"/>
                  </a:lnTo>
                  <a:lnTo>
                    <a:pt x="360" y="573"/>
                  </a:lnTo>
                  <a:lnTo>
                    <a:pt x="313" y="601"/>
                  </a:lnTo>
                  <a:lnTo>
                    <a:pt x="253" y="552"/>
                  </a:lnTo>
                  <a:lnTo>
                    <a:pt x="229" y="532"/>
                  </a:lnTo>
                  <a:lnTo>
                    <a:pt x="209" y="513"/>
                  </a:lnTo>
                  <a:lnTo>
                    <a:pt x="207" y="515"/>
                  </a:lnTo>
                  <a:lnTo>
                    <a:pt x="228" y="547"/>
                  </a:lnTo>
                  <a:lnTo>
                    <a:pt x="274" y="624"/>
                  </a:lnTo>
                  <a:lnTo>
                    <a:pt x="230" y="651"/>
                  </a:lnTo>
                  <a:lnTo>
                    <a:pt x="112" y="454"/>
                  </a:lnTo>
                  <a:close/>
                  <a:moveTo>
                    <a:pt x="307" y="336"/>
                  </a:moveTo>
                  <a:lnTo>
                    <a:pt x="353" y="309"/>
                  </a:lnTo>
                  <a:lnTo>
                    <a:pt x="523" y="475"/>
                  </a:lnTo>
                  <a:lnTo>
                    <a:pt x="474" y="504"/>
                  </a:lnTo>
                  <a:lnTo>
                    <a:pt x="443" y="469"/>
                  </a:lnTo>
                  <a:lnTo>
                    <a:pt x="405" y="493"/>
                  </a:lnTo>
                  <a:lnTo>
                    <a:pt x="422" y="536"/>
                  </a:lnTo>
                  <a:lnTo>
                    <a:pt x="375" y="564"/>
                  </a:lnTo>
                  <a:lnTo>
                    <a:pt x="307" y="336"/>
                  </a:lnTo>
                  <a:close/>
                  <a:moveTo>
                    <a:pt x="362" y="377"/>
                  </a:moveTo>
                  <a:lnTo>
                    <a:pt x="390" y="454"/>
                  </a:lnTo>
                  <a:lnTo>
                    <a:pt x="416" y="439"/>
                  </a:lnTo>
                  <a:lnTo>
                    <a:pt x="362" y="377"/>
                  </a:lnTo>
                  <a:close/>
                  <a:moveTo>
                    <a:pt x="420" y="269"/>
                  </a:moveTo>
                  <a:lnTo>
                    <a:pt x="469" y="238"/>
                  </a:lnTo>
                  <a:lnTo>
                    <a:pt x="543" y="297"/>
                  </a:lnTo>
                  <a:lnTo>
                    <a:pt x="525" y="206"/>
                  </a:lnTo>
                  <a:lnTo>
                    <a:pt x="576" y="175"/>
                  </a:lnTo>
                  <a:lnTo>
                    <a:pt x="694" y="372"/>
                  </a:lnTo>
                  <a:lnTo>
                    <a:pt x="649" y="399"/>
                  </a:lnTo>
                  <a:lnTo>
                    <a:pt x="604" y="325"/>
                  </a:lnTo>
                  <a:lnTo>
                    <a:pt x="589" y="296"/>
                  </a:lnTo>
                  <a:lnTo>
                    <a:pt x="573" y="267"/>
                  </a:lnTo>
                  <a:lnTo>
                    <a:pt x="570" y="269"/>
                  </a:lnTo>
                  <a:lnTo>
                    <a:pt x="575" y="289"/>
                  </a:lnTo>
                  <a:lnTo>
                    <a:pt x="581" y="315"/>
                  </a:lnTo>
                  <a:lnTo>
                    <a:pt x="596" y="385"/>
                  </a:lnTo>
                  <a:lnTo>
                    <a:pt x="541" y="340"/>
                  </a:lnTo>
                  <a:lnTo>
                    <a:pt x="520" y="322"/>
                  </a:lnTo>
                  <a:lnTo>
                    <a:pt x="505" y="308"/>
                  </a:lnTo>
                  <a:lnTo>
                    <a:pt x="502" y="310"/>
                  </a:lnTo>
                  <a:lnTo>
                    <a:pt x="520" y="336"/>
                  </a:lnTo>
                  <a:lnTo>
                    <a:pt x="539" y="365"/>
                  </a:lnTo>
                  <a:lnTo>
                    <a:pt x="583" y="439"/>
                  </a:lnTo>
                  <a:lnTo>
                    <a:pt x="538" y="466"/>
                  </a:lnTo>
                  <a:lnTo>
                    <a:pt x="420" y="269"/>
                  </a:lnTo>
                  <a:close/>
                  <a:moveTo>
                    <a:pt x="603" y="158"/>
                  </a:moveTo>
                  <a:lnTo>
                    <a:pt x="674" y="116"/>
                  </a:lnTo>
                  <a:lnTo>
                    <a:pt x="696" y="107"/>
                  </a:lnTo>
                  <a:lnTo>
                    <a:pt x="717" y="107"/>
                  </a:lnTo>
                  <a:lnTo>
                    <a:pt x="736" y="115"/>
                  </a:lnTo>
                  <a:lnTo>
                    <a:pt x="751" y="132"/>
                  </a:lnTo>
                  <a:lnTo>
                    <a:pt x="757" y="148"/>
                  </a:lnTo>
                  <a:lnTo>
                    <a:pt x="759" y="164"/>
                  </a:lnTo>
                  <a:lnTo>
                    <a:pt x="755" y="180"/>
                  </a:lnTo>
                  <a:lnTo>
                    <a:pt x="745" y="197"/>
                  </a:lnTo>
                  <a:lnTo>
                    <a:pt x="769" y="191"/>
                  </a:lnTo>
                  <a:lnTo>
                    <a:pt x="789" y="192"/>
                  </a:lnTo>
                  <a:lnTo>
                    <a:pt x="807" y="202"/>
                  </a:lnTo>
                  <a:lnTo>
                    <a:pt x="820" y="218"/>
                  </a:lnTo>
                  <a:lnTo>
                    <a:pt x="830" y="245"/>
                  </a:lnTo>
                  <a:lnTo>
                    <a:pt x="827" y="271"/>
                  </a:lnTo>
                  <a:lnTo>
                    <a:pt x="812" y="295"/>
                  </a:lnTo>
                  <a:lnTo>
                    <a:pt x="786" y="316"/>
                  </a:lnTo>
                  <a:lnTo>
                    <a:pt x="722" y="355"/>
                  </a:lnTo>
                  <a:lnTo>
                    <a:pt x="603" y="158"/>
                  </a:lnTo>
                  <a:close/>
                  <a:moveTo>
                    <a:pt x="673" y="169"/>
                  </a:moveTo>
                  <a:lnTo>
                    <a:pt x="695" y="206"/>
                  </a:lnTo>
                  <a:lnTo>
                    <a:pt x="700" y="203"/>
                  </a:lnTo>
                  <a:lnTo>
                    <a:pt x="709" y="196"/>
                  </a:lnTo>
                  <a:lnTo>
                    <a:pt x="713" y="188"/>
                  </a:lnTo>
                  <a:lnTo>
                    <a:pt x="714" y="178"/>
                  </a:lnTo>
                  <a:lnTo>
                    <a:pt x="710" y="170"/>
                  </a:lnTo>
                  <a:lnTo>
                    <a:pt x="704" y="163"/>
                  </a:lnTo>
                  <a:lnTo>
                    <a:pt x="698" y="159"/>
                  </a:lnTo>
                  <a:lnTo>
                    <a:pt x="690" y="159"/>
                  </a:lnTo>
                  <a:lnTo>
                    <a:pt x="681" y="164"/>
                  </a:lnTo>
                  <a:lnTo>
                    <a:pt x="673" y="169"/>
                  </a:lnTo>
                  <a:close/>
                  <a:moveTo>
                    <a:pt x="717" y="243"/>
                  </a:moveTo>
                  <a:lnTo>
                    <a:pt x="745" y="289"/>
                  </a:lnTo>
                  <a:lnTo>
                    <a:pt x="759" y="280"/>
                  </a:lnTo>
                  <a:lnTo>
                    <a:pt x="769" y="272"/>
                  </a:lnTo>
                  <a:lnTo>
                    <a:pt x="774" y="263"/>
                  </a:lnTo>
                  <a:lnTo>
                    <a:pt x="775" y="252"/>
                  </a:lnTo>
                  <a:lnTo>
                    <a:pt x="771" y="242"/>
                  </a:lnTo>
                  <a:lnTo>
                    <a:pt x="764" y="233"/>
                  </a:lnTo>
                  <a:lnTo>
                    <a:pt x="754" y="229"/>
                  </a:lnTo>
                  <a:lnTo>
                    <a:pt x="742" y="229"/>
                  </a:lnTo>
                  <a:lnTo>
                    <a:pt x="732" y="234"/>
                  </a:lnTo>
                  <a:lnTo>
                    <a:pt x="717" y="243"/>
                  </a:lnTo>
                  <a:close/>
                  <a:moveTo>
                    <a:pt x="754" y="68"/>
                  </a:moveTo>
                  <a:lnTo>
                    <a:pt x="867" y="0"/>
                  </a:lnTo>
                  <a:lnTo>
                    <a:pt x="890" y="39"/>
                  </a:lnTo>
                  <a:lnTo>
                    <a:pt x="824" y="79"/>
                  </a:lnTo>
                  <a:lnTo>
                    <a:pt x="846" y="116"/>
                  </a:lnTo>
                  <a:lnTo>
                    <a:pt x="908" y="78"/>
                  </a:lnTo>
                  <a:lnTo>
                    <a:pt x="931" y="117"/>
                  </a:lnTo>
                  <a:lnTo>
                    <a:pt x="869" y="154"/>
                  </a:lnTo>
                  <a:lnTo>
                    <a:pt x="894" y="196"/>
                  </a:lnTo>
                  <a:lnTo>
                    <a:pt x="961" y="156"/>
                  </a:lnTo>
                  <a:lnTo>
                    <a:pt x="985" y="197"/>
                  </a:lnTo>
                  <a:lnTo>
                    <a:pt x="873" y="265"/>
                  </a:lnTo>
                  <a:lnTo>
                    <a:pt x="75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7" name="Freeform 48"/>
            <p:cNvSpPr>
              <a:spLocks noEditPoints="1"/>
            </p:cNvSpPr>
            <p:nvPr/>
          </p:nvSpPr>
          <p:spPr bwMode="auto">
            <a:xfrm>
              <a:off x="5102225" y="4892675"/>
              <a:ext cx="895350" cy="184150"/>
            </a:xfrm>
            <a:custGeom>
              <a:avLst/>
              <a:gdLst>
                <a:gd name="T0" fmla="*/ 58 w 2255"/>
                <a:gd name="T1" fmla="*/ 234 h 462"/>
                <a:gd name="T2" fmla="*/ 0 w 2255"/>
                <a:gd name="T3" fmla="*/ 140 h 462"/>
                <a:gd name="T4" fmla="*/ 101 w 2255"/>
                <a:gd name="T5" fmla="*/ 0 h 462"/>
                <a:gd name="T6" fmla="*/ 106 w 2255"/>
                <a:gd name="T7" fmla="*/ 49 h 462"/>
                <a:gd name="T8" fmla="*/ 52 w 2255"/>
                <a:gd name="T9" fmla="*/ 146 h 462"/>
                <a:gd name="T10" fmla="*/ 84 w 2255"/>
                <a:gd name="T11" fmla="*/ 185 h 462"/>
                <a:gd name="T12" fmla="*/ 78 w 2255"/>
                <a:gd name="T13" fmla="*/ 108 h 462"/>
                <a:gd name="T14" fmla="*/ 185 w 2255"/>
                <a:gd name="T15" fmla="*/ 13 h 462"/>
                <a:gd name="T16" fmla="*/ 229 w 2255"/>
                <a:gd name="T17" fmla="*/ 206 h 462"/>
                <a:gd name="T18" fmla="*/ 262 w 2255"/>
                <a:gd name="T19" fmla="*/ 178 h 462"/>
                <a:gd name="T20" fmla="*/ 290 w 2255"/>
                <a:gd name="T21" fmla="*/ 240 h 462"/>
                <a:gd name="T22" fmla="*/ 169 w 2255"/>
                <a:gd name="T23" fmla="*/ 204 h 462"/>
                <a:gd name="T24" fmla="*/ 495 w 2255"/>
                <a:gd name="T25" fmla="*/ 278 h 462"/>
                <a:gd name="T26" fmla="*/ 322 w 2255"/>
                <a:gd name="T27" fmla="*/ 260 h 462"/>
                <a:gd name="T28" fmla="*/ 426 w 2255"/>
                <a:gd name="T29" fmla="*/ 103 h 462"/>
                <a:gd name="T30" fmla="*/ 671 w 2255"/>
                <a:gd name="T31" fmla="*/ 98 h 462"/>
                <a:gd name="T32" fmla="*/ 618 w 2255"/>
                <a:gd name="T33" fmla="*/ 179 h 462"/>
                <a:gd name="T34" fmla="*/ 600 w 2255"/>
                <a:gd name="T35" fmla="*/ 226 h 462"/>
                <a:gd name="T36" fmla="*/ 573 w 2255"/>
                <a:gd name="T37" fmla="*/ 191 h 462"/>
                <a:gd name="T38" fmla="*/ 579 w 2255"/>
                <a:gd name="T39" fmla="*/ 150 h 462"/>
                <a:gd name="T40" fmla="*/ 619 w 2255"/>
                <a:gd name="T41" fmla="*/ 128 h 462"/>
                <a:gd name="T42" fmla="*/ 584 w 2255"/>
                <a:gd name="T43" fmla="*/ 102 h 462"/>
                <a:gd name="T44" fmla="*/ 776 w 2255"/>
                <a:gd name="T45" fmla="*/ 263 h 462"/>
                <a:gd name="T46" fmla="*/ 767 w 2255"/>
                <a:gd name="T47" fmla="*/ 140 h 462"/>
                <a:gd name="T48" fmla="*/ 933 w 2255"/>
                <a:gd name="T49" fmla="*/ 94 h 462"/>
                <a:gd name="T50" fmla="*/ 969 w 2255"/>
                <a:gd name="T51" fmla="*/ 189 h 462"/>
                <a:gd name="T52" fmla="*/ 932 w 2255"/>
                <a:gd name="T53" fmla="*/ 252 h 462"/>
                <a:gd name="T54" fmla="*/ 904 w 2255"/>
                <a:gd name="T55" fmla="*/ 323 h 462"/>
                <a:gd name="T56" fmla="*/ 1090 w 2255"/>
                <a:gd name="T57" fmla="*/ 343 h 462"/>
                <a:gd name="T58" fmla="*/ 1290 w 2255"/>
                <a:gd name="T59" fmla="*/ 407 h 462"/>
                <a:gd name="T60" fmla="*/ 1466 w 2255"/>
                <a:gd name="T61" fmla="*/ 384 h 462"/>
                <a:gd name="T62" fmla="*/ 1293 w 2255"/>
                <a:gd name="T63" fmla="*/ 365 h 462"/>
                <a:gd name="T64" fmla="*/ 1397 w 2255"/>
                <a:gd name="T65" fmla="*/ 208 h 462"/>
                <a:gd name="T66" fmla="*/ 1592 w 2255"/>
                <a:gd name="T67" fmla="*/ 296 h 462"/>
                <a:gd name="T68" fmla="*/ 1633 w 2255"/>
                <a:gd name="T69" fmla="*/ 402 h 462"/>
                <a:gd name="T70" fmla="*/ 1546 w 2255"/>
                <a:gd name="T71" fmla="*/ 263 h 462"/>
                <a:gd name="T72" fmla="*/ 1681 w 2255"/>
                <a:gd name="T73" fmla="*/ 176 h 462"/>
                <a:gd name="T74" fmla="*/ 1701 w 2255"/>
                <a:gd name="T75" fmla="*/ 409 h 462"/>
                <a:gd name="T76" fmla="*/ 1905 w 2255"/>
                <a:gd name="T77" fmla="*/ 201 h 462"/>
                <a:gd name="T78" fmla="*/ 2005 w 2255"/>
                <a:gd name="T79" fmla="*/ 434 h 462"/>
                <a:gd name="T80" fmla="*/ 1941 w 2255"/>
                <a:gd name="T81" fmla="*/ 423 h 462"/>
                <a:gd name="T82" fmla="*/ 1930 w 2255"/>
                <a:gd name="T83" fmla="*/ 270 h 462"/>
                <a:gd name="T84" fmla="*/ 2065 w 2255"/>
                <a:gd name="T85" fmla="*/ 227 h 462"/>
                <a:gd name="T86" fmla="*/ 1989 w 2255"/>
                <a:gd name="T87" fmla="*/ 273 h 462"/>
                <a:gd name="T88" fmla="*/ 1981 w 2255"/>
                <a:gd name="T89" fmla="*/ 393 h 462"/>
                <a:gd name="T90" fmla="*/ 2008 w 2255"/>
                <a:gd name="T91" fmla="*/ 375 h 462"/>
                <a:gd name="T92" fmla="*/ 2050 w 2255"/>
                <a:gd name="T93" fmla="*/ 447 h 462"/>
                <a:gd name="T94" fmla="*/ 2240 w 2255"/>
                <a:gd name="T95" fmla="*/ 265 h 462"/>
                <a:gd name="T96" fmla="*/ 2191 w 2255"/>
                <a:gd name="T97" fmla="*/ 458 h 462"/>
                <a:gd name="T98" fmla="*/ 2084 w 2255"/>
                <a:gd name="T99" fmla="*/ 336 h 462"/>
                <a:gd name="T100" fmla="*/ 2157 w 2255"/>
                <a:gd name="T101" fmla="*/ 227 h 462"/>
                <a:gd name="T102" fmla="*/ 2143 w 2255"/>
                <a:gd name="T103" fmla="*/ 312 h 462"/>
                <a:gd name="T104" fmla="*/ 2161 w 2255"/>
                <a:gd name="T105" fmla="*/ 414 h 462"/>
                <a:gd name="T106" fmla="*/ 2202 w 2255"/>
                <a:gd name="T107" fmla="*/ 318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5" h="462">
                  <a:moveTo>
                    <a:pt x="96" y="218"/>
                  </a:moveTo>
                  <a:lnTo>
                    <a:pt x="86" y="225"/>
                  </a:lnTo>
                  <a:lnTo>
                    <a:pt x="77" y="231"/>
                  </a:lnTo>
                  <a:lnTo>
                    <a:pt x="67" y="234"/>
                  </a:lnTo>
                  <a:lnTo>
                    <a:pt x="58" y="234"/>
                  </a:lnTo>
                  <a:lnTo>
                    <a:pt x="39" y="228"/>
                  </a:lnTo>
                  <a:lnTo>
                    <a:pt x="23" y="215"/>
                  </a:lnTo>
                  <a:lnTo>
                    <a:pt x="10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1" y="109"/>
                  </a:lnTo>
                  <a:lnTo>
                    <a:pt x="12" y="62"/>
                  </a:lnTo>
                  <a:lnTo>
                    <a:pt x="33" y="26"/>
                  </a:lnTo>
                  <a:lnTo>
                    <a:pt x="64" y="5"/>
                  </a:lnTo>
                  <a:lnTo>
                    <a:pt x="101" y="0"/>
                  </a:lnTo>
                  <a:lnTo>
                    <a:pt x="125" y="7"/>
                  </a:lnTo>
                  <a:lnTo>
                    <a:pt x="147" y="19"/>
                  </a:lnTo>
                  <a:lnTo>
                    <a:pt x="142" y="70"/>
                  </a:lnTo>
                  <a:lnTo>
                    <a:pt x="124" y="55"/>
                  </a:lnTo>
                  <a:lnTo>
                    <a:pt x="106" y="49"/>
                  </a:lnTo>
                  <a:lnTo>
                    <a:pt x="86" y="51"/>
                  </a:lnTo>
                  <a:lnTo>
                    <a:pt x="70" y="65"/>
                  </a:lnTo>
                  <a:lnTo>
                    <a:pt x="60" y="87"/>
                  </a:lnTo>
                  <a:lnTo>
                    <a:pt x="54" y="117"/>
                  </a:lnTo>
                  <a:lnTo>
                    <a:pt x="52" y="146"/>
                  </a:lnTo>
                  <a:lnTo>
                    <a:pt x="56" y="169"/>
                  </a:lnTo>
                  <a:lnTo>
                    <a:pt x="63" y="184"/>
                  </a:lnTo>
                  <a:lnTo>
                    <a:pt x="74" y="190"/>
                  </a:lnTo>
                  <a:lnTo>
                    <a:pt x="80" y="189"/>
                  </a:lnTo>
                  <a:lnTo>
                    <a:pt x="84" y="185"/>
                  </a:lnTo>
                  <a:lnTo>
                    <a:pt x="87" y="176"/>
                  </a:lnTo>
                  <a:lnTo>
                    <a:pt x="89" y="166"/>
                  </a:lnTo>
                  <a:lnTo>
                    <a:pt x="91" y="151"/>
                  </a:lnTo>
                  <a:lnTo>
                    <a:pt x="74" y="150"/>
                  </a:lnTo>
                  <a:lnTo>
                    <a:pt x="78" y="108"/>
                  </a:lnTo>
                  <a:lnTo>
                    <a:pt x="145" y="115"/>
                  </a:lnTo>
                  <a:lnTo>
                    <a:pt x="132" y="239"/>
                  </a:lnTo>
                  <a:lnTo>
                    <a:pt x="106" y="235"/>
                  </a:lnTo>
                  <a:lnTo>
                    <a:pt x="96" y="218"/>
                  </a:lnTo>
                  <a:close/>
                  <a:moveTo>
                    <a:pt x="185" y="13"/>
                  </a:moveTo>
                  <a:lnTo>
                    <a:pt x="238" y="19"/>
                  </a:lnTo>
                  <a:lnTo>
                    <a:pt x="221" y="170"/>
                  </a:lnTo>
                  <a:lnTo>
                    <a:pt x="221" y="186"/>
                  </a:lnTo>
                  <a:lnTo>
                    <a:pt x="223" y="198"/>
                  </a:lnTo>
                  <a:lnTo>
                    <a:pt x="229" y="206"/>
                  </a:lnTo>
                  <a:lnTo>
                    <a:pt x="238" y="209"/>
                  </a:lnTo>
                  <a:lnTo>
                    <a:pt x="246" y="208"/>
                  </a:lnTo>
                  <a:lnTo>
                    <a:pt x="254" y="202"/>
                  </a:lnTo>
                  <a:lnTo>
                    <a:pt x="259" y="192"/>
                  </a:lnTo>
                  <a:lnTo>
                    <a:pt x="262" y="178"/>
                  </a:lnTo>
                  <a:lnTo>
                    <a:pt x="279" y="24"/>
                  </a:lnTo>
                  <a:lnTo>
                    <a:pt x="332" y="29"/>
                  </a:lnTo>
                  <a:lnTo>
                    <a:pt x="315" y="187"/>
                  </a:lnTo>
                  <a:lnTo>
                    <a:pt x="307" y="218"/>
                  </a:lnTo>
                  <a:lnTo>
                    <a:pt x="290" y="240"/>
                  </a:lnTo>
                  <a:lnTo>
                    <a:pt x="264" y="251"/>
                  </a:lnTo>
                  <a:lnTo>
                    <a:pt x="232" y="253"/>
                  </a:lnTo>
                  <a:lnTo>
                    <a:pt x="202" y="245"/>
                  </a:lnTo>
                  <a:lnTo>
                    <a:pt x="181" y="228"/>
                  </a:lnTo>
                  <a:lnTo>
                    <a:pt x="169" y="204"/>
                  </a:lnTo>
                  <a:lnTo>
                    <a:pt x="167" y="170"/>
                  </a:lnTo>
                  <a:lnTo>
                    <a:pt x="185" y="13"/>
                  </a:lnTo>
                  <a:close/>
                  <a:moveTo>
                    <a:pt x="407" y="37"/>
                  </a:moveTo>
                  <a:lnTo>
                    <a:pt x="459" y="44"/>
                  </a:lnTo>
                  <a:lnTo>
                    <a:pt x="495" y="278"/>
                  </a:lnTo>
                  <a:lnTo>
                    <a:pt x="437" y="271"/>
                  </a:lnTo>
                  <a:lnTo>
                    <a:pt x="434" y="226"/>
                  </a:lnTo>
                  <a:lnTo>
                    <a:pt x="390" y="221"/>
                  </a:lnTo>
                  <a:lnTo>
                    <a:pt x="377" y="265"/>
                  </a:lnTo>
                  <a:lnTo>
                    <a:pt x="322" y="260"/>
                  </a:lnTo>
                  <a:lnTo>
                    <a:pt x="407" y="37"/>
                  </a:lnTo>
                  <a:close/>
                  <a:moveTo>
                    <a:pt x="426" y="103"/>
                  </a:moveTo>
                  <a:lnTo>
                    <a:pt x="402" y="181"/>
                  </a:lnTo>
                  <a:lnTo>
                    <a:pt x="431" y="184"/>
                  </a:lnTo>
                  <a:lnTo>
                    <a:pt x="426" y="103"/>
                  </a:lnTo>
                  <a:close/>
                  <a:moveTo>
                    <a:pt x="535" y="51"/>
                  </a:moveTo>
                  <a:lnTo>
                    <a:pt x="618" y="60"/>
                  </a:lnTo>
                  <a:lnTo>
                    <a:pt x="642" y="67"/>
                  </a:lnTo>
                  <a:lnTo>
                    <a:pt x="661" y="79"/>
                  </a:lnTo>
                  <a:lnTo>
                    <a:pt x="671" y="98"/>
                  </a:lnTo>
                  <a:lnTo>
                    <a:pt x="673" y="123"/>
                  </a:lnTo>
                  <a:lnTo>
                    <a:pt x="668" y="143"/>
                  </a:lnTo>
                  <a:lnTo>
                    <a:pt x="658" y="159"/>
                  </a:lnTo>
                  <a:lnTo>
                    <a:pt x="641" y="170"/>
                  </a:lnTo>
                  <a:lnTo>
                    <a:pt x="618" y="179"/>
                  </a:lnTo>
                  <a:lnTo>
                    <a:pt x="641" y="193"/>
                  </a:lnTo>
                  <a:lnTo>
                    <a:pt x="651" y="222"/>
                  </a:lnTo>
                  <a:lnTo>
                    <a:pt x="660" y="296"/>
                  </a:lnTo>
                  <a:lnTo>
                    <a:pt x="601" y="289"/>
                  </a:lnTo>
                  <a:lnTo>
                    <a:pt x="600" y="226"/>
                  </a:lnTo>
                  <a:lnTo>
                    <a:pt x="598" y="211"/>
                  </a:lnTo>
                  <a:lnTo>
                    <a:pt x="594" y="202"/>
                  </a:lnTo>
                  <a:lnTo>
                    <a:pt x="588" y="195"/>
                  </a:lnTo>
                  <a:lnTo>
                    <a:pt x="579" y="192"/>
                  </a:lnTo>
                  <a:lnTo>
                    <a:pt x="573" y="191"/>
                  </a:lnTo>
                  <a:lnTo>
                    <a:pt x="564" y="285"/>
                  </a:lnTo>
                  <a:lnTo>
                    <a:pt x="510" y="280"/>
                  </a:lnTo>
                  <a:lnTo>
                    <a:pt x="535" y="51"/>
                  </a:lnTo>
                  <a:close/>
                  <a:moveTo>
                    <a:pt x="584" y="102"/>
                  </a:moveTo>
                  <a:lnTo>
                    <a:pt x="579" y="150"/>
                  </a:lnTo>
                  <a:lnTo>
                    <a:pt x="590" y="152"/>
                  </a:lnTo>
                  <a:lnTo>
                    <a:pt x="601" y="151"/>
                  </a:lnTo>
                  <a:lnTo>
                    <a:pt x="610" y="147"/>
                  </a:lnTo>
                  <a:lnTo>
                    <a:pt x="615" y="138"/>
                  </a:lnTo>
                  <a:lnTo>
                    <a:pt x="619" y="128"/>
                  </a:lnTo>
                  <a:lnTo>
                    <a:pt x="618" y="118"/>
                  </a:lnTo>
                  <a:lnTo>
                    <a:pt x="614" y="111"/>
                  </a:lnTo>
                  <a:lnTo>
                    <a:pt x="608" y="106"/>
                  </a:lnTo>
                  <a:lnTo>
                    <a:pt x="598" y="103"/>
                  </a:lnTo>
                  <a:lnTo>
                    <a:pt x="584" y="102"/>
                  </a:lnTo>
                  <a:close/>
                  <a:moveTo>
                    <a:pt x="749" y="74"/>
                  </a:moveTo>
                  <a:lnTo>
                    <a:pt x="802" y="80"/>
                  </a:lnTo>
                  <a:lnTo>
                    <a:pt x="837" y="316"/>
                  </a:lnTo>
                  <a:lnTo>
                    <a:pt x="779" y="309"/>
                  </a:lnTo>
                  <a:lnTo>
                    <a:pt x="776" y="263"/>
                  </a:lnTo>
                  <a:lnTo>
                    <a:pt x="732" y="258"/>
                  </a:lnTo>
                  <a:lnTo>
                    <a:pt x="719" y="303"/>
                  </a:lnTo>
                  <a:lnTo>
                    <a:pt x="665" y="297"/>
                  </a:lnTo>
                  <a:lnTo>
                    <a:pt x="749" y="74"/>
                  </a:lnTo>
                  <a:close/>
                  <a:moveTo>
                    <a:pt x="767" y="140"/>
                  </a:moveTo>
                  <a:lnTo>
                    <a:pt x="744" y="218"/>
                  </a:lnTo>
                  <a:lnTo>
                    <a:pt x="774" y="221"/>
                  </a:lnTo>
                  <a:lnTo>
                    <a:pt x="767" y="140"/>
                  </a:lnTo>
                  <a:close/>
                  <a:moveTo>
                    <a:pt x="878" y="89"/>
                  </a:moveTo>
                  <a:lnTo>
                    <a:pt x="933" y="94"/>
                  </a:lnTo>
                  <a:lnTo>
                    <a:pt x="951" y="170"/>
                  </a:lnTo>
                  <a:lnTo>
                    <a:pt x="958" y="201"/>
                  </a:lnTo>
                  <a:lnTo>
                    <a:pt x="962" y="227"/>
                  </a:lnTo>
                  <a:lnTo>
                    <a:pt x="965" y="228"/>
                  </a:lnTo>
                  <a:lnTo>
                    <a:pt x="969" y="189"/>
                  </a:lnTo>
                  <a:lnTo>
                    <a:pt x="978" y="99"/>
                  </a:lnTo>
                  <a:lnTo>
                    <a:pt x="1029" y="105"/>
                  </a:lnTo>
                  <a:lnTo>
                    <a:pt x="1004" y="334"/>
                  </a:lnTo>
                  <a:lnTo>
                    <a:pt x="951" y="327"/>
                  </a:lnTo>
                  <a:lnTo>
                    <a:pt x="932" y="252"/>
                  </a:lnTo>
                  <a:lnTo>
                    <a:pt x="925" y="221"/>
                  </a:lnTo>
                  <a:lnTo>
                    <a:pt x="920" y="194"/>
                  </a:lnTo>
                  <a:lnTo>
                    <a:pt x="917" y="194"/>
                  </a:lnTo>
                  <a:lnTo>
                    <a:pt x="915" y="233"/>
                  </a:lnTo>
                  <a:lnTo>
                    <a:pt x="904" y="323"/>
                  </a:lnTo>
                  <a:lnTo>
                    <a:pt x="854" y="317"/>
                  </a:lnTo>
                  <a:lnTo>
                    <a:pt x="878" y="89"/>
                  </a:lnTo>
                  <a:close/>
                  <a:moveTo>
                    <a:pt x="1061" y="109"/>
                  </a:moveTo>
                  <a:lnTo>
                    <a:pt x="1115" y="114"/>
                  </a:lnTo>
                  <a:lnTo>
                    <a:pt x="1090" y="343"/>
                  </a:lnTo>
                  <a:lnTo>
                    <a:pt x="1037" y="337"/>
                  </a:lnTo>
                  <a:lnTo>
                    <a:pt x="1061" y="109"/>
                  </a:lnTo>
                  <a:close/>
                  <a:moveTo>
                    <a:pt x="1103" y="369"/>
                  </a:moveTo>
                  <a:lnTo>
                    <a:pt x="1291" y="391"/>
                  </a:lnTo>
                  <a:lnTo>
                    <a:pt x="1290" y="407"/>
                  </a:lnTo>
                  <a:lnTo>
                    <a:pt x="1100" y="386"/>
                  </a:lnTo>
                  <a:lnTo>
                    <a:pt x="1103" y="369"/>
                  </a:lnTo>
                  <a:close/>
                  <a:moveTo>
                    <a:pt x="1378" y="143"/>
                  </a:moveTo>
                  <a:lnTo>
                    <a:pt x="1430" y="149"/>
                  </a:lnTo>
                  <a:lnTo>
                    <a:pt x="1466" y="384"/>
                  </a:lnTo>
                  <a:lnTo>
                    <a:pt x="1408" y="378"/>
                  </a:lnTo>
                  <a:lnTo>
                    <a:pt x="1405" y="331"/>
                  </a:lnTo>
                  <a:lnTo>
                    <a:pt x="1362" y="326"/>
                  </a:lnTo>
                  <a:lnTo>
                    <a:pt x="1348" y="370"/>
                  </a:lnTo>
                  <a:lnTo>
                    <a:pt x="1293" y="365"/>
                  </a:lnTo>
                  <a:lnTo>
                    <a:pt x="1378" y="143"/>
                  </a:lnTo>
                  <a:close/>
                  <a:moveTo>
                    <a:pt x="1397" y="208"/>
                  </a:moveTo>
                  <a:lnTo>
                    <a:pt x="1373" y="286"/>
                  </a:lnTo>
                  <a:lnTo>
                    <a:pt x="1402" y="289"/>
                  </a:lnTo>
                  <a:lnTo>
                    <a:pt x="1397" y="208"/>
                  </a:lnTo>
                  <a:close/>
                  <a:moveTo>
                    <a:pt x="1507" y="157"/>
                  </a:moveTo>
                  <a:lnTo>
                    <a:pt x="1561" y="163"/>
                  </a:lnTo>
                  <a:lnTo>
                    <a:pt x="1580" y="239"/>
                  </a:lnTo>
                  <a:lnTo>
                    <a:pt x="1586" y="269"/>
                  </a:lnTo>
                  <a:lnTo>
                    <a:pt x="1592" y="296"/>
                  </a:lnTo>
                  <a:lnTo>
                    <a:pt x="1594" y="297"/>
                  </a:lnTo>
                  <a:lnTo>
                    <a:pt x="1597" y="258"/>
                  </a:lnTo>
                  <a:lnTo>
                    <a:pt x="1606" y="168"/>
                  </a:lnTo>
                  <a:lnTo>
                    <a:pt x="1658" y="173"/>
                  </a:lnTo>
                  <a:lnTo>
                    <a:pt x="1633" y="402"/>
                  </a:lnTo>
                  <a:lnTo>
                    <a:pt x="1579" y="396"/>
                  </a:lnTo>
                  <a:lnTo>
                    <a:pt x="1561" y="321"/>
                  </a:lnTo>
                  <a:lnTo>
                    <a:pt x="1554" y="289"/>
                  </a:lnTo>
                  <a:lnTo>
                    <a:pt x="1550" y="263"/>
                  </a:lnTo>
                  <a:lnTo>
                    <a:pt x="1546" y="263"/>
                  </a:lnTo>
                  <a:lnTo>
                    <a:pt x="1543" y="301"/>
                  </a:lnTo>
                  <a:lnTo>
                    <a:pt x="1534" y="392"/>
                  </a:lnTo>
                  <a:lnTo>
                    <a:pt x="1482" y="385"/>
                  </a:lnTo>
                  <a:lnTo>
                    <a:pt x="1507" y="157"/>
                  </a:lnTo>
                  <a:close/>
                  <a:moveTo>
                    <a:pt x="1681" y="176"/>
                  </a:moveTo>
                  <a:lnTo>
                    <a:pt x="1826" y="191"/>
                  </a:lnTo>
                  <a:lnTo>
                    <a:pt x="1820" y="238"/>
                  </a:lnTo>
                  <a:lnTo>
                    <a:pt x="1774" y="233"/>
                  </a:lnTo>
                  <a:lnTo>
                    <a:pt x="1755" y="415"/>
                  </a:lnTo>
                  <a:lnTo>
                    <a:pt x="1701" y="409"/>
                  </a:lnTo>
                  <a:lnTo>
                    <a:pt x="1721" y="227"/>
                  </a:lnTo>
                  <a:lnTo>
                    <a:pt x="1677" y="223"/>
                  </a:lnTo>
                  <a:lnTo>
                    <a:pt x="1681" y="176"/>
                  </a:lnTo>
                  <a:close/>
                  <a:moveTo>
                    <a:pt x="1851" y="194"/>
                  </a:moveTo>
                  <a:lnTo>
                    <a:pt x="1905" y="201"/>
                  </a:lnTo>
                  <a:lnTo>
                    <a:pt x="1880" y="428"/>
                  </a:lnTo>
                  <a:lnTo>
                    <a:pt x="1826" y="423"/>
                  </a:lnTo>
                  <a:lnTo>
                    <a:pt x="1851" y="194"/>
                  </a:lnTo>
                  <a:close/>
                  <a:moveTo>
                    <a:pt x="2013" y="426"/>
                  </a:moveTo>
                  <a:lnTo>
                    <a:pt x="2005" y="434"/>
                  </a:lnTo>
                  <a:lnTo>
                    <a:pt x="1995" y="440"/>
                  </a:lnTo>
                  <a:lnTo>
                    <a:pt x="1985" y="442"/>
                  </a:lnTo>
                  <a:lnTo>
                    <a:pt x="1975" y="443"/>
                  </a:lnTo>
                  <a:lnTo>
                    <a:pt x="1956" y="437"/>
                  </a:lnTo>
                  <a:lnTo>
                    <a:pt x="1941" y="423"/>
                  </a:lnTo>
                  <a:lnTo>
                    <a:pt x="1928" y="404"/>
                  </a:lnTo>
                  <a:lnTo>
                    <a:pt x="1921" y="378"/>
                  </a:lnTo>
                  <a:lnTo>
                    <a:pt x="1917" y="348"/>
                  </a:lnTo>
                  <a:lnTo>
                    <a:pt x="1919" y="318"/>
                  </a:lnTo>
                  <a:lnTo>
                    <a:pt x="1930" y="270"/>
                  </a:lnTo>
                  <a:lnTo>
                    <a:pt x="1951" y="234"/>
                  </a:lnTo>
                  <a:lnTo>
                    <a:pt x="1982" y="213"/>
                  </a:lnTo>
                  <a:lnTo>
                    <a:pt x="2019" y="209"/>
                  </a:lnTo>
                  <a:lnTo>
                    <a:pt x="2044" y="215"/>
                  </a:lnTo>
                  <a:lnTo>
                    <a:pt x="2065" y="227"/>
                  </a:lnTo>
                  <a:lnTo>
                    <a:pt x="2060" y="278"/>
                  </a:lnTo>
                  <a:lnTo>
                    <a:pt x="2042" y="263"/>
                  </a:lnTo>
                  <a:lnTo>
                    <a:pt x="2024" y="258"/>
                  </a:lnTo>
                  <a:lnTo>
                    <a:pt x="2004" y="260"/>
                  </a:lnTo>
                  <a:lnTo>
                    <a:pt x="1989" y="273"/>
                  </a:lnTo>
                  <a:lnTo>
                    <a:pt x="1978" y="296"/>
                  </a:lnTo>
                  <a:lnTo>
                    <a:pt x="1972" y="326"/>
                  </a:lnTo>
                  <a:lnTo>
                    <a:pt x="1970" y="355"/>
                  </a:lnTo>
                  <a:lnTo>
                    <a:pt x="1973" y="378"/>
                  </a:lnTo>
                  <a:lnTo>
                    <a:pt x="1981" y="393"/>
                  </a:lnTo>
                  <a:lnTo>
                    <a:pt x="1992" y="399"/>
                  </a:lnTo>
                  <a:lnTo>
                    <a:pt x="1998" y="398"/>
                  </a:lnTo>
                  <a:lnTo>
                    <a:pt x="2003" y="394"/>
                  </a:lnTo>
                  <a:lnTo>
                    <a:pt x="2006" y="385"/>
                  </a:lnTo>
                  <a:lnTo>
                    <a:pt x="2008" y="375"/>
                  </a:lnTo>
                  <a:lnTo>
                    <a:pt x="2009" y="360"/>
                  </a:lnTo>
                  <a:lnTo>
                    <a:pt x="1991" y="358"/>
                  </a:lnTo>
                  <a:lnTo>
                    <a:pt x="1997" y="317"/>
                  </a:lnTo>
                  <a:lnTo>
                    <a:pt x="2063" y="324"/>
                  </a:lnTo>
                  <a:lnTo>
                    <a:pt x="2050" y="447"/>
                  </a:lnTo>
                  <a:lnTo>
                    <a:pt x="2024" y="444"/>
                  </a:lnTo>
                  <a:lnTo>
                    <a:pt x="2013" y="426"/>
                  </a:lnTo>
                  <a:close/>
                  <a:moveTo>
                    <a:pt x="2178" y="226"/>
                  </a:moveTo>
                  <a:lnTo>
                    <a:pt x="2214" y="238"/>
                  </a:lnTo>
                  <a:lnTo>
                    <a:pt x="2240" y="265"/>
                  </a:lnTo>
                  <a:lnTo>
                    <a:pt x="2254" y="304"/>
                  </a:lnTo>
                  <a:lnTo>
                    <a:pt x="2255" y="353"/>
                  </a:lnTo>
                  <a:lnTo>
                    <a:pt x="2243" y="401"/>
                  </a:lnTo>
                  <a:lnTo>
                    <a:pt x="2221" y="437"/>
                  </a:lnTo>
                  <a:lnTo>
                    <a:pt x="2191" y="458"/>
                  </a:lnTo>
                  <a:lnTo>
                    <a:pt x="2155" y="462"/>
                  </a:lnTo>
                  <a:lnTo>
                    <a:pt x="2121" y="451"/>
                  </a:lnTo>
                  <a:lnTo>
                    <a:pt x="2097" y="422"/>
                  </a:lnTo>
                  <a:lnTo>
                    <a:pt x="2085" y="382"/>
                  </a:lnTo>
                  <a:lnTo>
                    <a:pt x="2084" y="336"/>
                  </a:lnTo>
                  <a:lnTo>
                    <a:pt x="2090" y="303"/>
                  </a:lnTo>
                  <a:lnTo>
                    <a:pt x="2102" y="275"/>
                  </a:lnTo>
                  <a:lnTo>
                    <a:pt x="2117" y="252"/>
                  </a:lnTo>
                  <a:lnTo>
                    <a:pt x="2136" y="237"/>
                  </a:lnTo>
                  <a:lnTo>
                    <a:pt x="2157" y="227"/>
                  </a:lnTo>
                  <a:lnTo>
                    <a:pt x="2178" y="226"/>
                  </a:lnTo>
                  <a:close/>
                  <a:moveTo>
                    <a:pt x="2178" y="275"/>
                  </a:moveTo>
                  <a:lnTo>
                    <a:pt x="2164" y="278"/>
                  </a:lnTo>
                  <a:lnTo>
                    <a:pt x="2152" y="290"/>
                  </a:lnTo>
                  <a:lnTo>
                    <a:pt x="2143" y="312"/>
                  </a:lnTo>
                  <a:lnTo>
                    <a:pt x="2138" y="341"/>
                  </a:lnTo>
                  <a:lnTo>
                    <a:pt x="2137" y="369"/>
                  </a:lnTo>
                  <a:lnTo>
                    <a:pt x="2140" y="393"/>
                  </a:lnTo>
                  <a:lnTo>
                    <a:pt x="2148" y="407"/>
                  </a:lnTo>
                  <a:lnTo>
                    <a:pt x="2161" y="414"/>
                  </a:lnTo>
                  <a:lnTo>
                    <a:pt x="2175" y="411"/>
                  </a:lnTo>
                  <a:lnTo>
                    <a:pt x="2186" y="397"/>
                  </a:lnTo>
                  <a:lnTo>
                    <a:pt x="2196" y="376"/>
                  </a:lnTo>
                  <a:lnTo>
                    <a:pt x="2201" y="347"/>
                  </a:lnTo>
                  <a:lnTo>
                    <a:pt x="2202" y="318"/>
                  </a:lnTo>
                  <a:lnTo>
                    <a:pt x="2198" y="295"/>
                  </a:lnTo>
                  <a:lnTo>
                    <a:pt x="2189" y="281"/>
                  </a:lnTo>
                  <a:lnTo>
                    <a:pt x="2178" y="2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1165225" y="3695700"/>
              <a:ext cx="842963" cy="269875"/>
            </a:xfrm>
            <a:custGeom>
              <a:avLst/>
              <a:gdLst>
                <a:gd name="T0" fmla="*/ 77 w 2124"/>
                <a:gd name="T1" fmla="*/ 178 h 682"/>
                <a:gd name="T2" fmla="*/ 80 w 2124"/>
                <a:gd name="T3" fmla="*/ 136 h 682"/>
                <a:gd name="T4" fmla="*/ 33 w 2124"/>
                <a:gd name="T5" fmla="*/ 51 h 682"/>
                <a:gd name="T6" fmla="*/ 140 w 2124"/>
                <a:gd name="T7" fmla="*/ 9 h 682"/>
                <a:gd name="T8" fmla="*/ 105 w 2124"/>
                <a:gd name="T9" fmla="*/ 46 h 682"/>
                <a:gd name="T10" fmla="*/ 89 w 2124"/>
                <a:gd name="T11" fmla="*/ 76 h 682"/>
                <a:gd name="T12" fmla="*/ 145 w 2124"/>
                <a:gd name="T13" fmla="*/ 147 h 682"/>
                <a:gd name="T14" fmla="*/ 51 w 2124"/>
                <a:gd name="T15" fmla="*/ 228 h 682"/>
                <a:gd name="T16" fmla="*/ 252 w 2124"/>
                <a:gd name="T17" fmla="*/ 34 h 682"/>
                <a:gd name="T18" fmla="*/ 232 w 2124"/>
                <a:gd name="T19" fmla="*/ 223 h 682"/>
                <a:gd name="T20" fmla="*/ 292 w 2124"/>
                <a:gd name="T21" fmla="*/ 43 h 682"/>
                <a:gd name="T22" fmla="*/ 253 w 2124"/>
                <a:gd name="T23" fmla="*/ 268 h 682"/>
                <a:gd name="T24" fmla="*/ 167 w 2124"/>
                <a:gd name="T25" fmla="*/ 177 h 682"/>
                <a:gd name="T26" fmla="*/ 494 w 2124"/>
                <a:gd name="T27" fmla="*/ 102 h 682"/>
                <a:gd name="T28" fmla="*/ 464 w 2124"/>
                <a:gd name="T29" fmla="*/ 190 h 682"/>
                <a:gd name="T30" fmla="*/ 412 w 2124"/>
                <a:gd name="T31" fmla="*/ 304 h 682"/>
                <a:gd name="T32" fmla="*/ 401 w 2124"/>
                <a:gd name="T33" fmla="*/ 205 h 682"/>
                <a:gd name="T34" fmla="*/ 415 w 2124"/>
                <a:gd name="T35" fmla="*/ 116 h 682"/>
                <a:gd name="T36" fmla="*/ 443 w 2124"/>
                <a:gd name="T37" fmla="*/ 156 h 682"/>
                <a:gd name="T38" fmla="*/ 429 w 2124"/>
                <a:gd name="T39" fmla="*/ 119 h 682"/>
                <a:gd name="T40" fmla="*/ 553 w 2124"/>
                <a:gd name="T41" fmla="*/ 273 h 682"/>
                <a:gd name="T42" fmla="*/ 585 w 2124"/>
                <a:gd name="T43" fmla="*/ 292 h 682"/>
                <a:gd name="T44" fmla="*/ 647 w 2124"/>
                <a:gd name="T45" fmla="*/ 283 h 682"/>
                <a:gd name="T46" fmla="*/ 529 w 2124"/>
                <a:gd name="T47" fmla="*/ 329 h 682"/>
                <a:gd name="T48" fmla="*/ 712 w 2124"/>
                <a:gd name="T49" fmla="*/ 136 h 682"/>
                <a:gd name="T50" fmla="*/ 724 w 2124"/>
                <a:gd name="T51" fmla="*/ 399 h 682"/>
                <a:gd name="T52" fmla="*/ 978 w 2124"/>
                <a:gd name="T53" fmla="*/ 194 h 682"/>
                <a:gd name="T54" fmla="*/ 1109 w 2124"/>
                <a:gd name="T55" fmla="*/ 279 h 682"/>
                <a:gd name="T56" fmla="*/ 1029 w 2124"/>
                <a:gd name="T57" fmla="*/ 432 h 682"/>
                <a:gd name="T58" fmla="*/ 991 w 2124"/>
                <a:gd name="T59" fmla="*/ 385 h 682"/>
                <a:gd name="T60" fmla="*/ 1053 w 2124"/>
                <a:gd name="T61" fmla="*/ 275 h 682"/>
                <a:gd name="T62" fmla="*/ 1260 w 2124"/>
                <a:gd name="T63" fmla="*/ 260 h 682"/>
                <a:gd name="T64" fmla="*/ 1245 w 2124"/>
                <a:gd name="T65" fmla="*/ 458 h 682"/>
                <a:gd name="T66" fmla="*/ 1115 w 2124"/>
                <a:gd name="T67" fmla="*/ 390 h 682"/>
                <a:gd name="T68" fmla="*/ 1183 w 2124"/>
                <a:gd name="T69" fmla="*/ 249 h 682"/>
                <a:gd name="T70" fmla="*/ 1192 w 2124"/>
                <a:gd name="T71" fmla="*/ 305 h 682"/>
                <a:gd name="T72" fmla="*/ 1177 w 2124"/>
                <a:gd name="T73" fmla="*/ 421 h 682"/>
                <a:gd name="T74" fmla="*/ 1235 w 2124"/>
                <a:gd name="T75" fmla="*/ 366 h 682"/>
                <a:gd name="T76" fmla="*/ 1263 w 2124"/>
                <a:gd name="T77" fmla="*/ 517 h 682"/>
                <a:gd name="T78" fmla="*/ 1516 w 2124"/>
                <a:gd name="T79" fmla="*/ 312 h 682"/>
                <a:gd name="T80" fmla="*/ 1647 w 2124"/>
                <a:gd name="T81" fmla="*/ 408 h 682"/>
                <a:gd name="T82" fmla="*/ 1582 w 2124"/>
                <a:gd name="T83" fmla="*/ 466 h 682"/>
                <a:gd name="T84" fmla="*/ 1516 w 2124"/>
                <a:gd name="T85" fmla="*/ 312 h 682"/>
                <a:gd name="T86" fmla="*/ 1581 w 2124"/>
                <a:gd name="T87" fmla="*/ 415 h 682"/>
                <a:gd name="T88" fmla="*/ 1585 w 2124"/>
                <a:gd name="T89" fmla="*/ 374 h 682"/>
                <a:gd name="T90" fmla="*/ 1787 w 2124"/>
                <a:gd name="T91" fmla="*/ 607 h 682"/>
                <a:gd name="T92" fmla="*/ 1618 w 2124"/>
                <a:gd name="T93" fmla="*/ 570 h 682"/>
                <a:gd name="T94" fmla="*/ 1737 w 2124"/>
                <a:gd name="T95" fmla="*/ 426 h 682"/>
                <a:gd name="T96" fmla="*/ 1983 w 2124"/>
                <a:gd name="T97" fmla="*/ 448 h 682"/>
                <a:gd name="T98" fmla="*/ 1920 w 2124"/>
                <a:gd name="T99" fmla="*/ 521 h 682"/>
                <a:gd name="T100" fmla="*/ 1897 w 2124"/>
                <a:gd name="T101" fmla="*/ 566 h 682"/>
                <a:gd name="T102" fmla="*/ 1876 w 2124"/>
                <a:gd name="T103" fmla="*/ 530 h 682"/>
                <a:gd name="T104" fmla="*/ 1884 w 2124"/>
                <a:gd name="T105" fmla="*/ 490 h 682"/>
                <a:gd name="T106" fmla="*/ 1926 w 2124"/>
                <a:gd name="T107" fmla="*/ 472 h 682"/>
                <a:gd name="T108" fmla="*/ 1895 w 2124"/>
                <a:gd name="T109" fmla="*/ 441 h 682"/>
                <a:gd name="T110" fmla="*/ 2069 w 2124"/>
                <a:gd name="T111" fmla="*/ 623 h 682"/>
                <a:gd name="T112" fmla="*/ 2074 w 2124"/>
                <a:gd name="T113" fmla="*/ 4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24" h="682">
                  <a:moveTo>
                    <a:pt x="12" y="146"/>
                  </a:moveTo>
                  <a:lnTo>
                    <a:pt x="33" y="169"/>
                  </a:lnTo>
                  <a:lnTo>
                    <a:pt x="55" y="181"/>
                  </a:lnTo>
                  <a:lnTo>
                    <a:pt x="66" y="181"/>
                  </a:lnTo>
                  <a:lnTo>
                    <a:pt x="77" y="178"/>
                  </a:lnTo>
                  <a:lnTo>
                    <a:pt x="85" y="170"/>
                  </a:lnTo>
                  <a:lnTo>
                    <a:pt x="90" y="161"/>
                  </a:lnTo>
                  <a:lnTo>
                    <a:pt x="90" y="152"/>
                  </a:lnTo>
                  <a:lnTo>
                    <a:pt x="86" y="144"/>
                  </a:lnTo>
                  <a:lnTo>
                    <a:pt x="80" y="136"/>
                  </a:lnTo>
                  <a:lnTo>
                    <a:pt x="67" y="124"/>
                  </a:lnTo>
                  <a:lnTo>
                    <a:pt x="50" y="107"/>
                  </a:lnTo>
                  <a:lnTo>
                    <a:pt x="37" y="90"/>
                  </a:lnTo>
                  <a:lnTo>
                    <a:pt x="32" y="72"/>
                  </a:lnTo>
                  <a:lnTo>
                    <a:pt x="33" y="51"/>
                  </a:lnTo>
                  <a:lnTo>
                    <a:pt x="43" y="27"/>
                  </a:lnTo>
                  <a:lnTo>
                    <a:pt x="62" y="8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0" y="9"/>
                  </a:lnTo>
                  <a:lnTo>
                    <a:pt x="162" y="23"/>
                  </a:lnTo>
                  <a:lnTo>
                    <a:pt x="151" y="76"/>
                  </a:lnTo>
                  <a:lnTo>
                    <a:pt x="133" y="56"/>
                  </a:lnTo>
                  <a:lnTo>
                    <a:pt x="114" y="47"/>
                  </a:lnTo>
                  <a:lnTo>
                    <a:pt x="105" y="46"/>
                  </a:lnTo>
                  <a:lnTo>
                    <a:pt x="96" y="49"/>
                  </a:lnTo>
                  <a:lnTo>
                    <a:pt x="90" y="54"/>
                  </a:lnTo>
                  <a:lnTo>
                    <a:pt x="86" y="62"/>
                  </a:lnTo>
                  <a:lnTo>
                    <a:pt x="85" y="69"/>
                  </a:lnTo>
                  <a:lnTo>
                    <a:pt x="89" y="76"/>
                  </a:lnTo>
                  <a:lnTo>
                    <a:pt x="96" y="84"/>
                  </a:lnTo>
                  <a:lnTo>
                    <a:pt x="108" y="93"/>
                  </a:lnTo>
                  <a:lnTo>
                    <a:pt x="127" y="110"/>
                  </a:lnTo>
                  <a:lnTo>
                    <a:pt x="139" y="128"/>
                  </a:lnTo>
                  <a:lnTo>
                    <a:pt x="145" y="147"/>
                  </a:lnTo>
                  <a:lnTo>
                    <a:pt x="144" y="170"/>
                  </a:lnTo>
                  <a:lnTo>
                    <a:pt x="132" y="198"/>
                  </a:lnTo>
                  <a:lnTo>
                    <a:pt x="110" y="219"/>
                  </a:lnTo>
                  <a:lnTo>
                    <a:pt x="81" y="229"/>
                  </a:lnTo>
                  <a:lnTo>
                    <a:pt x="51" y="228"/>
                  </a:lnTo>
                  <a:lnTo>
                    <a:pt x="25" y="219"/>
                  </a:lnTo>
                  <a:lnTo>
                    <a:pt x="0" y="202"/>
                  </a:lnTo>
                  <a:lnTo>
                    <a:pt x="12" y="146"/>
                  </a:lnTo>
                  <a:close/>
                  <a:moveTo>
                    <a:pt x="200" y="23"/>
                  </a:moveTo>
                  <a:lnTo>
                    <a:pt x="252" y="34"/>
                  </a:lnTo>
                  <a:lnTo>
                    <a:pt x="219" y="183"/>
                  </a:lnTo>
                  <a:lnTo>
                    <a:pt x="217" y="199"/>
                  </a:lnTo>
                  <a:lnTo>
                    <a:pt x="218" y="210"/>
                  </a:lnTo>
                  <a:lnTo>
                    <a:pt x="224" y="219"/>
                  </a:lnTo>
                  <a:lnTo>
                    <a:pt x="232" y="223"/>
                  </a:lnTo>
                  <a:lnTo>
                    <a:pt x="241" y="222"/>
                  </a:lnTo>
                  <a:lnTo>
                    <a:pt x="249" y="218"/>
                  </a:lnTo>
                  <a:lnTo>
                    <a:pt x="255" y="208"/>
                  </a:lnTo>
                  <a:lnTo>
                    <a:pt x="259" y="195"/>
                  </a:lnTo>
                  <a:lnTo>
                    <a:pt x="292" y="43"/>
                  </a:lnTo>
                  <a:lnTo>
                    <a:pt x="345" y="54"/>
                  </a:lnTo>
                  <a:lnTo>
                    <a:pt x="311" y="209"/>
                  </a:lnTo>
                  <a:lnTo>
                    <a:pt x="299" y="239"/>
                  </a:lnTo>
                  <a:lnTo>
                    <a:pt x="279" y="259"/>
                  </a:lnTo>
                  <a:lnTo>
                    <a:pt x="253" y="268"/>
                  </a:lnTo>
                  <a:lnTo>
                    <a:pt x="221" y="266"/>
                  </a:lnTo>
                  <a:lnTo>
                    <a:pt x="192" y="255"/>
                  </a:lnTo>
                  <a:lnTo>
                    <a:pt x="173" y="236"/>
                  </a:lnTo>
                  <a:lnTo>
                    <a:pt x="163" y="210"/>
                  </a:lnTo>
                  <a:lnTo>
                    <a:pt x="167" y="177"/>
                  </a:lnTo>
                  <a:lnTo>
                    <a:pt x="200" y="23"/>
                  </a:lnTo>
                  <a:close/>
                  <a:moveTo>
                    <a:pt x="373" y="61"/>
                  </a:moveTo>
                  <a:lnTo>
                    <a:pt x="453" y="79"/>
                  </a:lnTo>
                  <a:lnTo>
                    <a:pt x="478" y="87"/>
                  </a:lnTo>
                  <a:lnTo>
                    <a:pt x="494" y="102"/>
                  </a:lnTo>
                  <a:lnTo>
                    <a:pt x="504" y="122"/>
                  </a:lnTo>
                  <a:lnTo>
                    <a:pt x="503" y="146"/>
                  </a:lnTo>
                  <a:lnTo>
                    <a:pt x="496" y="165"/>
                  </a:lnTo>
                  <a:lnTo>
                    <a:pt x="483" y="180"/>
                  </a:lnTo>
                  <a:lnTo>
                    <a:pt x="464" y="190"/>
                  </a:lnTo>
                  <a:lnTo>
                    <a:pt x="441" y="196"/>
                  </a:lnTo>
                  <a:lnTo>
                    <a:pt x="463" y="214"/>
                  </a:lnTo>
                  <a:lnTo>
                    <a:pt x="470" y="242"/>
                  </a:lnTo>
                  <a:lnTo>
                    <a:pt x="469" y="317"/>
                  </a:lnTo>
                  <a:lnTo>
                    <a:pt x="412" y="304"/>
                  </a:lnTo>
                  <a:lnTo>
                    <a:pt x="417" y="241"/>
                  </a:lnTo>
                  <a:lnTo>
                    <a:pt x="417" y="226"/>
                  </a:lnTo>
                  <a:lnTo>
                    <a:pt x="415" y="216"/>
                  </a:lnTo>
                  <a:lnTo>
                    <a:pt x="410" y="209"/>
                  </a:lnTo>
                  <a:lnTo>
                    <a:pt x="401" y="205"/>
                  </a:lnTo>
                  <a:lnTo>
                    <a:pt x="396" y="204"/>
                  </a:lnTo>
                  <a:lnTo>
                    <a:pt x="375" y="297"/>
                  </a:lnTo>
                  <a:lnTo>
                    <a:pt x="324" y="285"/>
                  </a:lnTo>
                  <a:lnTo>
                    <a:pt x="373" y="61"/>
                  </a:lnTo>
                  <a:close/>
                  <a:moveTo>
                    <a:pt x="415" y="116"/>
                  </a:moveTo>
                  <a:lnTo>
                    <a:pt x="405" y="164"/>
                  </a:lnTo>
                  <a:lnTo>
                    <a:pt x="416" y="166"/>
                  </a:lnTo>
                  <a:lnTo>
                    <a:pt x="427" y="167"/>
                  </a:lnTo>
                  <a:lnTo>
                    <a:pt x="436" y="163"/>
                  </a:lnTo>
                  <a:lnTo>
                    <a:pt x="443" y="156"/>
                  </a:lnTo>
                  <a:lnTo>
                    <a:pt x="447" y="146"/>
                  </a:lnTo>
                  <a:lnTo>
                    <a:pt x="448" y="136"/>
                  </a:lnTo>
                  <a:lnTo>
                    <a:pt x="445" y="128"/>
                  </a:lnTo>
                  <a:lnTo>
                    <a:pt x="439" y="122"/>
                  </a:lnTo>
                  <a:lnTo>
                    <a:pt x="429" y="119"/>
                  </a:lnTo>
                  <a:lnTo>
                    <a:pt x="415" y="116"/>
                  </a:lnTo>
                  <a:close/>
                  <a:moveTo>
                    <a:pt x="537" y="97"/>
                  </a:moveTo>
                  <a:lnTo>
                    <a:pt x="588" y="108"/>
                  </a:lnTo>
                  <a:lnTo>
                    <a:pt x="556" y="257"/>
                  </a:lnTo>
                  <a:lnTo>
                    <a:pt x="553" y="273"/>
                  </a:lnTo>
                  <a:lnTo>
                    <a:pt x="556" y="284"/>
                  </a:lnTo>
                  <a:lnTo>
                    <a:pt x="560" y="293"/>
                  </a:lnTo>
                  <a:lnTo>
                    <a:pt x="568" y="297"/>
                  </a:lnTo>
                  <a:lnTo>
                    <a:pt x="578" y="297"/>
                  </a:lnTo>
                  <a:lnTo>
                    <a:pt x="585" y="292"/>
                  </a:lnTo>
                  <a:lnTo>
                    <a:pt x="591" y="282"/>
                  </a:lnTo>
                  <a:lnTo>
                    <a:pt x="596" y="268"/>
                  </a:lnTo>
                  <a:lnTo>
                    <a:pt x="628" y="117"/>
                  </a:lnTo>
                  <a:lnTo>
                    <a:pt x="681" y="128"/>
                  </a:lnTo>
                  <a:lnTo>
                    <a:pt x="647" y="283"/>
                  </a:lnTo>
                  <a:lnTo>
                    <a:pt x="636" y="313"/>
                  </a:lnTo>
                  <a:lnTo>
                    <a:pt x="616" y="333"/>
                  </a:lnTo>
                  <a:lnTo>
                    <a:pt x="589" y="342"/>
                  </a:lnTo>
                  <a:lnTo>
                    <a:pt x="558" y="340"/>
                  </a:lnTo>
                  <a:lnTo>
                    <a:pt x="529" y="329"/>
                  </a:lnTo>
                  <a:lnTo>
                    <a:pt x="509" y="311"/>
                  </a:lnTo>
                  <a:lnTo>
                    <a:pt x="501" y="284"/>
                  </a:lnTo>
                  <a:lnTo>
                    <a:pt x="503" y="252"/>
                  </a:lnTo>
                  <a:lnTo>
                    <a:pt x="537" y="97"/>
                  </a:lnTo>
                  <a:close/>
                  <a:moveTo>
                    <a:pt x="712" y="136"/>
                  </a:moveTo>
                  <a:lnTo>
                    <a:pt x="764" y="147"/>
                  </a:lnTo>
                  <a:lnTo>
                    <a:pt x="715" y="371"/>
                  </a:lnTo>
                  <a:lnTo>
                    <a:pt x="662" y="359"/>
                  </a:lnTo>
                  <a:lnTo>
                    <a:pt x="712" y="136"/>
                  </a:lnTo>
                  <a:close/>
                  <a:moveTo>
                    <a:pt x="724" y="399"/>
                  </a:moveTo>
                  <a:lnTo>
                    <a:pt x="910" y="440"/>
                  </a:lnTo>
                  <a:lnTo>
                    <a:pt x="906" y="456"/>
                  </a:lnTo>
                  <a:lnTo>
                    <a:pt x="720" y="415"/>
                  </a:lnTo>
                  <a:lnTo>
                    <a:pt x="724" y="399"/>
                  </a:lnTo>
                  <a:close/>
                  <a:moveTo>
                    <a:pt x="978" y="194"/>
                  </a:moveTo>
                  <a:lnTo>
                    <a:pt x="1044" y="208"/>
                  </a:lnTo>
                  <a:lnTo>
                    <a:pt x="1070" y="218"/>
                  </a:lnTo>
                  <a:lnTo>
                    <a:pt x="1090" y="233"/>
                  </a:lnTo>
                  <a:lnTo>
                    <a:pt x="1103" y="254"/>
                  </a:lnTo>
                  <a:lnTo>
                    <a:pt x="1109" y="279"/>
                  </a:lnTo>
                  <a:lnTo>
                    <a:pt x="1109" y="306"/>
                  </a:lnTo>
                  <a:lnTo>
                    <a:pt x="1105" y="337"/>
                  </a:lnTo>
                  <a:lnTo>
                    <a:pt x="1089" y="382"/>
                  </a:lnTo>
                  <a:lnTo>
                    <a:pt x="1064" y="415"/>
                  </a:lnTo>
                  <a:lnTo>
                    <a:pt x="1029" y="432"/>
                  </a:lnTo>
                  <a:lnTo>
                    <a:pt x="988" y="431"/>
                  </a:lnTo>
                  <a:lnTo>
                    <a:pt x="930" y="418"/>
                  </a:lnTo>
                  <a:lnTo>
                    <a:pt x="978" y="194"/>
                  </a:lnTo>
                  <a:close/>
                  <a:moveTo>
                    <a:pt x="1022" y="249"/>
                  </a:moveTo>
                  <a:lnTo>
                    <a:pt x="991" y="385"/>
                  </a:lnTo>
                  <a:lnTo>
                    <a:pt x="995" y="387"/>
                  </a:lnTo>
                  <a:lnTo>
                    <a:pt x="1030" y="375"/>
                  </a:lnTo>
                  <a:lnTo>
                    <a:pt x="1052" y="322"/>
                  </a:lnTo>
                  <a:lnTo>
                    <a:pt x="1055" y="296"/>
                  </a:lnTo>
                  <a:lnTo>
                    <a:pt x="1053" y="275"/>
                  </a:lnTo>
                  <a:lnTo>
                    <a:pt x="1045" y="259"/>
                  </a:lnTo>
                  <a:lnTo>
                    <a:pt x="1028" y="250"/>
                  </a:lnTo>
                  <a:lnTo>
                    <a:pt x="1022" y="249"/>
                  </a:lnTo>
                  <a:close/>
                  <a:moveTo>
                    <a:pt x="1225" y="244"/>
                  </a:moveTo>
                  <a:lnTo>
                    <a:pt x="1260" y="260"/>
                  </a:lnTo>
                  <a:lnTo>
                    <a:pt x="1282" y="289"/>
                  </a:lnTo>
                  <a:lnTo>
                    <a:pt x="1293" y="330"/>
                  </a:lnTo>
                  <a:lnTo>
                    <a:pt x="1287" y="378"/>
                  </a:lnTo>
                  <a:lnTo>
                    <a:pt x="1271" y="424"/>
                  </a:lnTo>
                  <a:lnTo>
                    <a:pt x="1245" y="458"/>
                  </a:lnTo>
                  <a:lnTo>
                    <a:pt x="1212" y="476"/>
                  </a:lnTo>
                  <a:lnTo>
                    <a:pt x="1177" y="476"/>
                  </a:lnTo>
                  <a:lnTo>
                    <a:pt x="1144" y="460"/>
                  </a:lnTo>
                  <a:lnTo>
                    <a:pt x="1124" y="430"/>
                  </a:lnTo>
                  <a:lnTo>
                    <a:pt x="1115" y="390"/>
                  </a:lnTo>
                  <a:lnTo>
                    <a:pt x="1121" y="343"/>
                  </a:lnTo>
                  <a:lnTo>
                    <a:pt x="1130" y="312"/>
                  </a:lnTo>
                  <a:lnTo>
                    <a:pt x="1144" y="284"/>
                  </a:lnTo>
                  <a:lnTo>
                    <a:pt x="1162" y="263"/>
                  </a:lnTo>
                  <a:lnTo>
                    <a:pt x="1183" y="249"/>
                  </a:lnTo>
                  <a:lnTo>
                    <a:pt x="1204" y="243"/>
                  </a:lnTo>
                  <a:lnTo>
                    <a:pt x="1225" y="244"/>
                  </a:lnTo>
                  <a:close/>
                  <a:moveTo>
                    <a:pt x="1220" y="293"/>
                  </a:moveTo>
                  <a:lnTo>
                    <a:pt x="1205" y="295"/>
                  </a:lnTo>
                  <a:lnTo>
                    <a:pt x="1192" y="305"/>
                  </a:lnTo>
                  <a:lnTo>
                    <a:pt x="1181" y="325"/>
                  </a:lnTo>
                  <a:lnTo>
                    <a:pt x="1172" y="354"/>
                  </a:lnTo>
                  <a:lnTo>
                    <a:pt x="1168" y="382"/>
                  </a:lnTo>
                  <a:lnTo>
                    <a:pt x="1170" y="405"/>
                  </a:lnTo>
                  <a:lnTo>
                    <a:pt x="1177" y="421"/>
                  </a:lnTo>
                  <a:lnTo>
                    <a:pt x="1188" y="429"/>
                  </a:lnTo>
                  <a:lnTo>
                    <a:pt x="1202" y="427"/>
                  </a:lnTo>
                  <a:lnTo>
                    <a:pt x="1216" y="415"/>
                  </a:lnTo>
                  <a:lnTo>
                    <a:pt x="1226" y="395"/>
                  </a:lnTo>
                  <a:lnTo>
                    <a:pt x="1235" y="366"/>
                  </a:lnTo>
                  <a:lnTo>
                    <a:pt x="1239" y="337"/>
                  </a:lnTo>
                  <a:lnTo>
                    <a:pt x="1237" y="315"/>
                  </a:lnTo>
                  <a:lnTo>
                    <a:pt x="1230" y="300"/>
                  </a:lnTo>
                  <a:lnTo>
                    <a:pt x="1220" y="293"/>
                  </a:lnTo>
                  <a:close/>
                  <a:moveTo>
                    <a:pt x="1263" y="517"/>
                  </a:moveTo>
                  <a:lnTo>
                    <a:pt x="1449" y="558"/>
                  </a:lnTo>
                  <a:lnTo>
                    <a:pt x="1445" y="575"/>
                  </a:lnTo>
                  <a:lnTo>
                    <a:pt x="1259" y="534"/>
                  </a:lnTo>
                  <a:lnTo>
                    <a:pt x="1263" y="517"/>
                  </a:lnTo>
                  <a:close/>
                  <a:moveTo>
                    <a:pt x="1516" y="312"/>
                  </a:moveTo>
                  <a:lnTo>
                    <a:pt x="1596" y="330"/>
                  </a:lnTo>
                  <a:lnTo>
                    <a:pt x="1623" y="340"/>
                  </a:lnTo>
                  <a:lnTo>
                    <a:pt x="1640" y="357"/>
                  </a:lnTo>
                  <a:lnTo>
                    <a:pt x="1649" y="380"/>
                  </a:lnTo>
                  <a:lnTo>
                    <a:pt x="1647" y="408"/>
                  </a:lnTo>
                  <a:lnTo>
                    <a:pt x="1642" y="423"/>
                  </a:lnTo>
                  <a:lnTo>
                    <a:pt x="1634" y="438"/>
                  </a:lnTo>
                  <a:lnTo>
                    <a:pt x="1623" y="452"/>
                  </a:lnTo>
                  <a:lnTo>
                    <a:pt x="1605" y="461"/>
                  </a:lnTo>
                  <a:lnTo>
                    <a:pt x="1582" y="466"/>
                  </a:lnTo>
                  <a:lnTo>
                    <a:pt x="1556" y="463"/>
                  </a:lnTo>
                  <a:lnTo>
                    <a:pt x="1538" y="459"/>
                  </a:lnTo>
                  <a:lnTo>
                    <a:pt x="1519" y="548"/>
                  </a:lnTo>
                  <a:lnTo>
                    <a:pt x="1467" y="536"/>
                  </a:lnTo>
                  <a:lnTo>
                    <a:pt x="1516" y="312"/>
                  </a:lnTo>
                  <a:close/>
                  <a:moveTo>
                    <a:pt x="1559" y="366"/>
                  </a:moveTo>
                  <a:lnTo>
                    <a:pt x="1549" y="415"/>
                  </a:lnTo>
                  <a:lnTo>
                    <a:pt x="1560" y="418"/>
                  </a:lnTo>
                  <a:lnTo>
                    <a:pt x="1572" y="418"/>
                  </a:lnTo>
                  <a:lnTo>
                    <a:pt x="1581" y="415"/>
                  </a:lnTo>
                  <a:lnTo>
                    <a:pt x="1590" y="409"/>
                  </a:lnTo>
                  <a:lnTo>
                    <a:pt x="1594" y="398"/>
                  </a:lnTo>
                  <a:lnTo>
                    <a:pt x="1594" y="389"/>
                  </a:lnTo>
                  <a:lnTo>
                    <a:pt x="1592" y="380"/>
                  </a:lnTo>
                  <a:lnTo>
                    <a:pt x="1585" y="374"/>
                  </a:lnTo>
                  <a:lnTo>
                    <a:pt x="1575" y="371"/>
                  </a:lnTo>
                  <a:lnTo>
                    <a:pt x="1559" y="366"/>
                  </a:lnTo>
                  <a:close/>
                  <a:moveTo>
                    <a:pt x="1726" y="358"/>
                  </a:moveTo>
                  <a:lnTo>
                    <a:pt x="1778" y="370"/>
                  </a:lnTo>
                  <a:lnTo>
                    <a:pt x="1787" y="607"/>
                  </a:lnTo>
                  <a:lnTo>
                    <a:pt x="1730" y="594"/>
                  </a:lnTo>
                  <a:lnTo>
                    <a:pt x="1732" y="549"/>
                  </a:lnTo>
                  <a:lnTo>
                    <a:pt x="1690" y="539"/>
                  </a:lnTo>
                  <a:lnTo>
                    <a:pt x="1671" y="582"/>
                  </a:lnTo>
                  <a:lnTo>
                    <a:pt x="1618" y="570"/>
                  </a:lnTo>
                  <a:lnTo>
                    <a:pt x="1726" y="358"/>
                  </a:lnTo>
                  <a:close/>
                  <a:moveTo>
                    <a:pt x="1737" y="426"/>
                  </a:moveTo>
                  <a:lnTo>
                    <a:pt x="1706" y="500"/>
                  </a:lnTo>
                  <a:lnTo>
                    <a:pt x="1734" y="507"/>
                  </a:lnTo>
                  <a:lnTo>
                    <a:pt x="1737" y="426"/>
                  </a:lnTo>
                  <a:close/>
                  <a:moveTo>
                    <a:pt x="1852" y="387"/>
                  </a:moveTo>
                  <a:lnTo>
                    <a:pt x="1932" y="404"/>
                  </a:lnTo>
                  <a:lnTo>
                    <a:pt x="1957" y="413"/>
                  </a:lnTo>
                  <a:lnTo>
                    <a:pt x="1974" y="428"/>
                  </a:lnTo>
                  <a:lnTo>
                    <a:pt x="1983" y="448"/>
                  </a:lnTo>
                  <a:lnTo>
                    <a:pt x="1982" y="472"/>
                  </a:lnTo>
                  <a:lnTo>
                    <a:pt x="1975" y="491"/>
                  </a:lnTo>
                  <a:lnTo>
                    <a:pt x="1962" y="506"/>
                  </a:lnTo>
                  <a:lnTo>
                    <a:pt x="1944" y="516"/>
                  </a:lnTo>
                  <a:lnTo>
                    <a:pt x="1920" y="521"/>
                  </a:lnTo>
                  <a:lnTo>
                    <a:pt x="1942" y="538"/>
                  </a:lnTo>
                  <a:lnTo>
                    <a:pt x="1949" y="568"/>
                  </a:lnTo>
                  <a:lnTo>
                    <a:pt x="1949" y="643"/>
                  </a:lnTo>
                  <a:lnTo>
                    <a:pt x="1891" y="630"/>
                  </a:lnTo>
                  <a:lnTo>
                    <a:pt x="1897" y="566"/>
                  </a:lnTo>
                  <a:lnTo>
                    <a:pt x="1897" y="552"/>
                  </a:lnTo>
                  <a:lnTo>
                    <a:pt x="1895" y="542"/>
                  </a:lnTo>
                  <a:lnTo>
                    <a:pt x="1889" y="535"/>
                  </a:lnTo>
                  <a:lnTo>
                    <a:pt x="1880" y="531"/>
                  </a:lnTo>
                  <a:lnTo>
                    <a:pt x="1876" y="530"/>
                  </a:lnTo>
                  <a:lnTo>
                    <a:pt x="1856" y="622"/>
                  </a:lnTo>
                  <a:lnTo>
                    <a:pt x="1803" y="611"/>
                  </a:lnTo>
                  <a:lnTo>
                    <a:pt x="1852" y="387"/>
                  </a:lnTo>
                  <a:close/>
                  <a:moveTo>
                    <a:pt x="1895" y="441"/>
                  </a:moveTo>
                  <a:lnTo>
                    <a:pt x="1884" y="490"/>
                  </a:lnTo>
                  <a:lnTo>
                    <a:pt x="1896" y="492"/>
                  </a:lnTo>
                  <a:lnTo>
                    <a:pt x="1907" y="493"/>
                  </a:lnTo>
                  <a:lnTo>
                    <a:pt x="1916" y="489"/>
                  </a:lnTo>
                  <a:lnTo>
                    <a:pt x="1923" y="481"/>
                  </a:lnTo>
                  <a:lnTo>
                    <a:pt x="1926" y="472"/>
                  </a:lnTo>
                  <a:lnTo>
                    <a:pt x="1927" y="461"/>
                  </a:lnTo>
                  <a:lnTo>
                    <a:pt x="1924" y="454"/>
                  </a:lnTo>
                  <a:lnTo>
                    <a:pt x="1919" y="448"/>
                  </a:lnTo>
                  <a:lnTo>
                    <a:pt x="1908" y="444"/>
                  </a:lnTo>
                  <a:lnTo>
                    <a:pt x="1895" y="441"/>
                  </a:lnTo>
                  <a:close/>
                  <a:moveTo>
                    <a:pt x="2062" y="433"/>
                  </a:moveTo>
                  <a:lnTo>
                    <a:pt x="2114" y="443"/>
                  </a:lnTo>
                  <a:lnTo>
                    <a:pt x="2124" y="682"/>
                  </a:lnTo>
                  <a:lnTo>
                    <a:pt x="2067" y="669"/>
                  </a:lnTo>
                  <a:lnTo>
                    <a:pt x="2069" y="623"/>
                  </a:lnTo>
                  <a:lnTo>
                    <a:pt x="2026" y="613"/>
                  </a:lnTo>
                  <a:lnTo>
                    <a:pt x="2008" y="655"/>
                  </a:lnTo>
                  <a:lnTo>
                    <a:pt x="1955" y="644"/>
                  </a:lnTo>
                  <a:lnTo>
                    <a:pt x="2062" y="433"/>
                  </a:lnTo>
                  <a:close/>
                  <a:moveTo>
                    <a:pt x="2074" y="499"/>
                  </a:moveTo>
                  <a:lnTo>
                    <a:pt x="2042" y="574"/>
                  </a:lnTo>
                  <a:lnTo>
                    <a:pt x="2071" y="581"/>
                  </a:lnTo>
                  <a:lnTo>
                    <a:pt x="2074" y="4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59" name="Freeform 50"/>
            <p:cNvSpPr>
              <a:spLocks noEditPoints="1"/>
            </p:cNvSpPr>
            <p:nvPr/>
          </p:nvSpPr>
          <p:spPr bwMode="auto">
            <a:xfrm>
              <a:off x="4351338" y="5699125"/>
              <a:ext cx="180975" cy="606425"/>
            </a:xfrm>
            <a:custGeom>
              <a:avLst/>
              <a:gdLst>
                <a:gd name="T0" fmla="*/ 2 w 456"/>
                <a:gd name="T1" fmla="*/ 69 h 1527"/>
                <a:gd name="T2" fmla="*/ 133 w 456"/>
                <a:gd name="T3" fmla="*/ 0 h 1527"/>
                <a:gd name="T4" fmla="*/ 227 w 456"/>
                <a:gd name="T5" fmla="*/ 46 h 1527"/>
                <a:gd name="T6" fmla="*/ 181 w 456"/>
                <a:gd name="T7" fmla="*/ 114 h 1527"/>
                <a:gd name="T8" fmla="*/ 165 w 456"/>
                <a:gd name="T9" fmla="*/ 58 h 1527"/>
                <a:gd name="T10" fmla="*/ 64 w 456"/>
                <a:gd name="T11" fmla="*/ 75 h 1527"/>
                <a:gd name="T12" fmla="*/ 67 w 456"/>
                <a:gd name="T13" fmla="*/ 132 h 1527"/>
                <a:gd name="T14" fmla="*/ 163 w 456"/>
                <a:gd name="T15" fmla="*/ 200 h 1527"/>
                <a:gd name="T16" fmla="*/ 38 w 456"/>
                <a:gd name="T17" fmla="*/ 318 h 1527"/>
                <a:gd name="T18" fmla="*/ 23 w 456"/>
                <a:gd name="T19" fmla="*/ 223 h 1527"/>
                <a:gd name="T20" fmla="*/ 280 w 456"/>
                <a:gd name="T21" fmla="*/ 367 h 1527"/>
                <a:gd name="T22" fmla="*/ 285 w 456"/>
                <a:gd name="T23" fmla="*/ 398 h 1527"/>
                <a:gd name="T24" fmla="*/ 275 w 456"/>
                <a:gd name="T25" fmla="*/ 542 h 1527"/>
                <a:gd name="T26" fmla="*/ 199 w 456"/>
                <a:gd name="T27" fmla="*/ 531 h 1527"/>
                <a:gd name="T28" fmla="*/ 83 w 456"/>
                <a:gd name="T29" fmla="*/ 582 h 1527"/>
                <a:gd name="T30" fmla="*/ 156 w 456"/>
                <a:gd name="T31" fmla="*/ 495 h 1527"/>
                <a:gd name="T32" fmla="*/ 67 w 456"/>
                <a:gd name="T33" fmla="*/ 487 h 1527"/>
                <a:gd name="T34" fmla="*/ 201 w 456"/>
                <a:gd name="T35" fmla="*/ 466 h 1527"/>
                <a:gd name="T36" fmla="*/ 222 w 456"/>
                <a:gd name="T37" fmla="*/ 499 h 1527"/>
                <a:gd name="T38" fmla="*/ 251 w 456"/>
                <a:gd name="T39" fmla="*/ 482 h 1527"/>
                <a:gd name="T40" fmla="*/ 321 w 456"/>
                <a:gd name="T41" fmla="*/ 620 h 1527"/>
                <a:gd name="T42" fmla="*/ 133 w 456"/>
                <a:gd name="T43" fmla="*/ 785 h 1527"/>
                <a:gd name="T44" fmla="*/ 106 w 456"/>
                <a:gd name="T45" fmla="*/ 753 h 1527"/>
                <a:gd name="T46" fmla="*/ 154 w 456"/>
                <a:gd name="T47" fmla="*/ 683 h 1527"/>
                <a:gd name="T48" fmla="*/ 301 w 456"/>
                <a:gd name="T49" fmla="*/ 674 h 1527"/>
                <a:gd name="T50" fmla="*/ 338 w 456"/>
                <a:gd name="T51" fmla="*/ 782 h 1527"/>
                <a:gd name="T52" fmla="*/ 290 w 456"/>
                <a:gd name="T53" fmla="*/ 732 h 1527"/>
                <a:gd name="T54" fmla="*/ 190 w 456"/>
                <a:gd name="T55" fmla="*/ 725 h 1527"/>
                <a:gd name="T56" fmla="*/ 156 w 456"/>
                <a:gd name="T57" fmla="*/ 763 h 1527"/>
                <a:gd name="T58" fmla="*/ 195 w 456"/>
                <a:gd name="T59" fmla="*/ 764 h 1527"/>
                <a:gd name="T60" fmla="*/ 122 w 456"/>
                <a:gd name="T61" fmla="*/ 826 h 1527"/>
                <a:gd name="T62" fmla="*/ 362 w 456"/>
                <a:gd name="T63" fmla="*/ 869 h 1527"/>
                <a:gd name="T64" fmla="*/ 180 w 456"/>
                <a:gd name="T65" fmla="*/ 910 h 1527"/>
                <a:gd name="T66" fmla="*/ 201 w 456"/>
                <a:gd name="T67" fmla="*/ 936 h 1527"/>
                <a:gd name="T68" fmla="*/ 221 w 456"/>
                <a:gd name="T69" fmla="*/ 988 h 1527"/>
                <a:gd name="T70" fmla="*/ 134 w 456"/>
                <a:gd name="T71" fmla="*/ 926 h 1527"/>
                <a:gd name="T72" fmla="*/ 197 w 456"/>
                <a:gd name="T73" fmla="*/ 843 h 1527"/>
                <a:gd name="T74" fmla="*/ 181 w 456"/>
                <a:gd name="T75" fmla="*/ 1187 h 1527"/>
                <a:gd name="T76" fmla="*/ 162 w 456"/>
                <a:gd name="T77" fmla="*/ 1068 h 1527"/>
                <a:gd name="T78" fmla="*/ 250 w 456"/>
                <a:gd name="T79" fmla="*/ 1071 h 1527"/>
                <a:gd name="T80" fmla="*/ 419 w 456"/>
                <a:gd name="T81" fmla="*/ 1219 h 1527"/>
                <a:gd name="T82" fmla="*/ 300 w 456"/>
                <a:gd name="T83" fmla="*/ 1287 h 1527"/>
                <a:gd name="T84" fmla="*/ 208 w 456"/>
                <a:gd name="T85" fmla="*/ 1352 h 1527"/>
                <a:gd name="T86" fmla="*/ 320 w 456"/>
                <a:gd name="T87" fmla="*/ 1234 h 1527"/>
                <a:gd name="T88" fmla="*/ 184 w 456"/>
                <a:gd name="T89" fmla="*/ 1202 h 1527"/>
                <a:gd name="T90" fmla="*/ 435 w 456"/>
                <a:gd name="T91" fmla="*/ 1487 h 1527"/>
                <a:gd name="T92" fmla="*/ 264 w 456"/>
                <a:gd name="T93" fmla="*/ 1516 h 1527"/>
                <a:gd name="T94" fmla="*/ 245 w 456"/>
                <a:gd name="T95" fmla="*/ 1392 h 1527"/>
                <a:gd name="T96" fmla="*/ 388 w 456"/>
                <a:gd name="T97" fmla="*/ 1357 h 1527"/>
                <a:gd name="T98" fmla="*/ 456 w 456"/>
                <a:gd name="T99" fmla="*/ 1417 h 1527"/>
                <a:gd name="T100" fmla="*/ 364 w 456"/>
                <a:gd name="T101" fmla="*/ 1407 h 1527"/>
                <a:gd name="T102" fmla="*/ 273 w 456"/>
                <a:gd name="T103" fmla="*/ 1437 h 1527"/>
                <a:gd name="T104" fmla="*/ 317 w 456"/>
                <a:gd name="T105" fmla="*/ 1474 h 1527"/>
                <a:gd name="T106" fmla="*/ 406 w 456"/>
                <a:gd name="T107" fmla="*/ 1443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6" h="1527">
                  <a:moveTo>
                    <a:pt x="15" y="141"/>
                  </a:moveTo>
                  <a:lnTo>
                    <a:pt x="6" y="123"/>
                  </a:lnTo>
                  <a:lnTo>
                    <a:pt x="0" y="105"/>
                  </a:lnTo>
                  <a:lnTo>
                    <a:pt x="2" y="69"/>
                  </a:lnTo>
                  <a:lnTo>
                    <a:pt x="23" y="38"/>
                  </a:lnTo>
                  <a:lnTo>
                    <a:pt x="58" y="15"/>
                  </a:lnTo>
                  <a:lnTo>
                    <a:pt x="103" y="2"/>
                  </a:lnTo>
                  <a:lnTo>
                    <a:pt x="133" y="0"/>
                  </a:lnTo>
                  <a:lnTo>
                    <a:pt x="162" y="2"/>
                  </a:lnTo>
                  <a:lnTo>
                    <a:pt x="189" y="11"/>
                  </a:lnTo>
                  <a:lnTo>
                    <a:pt x="210" y="26"/>
                  </a:lnTo>
                  <a:lnTo>
                    <a:pt x="227" y="46"/>
                  </a:lnTo>
                  <a:lnTo>
                    <a:pt x="234" y="69"/>
                  </a:lnTo>
                  <a:lnTo>
                    <a:pt x="235" y="87"/>
                  </a:lnTo>
                  <a:lnTo>
                    <a:pt x="232" y="106"/>
                  </a:lnTo>
                  <a:lnTo>
                    <a:pt x="181" y="114"/>
                  </a:lnTo>
                  <a:lnTo>
                    <a:pt x="187" y="99"/>
                  </a:lnTo>
                  <a:lnTo>
                    <a:pt x="188" y="84"/>
                  </a:lnTo>
                  <a:lnTo>
                    <a:pt x="181" y="69"/>
                  </a:lnTo>
                  <a:lnTo>
                    <a:pt x="165" y="58"/>
                  </a:lnTo>
                  <a:lnTo>
                    <a:pt x="141" y="54"/>
                  </a:lnTo>
                  <a:lnTo>
                    <a:pt x="110" y="56"/>
                  </a:lnTo>
                  <a:lnTo>
                    <a:pt x="83" y="64"/>
                  </a:lnTo>
                  <a:lnTo>
                    <a:pt x="64" y="75"/>
                  </a:lnTo>
                  <a:lnTo>
                    <a:pt x="52" y="90"/>
                  </a:lnTo>
                  <a:lnTo>
                    <a:pt x="50" y="106"/>
                  </a:lnTo>
                  <a:lnTo>
                    <a:pt x="55" y="119"/>
                  </a:lnTo>
                  <a:lnTo>
                    <a:pt x="67" y="132"/>
                  </a:lnTo>
                  <a:lnTo>
                    <a:pt x="15" y="141"/>
                  </a:lnTo>
                  <a:close/>
                  <a:moveTo>
                    <a:pt x="241" y="133"/>
                  </a:moveTo>
                  <a:lnTo>
                    <a:pt x="250" y="186"/>
                  </a:lnTo>
                  <a:lnTo>
                    <a:pt x="163" y="200"/>
                  </a:lnTo>
                  <a:lnTo>
                    <a:pt x="169" y="242"/>
                  </a:lnTo>
                  <a:lnTo>
                    <a:pt x="256" y="227"/>
                  </a:lnTo>
                  <a:lnTo>
                    <a:pt x="265" y="281"/>
                  </a:lnTo>
                  <a:lnTo>
                    <a:pt x="38" y="318"/>
                  </a:lnTo>
                  <a:lnTo>
                    <a:pt x="30" y="265"/>
                  </a:lnTo>
                  <a:lnTo>
                    <a:pt x="125" y="249"/>
                  </a:lnTo>
                  <a:lnTo>
                    <a:pt x="118" y="207"/>
                  </a:lnTo>
                  <a:lnTo>
                    <a:pt x="23" y="223"/>
                  </a:lnTo>
                  <a:lnTo>
                    <a:pt x="14" y="170"/>
                  </a:lnTo>
                  <a:lnTo>
                    <a:pt x="241" y="133"/>
                  </a:lnTo>
                  <a:close/>
                  <a:moveTo>
                    <a:pt x="271" y="313"/>
                  </a:moveTo>
                  <a:lnTo>
                    <a:pt x="280" y="367"/>
                  </a:lnTo>
                  <a:lnTo>
                    <a:pt x="53" y="404"/>
                  </a:lnTo>
                  <a:lnTo>
                    <a:pt x="44" y="350"/>
                  </a:lnTo>
                  <a:lnTo>
                    <a:pt x="271" y="313"/>
                  </a:lnTo>
                  <a:close/>
                  <a:moveTo>
                    <a:pt x="285" y="398"/>
                  </a:moveTo>
                  <a:lnTo>
                    <a:pt x="298" y="479"/>
                  </a:lnTo>
                  <a:lnTo>
                    <a:pt x="299" y="505"/>
                  </a:lnTo>
                  <a:lnTo>
                    <a:pt x="291" y="526"/>
                  </a:lnTo>
                  <a:lnTo>
                    <a:pt x="275" y="542"/>
                  </a:lnTo>
                  <a:lnTo>
                    <a:pt x="253" y="551"/>
                  </a:lnTo>
                  <a:lnTo>
                    <a:pt x="232" y="551"/>
                  </a:lnTo>
                  <a:lnTo>
                    <a:pt x="214" y="544"/>
                  </a:lnTo>
                  <a:lnTo>
                    <a:pt x="199" y="531"/>
                  </a:lnTo>
                  <a:lnTo>
                    <a:pt x="185" y="511"/>
                  </a:lnTo>
                  <a:lnTo>
                    <a:pt x="176" y="538"/>
                  </a:lnTo>
                  <a:lnTo>
                    <a:pt x="151" y="556"/>
                  </a:lnTo>
                  <a:lnTo>
                    <a:pt x="83" y="582"/>
                  </a:lnTo>
                  <a:lnTo>
                    <a:pt x="73" y="525"/>
                  </a:lnTo>
                  <a:lnTo>
                    <a:pt x="134" y="506"/>
                  </a:lnTo>
                  <a:lnTo>
                    <a:pt x="147" y="501"/>
                  </a:lnTo>
                  <a:lnTo>
                    <a:pt x="156" y="495"/>
                  </a:lnTo>
                  <a:lnTo>
                    <a:pt x="161" y="487"/>
                  </a:lnTo>
                  <a:lnTo>
                    <a:pt x="161" y="478"/>
                  </a:lnTo>
                  <a:lnTo>
                    <a:pt x="160" y="473"/>
                  </a:lnTo>
                  <a:lnTo>
                    <a:pt x="67" y="487"/>
                  </a:lnTo>
                  <a:lnTo>
                    <a:pt x="58" y="435"/>
                  </a:lnTo>
                  <a:lnTo>
                    <a:pt x="285" y="398"/>
                  </a:lnTo>
                  <a:close/>
                  <a:moveTo>
                    <a:pt x="249" y="458"/>
                  </a:moveTo>
                  <a:lnTo>
                    <a:pt x="201" y="466"/>
                  </a:lnTo>
                  <a:lnTo>
                    <a:pt x="203" y="478"/>
                  </a:lnTo>
                  <a:lnTo>
                    <a:pt x="206" y="488"/>
                  </a:lnTo>
                  <a:lnTo>
                    <a:pt x="213" y="495"/>
                  </a:lnTo>
                  <a:lnTo>
                    <a:pt x="222" y="499"/>
                  </a:lnTo>
                  <a:lnTo>
                    <a:pt x="232" y="499"/>
                  </a:lnTo>
                  <a:lnTo>
                    <a:pt x="242" y="496"/>
                  </a:lnTo>
                  <a:lnTo>
                    <a:pt x="249" y="490"/>
                  </a:lnTo>
                  <a:lnTo>
                    <a:pt x="251" y="482"/>
                  </a:lnTo>
                  <a:lnTo>
                    <a:pt x="251" y="472"/>
                  </a:lnTo>
                  <a:lnTo>
                    <a:pt x="249" y="458"/>
                  </a:lnTo>
                  <a:close/>
                  <a:moveTo>
                    <a:pt x="312" y="567"/>
                  </a:moveTo>
                  <a:lnTo>
                    <a:pt x="321" y="620"/>
                  </a:lnTo>
                  <a:lnTo>
                    <a:pt x="94" y="657"/>
                  </a:lnTo>
                  <a:lnTo>
                    <a:pt x="86" y="603"/>
                  </a:lnTo>
                  <a:lnTo>
                    <a:pt x="312" y="567"/>
                  </a:lnTo>
                  <a:close/>
                  <a:moveTo>
                    <a:pt x="133" y="785"/>
                  </a:moveTo>
                  <a:lnTo>
                    <a:pt x="123" y="778"/>
                  </a:lnTo>
                  <a:lnTo>
                    <a:pt x="114" y="771"/>
                  </a:lnTo>
                  <a:lnTo>
                    <a:pt x="109" y="763"/>
                  </a:lnTo>
                  <a:lnTo>
                    <a:pt x="106" y="753"/>
                  </a:lnTo>
                  <a:lnTo>
                    <a:pt x="107" y="733"/>
                  </a:lnTo>
                  <a:lnTo>
                    <a:pt x="115" y="714"/>
                  </a:lnTo>
                  <a:lnTo>
                    <a:pt x="131" y="696"/>
                  </a:lnTo>
                  <a:lnTo>
                    <a:pt x="154" y="683"/>
                  </a:lnTo>
                  <a:lnTo>
                    <a:pt x="182" y="672"/>
                  </a:lnTo>
                  <a:lnTo>
                    <a:pt x="212" y="665"/>
                  </a:lnTo>
                  <a:lnTo>
                    <a:pt x="260" y="662"/>
                  </a:lnTo>
                  <a:lnTo>
                    <a:pt x="301" y="674"/>
                  </a:lnTo>
                  <a:lnTo>
                    <a:pt x="329" y="697"/>
                  </a:lnTo>
                  <a:lnTo>
                    <a:pt x="343" y="732"/>
                  </a:lnTo>
                  <a:lnTo>
                    <a:pt x="344" y="757"/>
                  </a:lnTo>
                  <a:lnTo>
                    <a:pt x="338" y="782"/>
                  </a:lnTo>
                  <a:lnTo>
                    <a:pt x="287" y="790"/>
                  </a:lnTo>
                  <a:lnTo>
                    <a:pt x="297" y="769"/>
                  </a:lnTo>
                  <a:lnTo>
                    <a:pt x="298" y="750"/>
                  </a:lnTo>
                  <a:lnTo>
                    <a:pt x="290" y="732"/>
                  </a:lnTo>
                  <a:lnTo>
                    <a:pt x="273" y="720"/>
                  </a:lnTo>
                  <a:lnTo>
                    <a:pt x="248" y="716"/>
                  </a:lnTo>
                  <a:lnTo>
                    <a:pt x="217" y="718"/>
                  </a:lnTo>
                  <a:lnTo>
                    <a:pt x="190" y="725"/>
                  </a:lnTo>
                  <a:lnTo>
                    <a:pt x="169" y="734"/>
                  </a:lnTo>
                  <a:lnTo>
                    <a:pt x="156" y="745"/>
                  </a:lnTo>
                  <a:lnTo>
                    <a:pt x="153" y="757"/>
                  </a:lnTo>
                  <a:lnTo>
                    <a:pt x="156" y="763"/>
                  </a:lnTo>
                  <a:lnTo>
                    <a:pt x="162" y="766"/>
                  </a:lnTo>
                  <a:lnTo>
                    <a:pt x="170" y="767"/>
                  </a:lnTo>
                  <a:lnTo>
                    <a:pt x="181" y="766"/>
                  </a:lnTo>
                  <a:lnTo>
                    <a:pt x="195" y="764"/>
                  </a:lnTo>
                  <a:lnTo>
                    <a:pt x="192" y="746"/>
                  </a:lnTo>
                  <a:lnTo>
                    <a:pt x="233" y="739"/>
                  </a:lnTo>
                  <a:lnTo>
                    <a:pt x="244" y="806"/>
                  </a:lnTo>
                  <a:lnTo>
                    <a:pt x="122" y="826"/>
                  </a:lnTo>
                  <a:lnTo>
                    <a:pt x="117" y="801"/>
                  </a:lnTo>
                  <a:lnTo>
                    <a:pt x="133" y="785"/>
                  </a:lnTo>
                  <a:close/>
                  <a:moveTo>
                    <a:pt x="353" y="816"/>
                  </a:moveTo>
                  <a:lnTo>
                    <a:pt x="362" y="869"/>
                  </a:lnTo>
                  <a:lnTo>
                    <a:pt x="211" y="894"/>
                  </a:lnTo>
                  <a:lnTo>
                    <a:pt x="196" y="898"/>
                  </a:lnTo>
                  <a:lnTo>
                    <a:pt x="186" y="903"/>
                  </a:lnTo>
                  <a:lnTo>
                    <a:pt x="180" y="910"/>
                  </a:lnTo>
                  <a:lnTo>
                    <a:pt x="180" y="920"/>
                  </a:lnTo>
                  <a:lnTo>
                    <a:pt x="183" y="928"/>
                  </a:lnTo>
                  <a:lnTo>
                    <a:pt x="190" y="933"/>
                  </a:lnTo>
                  <a:lnTo>
                    <a:pt x="201" y="936"/>
                  </a:lnTo>
                  <a:lnTo>
                    <a:pt x="215" y="935"/>
                  </a:lnTo>
                  <a:lnTo>
                    <a:pt x="368" y="910"/>
                  </a:lnTo>
                  <a:lnTo>
                    <a:pt x="378" y="963"/>
                  </a:lnTo>
                  <a:lnTo>
                    <a:pt x="221" y="988"/>
                  </a:lnTo>
                  <a:lnTo>
                    <a:pt x="189" y="988"/>
                  </a:lnTo>
                  <a:lnTo>
                    <a:pt x="163" y="978"/>
                  </a:lnTo>
                  <a:lnTo>
                    <a:pt x="145" y="957"/>
                  </a:lnTo>
                  <a:lnTo>
                    <a:pt x="134" y="926"/>
                  </a:lnTo>
                  <a:lnTo>
                    <a:pt x="134" y="896"/>
                  </a:lnTo>
                  <a:lnTo>
                    <a:pt x="145" y="870"/>
                  </a:lnTo>
                  <a:lnTo>
                    <a:pt x="166" y="852"/>
                  </a:lnTo>
                  <a:lnTo>
                    <a:pt x="197" y="843"/>
                  </a:lnTo>
                  <a:lnTo>
                    <a:pt x="353" y="816"/>
                  </a:lnTo>
                  <a:close/>
                  <a:moveTo>
                    <a:pt x="389" y="1037"/>
                  </a:moveTo>
                  <a:lnTo>
                    <a:pt x="398" y="1090"/>
                  </a:lnTo>
                  <a:lnTo>
                    <a:pt x="181" y="1187"/>
                  </a:lnTo>
                  <a:lnTo>
                    <a:pt x="171" y="1129"/>
                  </a:lnTo>
                  <a:lnTo>
                    <a:pt x="215" y="1114"/>
                  </a:lnTo>
                  <a:lnTo>
                    <a:pt x="208" y="1071"/>
                  </a:lnTo>
                  <a:lnTo>
                    <a:pt x="162" y="1068"/>
                  </a:lnTo>
                  <a:lnTo>
                    <a:pt x="153" y="1015"/>
                  </a:lnTo>
                  <a:lnTo>
                    <a:pt x="389" y="1037"/>
                  </a:lnTo>
                  <a:close/>
                  <a:moveTo>
                    <a:pt x="331" y="1073"/>
                  </a:moveTo>
                  <a:lnTo>
                    <a:pt x="250" y="1071"/>
                  </a:lnTo>
                  <a:lnTo>
                    <a:pt x="254" y="1099"/>
                  </a:lnTo>
                  <a:lnTo>
                    <a:pt x="331" y="1073"/>
                  </a:lnTo>
                  <a:close/>
                  <a:moveTo>
                    <a:pt x="410" y="1165"/>
                  </a:moveTo>
                  <a:lnTo>
                    <a:pt x="419" y="1219"/>
                  </a:lnTo>
                  <a:lnTo>
                    <a:pt x="351" y="1257"/>
                  </a:lnTo>
                  <a:lnTo>
                    <a:pt x="323" y="1272"/>
                  </a:lnTo>
                  <a:lnTo>
                    <a:pt x="299" y="1284"/>
                  </a:lnTo>
                  <a:lnTo>
                    <a:pt x="300" y="1287"/>
                  </a:lnTo>
                  <a:lnTo>
                    <a:pt x="338" y="1278"/>
                  </a:lnTo>
                  <a:lnTo>
                    <a:pt x="426" y="1265"/>
                  </a:lnTo>
                  <a:lnTo>
                    <a:pt x="435" y="1315"/>
                  </a:lnTo>
                  <a:lnTo>
                    <a:pt x="208" y="1352"/>
                  </a:lnTo>
                  <a:lnTo>
                    <a:pt x="200" y="1298"/>
                  </a:lnTo>
                  <a:lnTo>
                    <a:pt x="267" y="1260"/>
                  </a:lnTo>
                  <a:lnTo>
                    <a:pt x="296" y="1246"/>
                  </a:lnTo>
                  <a:lnTo>
                    <a:pt x="320" y="1234"/>
                  </a:lnTo>
                  <a:lnTo>
                    <a:pt x="319" y="1231"/>
                  </a:lnTo>
                  <a:lnTo>
                    <a:pt x="281" y="1238"/>
                  </a:lnTo>
                  <a:lnTo>
                    <a:pt x="192" y="1253"/>
                  </a:lnTo>
                  <a:lnTo>
                    <a:pt x="184" y="1202"/>
                  </a:lnTo>
                  <a:lnTo>
                    <a:pt x="410" y="1165"/>
                  </a:lnTo>
                  <a:close/>
                  <a:moveTo>
                    <a:pt x="456" y="1417"/>
                  </a:moveTo>
                  <a:lnTo>
                    <a:pt x="454" y="1455"/>
                  </a:lnTo>
                  <a:lnTo>
                    <a:pt x="435" y="1487"/>
                  </a:lnTo>
                  <a:lnTo>
                    <a:pt x="401" y="1511"/>
                  </a:lnTo>
                  <a:lnTo>
                    <a:pt x="355" y="1525"/>
                  </a:lnTo>
                  <a:lnTo>
                    <a:pt x="305" y="1527"/>
                  </a:lnTo>
                  <a:lnTo>
                    <a:pt x="264" y="1516"/>
                  </a:lnTo>
                  <a:lnTo>
                    <a:pt x="235" y="1491"/>
                  </a:lnTo>
                  <a:lnTo>
                    <a:pt x="222" y="1459"/>
                  </a:lnTo>
                  <a:lnTo>
                    <a:pt x="225" y="1422"/>
                  </a:lnTo>
                  <a:lnTo>
                    <a:pt x="245" y="1392"/>
                  </a:lnTo>
                  <a:lnTo>
                    <a:pt x="280" y="1370"/>
                  </a:lnTo>
                  <a:lnTo>
                    <a:pt x="325" y="1356"/>
                  </a:lnTo>
                  <a:lnTo>
                    <a:pt x="358" y="1354"/>
                  </a:lnTo>
                  <a:lnTo>
                    <a:pt x="388" y="1357"/>
                  </a:lnTo>
                  <a:lnTo>
                    <a:pt x="415" y="1366"/>
                  </a:lnTo>
                  <a:lnTo>
                    <a:pt x="435" y="1380"/>
                  </a:lnTo>
                  <a:lnTo>
                    <a:pt x="448" y="1397"/>
                  </a:lnTo>
                  <a:lnTo>
                    <a:pt x="456" y="1417"/>
                  </a:lnTo>
                  <a:close/>
                  <a:moveTo>
                    <a:pt x="408" y="1431"/>
                  </a:moveTo>
                  <a:lnTo>
                    <a:pt x="402" y="1417"/>
                  </a:lnTo>
                  <a:lnTo>
                    <a:pt x="386" y="1409"/>
                  </a:lnTo>
                  <a:lnTo>
                    <a:pt x="364" y="1407"/>
                  </a:lnTo>
                  <a:lnTo>
                    <a:pt x="335" y="1409"/>
                  </a:lnTo>
                  <a:lnTo>
                    <a:pt x="306" y="1416"/>
                  </a:lnTo>
                  <a:lnTo>
                    <a:pt x="285" y="1426"/>
                  </a:lnTo>
                  <a:lnTo>
                    <a:pt x="273" y="1437"/>
                  </a:lnTo>
                  <a:lnTo>
                    <a:pt x="270" y="1451"/>
                  </a:lnTo>
                  <a:lnTo>
                    <a:pt x="278" y="1464"/>
                  </a:lnTo>
                  <a:lnTo>
                    <a:pt x="293" y="1471"/>
                  </a:lnTo>
                  <a:lnTo>
                    <a:pt x="317" y="1474"/>
                  </a:lnTo>
                  <a:lnTo>
                    <a:pt x="345" y="1471"/>
                  </a:lnTo>
                  <a:lnTo>
                    <a:pt x="375" y="1465"/>
                  </a:lnTo>
                  <a:lnTo>
                    <a:pt x="395" y="1454"/>
                  </a:lnTo>
                  <a:lnTo>
                    <a:pt x="406" y="1443"/>
                  </a:lnTo>
                  <a:lnTo>
                    <a:pt x="408" y="14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2489200" y="5703888"/>
              <a:ext cx="325438" cy="519112"/>
            </a:xfrm>
            <a:custGeom>
              <a:avLst/>
              <a:gdLst>
                <a:gd name="T0" fmla="*/ 102 w 818"/>
                <a:gd name="T1" fmla="*/ 1163 h 1308"/>
                <a:gd name="T2" fmla="*/ 161 w 818"/>
                <a:gd name="T3" fmla="*/ 1171 h 1308"/>
                <a:gd name="T4" fmla="*/ 70 w 818"/>
                <a:gd name="T5" fmla="*/ 1066 h 1308"/>
                <a:gd name="T6" fmla="*/ 172 w 818"/>
                <a:gd name="T7" fmla="*/ 1211 h 1308"/>
                <a:gd name="T8" fmla="*/ 112 w 818"/>
                <a:gd name="T9" fmla="*/ 1203 h 1308"/>
                <a:gd name="T10" fmla="*/ 202 w 818"/>
                <a:gd name="T11" fmla="*/ 1308 h 1308"/>
                <a:gd name="T12" fmla="*/ 111 w 818"/>
                <a:gd name="T13" fmla="*/ 991 h 1308"/>
                <a:gd name="T14" fmla="*/ 131 w 818"/>
                <a:gd name="T15" fmla="*/ 953 h 1308"/>
                <a:gd name="T16" fmla="*/ 334 w 818"/>
                <a:gd name="T17" fmla="*/ 1061 h 1308"/>
                <a:gd name="T18" fmla="*/ 314 w 818"/>
                <a:gd name="T19" fmla="*/ 1099 h 1308"/>
                <a:gd name="T20" fmla="*/ 172 w 818"/>
                <a:gd name="T21" fmla="*/ 876 h 1308"/>
                <a:gd name="T22" fmla="*/ 237 w 818"/>
                <a:gd name="T23" fmla="*/ 851 h 1308"/>
                <a:gd name="T24" fmla="*/ 348 w 818"/>
                <a:gd name="T25" fmla="*/ 828 h 1308"/>
                <a:gd name="T26" fmla="*/ 394 w 818"/>
                <a:gd name="T27" fmla="*/ 846 h 1308"/>
                <a:gd name="T28" fmla="*/ 172 w 818"/>
                <a:gd name="T29" fmla="*/ 876 h 1308"/>
                <a:gd name="T30" fmla="*/ 347 w 818"/>
                <a:gd name="T31" fmla="*/ 700 h 1308"/>
                <a:gd name="T32" fmla="*/ 407 w 818"/>
                <a:gd name="T33" fmla="*/ 708 h 1308"/>
                <a:gd name="T34" fmla="*/ 316 w 818"/>
                <a:gd name="T35" fmla="*/ 604 h 1308"/>
                <a:gd name="T36" fmla="*/ 417 w 818"/>
                <a:gd name="T37" fmla="*/ 748 h 1308"/>
                <a:gd name="T38" fmla="*/ 357 w 818"/>
                <a:gd name="T39" fmla="*/ 740 h 1308"/>
                <a:gd name="T40" fmla="*/ 448 w 818"/>
                <a:gd name="T41" fmla="*/ 845 h 1308"/>
                <a:gd name="T42" fmla="*/ 569 w 818"/>
                <a:gd name="T43" fmla="*/ 599 h 1308"/>
                <a:gd name="T44" fmla="*/ 567 w 818"/>
                <a:gd name="T45" fmla="*/ 629 h 1308"/>
                <a:gd name="T46" fmla="*/ 513 w 818"/>
                <a:gd name="T47" fmla="*/ 659 h 1308"/>
                <a:gd name="T48" fmla="*/ 430 w 818"/>
                <a:gd name="T49" fmla="*/ 635 h 1308"/>
                <a:gd name="T50" fmla="*/ 356 w 818"/>
                <a:gd name="T51" fmla="*/ 538 h 1308"/>
                <a:gd name="T52" fmla="*/ 400 w 818"/>
                <a:gd name="T53" fmla="*/ 466 h 1308"/>
                <a:gd name="T54" fmla="*/ 412 w 818"/>
                <a:gd name="T55" fmla="*/ 514 h 1308"/>
                <a:gd name="T56" fmla="*/ 431 w 818"/>
                <a:gd name="T57" fmla="*/ 572 h 1308"/>
                <a:gd name="T58" fmla="*/ 506 w 818"/>
                <a:gd name="T59" fmla="*/ 606 h 1308"/>
                <a:gd name="T60" fmla="*/ 533 w 818"/>
                <a:gd name="T61" fmla="*/ 591 h 1308"/>
                <a:gd name="T62" fmla="*/ 515 w 818"/>
                <a:gd name="T63" fmla="*/ 573 h 1308"/>
                <a:gd name="T64" fmla="*/ 457 w 818"/>
                <a:gd name="T65" fmla="*/ 563 h 1308"/>
                <a:gd name="T66" fmla="*/ 586 w 818"/>
                <a:gd name="T67" fmla="*/ 584 h 1308"/>
                <a:gd name="T68" fmla="*/ 455 w 818"/>
                <a:gd name="T69" fmla="*/ 339 h 1308"/>
                <a:gd name="T70" fmla="*/ 616 w 818"/>
                <a:gd name="T71" fmla="*/ 431 h 1308"/>
                <a:gd name="T72" fmla="*/ 606 w 818"/>
                <a:gd name="T73" fmla="*/ 547 h 1308"/>
                <a:gd name="T74" fmla="*/ 562 w 818"/>
                <a:gd name="T75" fmla="*/ 444 h 1308"/>
                <a:gd name="T76" fmla="*/ 488 w 818"/>
                <a:gd name="T77" fmla="*/ 278 h 1308"/>
                <a:gd name="T78" fmla="*/ 575 w 818"/>
                <a:gd name="T79" fmla="*/ 213 h 1308"/>
                <a:gd name="T80" fmla="*/ 550 w 818"/>
                <a:gd name="T81" fmla="*/ 260 h 1308"/>
                <a:gd name="T82" fmla="*/ 567 w 818"/>
                <a:gd name="T83" fmla="*/ 131 h 1308"/>
                <a:gd name="T84" fmla="*/ 741 w 818"/>
                <a:gd name="T85" fmla="*/ 161 h 1308"/>
                <a:gd name="T86" fmla="*/ 767 w 818"/>
                <a:gd name="T87" fmla="*/ 154 h 1308"/>
                <a:gd name="T88" fmla="*/ 760 w 818"/>
                <a:gd name="T89" fmla="*/ 127 h 1308"/>
                <a:gd name="T90" fmla="*/ 636 w 818"/>
                <a:gd name="T91" fmla="*/ 0 h 1308"/>
                <a:gd name="T92" fmla="*/ 816 w 818"/>
                <a:gd name="T93" fmla="*/ 117 h 1308"/>
                <a:gd name="T94" fmla="*/ 788 w 818"/>
                <a:gd name="T95" fmla="*/ 200 h 1308"/>
                <a:gd name="T96" fmla="*/ 706 w 818"/>
                <a:gd name="T97" fmla="*/ 204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1308">
                  <a:moveTo>
                    <a:pt x="0" y="1200"/>
                  </a:moveTo>
                  <a:lnTo>
                    <a:pt x="25" y="1152"/>
                  </a:lnTo>
                  <a:lnTo>
                    <a:pt x="102" y="1163"/>
                  </a:lnTo>
                  <a:lnTo>
                    <a:pt x="134" y="1168"/>
                  </a:lnTo>
                  <a:lnTo>
                    <a:pt x="160" y="1173"/>
                  </a:lnTo>
                  <a:lnTo>
                    <a:pt x="161" y="1171"/>
                  </a:lnTo>
                  <a:lnTo>
                    <a:pt x="126" y="1154"/>
                  </a:lnTo>
                  <a:lnTo>
                    <a:pt x="46" y="1111"/>
                  </a:lnTo>
                  <a:lnTo>
                    <a:pt x="70" y="1066"/>
                  </a:lnTo>
                  <a:lnTo>
                    <a:pt x="274" y="1174"/>
                  </a:lnTo>
                  <a:lnTo>
                    <a:pt x="249" y="1222"/>
                  </a:lnTo>
                  <a:lnTo>
                    <a:pt x="172" y="1211"/>
                  </a:lnTo>
                  <a:lnTo>
                    <a:pt x="140" y="1206"/>
                  </a:lnTo>
                  <a:lnTo>
                    <a:pt x="114" y="1201"/>
                  </a:lnTo>
                  <a:lnTo>
                    <a:pt x="112" y="1203"/>
                  </a:lnTo>
                  <a:lnTo>
                    <a:pt x="147" y="1220"/>
                  </a:lnTo>
                  <a:lnTo>
                    <a:pt x="226" y="1262"/>
                  </a:lnTo>
                  <a:lnTo>
                    <a:pt x="202" y="1308"/>
                  </a:lnTo>
                  <a:lnTo>
                    <a:pt x="0" y="1200"/>
                  </a:lnTo>
                  <a:close/>
                  <a:moveTo>
                    <a:pt x="85" y="1037"/>
                  </a:moveTo>
                  <a:lnTo>
                    <a:pt x="111" y="991"/>
                  </a:lnTo>
                  <a:lnTo>
                    <a:pt x="190" y="1032"/>
                  </a:lnTo>
                  <a:lnTo>
                    <a:pt x="209" y="995"/>
                  </a:lnTo>
                  <a:lnTo>
                    <a:pt x="131" y="953"/>
                  </a:lnTo>
                  <a:lnTo>
                    <a:pt x="156" y="906"/>
                  </a:lnTo>
                  <a:lnTo>
                    <a:pt x="358" y="1013"/>
                  </a:lnTo>
                  <a:lnTo>
                    <a:pt x="334" y="1061"/>
                  </a:lnTo>
                  <a:lnTo>
                    <a:pt x="249" y="1016"/>
                  </a:lnTo>
                  <a:lnTo>
                    <a:pt x="229" y="1053"/>
                  </a:lnTo>
                  <a:lnTo>
                    <a:pt x="314" y="1099"/>
                  </a:lnTo>
                  <a:lnTo>
                    <a:pt x="289" y="1145"/>
                  </a:lnTo>
                  <a:lnTo>
                    <a:pt x="85" y="1037"/>
                  </a:lnTo>
                  <a:close/>
                  <a:moveTo>
                    <a:pt x="172" y="876"/>
                  </a:moveTo>
                  <a:lnTo>
                    <a:pt x="233" y="761"/>
                  </a:lnTo>
                  <a:lnTo>
                    <a:pt x="274" y="782"/>
                  </a:lnTo>
                  <a:lnTo>
                    <a:pt x="237" y="851"/>
                  </a:lnTo>
                  <a:lnTo>
                    <a:pt x="275" y="871"/>
                  </a:lnTo>
                  <a:lnTo>
                    <a:pt x="309" y="806"/>
                  </a:lnTo>
                  <a:lnTo>
                    <a:pt x="348" y="828"/>
                  </a:lnTo>
                  <a:lnTo>
                    <a:pt x="314" y="892"/>
                  </a:lnTo>
                  <a:lnTo>
                    <a:pt x="358" y="915"/>
                  </a:lnTo>
                  <a:lnTo>
                    <a:pt x="394" y="846"/>
                  </a:lnTo>
                  <a:lnTo>
                    <a:pt x="435" y="869"/>
                  </a:lnTo>
                  <a:lnTo>
                    <a:pt x="374" y="984"/>
                  </a:lnTo>
                  <a:lnTo>
                    <a:pt x="172" y="876"/>
                  </a:lnTo>
                  <a:close/>
                  <a:moveTo>
                    <a:pt x="244" y="738"/>
                  </a:moveTo>
                  <a:lnTo>
                    <a:pt x="271" y="689"/>
                  </a:lnTo>
                  <a:lnTo>
                    <a:pt x="347" y="700"/>
                  </a:lnTo>
                  <a:lnTo>
                    <a:pt x="378" y="705"/>
                  </a:lnTo>
                  <a:lnTo>
                    <a:pt x="405" y="710"/>
                  </a:lnTo>
                  <a:lnTo>
                    <a:pt x="407" y="708"/>
                  </a:lnTo>
                  <a:lnTo>
                    <a:pt x="371" y="691"/>
                  </a:lnTo>
                  <a:lnTo>
                    <a:pt x="292" y="649"/>
                  </a:lnTo>
                  <a:lnTo>
                    <a:pt x="316" y="604"/>
                  </a:lnTo>
                  <a:lnTo>
                    <a:pt x="519" y="712"/>
                  </a:lnTo>
                  <a:lnTo>
                    <a:pt x="493" y="759"/>
                  </a:lnTo>
                  <a:lnTo>
                    <a:pt x="417" y="748"/>
                  </a:lnTo>
                  <a:lnTo>
                    <a:pt x="386" y="743"/>
                  </a:lnTo>
                  <a:lnTo>
                    <a:pt x="358" y="738"/>
                  </a:lnTo>
                  <a:lnTo>
                    <a:pt x="357" y="740"/>
                  </a:lnTo>
                  <a:lnTo>
                    <a:pt x="392" y="758"/>
                  </a:lnTo>
                  <a:lnTo>
                    <a:pt x="472" y="800"/>
                  </a:lnTo>
                  <a:lnTo>
                    <a:pt x="448" y="845"/>
                  </a:lnTo>
                  <a:lnTo>
                    <a:pt x="244" y="738"/>
                  </a:lnTo>
                  <a:close/>
                  <a:moveTo>
                    <a:pt x="565" y="587"/>
                  </a:moveTo>
                  <a:lnTo>
                    <a:pt x="569" y="599"/>
                  </a:lnTo>
                  <a:lnTo>
                    <a:pt x="571" y="609"/>
                  </a:lnTo>
                  <a:lnTo>
                    <a:pt x="570" y="620"/>
                  </a:lnTo>
                  <a:lnTo>
                    <a:pt x="567" y="629"/>
                  </a:lnTo>
                  <a:lnTo>
                    <a:pt x="554" y="644"/>
                  </a:lnTo>
                  <a:lnTo>
                    <a:pt x="536" y="654"/>
                  </a:lnTo>
                  <a:lnTo>
                    <a:pt x="513" y="659"/>
                  </a:lnTo>
                  <a:lnTo>
                    <a:pt x="486" y="656"/>
                  </a:lnTo>
                  <a:lnTo>
                    <a:pt x="457" y="647"/>
                  </a:lnTo>
                  <a:lnTo>
                    <a:pt x="430" y="635"/>
                  </a:lnTo>
                  <a:lnTo>
                    <a:pt x="390" y="607"/>
                  </a:lnTo>
                  <a:lnTo>
                    <a:pt x="365" y="573"/>
                  </a:lnTo>
                  <a:lnTo>
                    <a:pt x="356" y="538"/>
                  </a:lnTo>
                  <a:lnTo>
                    <a:pt x="366" y="502"/>
                  </a:lnTo>
                  <a:lnTo>
                    <a:pt x="380" y="481"/>
                  </a:lnTo>
                  <a:lnTo>
                    <a:pt x="400" y="466"/>
                  </a:lnTo>
                  <a:lnTo>
                    <a:pt x="445" y="489"/>
                  </a:lnTo>
                  <a:lnTo>
                    <a:pt x="425" y="501"/>
                  </a:lnTo>
                  <a:lnTo>
                    <a:pt x="412" y="514"/>
                  </a:lnTo>
                  <a:lnTo>
                    <a:pt x="408" y="534"/>
                  </a:lnTo>
                  <a:lnTo>
                    <a:pt x="414" y="553"/>
                  </a:lnTo>
                  <a:lnTo>
                    <a:pt x="431" y="572"/>
                  </a:lnTo>
                  <a:lnTo>
                    <a:pt x="457" y="589"/>
                  </a:lnTo>
                  <a:lnTo>
                    <a:pt x="484" y="601"/>
                  </a:lnTo>
                  <a:lnTo>
                    <a:pt x="506" y="606"/>
                  </a:lnTo>
                  <a:lnTo>
                    <a:pt x="522" y="605"/>
                  </a:lnTo>
                  <a:lnTo>
                    <a:pt x="532" y="597"/>
                  </a:lnTo>
                  <a:lnTo>
                    <a:pt x="533" y="591"/>
                  </a:lnTo>
                  <a:lnTo>
                    <a:pt x="531" y="585"/>
                  </a:lnTo>
                  <a:lnTo>
                    <a:pt x="525" y="580"/>
                  </a:lnTo>
                  <a:lnTo>
                    <a:pt x="515" y="573"/>
                  </a:lnTo>
                  <a:lnTo>
                    <a:pt x="503" y="567"/>
                  </a:lnTo>
                  <a:lnTo>
                    <a:pt x="494" y="582"/>
                  </a:lnTo>
                  <a:lnTo>
                    <a:pt x="457" y="563"/>
                  </a:lnTo>
                  <a:lnTo>
                    <a:pt x="489" y="503"/>
                  </a:lnTo>
                  <a:lnTo>
                    <a:pt x="599" y="561"/>
                  </a:lnTo>
                  <a:lnTo>
                    <a:pt x="586" y="584"/>
                  </a:lnTo>
                  <a:lnTo>
                    <a:pt x="565" y="587"/>
                  </a:lnTo>
                  <a:close/>
                  <a:moveTo>
                    <a:pt x="431" y="387"/>
                  </a:moveTo>
                  <a:lnTo>
                    <a:pt x="455" y="339"/>
                  </a:lnTo>
                  <a:lnTo>
                    <a:pt x="687" y="394"/>
                  </a:lnTo>
                  <a:lnTo>
                    <a:pt x="660" y="446"/>
                  </a:lnTo>
                  <a:lnTo>
                    <a:pt x="616" y="431"/>
                  </a:lnTo>
                  <a:lnTo>
                    <a:pt x="595" y="470"/>
                  </a:lnTo>
                  <a:lnTo>
                    <a:pt x="631" y="499"/>
                  </a:lnTo>
                  <a:lnTo>
                    <a:pt x="606" y="547"/>
                  </a:lnTo>
                  <a:lnTo>
                    <a:pt x="431" y="387"/>
                  </a:lnTo>
                  <a:close/>
                  <a:moveTo>
                    <a:pt x="498" y="393"/>
                  </a:moveTo>
                  <a:lnTo>
                    <a:pt x="562" y="444"/>
                  </a:lnTo>
                  <a:lnTo>
                    <a:pt x="575" y="418"/>
                  </a:lnTo>
                  <a:lnTo>
                    <a:pt x="498" y="393"/>
                  </a:lnTo>
                  <a:close/>
                  <a:moveTo>
                    <a:pt x="488" y="278"/>
                  </a:moveTo>
                  <a:lnTo>
                    <a:pt x="556" y="150"/>
                  </a:lnTo>
                  <a:lnTo>
                    <a:pt x="598" y="172"/>
                  </a:lnTo>
                  <a:lnTo>
                    <a:pt x="575" y="213"/>
                  </a:lnTo>
                  <a:lnTo>
                    <a:pt x="738" y="299"/>
                  </a:lnTo>
                  <a:lnTo>
                    <a:pt x="712" y="346"/>
                  </a:lnTo>
                  <a:lnTo>
                    <a:pt x="550" y="260"/>
                  </a:lnTo>
                  <a:lnTo>
                    <a:pt x="529" y="300"/>
                  </a:lnTo>
                  <a:lnTo>
                    <a:pt x="488" y="278"/>
                  </a:lnTo>
                  <a:close/>
                  <a:moveTo>
                    <a:pt x="567" y="131"/>
                  </a:moveTo>
                  <a:lnTo>
                    <a:pt x="591" y="83"/>
                  </a:lnTo>
                  <a:lnTo>
                    <a:pt x="726" y="155"/>
                  </a:lnTo>
                  <a:lnTo>
                    <a:pt x="741" y="161"/>
                  </a:lnTo>
                  <a:lnTo>
                    <a:pt x="753" y="163"/>
                  </a:lnTo>
                  <a:lnTo>
                    <a:pt x="762" y="160"/>
                  </a:lnTo>
                  <a:lnTo>
                    <a:pt x="767" y="154"/>
                  </a:lnTo>
                  <a:lnTo>
                    <a:pt x="770" y="144"/>
                  </a:lnTo>
                  <a:lnTo>
                    <a:pt x="767" y="136"/>
                  </a:lnTo>
                  <a:lnTo>
                    <a:pt x="760" y="127"/>
                  </a:lnTo>
                  <a:lnTo>
                    <a:pt x="748" y="120"/>
                  </a:lnTo>
                  <a:lnTo>
                    <a:pt x="611" y="47"/>
                  </a:lnTo>
                  <a:lnTo>
                    <a:pt x="636" y="0"/>
                  </a:lnTo>
                  <a:lnTo>
                    <a:pt x="776" y="74"/>
                  </a:lnTo>
                  <a:lnTo>
                    <a:pt x="802" y="93"/>
                  </a:lnTo>
                  <a:lnTo>
                    <a:pt x="816" y="117"/>
                  </a:lnTo>
                  <a:lnTo>
                    <a:pt x="818" y="145"/>
                  </a:lnTo>
                  <a:lnTo>
                    <a:pt x="807" y="175"/>
                  </a:lnTo>
                  <a:lnTo>
                    <a:pt x="788" y="200"/>
                  </a:lnTo>
                  <a:lnTo>
                    <a:pt x="765" y="214"/>
                  </a:lnTo>
                  <a:lnTo>
                    <a:pt x="738" y="216"/>
                  </a:lnTo>
                  <a:lnTo>
                    <a:pt x="706" y="204"/>
                  </a:lnTo>
                  <a:lnTo>
                    <a:pt x="567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3957638" y="2008188"/>
              <a:ext cx="193675" cy="647700"/>
            </a:xfrm>
            <a:custGeom>
              <a:avLst/>
              <a:gdLst>
                <a:gd name="T0" fmla="*/ 22 w 488"/>
                <a:gd name="T1" fmla="*/ 1489 h 1633"/>
                <a:gd name="T2" fmla="*/ 89 w 488"/>
                <a:gd name="T3" fmla="*/ 1460 h 1633"/>
                <a:gd name="T4" fmla="*/ 134 w 488"/>
                <a:gd name="T5" fmla="*/ 1482 h 1633"/>
                <a:gd name="T6" fmla="*/ 149 w 488"/>
                <a:gd name="T7" fmla="*/ 1548 h 1633"/>
                <a:gd name="T8" fmla="*/ 227 w 488"/>
                <a:gd name="T9" fmla="*/ 1633 h 1633"/>
                <a:gd name="T10" fmla="*/ 101 w 488"/>
                <a:gd name="T11" fmla="*/ 1558 h 1633"/>
                <a:gd name="T12" fmla="*/ 99 w 488"/>
                <a:gd name="T13" fmla="*/ 1525 h 1633"/>
                <a:gd name="T14" fmla="*/ 72 w 488"/>
                <a:gd name="T15" fmla="*/ 1514 h 1633"/>
                <a:gd name="T16" fmla="*/ 55 w 488"/>
                <a:gd name="T17" fmla="*/ 1534 h 1633"/>
                <a:gd name="T18" fmla="*/ 43 w 488"/>
                <a:gd name="T19" fmla="*/ 1332 h 1633"/>
                <a:gd name="T20" fmla="*/ 225 w 488"/>
                <a:gd name="T21" fmla="*/ 1368 h 1633"/>
                <a:gd name="T22" fmla="*/ 252 w 488"/>
                <a:gd name="T23" fmla="*/ 1480 h 1633"/>
                <a:gd name="T24" fmla="*/ 178 w 488"/>
                <a:gd name="T25" fmla="*/ 1396 h 1633"/>
                <a:gd name="T26" fmla="*/ 56 w 488"/>
                <a:gd name="T27" fmla="*/ 1257 h 1633"/>
                <a:gd name="T28" fmla="*/ 91 w 488"/>
                <a:gd name="T29" fmla="*/ 1132 h 1633"/>
                <a:gd name="T30" fmla="*/ 154 w 488"/>
                <a:gd name="T31" fmla="*/ 1128 h 1633"/>
                <a:gd name="T32" fmla="*/ 187 w 488"/>
                <a:gd name="T33" fmla="*/ 1181 h 1633"/>
                <a:gd name="T34" fmla="*/ 307 w 488"/>
                <a:gd name="T35" fmla="*/ 1146 h 1633"/>
                <a:gd name="T36" fmla="*/ 220 w 488"/>
                <a:gd name="T37" fmla="*/ 1203 h 1633"/>
                <a:gd name="T38" fmla="*/ 198 w 488"/>
                <a:gd name="T39" fmla="*/ 1221 h 1633"/>
                <a:gd name="T40" fmla="*/ 283 w 488"/>
                <a:gd name="T41" fmla="*/ 1294 h 1633"/>
                <a:gd name="T42" fmla="*/ 157 w 488"/>
                <a:gd name="T43" fmla="*/ 1219 h 1633"/>
                <a:gd name="T44" fmla="*/ 155 w 488"/>
                <a:gd name="T45" fmla="*/ 1187 h 1633"/>
                <a:gd name="T46" fmla="*/ 128 w 488"/>
                <a:gd name="T47" fmla="*/ 1178 h 1633"/>
                <a:gd name="T48" fmla="*/ 111 w 488"/>
                <a:gd name="T49" fmla="*/ 1197 h 1633"/>
                <a:gd name="T50" fmla="*/ 92 w 488"/>
                <a:gd name="T51" fmla="*/ 1034 h 1633"/>
                <a:gd name="T52" fmla="*/ 84 w 488"/>
                <a:gd name="T53" fmla="*/ 1087 h 1633"/>
                <a:gd name="T54" fmla="*/ 183 w 488"/>
                <a:gd name="T55" fmla="*/ 934 h 1633"/>
                <a:gd name="T56" fmla="*/ 242 w 488"/>
                <a:gd name="T57" fmla="*/ 923 h 1633"/>
                <a:gd name="T58" fmla="*/ 123 w 488"/>
                <a:gd name="T59" fmla="*/ 853 h 1633"/>
                <a:gd name="T60" fmla="*/ 264 w 488"/>
                <a:gd name="T61" fmla="*/ 957 h 1633"/>
                <a:gd name="T62" fmla="*/ 205 w 488"/>
                <a:gd name="T63" fmla="*/ 969 h 1633"/>
                <a:gd name="T64" fmla="*/ 324 w 488"/>
                <a:gd name="T65" fmla="*/ 1040 h 1633"/>
                <a:gd name="T66" fmla="*/ 150 w 488"/>
                <a:gd name="T67" fmla="*/ 686 h 1633"/>
                <a:gd name="T68" fmla="*/ 368 w 488"/>
                <a:gd name="T69" fmla="*/ 770 h 1633"/>
                <a:gd name="T70" fmla="*/ 172 w 488"/>
                <a:gd name="T71" fmla="*/ 837 h 1633"/>
                <a:gd name="T72" fmla="*/ 163 w 488"/>
                <a:gd name="T73" fmla="*/ 607 h 1633"/>
                <a:gd name="T74" fmla="*/ 153 w 488"/>
                <a:gd name="T75" fmla="*/ 661 h 1633"/>
                <a:gd name="T76" fmla="*/ 252 w 488"/>
                <a:gd name="T77" fmla="*/ 508 h 1633"/>
                <a:gd name="T78" fmla="*/ 311 w 488"/>
                <a:gd name="T79" fmla="*/ 497 h 1633"/>
                <a:gd name="T80" fmla="*/ 192 w 488"/>
                <a:gd name="T81" fmla="*/ 426 h 1633"/>
                <a:gd name="T82" fmla="*/ 333 w 488"/>
                <a:gd name="T83" fmla="*/ 531 h 1633"/>
                <a:gd name="T84" fmla="*/ 275 w 488"/>
                <a:gd name="T85" fmla="*/ 543 h 1633"/>
                <a:gd name="T86" fmla="*/ 395 w 488"/>
                <a:gd name="T87" fmla="*/ 613 h 1633"/>
                <a:gd name="T88" fmla="*/ 220 w 488"/>
                <a:gd name="T89" fmla="*/ 259 h 1633"/>
                <a:gd name="T90" fmla="*/ 439 w 488"/>
                <a:gd name="T91" fmla="*/ 343 h 1633"/>
                <a:gd name="T92" fmla="*/ 242 w 488"/>
                <a:gd name="T93" fmla="*/ 410 h 1633"/>
                <a:gd name="T94" fmla="*/ 232 w 488"/>
                <a:gd name="T95" fmla="*/ 181 h 1633"/>
                <a:gd name="T96" fmla="*/ 224 w 488"/>
                <a:gd name="T97" fmla="*/ 235 h 1633"/>
                <a:gd name="T98" fmla="*/ 322 w 488"/>
                <a:gd name="T99" fmla="*/ 81 h 1633"/>
                <a:gd name="T100" fmla="*/ 381 w 488"/>
                <a:gd name="T101" fmla="*/ 71 h 1633"/>
                <a:gd name="T102" fmla="*/ 262 w 488"/>
                <a:gd name="T103" fmla="*/ 0 h 1633"/>
                <a:gd name="T104" fmla="*/ 404 w 488"/>
                <a:gd name="T105" fmla="*/ 104 h 1633"/>
                <a:gd name="T106" fmla="*/ 345 w 488"/>
                <a:gd name="T107" fmla="*/ 116 h 1633"/>
                <a:gd name="T108" fmla="*/ 464 w 488"/>
                <a:gd name="T109" fmla="*/ 187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8" h="1633">
                  <a:moveTo>
                    <a:pt x="0" y="1596"/>
                  </a:moveTo>
                  <a:lnTo>
                    <a:pt x="14" y="1515"/>
                  </a:lnTo>
                  <a:lnTo>
                    <a:pt x="22" y="1489"/>
                  </a:lnTo>
                  <a:lnTo>
                    <a:pt x="38" y="1470"/>
                  </a:lnTo>
                  <a:lnTo>
                    <a:pt x="60" y="1460"/>
                  </a:lnTo>
                  <a:lnTo>
                    <a:pt x="89" y="1460"/>
                  </a:lnTo>
                  <a:lnTo>
                    <a:pt x="105" y="1465"/>
                  </a:lnTo>
                  <a:lnTo>
                    <a:pt x="120" y="1471"/>
                  </a:lnTo>
                  <a:lnTo>
                    <a:pt x="134" y="1482"/>
                  </a:lnTo>
                  <a:lnTo>
                    <a:pt x="145" y="1499"/>
                  </a:lnTo>
                  <a:lnTo>
                    <a:pt x="150" y="1521"/>
                  </a:lnTo>
                  <a:lnTo>
                    <a:pt x="149" y="1548"/>
                  </a:lnTo>
                  <a:lnTo>
                    <a:pt x="146" y="1566"/>
                  </a:lnTo>
                  <a:lnTo>
                    <a:pt x="235" y="1581"/>
                  </a:lnTo>
                  <a:lnTo>
                    <a:pt x="227" y="1633"/>
                  </a:lnTo>
                  <a:lnTo>
                    <a:pt x="0" y="1596"/>
                  </a:lnTo>
                  <a:close/>
                  <a:moveTo>
                    <a:pt x="53" y="1550"/>
                  </a:moveTo>
                  <a:lnTo>
                    <a:pt x="101" y="1558"/>
                  </a:lnTo>
                  <a:lnTo>
                    <a:pt x="104" y="1547"/>
                  </a:lnTo>
                  <a:lnTo>
                    <a:pt x="104" y="1534"/>
                  </a:lnTo>
                  <a:lnTo>
                    <a:pt x="99" y="1525"/>
                  </a:lnTo>
                  <a:lnTo>
                    <a:pt x="93" y="1517"/>
                  </a:lnTo>
                  <a:lnTo>
                    <a:pt x="82" y="1514"/>
                  </a:lnTo>
                  <a:lnTo>
                    <a:pt x="72" y="1514"/>
                  </a:lnTo>
                  <a:lnTo>
                    <a:pt x="63" y="1517"/>
                  </a:lnTo>
                  <a:lnTo>
                    <a:pt x="58" y="1524"/>
                  </a:lnTo>
                  <a:lnTo>
                    <a:pt x="55" y="1534"/>
                  </a:lnTo>
                  <a:lnTo>
                    <a:pt x="53" y="1550"/>
                  </a:lnTo>
                  <a:close/>
                  <a:moveTo>
                    <a:pt x="35" y="1384"/>
                  </a:moveTo>
                  <a:lnTo>
                    <a:pt x="43" y="1332"/>
                  </a:lnTo>
                  <a:lnTo>
                    <a:pt x="281" y="1308"/>
                  </a:lnTo>
                  <a:lnTo>
                    <a:pt x="271" y="1366"/>
                  </a:lnTo>
                  <a:lnTo>
                    <a:pt x="225" y="1368"/>
                  </a:lnTo>
                  <a:lnTo>
                    <a:pt x="217" y="1411"/>
                  </a:lnTo>
                  <a:lnTo>
                    <a:pt x="261" y="1427"/>
                  </a:lnTo>
                  <a:lnTo>
                    <a:pt x="252" y="1480"/>
                  </a:lnTo>
                  <a:lnTo>
                    <a:pt x="35" y="1384"/>
                  </a:lnTo>
                  <a:close/>
                  <a:moveTo>
                    <a:pt x="101" y="1369"/>
                  </a:moveTo>
                  <a:lnTo>
                    <a:pt x="178" y="1396"/>
                  </a:lnTo>
                  <a:lnTo>
                    <a:pt x="183" y="1368"/>
                  </a:lnTo>
                  <a:lnTo>
                    <a:pt x="101" y="1369"/>
                  </a:lnTo>
                  <a:close/>
                  <a:moveTo>
                    <a:pt x="56" y="1257"/>
                  </a:moveTo>
                  <a:lnTo>
                    <a:pt x="70" y="1175"/>
                  </a:lnTo>
                  <a:lnTo>
                    <a:pt x="77" y="1150"/>
                  </a:lnTo>
                  <a:lnTo>
                    <a:pt x="91" y="1132"/>
                  </a:lnTo>
                  <a:lnTo>
                    <a:pt x="110" y="1123"/>
                  </a:lnTo>
                  <a:lnTo>
                    <a:pt x="134" y="1122"/>
                  </a:lnTo>
                  <a:lnTo>
                    <a:pt x="154" y="1128"/>
                  </a:lnTo>
                  <a:lnTo>
                    <a:pt x="169" y="1140"/>
                  </a:lnTo>
                  <a:lnTo>
                    <a:pt x="181" y="1158"/>
                  </a:lnTo>
                  <a:lnTo>
                    <a:pt x="187" y="1181"/>
                  </a:lnTo>
                  <a:lnTo>
                    <a:pt x="204" y="1158"/>
                  </a:lnTo>
                  <a:lnTo>
                    <a:pt x="232" y="1149"/>
                  </a:lnTo>
                  <a:lnTo>
                    <a:pt x="307" y="1146"/>
                  </a:lnTo>
                  <a:lnTo>
                    <a:pt x="298" y="1204"/>
                  </a:lnTo>
                  <a:lnTo>
                    <a:pt x="233" y="1202"/>
                  </a:lnTo>
                  <a:lnTo>
                    <a:pt x="220" y="1203"/>
                  </a:lnTo>
                  <a:lnTo>
                    <a:pt x="209" y="1205"/>
                  </a:lnTo>
                  <a:lnTo>
                    <a:pt x="203" y="1211"/>
                  </a:lnTo>
                  <a:lnTo>
                    <a:pt x="198" y="1221"/>
                  </a:lnTo>
                  <a:lnTo>
                    <a:pt x="198" y="1225"/>
                  </a:lnTo>
                  <a:lnTo>
                    <a:pt x="291" y="1241"/>
                  </a:lnTo>
                  <a:lnTo>
                    <a:pt x="283" y="1294"/>
                  </a:lnTo>
                  <a:lnTo>
                    <a:pt x="56" y="1257"/>
                  </a:lnTo>
                  <a:close/>
                  <a:moveTo>
                    <a:pt x="109" y="1210"/>
                  </a:moveTo>
                  <a:lnTo>
                    <a:pt x="157" y="1219"/>
                  </a:lnTo>
                  <a:lnTo>
                    <a:pt x="159" y="1207"/>
                  </a:lnTo>
                  <a:lnTo>
                    <a:pt x="159" y="1196"/>
                  </a:lnTo>
                  <a:lnTo>
                    <a:pt x="155" y="1187"/>
                  </a:lnTo>
                  <a:lnTo>
                    <a:pt x="148" y="1181"/>
                  </a:lnTo>
                  <a:lnTo>
                    <a:pt x="137" y="1178"/>
                  </a:lnTo>
                  <a:lnTo>
                    <a:pt x="128" y="1178"/>
                  </a:lnTo>
                  <a:lnTo>
                    <a:pt x="119" y="1181"/>
                  </a:lnTo>
                  <a:lnTo>
                    <a:pt x="114" y="1187"/>
                  </a:lnTo>
                  <a:lnTo>
                    <a:pt x="111" y="1197"/>
                  </a:lnTo>
                  <a:lnTo>
                    <a:pt x="109" y="1210"/>
                  </a:lnTo>
                  <a:close/>
                  <a:moveTo>
                    <a:pt x="84" y="1087"/>
                  </a:moveTo>
                  <a:lnTo>
                    <a:pt x="92" y="1034"/>
                  </a:lnTo>
                  <a:lnTo>
                    <a:pt x="319" y="1071"/>
                  </a:lnTo>
                  <a:lnTo>
                    <a:pt x="310" y="1125"/>
                  </a:lnTo>
                  <a:lnTo>
                    <a:pt x="84" y="1087"/>
                  </a:lnTo>
                  <a:close/>
                  <a:moveTo>
                    <a:pt x="97" y="1003"/>
                  </a:moveTo>
                  <a:lnTo>
                    <a:pt x="107" y="949"/>
                  </a:lnTo>
                  <a:lnTo>
                    <a:pt x="183" y="934"/>
                  </a:lnTo>
                  <a:lnTo>
                    <a:pt x="214" y="929"/>
                  </a:lnTo>
                  <a:lnTo>
                    <a:pt x="241" y="926"/>
                  </a:lnTo>
                  <a:lnTo>
                    <a:pt x="242" y="923"/>
                  </a:lnTo>
                  <a:lnTo>
                    <a:pt x="203" y="918"/>
                  </a:lnTo>
                  <a:lnTo>
                    <a:pt x="114" y="904"/>
                  </a:lnTo>
                  <a:lnTo>
                    <a:pt x="123" y="853"/>
                  </a:lnTo>
                  <a:lnTo>
                    <a:pt x="349" y="890"/>
                  </a:lnTo>
                  <a:lnTo>
                    <a:pt x="340" y="944"/>
                  </a:lnTo>
                  <a:lnTo>
                    <a:pt x="264" y="957"/>
                  </a:lnTo>
                  <a:lnTo>
                    <a:pt x="232" y="963"/>
                  </a:lnTo>
                  <a:lnTo>
                    <a:pt x="206" y="966"/>
                  </a:lnTo>
                  <a:lnTo>
                    <a:pt x="205" y="969"/>
                  </a:lnTo>
                  <a:lnTo>
                    <a:pt x="244" y="974"/>
                  </a:lnTo>
                  <a:lnTo>
                    <a:pt x="332" y="989"/>
                  </a:lnTo>
                  <a:lnTo>
                    <a:pt x="324" y="1040"/>
                  </a:lnTo>
                  <a:lnTo>
                    <a:pt x="97" y="1003"/>
                  </a:lnTo>
                  <a:close/>
                  <a:moveTo>
                    <a:pt x="126" y="829"/>
                  </a:moveTo>
                  <a:lnTo>
                    <a:pt x="150" y="686"/>
                  </a:lnTo>
                  <a:lnTo>
                    <a:pt x="195" y="694"/>
                  </a:lnTo>
                  <a:lnTo>
                    <a:pt x="188" y="739"/>
                  </a:lnTo>
                  <a:lnTo>
                    <a:pt x="368" y="770"/>
                  </a:lnTo>
                  <a:lnTo>
                    <a:pt x="360" y="822"/>
                  </a:lnTo>
                  <a:lnTo>
                    <a:pt x="179" y="793"/>
                  </a:lnTo>
                  <a:lnTo>
                    <a:pt x="172" y="837"/>
                  </a:lnTo>
                  <a:lnTo>
                    <a:pt x="126" y="829"/>
                  </a:lnTo>
                  <a:close/>
                  <a:moveTo>
                    <a:pt x="153" y="661"/>
                  </a:moveTo>
                  <a:lnTo>
                    <a:pt x="163" y="607"/>
                  </a:lnTo>
                  <a:lnTo>
                    <a:pt x="389" y="645"/>
                  </a:lnTo>
                  <a:lnTo>
                    <a:pt x="380" y="698"/>
                  </a:lnTo>
                  <a:lnTo>
                    <a:pt x="153" y="661"/>
                  </a:lnTo>
                  <a:close/>
                  <a:moveTo>
                    <a:pt x="168" y="576"/>
                  </a:moveTo>
                  <a:lnTo>
                    <a:pt x="176" y="522"/>
                  </a:lnTo>
                  <a:lnTo>
                    <a:pt x="252" y="508"/>
                  </a:lnTo>
                  <a:lnTo>
                    <a:pt x="284" y="503"/>
                  </a:lnTo>
                  <a:lnTo>
                    <a:pt x="311" y="500"/>
                  </a:lnTo>
                  <a:lnTo>
                    <a:pt x="311" y="497"/>
                  </a:lnTo>
                  <a:lnTo>
                    <a:pt x="272" y="491"/>
                  </a:lnTo>
                  <a:lnTo>
                    <a:pt x="184" y="477"/>
                  </a:lnTo>
                  <a:lnTo>
                    <a:pt x="192" y="426"/>
                  </a:lnTo>
                  <a:lnTo>
                    <a:pt x="419" y="464"/>
                  </a:lnTo>
                  <a:lnTo>
                    <a:pt x="410" y="518"/>
                  </a:lnTo>
                  <a:lnTo>
                    <a:pt x="333" y="531"/>
                  </a:lnTo>
                  <a:lnTo>
                    <a:pt x="303" y="537"/>
                  </a:lnTo>
                  <a:lnTo>
                    <a:pt x="275" y="540"/>
                  </a:lnTo>
                  <a:lnTo>
                    <a:pt x="275" y="543"/>
                  </a:lnTo>
                  <a:lnTo>
                    <a:pt x="313" y="548"/>
                  </a:lnTo>
                  <a:lnTo>
                    <a:pt x="403" y="562"/>
                  </a:lnTo>
                  <a:lnTo>
                    <a:pt x="395" y="613"/>
                  </a:lnTo>
                  <a:lnTo>
                    <a:pt x="168" y="576"/>
                  </a:lnTo>
                  <a:close/>
                  <a:moveTo>
                    <a:pt x="196" y="403"/>
                  </a:moveTo>
                  <a:lnTo>
                    <a:pt x="220" y="259"/>
                  </a:lnTo>
                  <a:lnTo>
                    <a:pt x="265" y="267"/>
                  </a:lnTo>
                  <a:lnTo>
                    <a:pt x="257" y="313"/>
                  </a:lnTo>
                  <a:lnTo>
                    <a:pt x="439" y="343"/>
                  </a:lnTo>
                  <a:lnTo>
                    <a:pt x="430" y="395"/>
                  </a:lnTo>
                  <a:lnTo>
                    <a:pt x="249" y="366"/>
                  </a:lnTo>
                  <a:lnTo>
                    <a:pt x="242" y="410"/>
                  </a:lnTo>
                  <a:lnTo>
                    <a:pt x="196" y="403"/>
                  </a:lnTo>
                  <a:close/>
                  <a:moveTo>
                    <a:pt x="224" y="235"/>
                  </a:moveTo>
                  <a:lnTo>
                    <a:pt x="232" y="181"/>
                  </a:lnTo>
                  <a:lnTo>
                    <a:pt x="459" y="218"/>
                  </a:lnTo>
                  <a:lnTo>
                    <a:pt x="450" y="272"/>
                  </a:lnTo>
                  <a:lnTo>
                    <a:pt x="224" y="235"/>
                  </a:lnTo>
                  <a:close/>
                  <a:moveTo>
                    <a:pt x="237" y="150"/>
                  </a:moveTo>
                  <a:lnTo>
                    <a:pt x="246" y="96"/>
                  </a:lnTo>
                  <a:lnTo>
                    <a:pt x="322" y="81"/>
                  </a:lnTo>
                  <a:lnTo>
                    <a:pt x="353" y="76"/>
                  </a:lnTo>
                  <a:lnTo>
                    <a:pt x="381" y="73"/>
                  </a:lnTo>
                  <a:lnTo>
                    <a:pt x="381" y="71"/>
                  </a:lnTo>
                  <a:lnTo>
                    <a:pt x="343" y="65"/>
                  </a:lnTo>
                  <a:lnTo>
                    <a:pt x="253" y="51"/>
                  </a:lnTo>
                  <a:lnTo>
                    <a:pt x="262" y="0"/>
                  </a:lnTo>
                  <a:lnTo>
                    <a:pt x="488" y="37"/>
                  </a:lnTo>
                  <a:lnTo>
                    <a:pt x="480" y="91"/>
                  </a:lnTo>
                  <a:lnTo>
                    <a:pt x="404" y="104"/>
                  </a:lnTo>
                  <a:lnTo>
                    <a:pt x="372" y="110"/>
                  </a:lnTo>
                  <a:lnTo>
                    <a:pt x="345" y="114"/>
                  </a:lnTo>
                  <a:lnTo>
                    <a:pt x="345" y="116"/>
                  </a:lnTo>
                  <a:lnTo>
                    <a:pt x="383" y="121"/>
                  </a:lnTo>
                  <a:lnTo>
                    <a:pt x="473" y="136"/>
                  </a:lnTo>
                  <a:lnTo>
                    <a:pt x="464" y="187"/>
                  </a:lnTo>
                  <a:lnTo>
                    <a:pt x="237" y="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2147888" y="5456238"/>
              <a:ext cx="385763" cy="306387"/>
            </a:xfrm>
            <a:custGeom>
              <a:avLst/>
              <a:gdLst>
                <a:gd name="T0" fmla="*/ 98 w 968"/>
                <a:gd name="T1" fmla="*/ 554 h 772"/>
                <a:gd name="T2" fmla="*/ 194 w 968"/>
                <a:gd name="T3" fmla="*/ 651 h 772"/>
                <a:gd name="T4" fmla="*/ 171 w 968"/>
                <a:gd name="T5" fmla="*/ 757 h 772"/>
                <a:gd name="T6" fmla="*/ 66 w 968"/>
                <a:gd name="T7" fmla="*/ 746 h 772"/>
                <a:gd name="T8" fmla="*/ 4 w 968"/>
                <a:gd name="T9" fmla="*/ 657 h 772"/>
                <a:gd name="T10" fmla="*/ 11 w 968"/>
                <a:gd name="T11" fmla="*/ 585 h 772"/>
                <a:gd name="T12" fmla="*/ 51 w 968"/>
                <a:gd name="T13" fmla="*/ 617 h 772"/>
                <a:gd name="T14" fmla="*/ 75 w 968"/>
                <a:gd name="T15" fmla="*/ 680 h 772"/>
                <a:gd name="T16" fmla="*/ 129 w 968"/>
                <a:gd name="T17" fmla="*/ 721 h 772"/>
                <a:gd name="T18" fmla="*/ 149 w 968"/>
                <a:gd name="T19" fmla="*/ 687 h 772"/>
                <a:gd name="T20" fmla="*/ 106 w 968"/>
                <a:gd name="T21" fmla="*/ 619 h 772"/>
                <a:gd name="T22" fmla="*/ 60 w 968"/>
                <a:gd name="T23" fmla="*/ 604 h 772"/>
                <a:gd name="T24" fmla="*/ 244 w 968"/>
                <a:gd name="T25" fmla="*/ 518 h 772"/>
                <a:gd name="T26" fmla="*/ 402 w 968"/>
                <a:gd name="T27" fmla="*/ 576 h 772"/>
                <a:gd name="T28" fmla="*/ 289 w 968"/>
                <a:gd name="T29" fmla="*/ 513 h 772"/>
                <a:gd name="T30" fmla="*/ 276 w 968"/>
                <a:gd name="T31" fmla="*/ 507 h 772"/>
                <a:gd name="T32" fmla="*/ 247 w 968"/>
                <a:gd name="T33" fmla="*/ 561 h 772"/>
                <a:gd name="T34" fmla="*/ 205 w 968"/>
                <a:gd name="T35" fmla="*/ 535 h 772"/>
                <a:gd name="T36" fmla="*/ 300 w 968"/>
                <a:gd name="T37" fmla="*/ 655 h 772"/>
                <a:gd name="T38" fmla="*/ 325 w 968"/>
                <a:gd name="T39" fmla="*/ 347 h 772"/>
                <a:gd name="T40" fmla="*/ 508 w 968"/>
                <a:gd name="T41" fmla="*/ 496 h 772"/>
                <a:gd name="T42" fmla="*/ 460 w 968"/>
                <a:gd name="T43" fmla="*/ 532 h 772"/>
                <a:gd name="T44" fmla="*/ 383 w 968"/>
                <a:gd name="T45" fmla="*/ 381 h 772"/>
                <a:gd name="T46" fmla="*/ 383 w 968"/>
                <a:gd name="T47" fmla="*/ 381 h 772"/>
                <a:gd name="T48" fmla="*/ 633 w 968"/>
                <a:gd name="T49" fmla="*/ 399 h 772"/>
                <a:gd name="T50" fmla="*/ 604 w 968"/>
                <a:gd name="T51" fmla="*/ 424 h 772"/>
                <a:gd name="T52" fmla="*/ 536 w 968"/>
                <a:gd name="T53" fmla="*/ 406 h 772"/>
                <a:gd name="T54" fmla="*/ 470 w 968"/>
                <a:gd name="T55" fmla="*/ 321 h 772"/>
                <a:gd name="T56" fmla="*/ 492 w 968"/>
                <a:gd name="T57" fmla="*/ 215 h 772"/>
                <a:gd name="T58" fmla="*/ 569 w 968"/>
                <a:gd name="T59" fmla="*/ 237 h 772"/>
                <a:gd name="T60" fmla="*/ 516 w 968"/>
                <a:gd name="T61" fmla="*/ 262 h 772"/>
                <a:gd name="T62" fmla="*/ 538 w 968"/>
                <a:gd name="T63" fmla="*/ 333 h 772"/>
                <a:gd name="T64" fmla="*/ 591 w 968"/>
                <a:gd name="T65" fmla="*/ 374 h 772"/>
                <a:gd name="T66" fmla="*/ 607 w 968"/>
                <a:gd name="T67" fmla="*/ 360 h 772"/>
                <a:gd name="T68" fmla="*/ 589 w 968"/>
                <a:gd name="T69" fmla="*/ 332 h 772"/>
                <a:gd name="T70" fmla="*/ 604 w 968"/>
                <a:gd name="T71" fmla="*/ 269 h 772"/>
                <a:gd name="T72" fmla="*/ 637 w 968"/>
                <a:gd name="T73" fmla="*/ 376 h 772"/>
                <a:gd name="T74" fmla="*/ 696 w 968"/>
                <a:gd name="T75" fmla="*/ 256 h 772"/>
                <a:gd name="T76" fmla="*/ 726 w 968"/>
                <a:gd name="T77" fmla="*/ 276 h 772"/>
                <a:gd name="T78" fmla="*/ 742 w 968"/>
                <a:gd name="T79" fmla="*/ 256 h 772"/>
                <a:gd name="T80" fmla="*/ 636 w 968"/>
                <a:gd name="T81" fmla="*/ 109 h 772"/>
                <a:gd name="T82" fmla="*/ 790 w 968"/>
                <a:gd name="T83" fmla="*/ 232 h 772"/>
                <a:gd name="T84" fmla="*/ 761 w 968"/>
                <a:gd name="T85" fmla="*/ 309 h 772"/>
                <a:gd name="T86" fmla="*/ 681 w 968"/>
                <a:gd name="T87" fmla="*/ 316 h 772"/>
                <a:gd name="T88" fmla="*/ 740 w 968"/>
                <a:gd name="T89" fmla="*/ 31 h 772"/>
                <a:gd name="T90" fmla="*/ 922 w 968"/>
                <a:gd name="T91" fmla="*/ 181 h 772"/>
                <a:gd name="T92" fmla="*/ 875 w 968"/>
                <a:gd name="T93" fmla="*/ 218 h 772"/>
                <a:gd name="T94" fmla="*/ 798 w 968"/>
                <a:gd name="T95" fmla="*/ 66 h 772"/>
                <a:gd name="T96" fmla="*/ 798 w 968"/>
                <a:gd name="T97" fmla="*/ 6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8" h="772">
                  <a:moveTo>
                    <a:pt x="26" y="569"/>
                  </a:moveTo>
                  <a:lnTo>
                    <a:pt x="61" y="553"/>
                  </a:lnTo>
                  <a:lnTo>
                    <a:pt x="98" y="554"/>
                  </a:lnTo>
                  <a:lnTo>
                    <a:pt x="135" y="573"/>
                  </a:lnTo>
                  <a:lnTo>
                    <a:pt x="168" y="608"/>
                  </a:lnTo>
                  <a:lnTo>
                    <a:pt x="194" y="651"/>
                  </a:lnTo>
                  <a:lnTo>
                    <a:pt x="202" y="692"/>
                  </a:lnTo>
                  <a:lnTo>
                    <a:pt x="195" y="728"/>
                  </a:lnTo>
                  <a:lnTo>
                    <a:pt x="171" y="757"/>
                  </a:lnTo>
                  <a:lnTo>
                    <a:pt x="139" y="772"/>
                  </a:lnTo>
                  <a:lnTo>
                    <a:pt x="102" y="767"/>
                  </a:lnTo>
                  <a:lnTo>
                    <a:pt x="66" y="746"/>
                  </a:lnTo>
                  <a:lnTo>
                    <a:pt x="33" y="714"/>
                  </a:lnTo>
                  <a:lnTo>
                    <a:pt x="15" y="685"/>
                  </a:lnTo>
                  <a:lnTo>
                    <a:pt x="4" y="657"/>
                  </a:lnTo>
                  <a:lnTo>
                    <a:pt x="0" y="629"/>
                  </a:lnTo>
                  <a:lnTo>
                    <a:pt x="3" y="605"/>
                  </a:lnTo>
                  <a:lnTo>
                    <a:pt x="11" y="585"/>
                  </a:lnTo>
                  <a:lnTo>
                    <a:pt x="26" y="569"/>
                  </a:lnTo>
                  <a:close/>
                  <a:moveTo>
                    <a:pt x="60" y="604"/>
                  </a:moveTo>
                  <a:lnTo>
                    <a:pt x="51" y="617"/>
                  </a:lnTo>
                  <a:lnTo>
                    <a:pt x="51" y="634"/>
                  </a:lnTo>
                  <a:lnTo>
                    <a:pt x="60" y="656"/>
                  </a:lnTo>
                  <a:lnTo>
                    <a:pt x="75" y="680"/>
                  </a:lnTo>
                  <a:lnTo>
                    <a:pt x="94" y="702"/>
                  </a:lnTo>
                  <a:lnTo>
                    <a:pt x="113" y="716"/>
                  </a:lnTo>
                  <a:lnTo>
                    <a:pt x="129" y="721"/>
                  </a:lnTo>
                  <a:lnTo>
                    <a:pt x="143" y="717"/>
                  </a:lnTo>
                  <a:lnTo>
                    <a:pt x="150" y="705"/>
                  </a:lnTo>
                  <a:lnTo>
                    <a:pt x="149" y="687"/>
                  </a:lnTo>
                  <a:lnTo>
                    <a:pt x="141" y="665"/>
                  </a:lnTo>
                  <a:lnTo>
                    <a:pt x="125" y="641"/>
                  </a:lnTo>
                  <a:lnTo>
                    <a:pt x="106" y="619"/>
                  </a:lnTo>
                  <a:lnTo>
                    <a:pt x="87" y="606"/>
                  </a:lnTo>
                  <a:lnTo>
                    <a:pt x="71" y="601"/>
                  </a:lnTo>
                  <a:lnTo>
                    <a:pt x="60" y="604"/>
                  </a:lnTo>
                  <a:close/>
                  <a:moveTo>
                    <a:pt x="119" y="504"/>
                  </a:moveTo>
                  <a:lnTo>
                    <a:pt x="165" y="468"/>
                  </a:lnTo>
                  <a:lnTo>
                    <a:pt x="244" y="518"/>
                  </a:lnTo>
                  <a:lnTo>
                    <a:pt x="217" y="429"/>
                  </a:lnTo>
                  <a:lnTo>
                    <a:pt x="263" y="393"/>
                  </a:lnTo>
                  <a:lnTo>
                    <a:pt x="402" y="576"/>
                  </a:lnTo>
                  <a:lnTo>
                    <a:pt x="361" y="608"/>
                  </a:lnTo>
                  <a:lnTo>
                    <a:pt x="308" y="540"/>
                  </a:lnTo>
                  <a:lnTo>
                    <a:pt x="289" y="513"/>
                  </a:lnTo>
                  <a:lnTo>
                    <a:pt x="271" y="485"/>
                  </a:lnTo>
                  <a:lnTo>
                    <a:pt x="267" y="488"/>
                  </a:lnTo>
                  <a:lnTo>
                    <a:pt x="276" y="507"/>
                  </a:lnTo>
                  <a:lnTo>
                    <a:pt x="284" y="532"/>
                  </a:lnTo>
                  <a:lnTo>
                    <a:pt x="306" y="600"/>
                  </a:lnTo>
                  <a:lnTo>
                    <a:pt x="247" y="561"/>
                  </a:lnTo>
                  <a:lnTo>
                    <a:pt x="224" y="545"/>
                  </a:lnTo>
                  <a:lnTo>
                    <a:pt x="208" y="532"/>
                  </a:lnTo>
                  <a:lnTo>
                    <a:pt x="205" y="535"/>
                  </a:lnTo>
                  <a:lnTo>
                    <a:pt x="226" y="560"/>
                  </a:lnTo>
                  <a:lnTo>
                    <a:pt x="247" y="586"/>
                  </a:lnTo>
                  <a:lnTo>
                    <a:pt x="300" y="655"/>
                  </a:lnTo>
                  <a:lnTo>
                    <a:pt x="258" y="686"/>
                  </a:lnTo>
                  <a:lnTo>
                    <a:pt x="119" y="504"/>
                  </a:lnTo>
                  <a:close/>
                  <a:moveTo>
                    <a:pt x="325" y="347"/>
                  </a:moveTo>
                  <a:lnTo>
                    <a:pt x="368" y="314"/>
                  </a:lnTo>
                  <a:lnTo>
                    <a:pt x="554" y="460"/>
                  </a:lnTo>
                  <a:lnTo>
                    <a:pt x="508" y="496"/>
                  </a:lnTo>
                  <a:lnTo>
                    <a:pt x="474" y="465"/>
                  </a:lnTo>
                  <a:lnTo>
                    <a:pt x="439" y="491"/>
                  </a:lnTo>
                  <a:lnTo>
                    <a:pt x="460" y="532"/>
                  </a:lnTo>
                  <a:lnTo>
                    <a:pt x="416" y="566"/>
                  </a:lnTo>
                  <a:lnTo>
                    <a:pt x="325" y="347"/>
                  </a:lnTo>
                  <a:close/>
                  <a:moveTo>
                    <a:pt x="383" y="381"/>
                  </a:moveTo>
                  <a:lnTo>
                    <a:pt x="420" y="454"/>
                  </a:lnTo>
                  <a:lnTo>
                    <a:pt x="443" y="436"/>
                  </a:lnTo>
                  <a:lnTo>
                    <a:pt x="383" y="381"/>
                  </a:lnTo>
                  <a:close/>
                  <a:moveTo>
                    <a:pt x="637" y="376"/>
                  </a:moveTo>
                  <a:lnTo>
                    <a:pt x="636" y="389"/>
                  </a:lnTo>
                  <a:lnTo>
                    <a:pt x="633" y="399"/>
                  </a:lnTo>
                  <a:lnTo>
                    <a:pt x="628" y="408"/>
                  </a:lnTo>
                  <a:lnTo>
                    <a:pt x="621" y="415"/>
                  </a:lnTo>
                  <a:lnTo>
                    <a:pt x="604" y="424"/>
                  </a:lnTo>
                  <a:lnTo>
                    <a:pt x="583" y="425"/>
                  </a:lnTo>
                  <a:lnTo>
                    <a:pt x="559" y="419"/>
                  </a:lnTo>
                  <a:lnTo>
                    <a:pt x="536" y="406"/>
                  </a:lnTo>
                  <a:lnTo>
                    <a:pt x="514" y="386"/>
                  </a:lnTo>
                  <a:lnTo>
                    <a:pt x="494" y="362"/>
                  </a:lnTo>
                  <a:lnTo>
                    <a:pt x="470" y="321"/>
                  </a:lnTo>
                  <a:lnTo>
                    <a:pt x="460" y="280"/>
                  </a:lnTo>
                  <a:lnTo>
                    <a:pt x="468" y="243"/>
                  </a:lnTo>
                  <a:lnTo>
                    <a:pt x="492" y="215"/>
                  </a:lnTo>
                  <a:lnTo>
                    <a:pt x="514" y="202"/>
                  </a:lnTo>
                  <a:lnTo>
                    <a:pt x="538" y="197"/>
                  </a:lnTo>
                  <a:lnTo>
                    <a:pt x="569" y="237"/>
                  </a:lnTo>
                  <a:lnTo>
                    <a:pt x="546" y="239"/>
                  </a:lnTo>
                  <a:lnTo>
                    <a:pt x="529" y="246"/>
                  </a:lnTo>
                  <a:lnTo>
                    <a:pt x="516" y="262"/>
                  </a:lnTo>
                  <a:lnTo>
                    <a:pt x="514" y="282"/>
                  </a:lnTo>
                  <a:lnTo>
                    <a:pt x="521" y="307"/>
                  </a:lnTo>
                  <a:lnTo>
                    <a:pt x="538" y="333"/>
                  </a:lnTo>
                  <a:lnTo>
                    <a:pt x="557" y="354"/>
                  </a:lnTo>
                  <a:lnTo>
                    <a:pt x="575" y="369"/>
                  </a:lnTo>
                  <a:lnTo>
                    <a:pt x="591" y="374"/>
                  </a:lnTo>
                  <a:lnTo>
                    <a:pt x="603" y="371"/>
                  </a:lnTo>
                  <a:lnTo>
                    <a:pt x="606" y="367"/>
                  </a:lnTo>
                  <a:lnTo>
                    <a:pt x="607" y="360"/>
                  </a:lnTo>
                  <a:lnTo>
                    <a:pt x="604" y="352"/>
                  </a:lnTo>
                  <a:lnTo>
                    <a:pt x="597" y="342"/>
                  </a:lnTo>
                  <a:lnTo>
                    <a:pt x="589" y="332"/>
                  </a:lnTo>
                  <a:lnTo>
                    <a:pt x="575" y="342"/>
                  </a:lnTo>
                  <a:lnTo>
                    <a:pt x="550" y="309"/>
                  </a:lnTo>
                  <a:lnTo>
                    <a:pt x="604" y="269"/>
                  </a:lnTo>
                  <a:lnTo>
                    <a:pt x="679" y="367"/>
                  </a:lnTo>
                  <a:lnTo>
                    <a:pt x="657" y="382"/>
                  </a:lnTo>
                  <a:lnTo>
                    <a:pt x="637" y="376"/>
                  </a:lnTo>
                  <a:close/>
                  <a:moveTo>
                    <a:pt x="561" y="166"/>
                  </a:moveTo>
                  <a:lnTo>
                    <a:pt x="604" y="135"/>
                  </a:lnTo>
                  <a:lnTo>
                    <a:pt x="696" y="256"/>
                  </a:lnTo>
                  <a:lnTo>
                    <a:pt x="707" y="268"/>
                  </a:lnTo>
                  <a:lnTo>
                    <a:pt x="716" y="274"/>
                  </a:lnTo>
                  <a:lnTo>
                    <a:pt x="726" y="276"/>
                  </a:lnTo>
                  <a:lnTo>
                    <a:pt x="734" y="272"/>
                  </a:lnTo>
                  <a:lnTo>
                    <a:pt x="741" y="265"/>
                  </a:lnTo>
                  <a:lnTo>
                    <a:pt x="742" y="256"/>
                  </a:lnTo>
                  <a:lnTo>
                    <a:pt x="739" y="245"/>
                  </a:lnTo>
                  <a:lnTo>
                    <a:pt x="731" y="233"/>
                  </a:lnTo>
                  <a:lnTo>
                    <a:pt x="636" y="109"/>
                  </a:lnTo>
                  <a:lnTo>
                    <a:pt x="680" y="77"/>
                  </a:lnTo>
                  <a:lnTo>
                    <a:pt x="776" y="203"/>
                  </a:lnTo>
                  <a:lnTo>
                    <a:pt x="790" y="232"/>
                  </a:lnTo>
                  <a:lnTo>
                    <a:pt x="793" y="259"/>
                  </a:lnTo>
                  <a:lnTo>
                    <a:pt x="783" y="285"/>
                  </a:lnTo>
                  <a:lnTo>
                    <a:pt x="761" y="309"/>
                  </a:lnTo>
                  <a:lnTo>
                    <a:pt x="733" y="323"/>
                  </a:lnTo>
                  <a:lnTo>
                    <a:pt x="707" y="326"/>
                  </a:lnTo>
                  <a:lnTo>
                    <a:pt x="681" y="316"/>
                  </a:lnTo>
                  <a:lnTo>
                    <a:pt x="657" y="293"/>
                  </a:lnTo>
                  <a:lnTo>
                    <a:pt x="561" y="166"/>
                  </a:lnTo>
                  <a:close/>
                  <a:moveTo>
                    <a:pt x="740" y="31"/>
                  </a:moveTo>
                  <a:lnTo>
                    <a:pt x="782" y="0"/>
                  </a:lnTo>
                  <a:lnTo>
                    <a:pt x="968" y="145"/>
                  </a:lnTo>
                  <a:lnTo>
                    <a:pt x="922" y="181"/>
                  </a:lnTo>
                  <a:lnTo>
                    <a:pt x="888" y="149"/>
                  </a:lnTo>
                  <a:lnTo>
                    <a:pt x="854" y="176"/>
                  </a:lnTo>
                  <a:lnTo>
                    <a:pt x="875" y="218"/>
                  </a:lnTo>
                  <a:lnTo>
                    <a:pt x="830" y="251"/>
                  </a:lnTo>
                  <a:lnTo>
                    <a:pt x="740" y="31"/>
                  </a:lnTo>
                  <a:close/>
                  <a:moveTo>
                    <a:pt x="798" y="66"/>
                  </a:moveTo>
                  <a:lnTo>
                    <a:pt x="835" y="139"/>
                  </a:lnTo>
                  <a:lnTo>
                    <a:pt x="858" y="121"/>
                  </a:lnTo>
                  <a:lnTo>
                    <a:pt x="798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3529013" y="5148263"/>
              <a:ext cx="114300" cy="414337"/>
            </a:xfrm>
            <a:custGeom>
              <a:avLst/>
              <a:gdLst>
                <a:gd name="T0" fmla="*/ 187 w 284"/>
                <a:gd name="T1" fmla="*/ 989 h 1040"/>
                <a:gd name="T2" fmla="*/ 173 w 284"/>
                <a:gd name="T3" fmla="*/ 960 h 1040"/>
                <a:gd name="T4" fmla="*/ 147 w 284"/>
                <a:gd name="T5" fmla="*/ 963 h 1040"/>
                <a:gd name="T6" fmla="*/ 117 w 284"/>
                <a:gd name="T7" fmla="*/ 1007 h 1040"/>
                <a:gd name="T8" fmla="*/ 64 w 284"/>
                <a:gd name="T9" fmla="*/ 1032 h 1040"/>
                <a:gd name="T10" fmla="*/ 3 w 284"/>
                <a:gd name="T11" fmla="*/ 984 h 1040"/>
                <a:gd name="T12" fmla="*/ 15 w 284"/>
                <a:gd name="T13" fmla="*/ 909 h 1040"/>
                <a:gd name="T14" fmla="*/ 46 w 284"/>
                <a:gd name="T15" fmla="*/ 952 h 1040"/>
                <a:gd name="T16" fmla="*/ 58 w 284"/>
                <a:gd name="T17" fmla="*/ 975 h 1040"/>
                <a:gd name="T18" fmla="*/ 80 w 284"/>
                <a:gd name="T19" fmla="*/ 972 h 1040"/>
                <a:gd name="T20" fmla="*/ 107 w 284"/>
                <a:gd name="T21" fmla="*/ 930 h 1040"/>
                <a:gd name="T22" fmla="*/ 163 w 284"/>
                <a:gd name="T23" fmla="*/ 902 h 1040"/>
                <a:gd name="T24" fmla="*/ 232 w 284"/>
                <a:gd name="T25" fmla="*/ 955 h 1040"/>
                <a:gd name="T26" fmla="*/ 217 w 284"/>
                <a:gd name="T27" fmla="*/ 1040 h 1040"/>
                <a:gd name="T28" fmla="*/ 11 w 284"/>
                <a:gd name="T29" fmla="*/ 814 h 1040"/>
                <a:gd name="T30" fmla="*/ 8 w 284"/>
                <a:gd name="T31" fmla="*/ 867 h 1040"/>
                <a:gd name="T32" fmla="*/ 22 w 284"/>
                <a:gd name="T33" fmla="*/ 674 h 1040"/>
                <a:gd name="T34" fmla="*/ 77 w 284"/>
                <a:gd name="T35" fmla="*/ 641 h 1040"/>
                <a:gd name="T36" fmla="*/ 126 w 284"/>
                <a:gd name="T37" fmla="*/ 671 h 1040"/>
                <a:gd name="T38" fmla="*/ 177 w 284"/>
                <a:gd name="T39" fmla="*/ 657 h 1040"/>
                <a:gd name="T40" fmla="*/ 183 w 284"/>
                <a:gd name="T41" fmla="*/ 709 h 1040"/>
                <a:gd name="T42" fmla="*/ 154 w 284"/>
                <a:gd name="T43" fmla="*/ 722 h 1040"/>
                <a:gd name="T44" fmla="*/ 245 w 284"/>
                <a:gd name="T45" fmla="*/ 741 h 1040"/>
                <a:gd name="T46" fmla="*/ 61 w 284"/>
                <a:gd name="T47" fmla="*/ 731 h 1040"/>
                <a:gd name="T48" fmla="*/ 109 w 284"/>
                <a:gd name="T49" fmla="*/ 711 h 1040"/>
                <a:gd name="T50" fmla="*/ 85 w 284"/>
                <a:gd name="T51" fmla="*/ 696 h 1040"/>
                <a:gd name="T52" fmla="*/ 63 w 284"/>
                <a:gd name="T53" fmla="*/ 707 h 1040"/>
                <a:gd name="T54" fmla="*/ 22 w 284"/>
                <a:gd name="T55" fmla="*/ 611 h 1040"/>
                <a:gd name="T56" fmla="*/ 252 w 284"/>
                <a:gd name="T57" fmla="*/ 624 h 1040"/>
                <a:gd name="T58" fmla="*/ 37 w 284"/>
                <a:gd name="T59" fmla="*/ 415 h 1040"/>
                <a:gd name="T60" fmla="*/ 149 w 284"/>
                <a:gd name="T61" fmla="*/ 369 h 1040"/>
                <a:gd name="T62" fmla="*/ 258 w 284"/>
                <a:gd name="T63" fmla="*/ 427 h 1040"/>
                <a:gd name="T64" fmla="*/ 227 w 284"/>
                <a:gd name="T65" fmla="*/ 522 h 1040"/>
                <a:gd name="T66" fmla="*/ 108 w 284"/>
                <a:gd name="T67" fmla="*/ 535 h 1040"/>
                <a:gd name="T68" fmla="*/ 39 w 284"/>
                <a:gd name="T69" fmla="*/ 493 h 1040"/>
                <a:gd name="T70" fmla="*/ 76 w 284"/>
                <a:gd name="T71" fmla="*/ 449 h 1040"/>
                <a:gd name="T72" fmla="*/ 115 w 284"/>
                <a:gd name="T73" fmla="*/ 483 h 1040"/>
                <a:gd name="T74" fmla="*/ 195 w 284"/>
                <a:gd name="T75" fmla="*/ 480 h 1040"/>
                <a:gd name="T76" fmla="*/ 211 w 284"/>
                <a:gd name="T77" fmla="*/ 445 h 1040"/>
                <a:gd name="T78" fmla="*/ 146 w 284"/>
                <a:gd name="T79" fmla="*/ 422 h 1040"/>
                <a:gd name="T80" fmla="*/ 81 w 284"/>
                <a:gd name="T81" fmla="*/ 437 h 1040"/>
                <a:gd name="T82" fmla="*/ 40 w 284"/>
                <a:gd name="T83" fmla="*/ 284 h 1040"/>
                <a:gd name="T84" fmla="*/ 172 w 284"/>
                <a:gd name="T85" fmla="*/ 247 h 1040"/>
                <a:gd name="T86" fmla="*/ 42 w 284"/>
                <a:gd name="T87" fmla="*/ 239 h 1040"/>
                <a:gd name="T88" fmla="*/ 272 w 284"/>
                <a:gd name="T89" fmla="*/ 255 h 1040"/>
                <a:gd name="T90" fmla="*/ 140 w 284"/>
                <a:gd name="T91" fmla="*/ 292 h 1040"/>
                <a:gd name="T92" fmla="*/ 270 w 284"/>
                <a:gd name="T93" fmla="*/ 300 h 1040"/>
                <a:gd name="T94" fmla="*/ 47 w 284"/>
                <a:gd name="T95" fmla="*/ 83 h 1040"/>
                <a:gd name="T96" fmla="*/ 120 w 284"/>
                <a:gd name="T97" fmla="*/ 4 h 1040"/>
                <a:gd name="T98" fmla="*/ 255 w 284"/>
                <a:gd name="T99" fmla="*/ 29 h 1040"/>
                <a:gd name="T100" fmla="*/ 274 w 284"/>
                <a:gd name="T101" fmla="*/ 128 h 1040"/>
                <a:gd name="T102" fmla="*/ 162 w 284"/>
                <a:gd name="T103" fmla="*/ 170 h 1040"/>
                <a:gd name="T104" fmla="*/ 76 w 284"/>
                <a:gd name="T105" fmla="*/ 143 h 1040"/>
                <a:gd name="T106" fmla="*/ 47 w 284"/>
                <a:gd name="T107" fmla="*/ 83 h 1040"/>
                <a:gd name="T108" fmla="*/ 113 w 284"/>
                <a:gd name="T109" fmla="*/ 106 h 1040"/>
                <a:gd name="T110" fmla="*/ 193 w 284"/>
                <a:gd name="T111" fmla="*/ 117 h 1040"/>
                <a:gd name="T112" fmla="*/ 235 w 284"/>
                <a:gd name="T113" fmla="*/ 90 h 1040"/>
                <a:gd name="T114" fmla="*/ 195 w 284"/>
                <a:gd name="T115" fmla="*/ 58 h 1040"/>
                <a:gd name="T116" fmla="*/ 115 w 284"/>
                <a:gd name="T117" fmla="*/ 6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040">
                  <a:moveTo>
                    <a:pt x="160" y="1037"/>
                  </a:moveTo>
                  <a:lnTo>
                    <a:pt x="180" y="1012"/>
                  </a:lnTo>
                  <a:lnTo>
                    <a:pt x="187" y="989"/>
                  </a:lnTo>
                  <a:lnTo>
                    <a:pt x="186" y="977"/>
                  </a:lnTo>
                  <a:lnTo>
                    <a:pt x="181" y="968"/>
                  </a:lnTo>
                  <a:lnTo>
                    <a:pt x="173" y="960"/>
                  </a:lnTo>
                  <a:lnTo>
                    <a:pt x="163" y="958"/>
                  </a:lnTo>
                  <a:lnTo>
                    <a:pt x="155" y="959"/>
                  </a:lnTo>
                  <a:lnTo>
                    <a:pt x="147" y="963"/>
                  </a:lnTo>
                  <a:lnTo>
                    <a:pt x="139" y="972"/>
                  </a:lnTo>
                  <a:lnTo>
                    <a:pt x="130" y="986"/>
                  </a:lnTo>
                  <a:lnTo>
                    <a:pt x="117" y="1007"/>
                  </a:lnTo>
                  <a:lnTo>
                    <a:pt x="102" y="1021"/>
                  </a:lnTo>
                  <a:lnTo>
                    <a:pt x="84" y="1030"/>
                  </a:lnTo>
                  <a:lnTo>
                    <a:pt x="64" y="1032"/>
                  </a:lnTo>
                  <a:lnTo>
                    <a:pt x="38" y="1026"/>
                  </a:lnTo>
                  <a:lnTo>
                    <a:pt x="17" y="1009"/>
                  </a:lnTo>
                  <a:lnTo>
                    <a:pt x="3" y="984"/>
                  </a:lnTo>
                  <a:lnTo>
                    <a:pt x="0" y="955"/>
                  </a:lnTo>
                  <a:lnTo>
                    <a:pt x="4" y="932"/>
                  </a:lnTo>
                  <a:lnTo>
                    <a:pt x="15" y="909"/>
                  </a:lnTo>
                  <a:lnTo>
                    <a:pt x="69" y="912"/>
                  </a:lnTo>
                  <a:lnTo>
                    <a:pt x="52" y="932"/>
                  </a:lnTo>
                  <a:lnTo>
                    <a:pt x="46" y="952"/>
                  </a:lnTo>
                  <a:lnTo>
                    <a:pt x="47" y="961"/>
                  </a:lnTo>
                  <a:lnTo>
                    <a:pt x="51" y="969"/>
                  </a:lnTo>
                  <a:lnTo>
                    <a:pt x="58" y="975"/>
                  </a:lnTo>
                  <a:lnTo>
                    <a:pt x="65" y="977"/>
                  </a:lnTo>
                  <a:lnTo>
                    <a:pt x="72" y="976"/>
                  </a:lnTo>
                  <a:lnTo>
                    <a:pt x="80" y="972"/>
                  </a:lnTo>
                  <a:lnTo>
                    <a:pt x="86" y="964"/>
                  </a:lnTo>
                  <a:lnTo>
                    <a:pt x="94" y="952"/>
                  </a:lnTo>
                  <a:lnTo>
                    <a:pt x="107" y="930"/>
                  </a:lnTo>
                  <a:lnTo>
                    <a:pt x="122" y="914"/>
                  </a:lnTo>
                  <a:lnTo>
                    <a:pt x="140" y="904"/>
                  </a:lnTo>
                  <a:lnTo>
                    <a:pt x="163" y="902"/>
                  </a:lnTo>
                  <a:lnTo>
                    <a:pt x="193" y="910"/>
                  </a:lnTo>
                  <a:lnTo>
                    <a:pt x="216" y="929"/>
                  </a:lnTo>
                  <a:lnTo>
                    <a:pt x="232" y="955"/>
                  </a:lnTo>
                  <a:lnTo>
                    <a:pt x="236" y="986"/>
                  </a:lnTo>
                  <a:lnTo>
                    <a:pt x="231" y="1012"/>
                  </a:lnTo>
                  <a:lnTo>
                    <a:pt x="217" y="1040"/>
                  </a:lnTo>
                  <a:lnTo>
                    <a:pt x="160" y="1037"/>
                  </a:lnTo>
                  <a:close/>
                  <a:moveTo>
                    <a:pt x="8" y="867"/>
                  </a:moveTo>
                  <a:lnTo>
                    <a:pt x="11" y="814"/>
                  </a:lnTo>
                  <a:lnTo>
                    <a:pt x="241" y="826"/>
                  </a:lnTo>
                  <a:lnTo>
                    <a:pt x="238" y="880"/>
                  </a:lnTo>
                  <a:lnTo>
                    <a:pt x="8" y="867"/>
                  </a:lnTo>
                  <a:close/>
                  <a:moveTo>
                    <a:pt x="13" y="782"/>
                  </a:moveTo>
                  <a:lnTo>
                    <a:pt x="18" y="700"/>
                  </a:lnTo>
                  <a:lnTo>
                    <a:pt x="22" y="674"/>
                  </a:lnTo>
                  <a:lnTo>
                    <a:pt x="35" y="655"/>
                  </a:lnTo>
                  <a:lnTo>
                    <a:pt x="52" y="643"/>
                  </a:lnTo>
                  <a:lnTo>
                    <a:pt x="77" y="641"/>
                  </a:lnTo>
                  <a:lnTo>
                    <a:pt x="97" y="645"/>
                  </a:lnTo>
                  <a:lnTo>
                    <a:pt x="113" y="654"/>
                  </a:lnTo>
                  <a:lnTo>
                    <a:pt x="126" y="671"/>
                  </a:lnTo>
                  <a:lnTo>
                    <a:pt x="136" y="693"/>
                  </a:lnTo>
                  <a:lnTo>
                    <a:pt x="149" y="669"/>
                  </a:lnTo>
                  <a:lnTo>
                    <a:pt x="177" y="657"/>
                  </a:lnTo>
                  <a:lnTo>
                    <a:pt x="251" y="645"/>
                  </a:lnTo>
                  <a:lnTo>
                    <a:pt x="248" y="704"/>
                  </a:lnTo>
                  <a:lnTo>
                    <a:pt x="183" y="709"/>
                  </a:lnTo>
                  <a:lnTo>
                    <a:pt x="169" y="711"/>
                  </a:lnTo>
                  <a:lnTo>
                    <a:pt x="159" y="716"/>
                  </a:lnTo>
                  <a:lnTo>
                    <a:pt x="154" y="722"/>
                  </a:lnTo>
                  <a:lnTo>
                    <a:pt x="152" y="731"/>
                  </a:lnTo>
                  <a:lnTo>
                    <a:pt x="151" y="737"/>
                  </a:lnTo>
                  <a:lnTo>
                    <a:pt x="245" y="741"/>
                  </a:lnTo>
                  <a:lnTo>
                    <a:pt x="242" y="795"/>
                  </a:lnTo>
                  <a:lnTo>
                    <a:pt x="13" y="782"/>
                  </a:lnTo>
                  <a:close/>
                  <a:moveTo>
                    <a:pt x="61" y="731"/>
                  </a:moveTo>
                  <a:lnTo>
                    <a:pt x="109" y="734"/>
                  </a:lnTo>
                  <a:lnTo>
                    <a:pt x="110" y="722"/>
                  </a:lnTo>
                  <a:lnTo>
                    <a:pt x="109" y="711"/>
                  </a:lnTo>
                  <a:lnTo>
                    <a:pt x="104" y="703"/>
                  </a:lnTo>
                  <a:lnTo>
                    <a:pt x="96" y="698"/>
                  </a:lnTo>
                  <a:lnTo>
                    <a:pt x="85" y="696"/>
                  </a:lnTo>
                  <a:lnTo>
                    <a:pt x="76" y="696"/>
                  </a:lnTo>
                  <a:lnTo>
                    <a:pt x="68" y="700"/>
                  </a:lnTo>
                  <a:lnTo>
                    <a:pt x="63" y="707"/>
                  </a:lnTo>
                  <a:lnTo>
                    <a:pt x="61" y="717"/>
                  </a:lnTo>
                  <a:lnTo>
                    <a:pt x="61" y="731"/>
                  </a:lnTo>
                  <a:close/>
                  <a:moveTo>
                    <a:pt x="22" y="611"/>
                  </a:moveTo>
                  <a:lnTo>
                    <a:pt x="25" y="557"/>
                  </a:lnTo>
                  <a:lnTo>
                    <a:pt x="255" y="570"/>
                  </a:lnTo>
                  <a:lnTo>
                    <a:pt x="252" y="624"/>
                  </a:lnTo>
                  <a:lnTo>
                    <a:pt x="22" y="611"/>
                  </a:lnTo>
                  <a:close/>
                  <a:moveTo>
                    <a:pt x="27" y="452"/>
                  </a:moveTo>
                  <a:lnTo>
                    <a:pt x="37" y="415"/>
                  </a:lnTo>
                  <a:lnTo>
                    <a:pt x="62" y="388"/>
                  </a:lnTo>
                  <a:lnTo>
                    <a:pt x="100" y="372"/>
                  </a:lnTo>
                  <a:lnTo>
                    <a:pt x="149" y="369"/>
                  </a:lnTo>
                  <a:lnTo>
                    <a:pt x="198" y="377"/>
                  </a:lnTo>
                  <a:lnTo>
                    <a:pt x="235" y="397"/>
                  </a:lnTo>
                  <a:lnTo>
                    <a:pt x="258" y="427"/>
                  </a:lnTo>
                  <a:lnTo>
                    <a:pt x="264" y="461"/>
                  </a:lnTo>
                  <a:lnTo>
                    <a:pt x="254" y="497"/>
                  </a:lnTo>
                  <a:lnTo>
                    <a:pt x="227" y="522"/>
                  </a:lnTo>
                  <a:lnTo>
                    <a:pt x="188" y="536"/>
                  </a:lnTo>
                  <a:lnTo>
                    <a:pt x="142" y="540"/>
                  </a:lnTo>
                  <a:lnTo>
                    <a:pt x="108" y="535"/>
                  </a:lnTo>
                  <a:lnTo>
                    <a:pt x="80" y="525"/>
                  </a:lnTo>
                  <a:lnTo>
                    <a:pt x="56" y="511"/>
                  </a:lnTo>
                  <a:lnTo>
                    <a:pt x="39" y="493"/>
                  </a:lnTo>
                  <a:lnTo>
                    <a:pt x="29" y="473"/>
                  </a:lnTo>
                  <a:lnTo>
                    <a:pt x="27" y="452"/>
                  </a:lnTo>
                  <a:close/>
                  <a:moveTo>
                    <a:pt x="76" y="449"/>
                  </a:moveTo>
                  <a:lnTo>
                    <a:pt x="80" y="464"/>
                  </a:lnTo>
                  <a:lnTo>
                    <a:pt x="93" y="474"/>
                  </a:lnTo>
                  <a:lnTo>
                    <a:pt x="115" y="483"/>
                  </a:lnTo>
                  <a:lnTo>
                    <a:pt x="143" y="486"/>
                  </a:lnTo>
                  <a:lnTo>
                    <a:pt x="173" y="486"/>
                  </a:lnTo>
                  <a:lnTo>
                    <a:pt x="195" y="480"/>
                  </a:lnTo>
                  <a:lnTo>
                    <a:pt x="210" y="471"/>
                  </a:lnTo>
                  <a:lnTo>
                    <a:pt x="215" y="458"/>
                  </a:lnTo>
                  <a:lnTo>
                    <a:pt x="211" y="445"/>
                  </a:lnTo>
                  <a:lnTo>
                    <a:pt x="197" y="434"/>
                  </a:lnTo>
                  <a:lnTo>
                    <a:pt x="175" y="427"/>
                  </a:lnTo>
                  <a:lnTo>
                    <a:pt x="146" y="422"/>
                  </a:lnTo>
                  <a:lnTo>
                    <a:pt x="117" y="424"/>
                  </a:lnTo>
                  <a:lnTo>
                    <a:pt x="95" y="429"/>
                  </a:lnTo>
                  <a:lnTo>
                    <a:pt x="81" y="437"/>
                  </a:lnTo>
                  <a:lnTo>
                    <a:pt x="76" y="449"/>
                  </a:lnTo>
                  <a:close/>
                  <a:moveTo>
                    <a:pt x="37" y="339"/>
                  </a:moveTo>
                  <a:lnTo>
                    <a:pt x="40" y="284"/>
                  </a:lnTo>
                  <a:lnTo>
                    <a:pt x="114" y="262"/>
                  </a:lnTo>
                  <a:lnTo>
                    <a:pt x="145" y="254"/>
                  </a:lnTo>
                  <a:lnTo>
                    <a:pt x="172" y="247"/>
                  </a:lnTo>
                  <a:lnTo>
                    <a:pt x="172" y="245"/>
                  </a:lnTo>
                  <a:lnTo>
                    <a:pt x="133" y="244"/>
                  </a:lnTo>
                  <a:lnTo>
                    <a:pt x="42" y="239"/>
                  </a:lnTo>
                  <a:lnTo>
                    <a:pt x="45" y="188"/>
                  </a:lnTo>
                  <a:lnTo>
                    <a:pt x="275" y="200"/>
                  </a:lnTo>
                  <a:lnTo>
                    <a:pt x="272" y="255"/>
                  </a:lnTo>
                  <a:lnTo>
                    <a:pt x="198" y="277"/>
                  </a:lnTo>
                  <a:lnTo>
                    <a:pt x="166" y="285"/>
                  </a:lnTo>
                  <a:lnTo>
                    <a:pt x="140" y="292"/>
                  </a:lnTo>
                  <a:lnTo>
                    <a:pt x="140" y="295"/>
                  </a:lnTo>
                  <a:lnTo>
                    <a:pt x="179" y="296"/>
                  </a:lnTo>
                  <a:lnTo>
                    <a:pt x="270" y="300"/>
                  </a:lnTo>
                  <a:lnTo>
                    <a:pt x="266" y="352"/>
                  </a:lnTo>
                  <a:lnTo>
                    <a:pt x="37" y="339"/>
                  </a:lnTo>
                  <a:close/>
                  <a:moveTo>
                    <a:pt x="47" y="83"/>
                  </a:moveTo>
                  <a:lnTo>
                    <a:pt x="57" y="47"/>
                  </a:lnTo>
                  <a:lnTo>
                    <a:pt x="82" y="20"/>
                  </a:lnTo>
                  <a:lnTo>
                    <a:pt x="120" y="4"/>
                  </a:lnTo>
                  <a:lnTo>
                    <a:pt x="169" y="0"/>
                  </a:lnTo>
                  <a:lnTo>
                    <a:pt x="218" y="9"/>
                  </a:lnTo>
                  <a:lnTo>
                    <a:pt x="255" y="29"/>
                  </a:lnTo>
                  <a:lnTo>
                    <a:pt x="278" y="58"/>
                  </a:lnTo>
                  <a:lnTo>
                    <a:pt x="284" y="93"/>
                  </a:lnTo>
                  <a:lnTo>
                    <a:pt x="274" y="128"/>
                  </a:lnTo>
                  <a:lnTo>
                    <a:pt x="246" y="154"/>
                  </a:lnTo>
                  <a:lnTo>
                    <a:pt x="208" y="168"/>
                  </a:lnTo>
                  <a:lnTo>
                    <a:pt x="162" y="170"/>
                  </a:lnTo>
                  <a:lnTo>
                    <a:pt x="128" y="166"/>
                  </a:lnTo>
                  <a:lnTo>
                    <a:pt x="100" y="157"/>
                  </a:lnTo>
                  <a:lnTo>
                    <a:pt x="76" y="143"/>
                  </a:lnTo>
                  <a:lnTo>
                    <a:pt x="59" y="124"/>
                  </a:lnTo>
                  <a:lnTo>
                    <a:pt x="49" y="104"/>
                  </a:lnTo>
                  <a:lnTo>
                    <a:pt x="47" y="83"/>
                  </a:lnTo>
                  <a:close/>
                  <a:moveTo>
                    <a:pt x="96" y="80"/>
                  </a:moveTo>
                  <a:lnTo>
                    <a:pt x="100" y="95"/>
                  </a:lnTo>
                  <a:lnTo>
                    <a:pt x="113" y="106"/>
                  </a:lnTo>
                  <a:lnTo>
                    <a:pt x="135" y="114"/>
                  </a:lnTo>
                  <a:lnTo>
                    <a:pt x="163" y="118"/>
                  </a:lnTo>
                  <a:lnTo>
                    <a:pt x="193" y="117"/>
                  </a:lnTo>
                  <a:lnTo>
                    <a:pt x="215" y="111"/>
                  </a:lnTo>
                  <a:lnTo>
                    <a:pt x="230" y="103"/>
                  </a:lnTo>
                  <a:lnTo>
                    <a:pt x="235" y="90"/>
                  </a:lnTo>
                  <a:lnTo>
                    <a:pt x="231" y="77"/>
                  </a:lnTo>
                  <a:lnTo>
                    <a:pt x="217" y="66"/>
                  </a:lnTo>
                  <a:lnTo>
                    <a:pt x="195" y="58"/>
                  </a:lnTo>
                  <a:lnTo>
                    <a:pt x="166" y="54"/>
                  </a:lnTo>
                  <a:lnTo>
                    <a:pt x="137" y="54"/>
                  </a:lnTo>
                  <a:lnTo>
                    <a:pt x="115" y="60"/>
                  </a:lnTo>
                  <a:lnTo>
                    <a:pt x="101" y="69"/>
                  </a:lnTo>
                  <a:lnTo>
                    <a:pt x="9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4" name="Freeform 55"/>
            <p:cNvSpPr>
              <a:spLocks noEditPoints="1"/>
            </p:cNvSpPr>
            <p:nvPr/>
          </p:nvSpPr>
          <p:spPr bwMode="auto">
            <a:xfrm>
              <a:off x="1566863" y="3476625"/>
              <a:ext cx="509588" cy="311150"/>
            </a:xfrm>
            <a:custGeom>
              <a:avLst/>
              <a:gdLst>
                <a:gd name="T0" fmla="*/ 195 w 1284"/>
                <a:gd name="T1" fmla="*/ 50 h 784"/>
                <a:gd name="T2" fmla="*/ 205 w 1284"/>
                <a:gd name="T3" fmla="*/ 121 h 784"/>
                <a:gd name="T4" fmla="*/ 171 w 1284"/>
                <a:gd name="T5" fmla="*/ 159 h 784"/>
                <a:gd name="T6" fmla="*/ 103 w 1284"/>
                <a:gd name="T7" fmla="*/ 156 h 784"/>
                <a:gd name="T8" fmla="*/ 0 w 1284"/>
                <a:gd name="T9" fmla="*/ 209 h 784"/>
                <a:gd name="T10" fmla="*/ 107 w 1284"/>
                <a:gd name="T11" fmla="*/ 108 h 784"/>
                <a:gd name="T12" fmla="*/ 139 w 1284"/>
                <a:gd name="T13" fmla="*/ 115 h 784"/>
                <a:gd name="T14" fmla="*/ 157 w 1284"/>
                <a:gd name="T15" fmla="*/ 91 h 784"/>
                <a:gd name="T16" fmla="*/ 142 w 1284"/>
                <a:gd name="T17" fmla="*/ 70 h 784"/>
                <a:gd name="T18" fmla="*/ 341 w 1284"/>
                <a:gd name="T19" fmla="*/ 113 h 784"/>
                <a:gd name="T20" fmla="*/ 257 w 1284"/>
                <a:gd name="T21" fmla="*/ 277 h 784"/>
                <a:gd name="T22" fmla="*/ 141 w 1284"/>
                <a:gd name="T23" fmla="*/ 273 h 784"/>
                <a:gd name="T24" fmla="*/ 241 w 1284"/>
                <a:gd name="T25" fmla="*/ 225 h 784"/>
                <a:gd name="T26" fmla="*/ 409 w 1284"/>
                <a:gd name="T27" fmla="*/ 145 h 784"/>
                <a:gd name="T28" fmla="*/ 520 w 1284"/>
                <a:gd name="T29" fmla="*/ 211 h 784"/>
                <a:gd name="T30" fmla="*/ 506 w 1284"/>
                <a:gd name="T31" fmla="*/ 273 h 784"/>
                <a:gd name="T32" fmla="*/ 447 w 1284"/>
                <a:gd name="T33" fmla="*/ 291 h 784"/>
                <a:gd name="T34" fmla="*/ 449 w 1284"/>
                <a:gd name="T35" fmla="*/ 415 h 784"/>
                <a:gd name="T36" fmla="*/ 418 w 1284"/>
                <a:gd name="T37" fmla="*/ 316 h 784"/>
                <a:gd name="T38" fmla="*/ 406 w 1284"/>
                <a:gd name="T39" fmla="*/ 292 h 784"/>
                <a:gd name="T40" fmla="*/ 313 w 1284"/>
                <a:gd name="T41" fmla="*/ 353 h 784"/>
                <a:gd name="T42" fmla="*/ 419 w 1284"/>
                <a:gd name="T43" fmla="*/ 252 h 784"/>
                <a:gd name="T44" fmla="*/ 449 w 1284"/>
                <a:gd name="T45" fmla="*/ 258 h 784"/>
                <a:gd name="T46" fmla="*/ 466 w 1284"/>
                <a:gd name="T47" fmla="*/ 234 h 784"/>
                <a:gd name="T48" fmla="*/ 452 w 1284"/>
                <a:gd name="T49" fmla="*/ 213 h 784"/>
                <a:gd name="T50" fmla="*/ 653 w 1284"/>
                <a:gd name="T51" fmla="*/ 257 h 784"/>
                <a:gd name="T52" fmla="*/ 570 w 1284"/>
                <a:gd name="T53" fmla="*/ 422 h 784"/>
                <a:gd name="T54" fmla="*/ 453 w 1284"/>
                <a:gd name="T55" fmla="*/ 419 h 784"/>
                <a:gd name="T56" fmla="*/ 555 w 1284"/>
                <a:gd name="T57" fmla="*/ 369 h 784"/>
                <a:gd name="T58" fmla="*/ 722 w 1284"/>
                <a:gd name="T59" fmla="*/ 289 h 784"/>
                <a:gd name="T60" fmla="*/ 808 w 1284"/>
                <a:gd name="T61" fmla="*/ 329 h 784"/>
                <a:gd name="T62" fmla="*/ 765 w 1284"/>
                <a:gd name="T63" fmla="*/ 562 h 784"/>
                <a:gd name="T64" fmla="*/ 702 w 1284"/>
                <a:gd name="T65" fmla="*/ 461 h 784"/>
                <a:gd name="T66" fmla="*/ 722 w 1284"/>
                <a:gd name="T67" fmla="*/ 289 h 784"/>
                <a:gd name="T68" fmla="*/ 917 w 1284"/>
                <a:gd name="T69" fmla="*/ 633 h 784"/>
                <a:gd name="T70" fmla="*/ 837 w 1284"/>
                <a:gd name="T71" fmla="*/ 545 h 784"/>
                <a:gd name="T72" fmla="*/ 911 w 1284"/>
                <a:gd name="T73" fmla="*/ 376 h 784"/>
                <a:gd name="T74" fmla="*/ 887 w 1284"/>
                <a:gd name="T75" fmla="*/ 523 h 784"/>
                <a:gd name="T76" fmla="*/ 1079 w 1284"/>
                <a:gd name="T77" fmla="*/ 455 h 784"/>
                <a:gd name="T78" fmla="*/ 1065 w 1284"/>
                <a:gd name="T79" fmla="*/ 589 h 784"/>
                <a:gd name="T80" fmla="*/ 1120 w 1284"/>
                <a:gd name="T81" fmla="*/ 473 h 784"/>
                <a:gd name="T82" fmla="*/ 1021 w 1284"/>
                <a:gd name="T83" fmla="*/ 680 h 784"/>
                <a:gd name="T84" fmla="*/ 1035 w 1284"/>
                <a:gd name="T85" fmla="*/ 545 h 784"/>
                <a:gd name="T86" fmla="*/ 979 w 1284"/>
                <a:gd name="T87" fmla="*/ 661 h 784"/>
                <a:gd name="T88" fmla="*/ 1236 w 1284"/>
                <a:gd name="T89" fmla="*/ 527 h 784"/>
                <a:gd name="T90" fmla="*/ 1190 w 1284"/>
                <a:gd name="T91" fmla="*/ 759 h 784"/>
                <a:gd name="T92" fmla="*/ 1136 w 1284"/>
                <a:gd name="T93" fmla="*/ 734 h 784"/>
                <a:gd name="T94" fmla="*/ 1233 w 1284"/>
                <a:gd name="T95" fmla="*/ 595 h 784"/>
                <a:gd name="T96" fmla="*/ 1233 w 1284"/>
                <a:gd name="T97" fmla="*/ 59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4" h="784">
                  <a:moveTo>
                    <a:pt x="97" y="0"/>
                  </a:moveTo>
                  <a:lnTo>
                    <a:pt x="171" y="34"/>
                  </a:lnTo>
                  <a:lnTo>
                    <a:pt x="195" y="50"/>
                  </a:lnTo>
                  <a:lnTo>
                    <a:pt x="209" y="71"/>
                  </a:lnTo>
                  <a:lnTo>
                    <a:pt x="212" y="95"/>
                  </a:lnTo>
                  <a:lnTo>
                    <a:pt x="205" y="121"/>
                  </a:lnTo>
                  <a:lnTo>
                    <a:pt x="196" y="136"/>
                  </a:lnTo>
                  <a:lnTo>
                    <a:pt x="186" y="149"/>
                  </a:lnTo>
                  <a:lnTo>
                    <a:pt x="171" y="159"/>
                  </a:lnTo>
                  <a:lnTo>
                    <a:pt x="151" y="165"/>
                  </a:lnTo>
                  <a:lnTo>
                    <a:pt x="129" y="165"/>
                  </a:lnTo>
                  <a:lnTo>
                    <a:pt x="103" y="156"/>
                  </a:lnTo>
                  <a:lnTo>
                    <a:pt x="88" y="149"/>
                  </a:lnTo>
                  <a:lnTo>
                    <a:pt x="50" y="231"/>
                  </a:lnTo>
                  <a:lnTo>
                    <a:pt x="0" y="209"/>
                  </a:lnTo>
                  <a:lnTo>
                    <a:pt x="97" y="0"/>
                  </a:lnTo>
                  <a:close/>
                  <a:moveTo>
                    <a:pt x="127" y="62"/>
                  </a:moveTo>
                  <a:lnTo>
                    <a:pt x="107" y="108"/>
                  </a:lnTo>
                  <a:lnTo>
                    <a:pt x="117" y="113"/>
                  </a:lnTo>
                  <a:lnTo>
                    <a:pt x="129" y="116"/>
                  </a:lnTo>
                  <a:lnTo>
                    <a:pt x="139" y="115"/>
                  </a:lnTo>
                  <a:lnTo>
                    <a:pt x="148" y="110"/>
                  </a:lnTo>
                  <a:lnTo>
                    <a:pt x="154" y="101"/>
                  </a:lnTo>
                  <a:lnTo>
                    <a:pt x="157" y="91"/>
                  </a:lnTo>
                  <a:lnTo>
                    <a:pt x="156" y="82"/>
                  </a:lnTo>
                  <a:lnTo>
                    <a:pt x="151" y="75"/>
                  </a:lnTo>
                  <a:lnTo>
                    <a:pt x="142" y="70"/>
                  </a:lnTo>
                  <a:lnTo>
                    <a:pt x="127" y="62"/>
                  </a:lnTo>
                  <a:close/>
                  <a:moveTo>
                    <a:pt x="292" y="91"/>
                  </a:moveTo>
                  <a:lnTo>
                    <a:pt x="341" y="113"/>
                  </a:lnTo>
                  <a:lnTo>
                    <a:pt x="298" y="347"/>
                  </a:lnTo>
                  <a:lnTo>
                    <a:pt x="246" y="322"/>
                  </a:lnTo>
                  <a:lnTo>
                    <a:pt x="257" y="277"/>
                  </a:lnTo>
                  <a:lnTo>
                    <a:pt x="218" y="258"/>
                  </a:lnTo>
                  <a:lnTo>
                    <a:pt x="191" y="296"/>
                  </a:lnTo>
                  <a:lnTo>
                    <a:pt x="141" y="273"/>
                  </a:lnTo>
                  <a:lnTo>
                    <a:pt x="292" y="91"/>
                  </a:lnTo>
                  <a:close/>
                  <a:moveTo>
                    <a:pt x="289" y="158"/>
                  </a:moveTo>
                  <a:lnTo>
                    <a:pt x="241" y="225"/>
                  </a:lnTo>
                  <a:lnTo>
                    <a:pt x="268" y="236"/>
                  </a:lnTo>
                  <a:lnTo>
                    <a:pt x="289" y="158"/>
                  </a:lnTo>
                  <a:close/>
                  <a:moveTo>
                    <a:pt x="409" y="145"/>
                  </a:moveTo>
                  <a:lnTo>
                    <a:pt x="484" y="179"/>
                  </a:lnTo>
                  <a:lnTo>
                    <a:pt x="506" y="193"/>
                  </a:lnTo>
                  <a:lnTo>
                    <a:pt x="520" y="211"/>
                  </a:lnTo>
                  <a:lnTo>
                    <a:pt x="524" y="233"/>
                  </a:lnTo>
                  <a:lnTo>
                    <a:pt x="518" y="256"/>
                  </a:lnTo>
                  <a:lnTo>
                    <a:pt x="506" y="273"/>
                  </a:lnTo>
                  <a:lnTo>
                    <a:pt x="491" y="285"/>
                  </a:lnTo>
                  <a:lnTo>
                    <a:pt x="471" y="291"/>
                  </a:lnTo>
                  <a:lnTo>
                    <a:pt x="447" y="291"/>
                  </a:lnTo>
                  <a:lnTo>
                    <a:pt x="465" y="313"/>
                  </a:lnTo>
                  <a:lnTo>
                    <a:pt x="465" y="343"/>
                  </a:lnTo>
                  <a:lnTo>
                    <a:pt x="449" y="415"/>
                  </a:lnTo>
                  <a:lnTo>
                    <a:pt x="395" y="391"/>
                  </a:lnTo>
                  <a:lnTo>
                    <a:pt x="414" y="330"/>
                  </a:lnTo>
                  <a:lnTo>
                    <a:pt x="418" y="316"/>
                  </a:lnTo>
                  <a:lnTo>
                    <a:pt x="418" y="306"/>
                  </a:lnTo>
                  <a:lnTo>
                    <a:pt x="413" y="297"/>
                  </a:lnTo>
                  <a:lnTo>
                    <a:pt x="406" y="292"/>
                  </a:lnTo>
                  <a:lnTo>
                    <a:pt x="401" y="290"/>
                  </a:lnTo>
                  <a:lnTo>
                    <a:pt x="362" y="375"/>
                  </a:lnTo>
                  <a:lnTo>
                    <a:pt x="313" y="353"/>
                  </a:lnTo>
                  <a:lnTo>
                    <a:pt x="409" y="145"/>
                  </a:lnTo>
                  <a:close/>
                  <a:moveTo>
                    <a:pt x="440" y="208"/>
                  </a:moveTo>
                  <a:lnTo>
                    <a:pt x="419" y="252"/>
                  </a:lnTo>
                  <a:lnTo>
                    <a:pt x="429" y="257"/>
                  </a:lnTo>
                  <a:lnTo>
                    <a:pt x="440" y="260"/>
                  </a:lnTo>
                  <a:lnTo>
                    <a:pt x="449" y="258"/>
                  </a:lnTo>
                  <a:lnTo>
                    <a:pt x="458" y="253"/>
                  </a:lnTo>
                  <a:lnTo>
                    <a:pt x="464" y="245"/>
                  </a:lnTo>
                  <a:lnTo>
                    <a:pt x="466" y="234"/>
                  </a:lnTo>
                  <a:lnTo>
                    <a:pt x="466" y="226"/>
                  </a:lnTo>
                  <a:lnTo>
                    <a:pt x="461" y="219"/>
                  </a:lnTo>
                  <a:lnTo>
                    <a:pt x="452" y="213"/>
                  </a:lnTo>
                  <a:lnTo>
                    <a:pt x="440" y="208"/>
                  </a:lnTo>
                  <a:close/>
                  <a:moveTo>
                    <a:pt x="604" y="235"/>
                  </a:moveTo>
                  <a:lnTo>
                    <a:pt x="653" y="257"/>
                  </a:lnTo>
                  <a:lnTo>
                    <a:pt x="612" y="491"/>
                  </a:lnTo>
                  <a:lnTo>
                    <a:pt x="559" y="467"/>
                  </a:lnTo>
                  <a:lnTo>
                    <a:pt x="570" y="422"/>
                  </a:lnTo>
                  <a:lnTo>
                    <a:pt x="530" y="404"/>
                  </a:lnTo>
                  <a:lnTo>
                    <a:pt x="504" y="441"/>
                  </a:lnTo>
                  <a:lnTo>
                    <a:pt x="453" y="419"/>
                  </a:lnTo>
                  <a:lnTo>
                    <a:pt x="604" y="235"/>
                  </a:lnTo>
                  <a:close/>
                  <a:moveTo>
                    <a:pt x="601" y="303"/>
                  </a:moveTo>
                  <a:lnTo>
                    <a:pt x="555" y="369"/>
                  </a:lnTo>
                  <a:lnTo>
                    <a:pt x="581" y="382"/>
                  </a:lnTo>
                  <a:lnTo>
                    <a:pt x="601" y="303"/>
                  </a:lnTo>
                  <a:close/>
                  <a:moveTo>
                    <a:pt x="722" y="289"/>
                  </a:moveTo>
                  <a:lnTo>
                    <a:pt x="771" y="312"/>
                  </a:lnTo>
                  <a:lnTo>
                    <a:pt x="736" y="387"/>
                  </a:lnTo>
                  <a:lnTo>
                    <a:pt x="808" y="329"/>
                  </a:lnTo>
                  <a:lnTo>
                    <a:pt x="856" y="351"/>
                  </a:lnTo>
                  <a:lnTo>
                    <a:pt x="782" y="403"/>
                  </a:lnTo>
                  <a:lnTo>
                    <a:pt x="765" y="562"/>
                  </a:lnTo>
                  <a:lnTo>
                    <a:pt x="711" y="538"/>
                  </a:lnTo>
                  <a:lnTo>
                    <a:pt x="725" y="444"/>
                  </a:lnTo>
                  <a:lnTo>
                    <a:pt x="702" y="461"/>
                  </a:lnTo>
                  <a:lnTo>
                    <a:pt x="675" y="520"/>
                  </a:lnTo>
                  <a:lnTo>
                    <a:pt x="625" y="498"/>
                  </a:lnTo>
                  <a:lnTo>
                    <a:pt x="722" y="289"/>
                  </a:lnTo>
                  <a:close/>
                  <a:moveTo>
                    <a:pt x="911" y="376"/>
                  </a:moveTo>
                  <a:lnTo>
                    <a:pt x="959" y="399"/>
                  </a:lnTo>
                  <a:lnTo>
                    <a:pt x="917" y="633"/>
                  </a:lnTo>
                  <a:lnTo>
                    <a:pt x="865" y="608"/>
                  </a:lnTo>
                  <a:lnTo>
                    <a:pt x="876" y="563"/>
                  </a:lnTo>
                  <a:lnTo>
                    <a:pt x="837" y="545"/>
                  </a:lnTo>
                  <a:lnTo>
                    <a:pt x="810" y="583"/>
                  </a:lnTo>
                  <a:lnTo>
                    <a:pt x="760" y="560"/>
                  </a:lnTo>
                  <a:lnTo>
                    <a:pt x="911" y="376"/>
                  </a:lnTo>
                  <a:close/>
                  <a:moveTo>
                    <a:pt x="908" y="444"/>
                  </a:moveTo>
                  <a:lnTo>
                    <a:pt x="860" y="510"/>
                  </a:lnTo>
                  <a:lnTo>
                    <a:pt x="887" y="523"/>
                  </a:lnTo>
                  <a:lnTo>
                    <a:pt x="908" y="444"/>
                  </a:lnTo>
                  <a:close/>
                  <a:moveTo>
                    <a:pt x="1029" y="431"/>
                  </a:moveTo>
                  <a:lnTo>
                    <a:pt x="1079" y="455"/>
                  </a:lnTo>
                  <a:lnTo>
                    <a:pt x="1071" y="531"/>
                  </a:lnTo>
                  <a:lnTo>
                    <a:pt x="1068" y="563"/>
                  </a:lnTo>
                  <a:lnTo>
                    <a:pt x="1065" y="589"/>
                  </a:lnTo>
                  <a:lnTo>
                    <a:pt x="1067" y="591"/>
                  </a:lnTo>
                  <a:lnTo>
                    <a:pt x="1082" y="555"/>
                  </a:lnTo>
                  <a:lnTo>
                    <a:pt x="1120" y="473"/>
                  </a:lnTo>
                  <a:lnTo>
                    <a:pt x="1166" y="495"/>
                  </a:lnTo>
                  <a:lnTo>
                    <a:pt x="1070" y="703"/>
                  </a:lnTo>
                  <a:lnTo>
                    <a:pt x="1021" y="680"/>
                  </a:lnTo>
                  <a:lnTo>
                    <a:pt x="1028" y="603"/>
                  </a:lnTo>
                  <a:lnTo>
                    <a:pt x="1031" y="572"/>
                  </a:lnTo>
                  <a:lnTo>
                    <a:pt x="1035" y="545"/>
                  </a:lnTo>
                  <a:lnTo>
                    <a:pt x="1032" y="543"/>
                  </a:lnTo>
                  <a:lnTo>
                    <a:pt x="1017" y="579"/>
                  </a:lnTo>
                  <a:lnTo>
                    <a:pt x="979" y="661"/>
                  </a:lnTo>
                  <a:lnTo>
                    <a:pt x="932" y="640"/>
                  </a:lnTo>
                  <a:lnTo>
                    <a:pt x="1029" y="431"/>
                  </a:lnTo>
                  <a:close/>
                  <a:moveTo>
                    <a:pt x="1236" y="527"/>
                  </a:moveTo>
                  <a:lnTo>
                    <a:pt x="1284" y="549"/>
                  </a:lnTo>
                  <a:lnTo>
                    <a:pt x="1243" y="784"/>
                  </a:lnTo>
                  <a:lnTo>
                    <a:pt x="1190" y="759"/>
                  </a:lnTo>
                  <a:lnTo>
                    <a:pt x="1202" y="714"/>
                  </a:lnTo>
                  <a:lnTo>
                    <a:pt x="1162" y="696"/>
                  </a:lnTo>
                  <a:lnTo>
                    <a:pt x="1136" y="734"/>
                  </a:lnTo>
                  <a:lnTo>
                    <a:pt x="1085" y="711"/>
                  </a:lnTo>
                  <a:lnTo>
                    <a:pt x="1236" y="527"/>
                  </a:lnTo>
                  <a:close/>
                  <a:moveTo>
                    <a:pt x="1233" y="595"/>
                  </a:moveTo>
                  <a:lnTo>
                    <a:pt x="1186" y="661"/>
                  </a:lnTo>
                  <a:lnTo>
                    <a:pt x="1212" y="674"/>
                  </a:lnTo>
                  <a:lnTo>
                    <a:pt x="1233" y="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4146550" y="2359025"/>
              <a:ext cx="215900" cy="360362"/>
            </a:xfrm>
            <a:custGeom>
              <a:avLst/>
              <a:gdLst>
                <a:gd name="T0" fmla="*/ 20 w 541"/>
                <a:gd name="T1" fmla="*/ 715 h 904"/>
                <a:gd name="T2" fmla="*/ 234 w 541"/>
                <a:gd name="T3" fmla="*/ 798 h 904"/>
                <a:gd name="T4" fmla="*/ 172 w 541"/>
                <a:gd name="T5" fmla="*/ 829 h 904"/>
                <a:gd name="T6" fmla="*/ 191 w 541"/>
                <a:gd name="T7" fmla="*/ 904 h 904"/>
                <a:gd name="T8" fmla="*/ 67 w 541"/>
                <a:gd name="T9" fmla="*/ 763 h 904"/>
                <a:gd name="T10" fmla="*/ 147 w 541"/>
                <a:gd name="T11" fmla="*/ 780 h 904"/>
                <a:gd name="T12" fmla="*/ 47 w 541"/>
                <a:gd name="T13" fmla="*/ 644 h 904"/>
                <a:gd name="T14" fmla="*/ 93 w 541"/>
                <a:gd name="T15" fmla="*/ 543 h 904"/>
                <a:gd name="T16" fmla="*/ 136 w 541"/>
                <a:gd name="T17" fmla="*/ 524 h 904"/>
                <a:gd name="T18" fmla="*/ 178 w 541"/>
                <a:gd name="T19" fmla="*/ 537 h 904"/>
                <a:gd name="T20" fmla="*/ 202 w 541"/>
                <a:gd name="T21" fmla="*/ 562 h 904"/>
                <a:gd name="T22" fmla="*/ 210 w 541"/>
                <a:gd name="T23" fmla="*/ 603 h 904"/>
                <a:gd name="T24" fmla="*/ 196 w 541"/>
                <a:gd name="T25" fmla="*/ 645 h 904"/>
                <a:gd name="T26" fmla="*/ 261 w 541"/>
                <a:gd name="T27" fmla="*/ 729 h 904"/>
                <a:gd name="T28" fmla="*/ 108 w 541"/>
                <a:gd name="T29" fmla="*/ 610 h 904"/>
                <a:gd name="T30" fmla="*/ 159 w 541"/>
                <a:gd name="T31" fmla="*/ 618 h 904"/>
                <a:gd name="T32" fmla="*/ 160 w 541"/>
                <a:gd name="T33" fmla="*/ 595 h 904"/>
                <a:gd name="T34" fmla="*/ 145 w 541"/>
                <a:gd name="T35" fmla="*/ 581 h 904"/>
                <a:gd name="T36" fmla="*/ 127 w 541"/>
                <a:gd name="T37" fmla="*/ 580 h 904"/>
                <a:gd name="T38" fmla="*/ 115 w 541"/>
                <a:gd name="T39" fmla="*/ 594 h 904"/>
                <a:gd name="T40" fmla="*/ 111 w 541"/>
                <a:gd name="T41" fmla="*/ 485 h 904"/>
                <a:gd name="T42" fmla="*/ 345 w 541"/>
                <a:gd name="T43" fmla="*/ 520 h 904"/>
                <a:gd name="T44" fmla="*/ 111 w 541"/>
                <a:gd name="T45" fmla="*/ 485 h 904"/>
                <a:gd name="T46" fmla="*/ 179 w 541"/>
                <a:gd name="T47" fmla="*/ 313 h 904"/>
                <a:gd name="T48" fmla="*/ 394 w 541"/>
                <a:gd name="T49" fmla="*/ 396 h 904"/>
                <a:gd name="T50" fmla="*/ 332 w 541"/>
                <a:gd name="T51" fmla="*/ 428 h 904"/>
                <a:gd name="T52" fmla="*/ 351 w 541"/>
                <a:gd name="T53" fmla="*/ 503 h 904"/>
                <a:gd name="T54" fmla="*/ 228 w 541"/>
                <a:gd name="T55" fmla="*/ 361 h 904"/>
                <a:gd name="T56" fmla="*/ 308 w 541"/>
                <a:gd name="T57" fmla="*/ 378 h 904"/>
                <a:gd name="T58" fmla="*/ 208 w 541"/>
                <a:gd name="T59" fmla="*/ 242 h 904"/>
                <a:gd name="T60" fmla="*/ 305 w 541"/>
                <a:gd name="T61" fmla="*/ 223 h 904"/>
                <a:gd name="T62" fmla="*/ 262 w 541"/>
                <a:gd name="T63" fmla="*/ 105 h 904"/>
                <a:gd name="T64" fmla="*/ 479 w 541"/>
                <a:gd name="T65" fmla="*/ 184 h 904"/>
                <a:gd name="T66" fmla="*/ 361 w 541"/>
                <a:gd name="T67" fmla="*/ 231 h 904"/>
                <a:gd name="T68" fmla="*/ 441 w 541"/>
                <a:gd name="T69" fmla="*/ 277 h 904"/>
                <a:gd name="T70" fmla="*/ 208 w 541"/>
                <a:gd name="T71" fmla="*/ 242 h 904"/>
                <a:gd name="T72" fmla="*/ 305 w 541"/>
                <a:gd name="T73" fmla="*/ 0 h 904"/>
                <a:gd name="T74" fmla="*/ 519 w 541"/>
                <a:gd name="T75" fmla="*/ 83 h 904"/>
                <a:gd name="T76" fmla="*/ 457 w 541"/>
                <a:gd name="T77" fmla="*/ 114 h 904"/>
                <a:gd name="T78" fmla="*/ 476 w 541"/>
                <a:gd name="T79" fmla="*/ 190 h 904"/>
                <a:gd name="T80" fmla="*/ 352 w 541"/>
                <a:gd name="T81" fmla="*/ 48 h 904"/>
                <a:gd name="T82" fmla="*/ 432 w 541"/>
                <a:gd name="T83" fmla="*/ 6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1" h="904">
                  <a:moveTo>
                    <a:pt x="0" y="764"/>
                  </a:moveTo>
                  <a:lnTo>
                    <a:pt x="20" y="715"/>
                  </a:lnTo>
                  <a:lnTo>
                    <a:pt x="255" y="743"/>
                  </a:lnTo>
                  <a:lnTo>
                    <a:pt x="234" y="798"/>
                  </a:lnTo>
                  <a:lnTo>
                    <a:pt x="189" y="788"/>
                  </a:lnTo>
                  <a:lnTo>
                    <a:pt x="172" y="829"/>
                  </a:lnTo>
                  <a:lnTo>
                    <a:pt x="212" y="854"/>
                  </a:lnTo>
                  <a:lnTo>
                    <a:pt x="191" y="904"/>
                  </a:lnTo>
                  <a:lnTo>
                    <a:pt x="0" y="764"/>
                  </a:lnTo>
                  <a:close/>
                  <a:moveTo>
                    <a:pt x="67" y="763"/>
                  </a:moveTo>
                  <a:lnTo>
                    <a:pt x="137" y="806"/>
                  </a:lnTo>
                  <a:lnTo>
                    <a:pt x="147" y="780"/>
                  </a:lnTo>
                  <a:lnTo>
                    <a:pt x="67" y="763"/>
                  </a:lnTo>
                  <a:close/>
                  <a:moveTo>
                    <a:pt x="47" y="644"/>
                  </a:moveTo>
                  <a:lnTo>
                    <a:pt x="78" y="568"/>
                  </a:lnTo>
                  <a:lnTo>
                    <a:pt x="93" y="543"/>
                  </a:lnTo>
                  <a:lnTo>
                    <a:pt x="112" y="528"/>
                  </a:lnTo>
                  <a:lnTo>
                    <a:pt x="136" y="524"/>
                  </a:lnTo>
                  <a:lnTo>
                    <a:pt x="163" y="530"/>
                  </a:lnTo>
                  <a:lnTo>
                    <a:pt x="178" y="537"/>
                  </a:lnTo>
                  <a:lnTo>
                    <a:pt x="192" y="547"/>
                  </a:lnTo>
                  <a:lnTo>
                    <a:pt x="202" y="562"/>
                  </a:lnTo>
                  <a:lnTo>
                    <a:pt x="210" y="581"/>
                  </a:lnTo>
                  <a:lnTo>
                    <a:pt x="210" y="603"/>
                  </a:lnTo>
                  <a:lnTo>
                    <a:pt x="203" y="628"/>
                  </a:lnTo>
                  <a:lnTo>
                    <a:pt x="196" y="645"/>
                  </a:lnTo>
                  <a:lnTo>
                    <a:pt x="281" y="679"/>
                  </a:lnTo>
                  <a:lnTo>
                    <a:pt x="261" y="729"/>
                  </a:lnTo>
                  <a:lnTo>
                    <a:pt x="47" y="644"/>
                  </a:lnTo>
                  <a:close/>
                  <a:moveTo>
                    <a:pt x="108" y="610"/>
                  </a:moveTo>
                  <a:lnTo>
                    <a:pt x="155" y="628"/>
                  </a:lnTo>
                  <a:lnTo>
                    <a:pt x="159" y="618"/>
                  </a:lnTo>
                  <a:lnTo>
                    <a:pt x="162" y="606"/>
                  </a:lnTo>
                  <a:lnTo>
                    <a:pt x="160" y="595"/>
                  </a:lnTo>
                  <a:lnTo>
                    <a:pt x="155" y="587"/>
                  </a:lnTo>
                  <a:lnTo>
                    <a:pt x="145" y="581"/>
                  </a:lnTo>
                  <a:lnTo>
                    <a:pt x="136" y="579"/>
                  </a:lnTo>
                  <a:lnTo>
                    <a:pt x="127" y="580"/>
                  </a:lnTo>
                  <a:lnTo>
                    <a:pt x="120" y="586"/>
                  </a:lnTo>
                  <a:lnTo>
                    <a:pt x="115" y="594"/>
                  </a:lnTo>
                  <a:lnTo>
                    <a:pt x="108" y="610"/>
                  </a:lnTo>
                  <a:close/>
                  <a:moveTo>
                    <a:pt x="111" y="485"/>
                  </a:moveTo>
                  <a:lnTo>
                    <a:pt x="131" y="435"/>
                  </a:lnTo>
                  <a:lnTo>
                    <a:pt x="345" y="520"/>
                  </a:lnTo>
                  <a:lnTo>
                    <a:pt x="325" y="570"/>
                  </a:lnTo>
                  <a:lnTo>
                    <a:pt x="111" y="485"/>
                  </a:lnTo>
                  <a:close/>
                  <a:moveTo>
                    <a:pt x="160" y="362"/>
                  </a:moveTo>
                  <a:lnTo>
                    <a:pt x="179" y="313"/>
                  </a:lnTo>
                  <a:lnTo>
                    <a:pt x="415" y="341"/>
                  </a:lnTo>
                  <a:lnTo>
                    <a:pt x="394" y="396"/>
                  </a:lnTo>
                  <a:lnTo>
                    <a:pt x="349" y="387"/>
                  </a:lnTo>
                  <a:lnTo>
                    <a:pt x="332" y="428"/>
                  </a:lnTo>
                  <a:lnTo>
                    <a:pt x="371" y="452"/>
                  </a:lnTo>
                  <a:lnTo>
                    <a:pt x="351" y="503"/>
                  </a:lnTo>
                  <a:lnTo>
                    <a:pt x="160" y="362"/>
                  </a:lnTo>
                  <a:close/>
                  <a:moveTo>
                    <a:pt x="228" y="361"/>
                  </a:moveTo>
                  <a:lnTo>
                    <a:pt x="297" y="406"/>
                  </a:lnTo>
                  <a:lnTo>
                    <a:pt x="308" y="378"/>
                  </a:lnTo>
                  <a:lnTo>
                    <a:pt x="228" y="361"/>
                  </a:lnTo>
                  <a:close/>
                  <a:moveTo>
                    <a:pt x="208" y="242"/>
                  </a:moveTo>
                  <a:lnTo>
                    <a:pt x="228" y="193"/>
                  </a:lnTo>
                  <a:lnTo>
                    <a:pt x="305" y="223"/>
                  </a:lnTo>
                  <a:lnTo>
                    <a:pt x="242" y="155"/>
                  </a:lnTo>
                  <a:lnTo>
                    <a:pt x="262" y="105"/>
                  </a:lnTo>
                  <a:lnTo>
                    <a:pt x="318" y="176"/>
                  </a:lnTo>
                  <a:lnTo>
                    <a:pt x="479" y="184"/>
                  </a:lnTo>
                  <a:lnTo>
                    <a:pt x="456" y="240"/>
                  </a:lnTo>
                  <a:lnTo>
                    <a:pt x="361" y="231"/>
                  </a:lnTo>
                  <a:lnTo>
                    <a:pt x="379" y="253"/>
                  </a:lnTo>
                  <a:lnTo>
                    <a:pt x="441" y="277"/>
                  </a:lnTo>
                  <a:lnTo>
                    <a:pt x="422" y="327"/>
                  </a:lnTo>
                  <a:lnTo>
                    <a:pt x="208" y="242"/>
                  </a:lnTo>
                  <a:close/>
                  <a:moveTo>
                    <a:pt x="285" y="49"/>
                  </a:moveTo>
                  <a:lnTo>
                    <a:pt x="305" y="0"/>
                  </a:lnTo>
                  <a:lnTo>
                    <a:pt x="541" y="28"/>
                  </a:lnTo>
                  <a:lnTo>
                    <a:pt x="519" y="83"/>
                  </a:lnTo>
                  <a:lnTo>
                    <a:pt x="473" y="74"/>
                  </a:lnTo>
                  <a:lnTo>
                    <a:pt x="457" y="114"/>
                  </a:lnTo>
                  <a:lnTo>
                    <a:pt x="496" y="139"/>
                  </a:lnTo>
                  <a:lnTo>
                    <a:pt x="476" y="190"/>
                  </a:lnTo>
                  <a:lnTo>
                    <a:pt x="285" y="49"/>
                  </a:lnTo>
                  <a:close/>
                  <a:moveTo>
                    <a:pt x="352" y="48"/>
                  </a:moveTo>
                  <a:lnTo>
                    <a:pt x="422" y="91"/>
                  </a:lnTo>
                  <a:lnTo>
                    <a:pt x="432" y="65"/>
                  </a:lnTo>
                  <a:lnTo>
                    <a:pt x="35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250950" y="4252913"/>
              <a:ext cx="763588" cy="252412"/>
            </a:xfrm>
            <a:custGeom>
              <a:avLst/>
              <a:gdLst>
                <a:gd name="T0" fmla="*/ 113 w 1924"/>
                <a:gd name="T1" fmla="*/ 613 h 637"/>
                <a:gd name="T2" fmla="*/ 0 w 1924"/>
                <a:gd name="T3" fmla="*/ 637 h 637"/>
                <a:gd name="T4" fmla="*/ 78 w 1924"/>
                <a:gd name="T5" fmla="*/ 530 h 637"/>
                <a:gd name="T6" fmla="*/ 236 w 1924"/>
                <a:gd name="T7" fmla="*/ 504 h 637"/>
                <a:gd name="T8" fmla="*/ 228 w 1924"/>
                <a:gd name="T9" fmla="*/ 587 h 637"/>
                <a:gd name="T10" fmla="*/ 509 w 1924"/>
                <a:gd name="T11" fmla="*/ 525 h 637"/>
                <a:gd name="T12" fmla="*/ 393 w 1924"/>
                <a:gd name="T13" fmla="*/ 550 h 637"/>
                <a:gd name="T14" fmla="*/ 390 w 1924"/>
                <a:gd name="T15" fmla="*/ 462 h 637"/>
                <a:gd name="T16" fmla="*/ 699 w 1924"/>
                <a:gd name="T17" fmla="*/ 509 h 637"/>
                <a:gd name="T18" fmla="*/ 820 w 1924"/>
                <a:gd name="T19" fmla="*/ 450 h 637"/>
                <a:gd name="T20" fmla="*/ 717 w 1924"/>
                <a:gd name="T21" fmla="*/ 448 h 637"/>
                <a:gd name="T22" fmla="*/ 674 w 1924"/>
                <a:gd name="T23" fmla="*/ 312 h 637"/>
                <a:gd name="T24" fmla="*/ 737 w 1924"/>
                <a:gd name="T25" fmla="*/ 235 h 637"/>
                <a:gd name="T26" fmla="*/ 769 w 1924"/>
                <a:gd name="T27" fmla="*/ 282 h 637"/>
                <a:gd name="T28" fmla="*/ 726 w 1924"/>
                <a:gd name="T29" fmla="*/ 330 h 637"/>
                <a:gd name="T30" fmla="*/ 766 w 1924"/>
                <a:gd name="T31" fmla="*/ 418 h 637"/>
                <a:gd name="T32" fmla="*/ 820 w 1924"/>
                <a:gd name="T33" fmla="*/ 450 h 637"/>
                <a:gd name="T34" fmla="*/ 947 w 1924"/>
                <a:gd name="T35" fmla="*/ 428 h 637"/>
                <a:gd name="T36" fmla="*/ 834 w 1924"/>
                <a:gd name="T37" fmla="*/ 453 h 637"/>
                <a:gd name="T38" fmla="*/ 913 w 1924"/>
                <a:gd name="T39" fmla="*/ 347 h 637"/>
                <a:gd name="T40" fmla="*/ 1065 w 1924"/>
                <a:gd name="T41" fmla="*/ 242 h 637"/>
                <a:gd name="T42" fmla="*/ 1087 w 1924"/>
                <a:gd name="T43" fmla="*/ 254 h 637"/>
                <a:gd name="T44" fmla="*/ 1114 w 1924"/>
                <a:gd name="T45" fmla="*/ 391 h 637"/>
                <a:gd name="T46" fmla="*/ 1041 w 1924"/>
                <a:gd name="T47" fmla="*/ 275 h 637"/>
                <a:gd name="T48" fmla="*/ 970 w 1924"/>
                <a:gd name="T49" fmla="*/ 188 h 637"/>
                <a:gd name="T50" fmla="*/ 1316 w 1924"/>
                <a:gd name="T51" fmla="*/ 178 h 637"/>
                <a:gd name="T52" fmla="*/ 1305 w 1924"/>
                <a:gd name="T53" fmla="*/ 345 h 637"/>
                <a:gd name="T54" fmla="*/ 1181 w 1924"/>
                <a:gd name="T55" fmla="*/ 307 h 637"/>
                <a:gd name="T56" fmla="*/ 1170 w 1924"/>
                <a:gd name="T57" fmla="*/ 173 h 637"/>
                <a:gd name="T58" fmla="*/ 1236 w 1924"/>
                <a:gd name="T59" fmla="*/ 175 h 637"/>
                <a:gd name="T60" fmla="*/ 1218 w 1924"/>
                <a:gd name="T61" fmla="*/ 251 h 637"/>
                <a:gd name="T62" fmla="*/ 1263 w 1924"/>
                <a:gd name="T63" fmla="*/ 312 h 637"/>
                <a:gd name="T64" fmla="*/ 1280 w 1924"/>
                <a:gd name="T65" fmla="*/ 236 h 637"/>
                <a:gd name="T66" fmla="*/ 1236 w 1924"/>
                <a:gd name="T67" fmla="*/ 175 h 637"/>
                <a:gd name="T68" fmla="*/ 1394 w 1924"/>
                <a:gd name="T69" fmla="*/ 142 h 637"/>
                <a:gd name="T70" fmla="*/ 1413 w 1924"/>
                <a:gd name="T71" fmla="*/ 228 h 637"/>
                <a:gd name="T72" fmla="*/ 1381 w 1924"/>
                <a:gd name="T73" fmla="*/ 333 h 637"/>
                <a:gd name="T74" fmla="*/ 1589 w 1924"/>
                <a:gd name="T75" fmla="*/ 287 h 637"/>
                <a:gd name="T76" fmla="*/ 1651 w 1924"/>
                <a:gd name="T77" fmla="*/ 38 h 637"/>
                <a:gd name="T78" fmla="*/ 1724 w 1924"/>
                <a:gd name="T79" fmla="*/ 79 h 637"/>
                <a:gd name="T80" fmla="*/ 1688 w 1924"/>
                <a:gd name="T81" fmla="*/ 150 h 637"/>
                <a:gd name="T82" fmla="*/ 1708 w 1924"/>
                <a:gd name="T83" fmla="*/ 260 h 637"/>
                <a:gd name="T84" fmla="*/ 1666 w 1924"/>
                <a:gd name="T85" fmla="*/ 175 h 637"/>
                <a:gd name="T86" fmla="*/ 1619 w 1924"/>
                <a:gd name="T87" fmla="*/ 281 h 637"/>
                <a:gd name="T88" fmla="*/ 1654 w 1924"/>
                <a:gd name="T89" fmla="*/ 134 h 637"/>
                <a:gd name="T90" fmla="*/ 1673 w 1924"/>
                <a:gd name="T91" fmla="*/ 102 h 637"/>
                <a:gd name="T92" fmla="*/ 1646 w 1924"/>
                <a:gd name="T93" fmla="*/ 85 h 637"/>
                <a:gd name="T94" fmla="*/ 1878 w 1924"/>
                <a:gd name="T95" fmla="*/ 17 h 637"/>
                <a:gd name="T96" fmla="*/ 1915 w 1924"/>
                <a:gd name="T97" fmla="*/ 186 h 637"/>
                <a:gd name="T98" fmla="*/ 1792 w 1924"/>
                <a:gd name="T99" fmla="*/ 212 h 637"/>
                <a:gd name="T100" fmla="*/ 1750 w 1924"/>
                <a:gd name="T101" fmla="*/ 71 h 637"/>
                <a:gd name="T102" fmla="*/ 1806 w 1924"/>
                <a:gd name="T103" fmla="*/ 0 h 637"/>
                <a:gd name="T104" fmla="*/ 1801 w 1924"/>
                <a:gd name="T105" fmla="*/ 93 h 637"/>
                <a:gd name="T106" fmla="*/ 1837 w 1924"/>
                <a:gd name="T107" fmla="*/ 181 h 637"/>
                <a:gd name="T108" fmla="*/ 1870 w 1924"/>
                <a:gd name="T109" fmla="*/ 136 h 637"/>
                <a:gd name="T110" fmla="*/ 1834 w 1924"/>
                <a:gd name="T111" fmla="*/ 4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4" h="637">
                  <a:moveTo>
                    <a:pt x="8" y="400"/>
                  </a:moveTo>
                  <a:lnTo>
                    <a:pt x="61" y="388"/>
                  </a:lnTo>
                  <a:lnTo>
                    <a:pt x="170" y="600"/>
                  </a:lnTo>
                  <a:lnTo>
                    <a:pt x="113" y="613"/>
                  </a:lnTo>
                  <a:lnTo>
                    <a:pt x="95" y="569"/>
                  </a:lnTo>
                  <a:lnTo>
                    <a:pt x="52" y="579"/>
                  </a:lnTo>
                  <a:lnTo>
                    <a:pt x="54" y="625"/>
                  </a:lnTo>
                  <a:lnTo>
                    <a:pt x="0" y="637"/>
                  </a:lnTo>
                  <a:lnTo>
                    <a:pt x="8" y="400"/>
                  </a:lnTo>
                  <a:close/>
                  <a:moveTo>
                    <a:pt x="47" y="456"/>
                  </a:moveTo>
                  <a:lnTo>
                    <a:pt x="51" y="537"/>
                  </a:lnTo>
                  <a:lnTo>
                    <a:pt x="78" y="530"/>
                  </a:lnTo>
                  <a:lnTo>
                    <a:pt x="47" y="456"/>
                  </a:lnTo>
                  <a:close/>
                  <a:moveTo>
                    <a:pt x="123" y="374"/>
                  </a:moveTo>
                  <a:lnTo>
                    <a:pt x="179" y="362"/>
                  </a:lnTo>
                  <a:lnTo>
                    <a:pt x="236" y="504"/>
                  </a:lnTo>
                  <a:lnTo>
                    <a:pt x="230" y="351"/>
                  </a:lnTo>
                  <a:lnTo>
                    <a:pt x="287" y="339"/>
                  </a:lnTo>
                  <a:lnTo>
                    <a:pt x="279" y="576"/>
                  </a:lnTo>
                  <a:lnTo>
                    <a:pt x="228" y="587"/>
                  </a:lnTo>
                  <a:lnTo>
                    <a:pt x="123" y="374"/>
                  </a:lnTo>
                  <a:close/>
                  <a:moveTo>
                    <a:pt x="349" y="325"/>
                  </a:moveTo>
                  <a:lnTo>
                    <a:pt x="401" y="313"/>
                  </a:lnTo>
                  <a:lnTo>
                    <a:pt x="509" y="525"/>
                  </a:lnTo>
                  <a:lnTo>
                    <a:pt x="452" y="538"/>
                  </a:lnTo>
                  <a:lnTo>
                    <a:pt x="434" y="495"/>
                  </a:lnTo>
                  <a:lnTo>
                    <a:pt x="391" y="504"/>
                  </a:lnTo>
                  <a:lnTo>
                    <a:pt x="393" y="550"/>
                  </a:lnTo>
                  <a:lnTo>
                    <a:pt x="339" y="562"/>
                  </a:lnTo>
                  <a:lnTo>
                    <a:pt x="349" y="325"/>
                  </a:lnTo>
                  <a:close/>
                  <a:moveTo>
                    <a:pt x="387" y="381"/>
                  </a:moveTo>
                  <a:lnTo>
                    <a:pt x="390" y="462"/>
                  </a:lnTo>
                  <a:lnTo>
                    <a:pt x="419" y="456"/>
                  </a:lnTo>
                  <a:lnTo>
                    <a:pt x="387" y="381"/>
                  </a:lnTo>
                  <a:close/>
                  <a:moveTo>
                    <a:pt x="513" y="550"/>
                  </a:moveTo>
                  <a:lnTo>
                    <a:pt x="699" y="509"/>
                  </a:lnTo>
                  <a:lnTo>
                    <a:pt x="703" y="525"/>
                  </a:lnTo>
                  <a:lnTo>
                    <a:pt x="518" y="566"/>
                  </a:lnTo>
                  <a:lnTo>
                    <a:pt x="513" y="550"/>
                  </a:lnTo>
                  <a:close/>
                  <a:moveTo>
                    <a:pt x="820" y="450"/>
                  </a:moveTo>
                  <a:lnTo>
                    <a:pt x="802" y="462"/>
                  </a:lnTo>
                  <a:lnTo>
                    <a:pt x="784" y="468"/>
                  </a:lnTo>
                  <a:lnTo>
                    <a:pt x="749" y="467"/>
                  </a:lnTo>
                  <a:lnTo>
                    <a:pt x="717" y="448"/>
                  </a:lnTo>
                  <a:lnTo>
                    <a:pt x="693" y="414"/>
                  </a:lnTo>
                  <a:lnTo>
                    <a:pt x="677" y="371"/>
                  </a:lnTo>
                  <a:lnTo>
                    <a:pt x="673" y="341"/>
                  </a:lnTo>
                  <a:lnTo>
                    <a:pt x="674" y="312"/>
                  </a:lnTo>
                  <a:lnTo>
                    <a:pt x="681" y="285"/>
                  </a:lnTo>
                  <a:lnTo>
                    <a:pt x="694" y="262"/>
                  </a:lnTo>
                  <a:lnTo>
                    <a:pt x="713" y="245"/>
                  </a:lnTo>
                  <a:lnTo>
                    <a:pt x="737" y="235"/>
                  </a:lnTo>
                  <a:lnTo>
                    <a:pt x="754" y="234"/>
                  </a:lnTo>
                  <a:lnTo>
                    <a:pt x="773" y="236"/>
                  </a:lnTo>
                  <a:lnTo>
                    <a:pt x="784" y="288"/>
                  </a:lnTo>
                  <a:lnTo>
                    <a:pt x="769" y="282"/>
                  </a:lnTo>
                  <a:lnTo>
                    <a:pt x="754" y="282"/>
                  </a:lnTo>
                  <a:lnTo>
                    <a:pt x="738" y="289"/>
                  </a:lnTo>
                  <a:lnTo>
                    <a:pt x="730" y="306"/>
                  </a:lnTo>
                  <a:lnTo>
                    <a:pt x="726" y="330"/>
                  </a:lnTo>
                  <a:lnTo>
                    <a:pt x="731" y="362"/>
                  </a:lnTo>
                  <a:lnTo>
                    <a:pt x="739" y="387"/>
                  </a:lnTo>
                  <a:lnTo>
                    <a:pt x="752" y="407"/>
                  </a:lnTo>
                  <a:lnTo>
                    <a:pt x="766" y="418"/>
                  </a:lnTo>
                  <a:lnTo>
                    <a:pt x="783" y="419"/>
                  </a:lnTo>
                  <a:lnTo>
                    <a:pt x="796" y="412"/>
                  </a:lnTo>
                  <a:lnTo>
                    <a:pt x="809" y="400"/>
                  </a:lnTo>
                  <a:lnTo>
                    <a:pt x="820" y="450"/>
                  </a:lnTo>
                  <a:close/>
                  <a:moveTo>
                    <a:pt x="843" y="216"/>
                  </a:moveTo>
                  <a:lnTo>
                    <a:pt x="895" y="205"/>
                  </a:lnTo>
                  <a:lnTo>
                    <a:pt x="1004" y="417"/>
                  </a:lnTo>
                  <a:lnTo>
                    <a:pt x="947" y="428"/>
                  </a:lnTo>
                  <a:lnTo>
                    <a:pt x="929" y="386"/>
                  </a:lnTo>
                  <a:lnTo>
                    <a:pt x="886" y="395"/>
                  </a:lnTo>
                  <a:lnTo>
                    <a:pt x="888" y="442"/>
                  </a:lnTo>
                  <a:lnTo>
                    <a:pt x="834" y="453"/>
                  </a:lnTo>
                  <a:lnTo>
                    <a:pt x="843" y="216"/>
                  </a:lnTo>
                  <a:close/>
                  <a:moveTo>
                    <a:pt x="881" y="272"/>
                  </a:moveTo>
                  <a:lnTo>
                    <a:pt x="885" y="353"/>
                  </a:lnTo>
                  <a:lnTo>
                    <a:pt x="913" y="347"/>
                  </a:lnTo>
                  <a:lnTo>
                    <a:pt x="881" y="272"/>
                  </a:lnTo>
                  <a:close/>
                  <a:moveTo>
                    <a:pt x="970" y="188"/>
                  </a:moveTo>
                  <a:lnTo>
                    <a:pt x="1024" y="176"/>
                  </a:lnTo>
                  <a:lnTo>
                    <a:pt x="1065" y="242"/>
                  </a:lnTo>
                  <a:lnTo>
                    <a:pt x="1082" y="269"/>
                  </a:lnTo>
                  <a:lnTo>
                    <a:pt x="1094" y="293"/>
                  </a:lnTo>
                  <a:lnTo>
                    <a:pt x="1096" y="292"/>
                  </a:lnTo>
                  <a:lnTo>
                    <a:pt x="1087" y="254"/>
                  </a:lnTo>
                  <a:lnTo>
                    <a:pt x="1068" y="167"/>
                  </a:lnTo>
                  <a:lnTo>
                    <a:pt x="1119" y="155"/>
                  </a:lnTo>
                  <a:lnTo>
                    <a:pt x="1167" y="380"/>
                  </a:lnTo>
                  <a:lnTo>
                    <a:pt x="1114" y="391"/>
                  </a:lnTo>
                  <a:lnTo>
                    <a:pt x="1073" y="326"/>
                  </a:lnTo>
                  <a:lnTo>
                    <a:pt x="1056" y="298"/>
                  </a:lnTo>
                  <a:lnTo>
                    <a:pt x="1044" y="275"/>
                  </a:lnTo>
                  <a:lnTo>
                    <a:pt x="1041" y="275"/>
                  </a:lnTo>
                  <a:lnTo>
                    <a:pt x="1050" y="313"/>
                  </a:lnTo>
                  <a:lnTo>
                    <a:pt x="1070" y="402"/>
                  </a:lnTo>
                  <a:lnTo>
                    <a:pt x="1020" y="412"/>
                  </a:lnTo>
                  <a:lnTo>
                    <a:pt x="970" y="188"/>
                  </a:lnTo>
                  <a:close/>
                  <a:moveTo>
                    <a:pt x="1220" y="130"/>
                  </a:moveTo>
                  <a:lnTo>
                    <a:pt x="1258" y="129"/>
                  </a:lnTo>
                  <a:lnTo>
                    <a:pt x="1290" y="146"/>
                  </a:lnTo>
                  <a:lnTo>
                    <a:pt x="1316" y="178"/>
                  </a:lnTo>
                  <a:lnTo>
                    <a:pt x="1333" y="225"/>
                  </a:lnTo>
                  <a:lnTo>
                    <a:pt x="1337" y="274"/>
                  </a:lnTo>
                  <a:lnTo>
                    <a:pt x="1327" y="315"/>
                  </a:lnTo>
                  <a:lnTo>
                    <a:pt x="1305" y="345"/>
                  </a:lnTo>
                  <a:lnTo>
                    <a:pt x="1273" y="361"/>
                  </a:lnTo>
                  <a:lnTo>
                    <a:pt x="1237" y="360"/>
                  </a:lnTo>
                  <a:lnTo>
                    <a:pt x="1205" y="341"/>
                  </a:lnTo>
                  <a:lnTo>
                    <a:pt x="1181" y="307"/>
                  </a:lnTo>
                  <a:lnTo>
                    <a:pt x="1166" y="264"/>
                  </a:lnTo>
                  <a:lnTo>
                    <a:pt x="1162" y="230"/>
                  </a:lnTo>
                  <a:lnTo>
                    <a:pt x="1163" y="199"/>
                  </a:lnTo>
                  <a:lnTo>
                    <a:pt x="1170" y="173"/>
                  </a:lnTo>
                  <a:lnTo>
                    <a:pt x="1183" y="152"/>
                  </a:lnTo>
                  <a:lnTo>
                    <a:pt x="1200" y="137"/>
                  </a:lnTo>
                  <a:lnTo>
                    <a:pt x="1220" y="130"/>
                  </a:lnTo>
                  <a:close/>
                  <a:moveTo>
                    <a:pt x="1236" y="175"/>
                  </a:moveTo>
                  <a:lnTo>
                    <a:pt x="1223" y="184"/>
                  </a:lnTo>
                  <a:lnTo>
                    <a:pt x="1216" y="199"/>
                  </a:lnTo>
                  <a:lnTo>
                    <a:pt x="1213" y="221"/>
                  </a:lnTo>
                  <a:lnTo>
                    <a:pt x="1218" y="251"/>
                  </a:lnTo>
                  <a:lnTo>
                    <a:pt x="1226" y="278"/>
                  </a:lnTo>
                  <a:lnTo>
                    <a:pt x="1237" y="300"/>
                  </a:lnTo>
                  <a:lnTo>
                    <a:pt x="1249" y="310"/>
                  </a:lnTo>
                  <a:lnTo>
                    <a:pt x="1263" y="312"/>
                  </a:lnTo>
                  <a:lnTo>
                    <a:pt x="1276" y="305"/>
                  </a:lnTo>
                  <a:lnTo>
                    <a:pt x="1282" y="289"/>
                  </a:lnTo>
                  <a:lnTo>
                    <a:pt x="1283" y="265"/>
                  </a:lnTo>
                  <a:lnTo>
                    <a:pt x="1280" y="236"/>
                  </a:lnTo>
                  <a:lnTo>
                    <a:pt x="1271" y="208"/>
                  </a:lnTo>
                  <a:lnTo>
                    <a:pt x="1260" y="189"/>
                  </a:lnTo>
                  <a:lnTo>
                    <a:pt x="1247" y="177"/>
                  </a:lnTo>
                  <a:lnTo>
                    <a:pt x="1236" y="175"/>
                  </a:lnTo>
                  <a:close/>
                  <a:moveTo>
                    <a:pt x="1332" y="109"/>
                  </a:moveTo>
                  <a:lnTo>
                    <a:pt x="1459" y="80"/>
                  </a:lnTo>
                  <a:lnTo>
                    <a:pt x="1470" y="126"/>
                  </a:lnTo>
                  <a:lnTo>
                    <a:pt x="1394" y="142"/>
                  </a:lnTo>
                  <a:lnTo>
                    <a:pt x="1403" y="184"/>
                  </a:lnTo>
                  <a:lnTo>
                    <a:pt x="1474" y="168"/>
                  </a:lnTo>
                  <a:lnTo>
                    <a:pt x="1483" y="212"/>
                  </a:lnTo>
                  <a:lnTo>
                    <a:pt x="1413" y="228"/>
                  </a:lnTo>
                  <a:lnTo>
                    <a:pt x="1423" y="275"/>
                  </a:lnTo>
                  <a:lnTo>
                    <a:pt x="1499" y="259"/>
                  </a:lnTo>
                  <a:lnTo>
                    <a:pt x="1509" y="305"/>
                  </a:lnTo>
                  <a:lnTo>
                    <a:pt x="1381" y="333"/>
                  </a:lnTo>
                  <a:lnTo>
                    <a:pt x="1332" y="109"/>
                  </a:lnTo>
                  <a:close/>
                  <a:moveTo>
                    <a:pt x="1487" y="75"/>
                  </a:moveTo>
                  <a:lnTo>
                    <a:pt x="1539" y="63"/>
                  </a:lnTo>
                  <a:lnTo>
                    <a:pt x="1589" y="287"/>
                  </a:lnTo>
                  <a:lnTo>
                    <a:pt x="1536" y="298"/>
                  </a:lnTo>
                  <a:lnTo>
                    <a:pt x="1487" y="75"/>
                  </a:lnTo>
                  <a:close/>
                  <a:moveTo>
                    <a:pt x="1570" y="56"/>
                  </a:moveTo>
                  <a:lnTo>
                    <a:pt x="1651" y="38"/>
                  </a:lnTo>
                  <a:lnTo>
                    <a:pt x="1676" y="37"/>
                  </a:lnTo>
                  <a:lnTo>
                    <a:pt x="1698" y="42"/>
                  </a:lnTo>
                  <a:lnTo>
                    <a:pt x="1714" y="57"/>
                  </a:lnTo>
                  <a:lnTo>
                    <a:pt x="1724" y="79"/>
                  </a:lnTo>
                  <a:lnTo>
                    <a:pt x="1725" y="100"/>
                  </a:lnTo>
                  <a:lnTo>
                    <a:pt x="1720" y="118"/>
                  </a:lnTo>
                  <a:lnTo>
                    <a:pt x="1707" y="135"/>
                  </a:lnTo>
                  <a:lnTo>
                    <a:pt x="1688" y="150"/>
                  </a:lnTo>
                  <a:lnTo>
                    <a:pt x="1715" y="157"/>
                  </a:lnTo>
                  <a:lnTo>
                    <a:pt x="1734" y="180"/>
                  </a:lnTo>
                  <a:lnTo>
                    <a:pt x="1766" y="248"/>
                  </a:lnTo>
                  <a:lnTo>
                    <a:pt x="1708" y="260"/>
                  </a:lnTo>
                  <a:lnTo>
                    <a:pt x="1686" y="200"/>
                  </a:lnTo>
                  <a:lnTo>
                    <a:pt x="1681" y="188"/>
                  </a:lnTo>
                  <a:lnTo>
                    <a:pt x="1673" y="179"/>
                  </a:lnTo>
                  <a:lnTo>
                    <a:pt x="1666" y="175"/>
                  </a:lnTo>
                  <a:lnTo>
                    <a:pt x="1656" y="176"/>
                  </a:lnTo>
                  <a:lnTo>
                    <a:pt x="1651" y="177"/>
                  </a:lnTo>
                  <a:lnTo>
                    <a:pt x="1672" y="269"/>
                  </a:lnTo>
                  <a:lnTo>
                    <a:pt x="1619" y="281"/>
                  </a:lnTo>
                  <a:lnTo>
                    <a:pt x="1570" y="56"/>
                  </a:lnTo>
                  <a:close/>
                  <a:moveTo>
                    <a:pt x="1632" y="89"/>
                  </a:moveTo>
                  <a:lnTo>
                    <a:pt x="1643" y="136"/>
                  </a:lnTo>
                  <a:lnTo>
                    <a:pt x="1654" y="134"/>
                  </a:lnTo>
                  <a:lnTo>
                    <a:pt x="1664" y="130"/>
                  </a:lnTo>
                  <a:lnTo>
                    <a:pt x="1671" y="122"/>
                  </a:lnTo>
                  <a:lnTo>
                    <a:pt x="1674" y="113"/>
                  </a:lnTo>
                  <a:lnTo>
                    <a:pt x="1673" y="102"/>
                  </a:lnTo>
                  <a:lnTo>
                    <a:pt x="1670" y="93"/>
                  </a:lnTo>
                  <a:lnTo>
                    <a:pt x="1664" y="87"/>
                  </a:lnTo>
                  <a:lnTo>
                    <a:pt x="1656" y="84"/>
                  </a:lnTo>
                  <a:lnTo>
                    <a:pt x="1646" y="85"/>
                  </a:lnTo>
                  <a:lnTo>
                    <a:pt x="1632" y="89"/>
                  </a:lnTo>
                  <a:close/>
                  <a:moveTo>
                    <a:pt x="1806" y="0"/>
                  </a:moveTo>
                  <a:lnTo>
                    <a:pt x="1844" y="0"/>
                  </a:lnTo>
                  <a:lnTo>
                    <a:pt x="1878" y="17"/>
                  </a:lnTo>
                  <a:lnTo>
                    <a:pt x="1903" y="50"/>
                  </a:lnTo>
                  <a:lnTo>
                    <a:pt x="1919" y="96"/>
                  </a:lnTo>
                  <a:lnTo>
                    <a:pt x="1924" y="145"/>
                  </a:lnTo>
                  <a:lnTo>
                    <a:pt x="1915" y="186"/>
                  </a:lnTo>
                  <a:lnTo>
                    <a:pt x="1892" y="216"/>
                  </a:lnTo>
                  <a:lnTo>
                    <a:pt x="1860" y="231"/>
                  </a:lnTo>
                  <a:lnTo>
                    <a:pt x="1824" y="231"/>
                  </a:lnTo>
                  <a:lnTo>
                    <a:pt x="1792" y="212"/>
                  </a:lnTo>
                  <a:lnTo>
                    <a:pt x="1768" y="178"/>
                  </a:lnTo>
                  <a:lnTo>
                    <a:pt x="1752" y="134"/>
                  </a:lnTo>
                  <a:lnTo>
                    <a:pt x="1748" y="101"/>
                  </a:lnTo>
                  <a:lnTo>
                    <a:pt x="1750" y="71"/>
                  </a:lnTo>
                  <a:lnTo>
                    <a:pt x="1758" y="44"/>
                  </a:lnTo>
                  <a:lnTo>
                    <a:pt x="1770" y="23"/>
                  </a:lnTo>
                  <a:lnTo>
                    <a:pt x="1787" y="8"/>
                  </a:lnTo>
                  <a:lnTo>
                    <a:pt x="1806" y="0"/>
                  </a:lnTo>
                  <a:close/>
                  <a:moveTo>
                    <a:pt x="1822" y="46"/>
                  </a:moveTo>
                  <a:lnTo>
                    <a:pt x="1809" y="54"/>
                  </a:lnTo>
                  <a:lnTo>
                    <a:pt x="1802" y="70"/>
                  </a:lnTo>
                  <a:lnTo>
                    <a:pt x="1801" y="93"/>
                  </a:lnTo>
                  <a:lnTo>
                    <a:pt x="1805" y="121"/>
                  </a:lnTo>
                  <a:lnTo>
                    <a:pt x="1813" y="150"/>
                  </a:lnTo>
                  <a:lnTo>
                    <a:pt x="1824" y="170"/>
                  </a:lnTo>
                  <a:lnTo>
                    <a:pt x="1837" y="181"/>
                  </a:lnTo>
                  <a:lnTo>
                    <a:pt x="1850" y="184"/>
                  </a:lnTo>
                  <a:lnTo>
                    <a:pt x="1862" y="175"/>
                  </a:lnTo>
                  <a:lnTo>
                    <a:pt x="1869" y="159"/>
                  </a:lnTo>
                  <a:lnTo>
                    <a:pt x="1870" y="136"/>
                  </a:lnTo>
                  <a:lnTo>
                    <a:pt x="1866" y="108"/>
                  </a:lnTo>
                  <a:lnTo>
                    <a:pt x="1858" y="79"/>
                  </a:lnTo>
                  <a:lnTo>
                    <a:pt x="1847" y="59"/>
                  </a:lnTo>
                  <a:lnTo>
                    <a:pt x="1834" y="49"/>
                  </a:lnTo>
                  <a:lnTo>
                    <a:pt x="1822" y="46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rgbClr val="C00000"/>
                </a:solidFill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auto">
            <a:xfrm>
              <a:off x="2060575" y="3165475"/>
              <a:ext cx="276225" cy="315912"/>
            </a:xfrm>
            <a:custGeom>
              <a:avLst/>
              <a:gdLst>
                <a:gd name="T0" fmla="*/ 241 w 696"/>
                <a:gd name="T1" fmla="*/ 111 h 797"/>
                <a:gd name="T2" fmla="*/ 174 w 696"/>
                <a:gd name="T3" fmla="*/ 106 h 797"/>
                <a:gd name="T4" fmla="*/ 0 w 696"/>
                <a:gd name="T5" fmla="*/ 184 h 797"/>
                <a:gd name="T6" fmla="*/ 111 w 696"/>
                <a:gd name="T7" fmla="*/ 31 h 797"/>
                <a:gd name="T8" fmla="*/ 256 w 696"/>
                <a:gd name="T9" fmla="*/ 130 h 797"/>
                <a:gd name="T10" fmla="*/ 306 w 696"/>
                <a:gd name="T11" fmla="*/ 260 h 797"/>
                <a:gd name="T12" fmla="*/ 224 w 696"/>
                <a:gd name="T13" fmla="*/ 228 h 797"/>
                <a:gd name="T14" fmla="*/ 236 w 696"/>
                <a:gd name="T15" fmla="*/ 313 h 797"/>
                <a:gd name="T16" fmla="*/ 152 w 696"/>
                <a:gd name="T17" fmla="*/ 289 h 797"/>
                <a:gd name="T18" fmla="*/ 166 w 696"/>
                <a:gd name="T19" fmla="*/ 379 h 797"/>
                <a:gd name="T20" fmla="*/ 256 w 696"/>
                <a:gd name="T21" fmla="*/ 130 h 797"/>
                <a:gd name="T22" fmla="*/ 397 w 696"/>
                <a:gd name="T23" fmla="*/ 296 h 797"/>
                <a:gd name="T24" fmla="*/ 438 w 696"/>
                <a:gd name="T25" fmla="*/ 344 h 797"/>
                <a:gd name="T26" fmla="*/ 301 w 696"/>
                <a:gd name="T27" fmla="*/ 538 h 797"/>
                <a:gd name="T28" fmla="*/ 332 w 696"/>
                <a:gd name="T29" fmla="*/ 442 h 797"/>
                <a:gd name="T30" fmla="*/ 385 w 696"/>
                <a:gd name="T31" fmla="*/ 401 h 797"/>
                <a:gd name="T32" fmla="*/ 364 w 696"/>
                <a:gd name="T33" fmla="*/ 407 h 797"/>
                <a:gd name="T34" fmla="*/ 272 w 696"/>
                <a:gd name="T35" fmla="*/ 443 h 797"/>
                <a:gd name="T36" fmla="*/ 323 w 696"/>
                <a:gd name="T37" fmla="*/ 359 h 797"/>
                <a:gd name="T38" fmla="*/ 331 w 696"/>
                <a:gd name="T39" fmla="*/ 339 h 797"/>
                <a:gd name="T40" fmla="*/ 283 w 696"/>
                <a:gd name="T41" fmla="*/ 383 h 797"/>
                <a:gd name="T42" fmla="*/ 184 w 696"/>
                <a:gd name="T43" fmla="*/ 399 h 797"/>
                <a:gd name="T44" fmla="*/ 498 w 696"/>
                <a:gd name="T45" fmla="*/ 414 h 797"/>
                <a:gd name="T46" fmla="*/ 563 w 696"/>
                <a:gd name="T47" fmla="*/ 497 h 797"/>
                <a:gd name="T48" fmla="*/ 561 w 696"/>
                <a:gd name="T49" fmla="*/ 538 h 797"/>
                <a:gd name="T50" fmla="*/ 533 w 696"/>
                <a:gd name="T51" fmla="*/ 565 h 797"/>
                <a:gd name="T52" fmla="*/ 500 w 696"/>
                <a:gd name="T53" fmla="*/ 567 h 797"/>
                <a:gd name="T54" fmla="*/ 493 w 696"/>
                <a:gd name="T55" fmla="*/ 583 h 797"/>
                <a:gd name="T56" fmla="*/ 488 w 696"/>
                <a:gd name="T57" fmla="*/ 622 h 797"/>
                <a:gd name="T58" fmla="*/ 449 w 696"/>
                <a:gd name="T59" fmla="*/ 652 h 797"/>
                <a:gd name="T60" fmla="*/ 396 w 696"/>
                <a:gd name="T61" fmla="*/ 642 h 797"/>
                <a:gd name="T62" fmla="*/ 323 w 696"/>
                <a:gd name="T63" fmla="*/ 564 h 797"/>
                <a:gd name="T64" fmla="*/ 498 w 696"/>
                <a:gd name="T65" fmla="*/ 484 h 797"/>
                <a:gd name="T66" fmla="*/ 468 w 696"/>
                <a:gd name="T67" fmla="*/ 517 h 797"/>
                <a:gd name="T68" fmla="*/ 486 w 696"/>
                <a:gd name="T69" fmla="*/ 528 h 797"/>
                <a:gd name="T70" fmla="*/ 503 w 696"/>
                <a:gd name="T71" fmla="*/ 521 h 797"/>
                <a:gd name="T72" fmla="*/ 512 w 696"/>
                <a:gd name="T73" fmla="*/ 508 h 797"/>
                <a:gd name="T74" fmla="*/ 505 w 696"/>
                <a:gd name="T75" fmla="*/ 492 h 797"/>
                <a:gd name="T76" fmla="*/ 432 w 696"/>
                <a:gd name="T77" fmla="*/ 540 h 797"/>
                <a:gd name="T78" fmla="*/ 403 w 696"/>
                <a:gd name="T79" fmla="*/ 588 h 797"/>
                <a:gd name="T80" fmla="*/ 422 w 696"/>
                <a:gd name="T81" fmla="*/ 599 h 797"/>
                <a:gd name="T82" fmla="*/ 443 w 696"/>
                <a:gd name="T83" fmla="*/ 593 h 797"/>
                <a:gd name="T84" fmla="*/ 451 w 696"/>
                <a:gd name="T85" fmla="*/ 574 h 797"/>
                <a:gd name="T86" fmla="*/ 444 w 696"/>
                <a:gd name="T87" fmla="*/ 553 h 797"/>
                <a:gd name="T88" fmla="*/ 612 w 696"/>
                <a:gd name="T89" fmla="*/ 548 h 797"/>
                <a:gd name="T90" fmla="*/ 661 w 696"/>
                <a:gd name="T91" fmla="*/ 678 h 797"/>
                <a:gd name="T92" fmla="*/ 579 w 696"/>
                <a:gd name="T93" fmla="*/ 647 h 797"/>
                <a:gd name="T94" fmla="*/ 591 w 696"/>
                <a:gd name="T95" fmla="*/ 730 h 797"/>
                <a:gd name="T96" fmla="*/ 506 w 696"/>
                <a:gd name="T97" fmla="*/ 707 h 797"/>
                <a:gd name="T98" fmla="*/ 521 w 696"/>
                <a:gd name="T99" fmla="*/ 797 h 797"/>
                <a:gd name="T100" fmla="*/ 612 w 696"/>
                <a:gd name="T101" fmla="*/ 548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6" h="797">
                  <a:moveTo>
                    <a:pt x="147" y="0"/>
                  </a:moveTo>
                  <a:lnTo>
                    <a:pt x="241" y="111"/>
                  </a:lnTo>
                  <a:lnTo>
                    <a:pt x="205" y="142"/>
                  </a:lnTo>
                  <a:lnTo>
                    <a:pt x="174" y="106"/>
                  </a:lnTo>
                  <a:lnTo>
                    <a:pt x="35" y="225"/>
                  </a:lnTo>
                  <a:lnTo>
                    <a:pt x="0" y="184"/>
                  </a:lnTo>
                  <a:lnTo>
                    <a:pt x="140" y="65"/>
                  </a:lnTo>
                  <a:lnTo>
                    <a:pt x="111" y="31"/>
                  </a:lnTo>
                  <a:lnTo>
                    <a:pt x="147" y="0"/>
                  </a:lnTo>
                  <a:close/>
                  <a:moveTo>
                    <a:pt x="256" y="130"/>
                  </a:moveTo>
                  <a:lnTo>
                    <a:pt x="342" y="230"/>
                  </a:lnTo>
                  <a:lnTo>
                    <a:pt x="306" y="260"/>
                  </a:lnTo>
                  <a:lnTo>
                    <a:pt x="256" y="201"/>
                  </a:lnTo>
                  <a:lnTo>
                    <a:pt x="224" y="228"/>
                  </a:lnTo>
                  <a:lnTo>
                    <a:pt x="270" y="283"/>
                  </a:lnTo>
                  <a:lnTo>
                    <a:pt x="236" y="313"/>
                  </a:lnTo>
                  <a:lnTo>
                    <a:pt x="190" y="258"/>
                  </a:lnTo>
                  <a:lnTo>
                    <a:pt x="152" y="289"/>
                  </a:lnTo>
                  <a:lnTo>
                    <a:pt x="202" y="348"/>
                  </a:lnTo>
                  <a:lnTo>
                    <a:pt x="166" y="379"/>
                  </a:lnTo>
                  <a:lnTo>
                    <a:pt x="81" y="279"/>
                  </a:lnTo>
                  <a:lnTo>
                    <a:pt x="256" y="130"/>
                  </a:lnTo>
                  <a:close/>
                  <a:moveTo>
                    <a:pt x="359" y="250"/>
                  </a:moveTo>
                  <a:lnTo>
                    <a:pt x="397" y="296"/>
                  </a:lnTo>
                  <a:lnTo>
                    <a:pt x="350" y="377"/>
                  </a:lnTo>
                  <a:lnTo>
                    <a:pt x="438" y="344"/>
                  </a:lnTo>
                  <a:lnTo>
                    <a:pt x="477" y="390"/>
                  </a:lnTo>
                  <a:lnTo>
                    <a:pt x="301" y="538"/>
                  </a:lnTo>
                  <a:lnTo>
                    <a:pt x="267" y="498"/>
                  </a:lnTo>
                  <a:lnTo>
                    <a:pt x="332" y="442"/>
                  </a:lnTo>
                  <a:lnTo>
                    <a:pt x="359" y="421"/>
                  </a:lnTo>
                  <a:lnTo>
                    <a:pt x="385" y="401"/>
                  </a:lnTo>
                  <a:lnTo>
                    <a:pt x="383" y="398"/>
                  </a:lnTo>
                  <a:lnTo>
                    <a:pt x="364" y="407"/>
                  </a:lnTo>
                  <a:lnTo>
                    <a:pt x="339" y="418"/>
                  </a:lnTo>
                  <a:lnTo>
                    <a:pt x="272" y="443"/>
                  </a:lnTo>
                  <a:lnTo>
                    <a:pt x="308" y="382"/>
                  </a:lnTo>
                  <a:lnTo>
                    <a:pt x="323" y="359"/>
                  </a:lnTo>
                  <a:lnTo>
                    <a:pt x="334" y="342"/>
                  </a:lnTo>
                  <a:lnTo>
                    <a:pt x="331" y="339"/>
                  </a:lnTo>
                  <a:lnTo>
                    <a:pt x="308" y="361"/>
                  </a:lnTo>
                  <a:lnTo>
                    <a:pt x="283" y="383"/>
                  </a:lnTo>
                  <a:lnTo>
                    <a:pt x="217" y="439"/>
                  </a:lnTo>
                  <a:lnTo>
                    <a:pt x="184" y="399"/>
                  </a:lnTo>
                  <a:lnTo>
                    <a:pt x="359" y="250"/>
                  </a:lnTo>
                  <a:close/>
                  <a:moveTo>
                    <a:pt x="498" y="414"/>
                  </a:moveTo>
                  <a:lnTo>
                    <a:pt x="551" y="476"/>
                  </a:lnTo>
                  <a:lnTo>
                    <a:pt x="563" y="497"/>
                  </a:lnTo>
                  <a:lnTo>
                    <a:pt x="566" y="518"/>
                  </a:lnTo>
                  <a:lnTo>
                    <a:pt x="561" y="538"/>
                  </a:lnTo>
                  <a:lnTo>
                    <a:pt x="547" y="555"/>
                  </a:lnTo>
                  <a:lnTo>
                    <a:pt x="533" y="565"/>
                  </a:lnTo>
                  <a:lnTo>
                    <a:pt x="517" y="569"/>
                  </a:lnTo>
                  <a:lnTo>
                    <a:pt x="500" y="567"/>
                  </a:lnTo>
                  <a:lnTo>
                    <a:pt x="482" y="560"/>
                  </a:lnTo>
                  <a:lnTo>
                    <a:pt x="493" y="583"/>
                  </a:lnTo>
                  <a:lnTo>
                    <a:pt x="495" y="603"/>
                  </a:lnTo>
                  <a:lnTo>
                    <a:pt x="488" y="622"/>
                  </a:lnTo>
                  <a:lnTo>
                    <a:pt x="474" y="638"/>
                  </a:lnTo>
                  <a:lnTo>
                    <a:pt x="449" y="652"/>
                  </a:lnTo>
                  <a:lnTo>
                    <a:pt x="422" y="653"/>
                  </a:lnTo>
                  <a:lnTo>
                    <a:pt x="396" y="642"/>
                  </a:lnTo>
                  <a:lnTo>
                    <a:pt x="370" y="619"/>
                  </a:lnTo>
                  <a:lnTo>
                    <a:pt x="323" y="564"/>
                  </a:lnTo>
                  <a:lnTo>
                    <a:pt x="498" y="414"/>
                  </a:lnTo>
                  <a:close/>
                  <a:moveTo>
                    <a:pt x="498" y="484"/>
                  </a:moveTo>
                  <a:lnTo>
                    <a:pt x="465" y="512"/>
                  </a:lnTo>
                  <a:lnTo>
                    <a:pt x="468" y="517"/>
                  </a:lnTo>
                  <a:lnTo>
                    <a:pt x="477" y="523"/>
                  </a:lnTo>
                  <a:lnTo>
                    <a:pt x="486" y="528"/>
                  </a:lnTo>
                  <a:lnTo>
                    <a:pt x="495" y="527"/>
                  </a:lnTo>
                  <a:lnTo>
                    <a:pt x="503" y="521"/>
                  </a:lnTo>
                  <a:lnTo>
                    <a:pt x="509" y="515"/>
                  </a:lnTo>
                  <a:lnTo>
                    <a:pt x="512" y="508"/>
                  </a:lnTo>
                  <a:lnTo>
                    <a:pt x="510" y="500"/>
                  </a:lnTo>
                  <a:lnTo>
                    <a:pt x="505" y="492"/>
                  </a:lnTo>
                  <a:lnTo>
                    <a:pt x="498" y="484"/>
                  </a:lnTo>
                  <a:close/>
                  <a:moveTo>
                    <a:pt x="432" y="540"/>
                  </a:moveTo>
                  <a:lnTo>
                    <a:pt x="391" y="575"/>
                  </a:lnTo>
                  <a:lnTo>
                    <a:pt x="403" y="588"/>
                  </a:lnTo>
                  <a:lnTo>
                    <a:pt x="411" y="595"/>
                  </a:lnTo>
                  <a:lnTo>
                    <a:pt x="422" y="599"/>
                  </a:lnTo>
                  <a:lnTo>
                    <a:pt x="432" y="598"/>
                  </a:lnTo>
                  <a:lnTo>
                    <a:pt x="443" y="593"/>
                  </a:lnTo>
                  <a:lnTo>
                    <a:pt x="449" y="585"/>
                  </a:lnTo>
                  <a:lnTo>
                    <a:pt x="451" y="574"/>
                  </a:lnTo>
                  <a:lnTo>
                    <a:pt x="449" y="564"/>
                  </a:lnTo>
                  <a:lnTo>
                    <a:pt x="444" y="553"/>
                  </a:lnTo>
                  <a:lnTo>
                    <a:pt x="432" y="540"/>
                  </a:lnTo>
                  <a:close/>
                  <a:moveTo>
                    <a:pt x="612" y="548"/>
                  </a:moveTo>
                  <a:lnTo>
                    <a:pt x="696" y="648"/>
                  </a:lnTo>
                  <a:lnTo>
                    <a:pt x="661" y="678"/>
                  </a:lnTo>
                  <a:lnTo>
                    <a:pt x="611" y="619"/>
                  </a:lnTo>
                  <a:lnTo>
                    <a:pt x="579" y="647"/>
                  </a:lnTo>
                  <a:lnTo>
                    <a:pt x="625" y="702"/>
                  </a:lnTo>
                  <a:lnTo>
                    <a:pt x="591" y="730"/>
                  </a:lnTo>
                  <a:lnTo>
                    <a:pt x="544" y="675"/>
                  </a:lnTo>
                  <a:lnTo>
                    <a:pt x="506" y="707"/>
                  </a:lnTo>
                  <a:lnTo>
                    <a:pt x="557" y="766"/>
                  </a:lnTo>
                  <a:lnTo>
                    <a:pt x="521" y="797"/>
                  </a:lnTo>
                  <a:lnTo>
                    <a:pt x="437" y="697"/>
                  </a:lnTo>
                  <a:lnTo>
                    <a:pt x="612" y="5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8" name="Freeform 59"/>
            <p:cNvSpPr>
              <a:spLocks noEditPoints="1"/>
            </p:cNvSpPr>
            <p:nvPr/>
          </p:nvSpPr>
          <p:spPr bwMode="auto">
            <a:xfrm>
              <a:off x="1714500" y="3225800"/>
              <a:ext cx="469900" cy="398462"/>
            </a:xfrm>
            <a:custGeom>
              <a:avLst/>
              <a:gdLst>
                <a:gd name="T0" fmla="*/ 39 w 1185"/>
                <a:gd name="T1" fmla="*/ 202 h 1006"/>
                <a:gd name="T2" fmla="*/ 8 w 1185"/>
                <a:gd name="T3" fmla="*/ 180 h 1006"/>
                <a:gd name="T4" fmla="*/ 7 w 1185"/>
                <a:gd name="T5" fmla="*/ 110 h 1006"/>
                <a:gd name="T6" fmla="*/ 70 w 1185"/>
                <a:gd name="T7" fmla="*/ 22 h 1006"/>
                <a:gd name="T8" fmla="*/ 178 w 1185"/>
                <a:gd name="T9" fmla="*/ 16 h 1006"/>
                <a:gd name="T10" fmla="*/ 177 w 1185"/>
                <a:gd name="T11" fmla="*/ 96 h 1006"/>
                <a:gd name="T12" fmla="*/ 139 w 1185"/>
                <a:gd name="T13" fmla="*/ 52 h 1006"/>
                <a:gd name="T14" fmla="*/ 77 w 1185"/>
                <a:gd name="T15" fmla="*/ 92 h 1006"/>
                <a:gd name="T16" fmla="*/ 51 w 1185"/>
                <a:gd name="T17" fmla="*/ 154 h 1006"/>
                <a:gd name="T18" fmla="*/ 69 w 1185"/>
                <a:gd name="T19" fmla="*/ 166 h 1006"/>
                <a:gd name="T20" fmla="*/ 92 w 1185"/>
                <a:gd name="T21" fmla="*/ 141 h 1006"/>
                <a:gd name="T22" fmla="*/ 157 w 1185"/>
                <a:gd name="T23" fmla="*/ 137 h 1006"/>
                <a:gd name="T24" fmla="*/ 61 w 1185"/>
                <a:gd name="T25" fmla="*/ 200 h 1006"/>
                <a:gd name="T26" fmla="*/ 194 w 1185"/>
                <a:gd name="T27" fmla="*/ 224 h 1006"/>
                <a:gd name="T28" fmla="*/ 183 w 1185"/>
                <a:gd name="T29" fmla="*/ 258 h 1006"/>
                <a:gd name="T30" fmla="*/ 206 w 1185"/>
                <a:gd name="T31" fmla="*/ 268 h 1006"/>
                <a:gd name="T32" fmla="*/ 319 w 1185"/>
                <a:gd name="T33" fmla="*/ 128 h 1006"/>
                <a:gd name="T34" fmla="*/ 243 w 1185"/>
                <a:gd name="T35" fmla="*/ 308 h 1006"/>
                <a:gd name="T36" fmla="*/ 160 w 1185"/>
                <a:gd name="T37" fmla="*/ 300 h 1006"/>
                <a:gd name="T38" fmla="*/ 132 w 1185"/>
                <a:gd name="T39" fmla="*/ 225 h 1006"/>
                <a:gd name="T40" fmla="*/ 421 w 1185"/>
                <a:gd name="T41" fmla="*/ 205 h 1006"/>
                <a:gd name="T42" fmla="*/ 326 w 1185"/>
                <a:gd name="T43" fmla="*/ 422 h 1006"/>
                <a:gd name="T44" fmla="*/ 277 w 1185"/>
                <a:gd name="T45" fmla="*/ 385 h 1006"/>
                <a:gd name="T46" fmla="*/ 403 w 1185"/>
                <a:gd name="T47" fmla="*/ 270 h 1006"/>
                <a:gd name="T48" fmla="*/ 403 w 1185"/>
                <a:gd name="T49" fmla="*/ 270 h 1006"/>
                <a:gd name="T50" fmla="*/ 477 w 1185"/>
                <a:gd name="T51" fmla="*/ 464 h 1006"/>
                <a:gd name="T52" fmla="*/ 421 w 1185"/>
                <a:gd name="T53" fmla="*/ 494 h 1006"/>
                <a:gd name="T54" fmla="*/ 381 w 1185"/>
                <a:gd name="T55" fmla="*/ 463 h 1006"/>
                <a:gd name="T56" fmla="*/ 415 w 1185"/>
                <a:gd name="T57" fmla="*/ 436 h 1006"/>
                <a:gd name="T58" fmla="*/ 430 w 1185"/>
                <a:gd name="T59" fmla="*/ 435 h 1006"/>
                <a:gd name="T60" fmla="*/ 645 w 1185"/>
                <a:gd name="T61" fmla="*/ 376 h 1006"/>
                <a:gd name="T62" fmla="*/ 549 w 1185"/>
                <a:gd name="T63" fmla="*/ 592 h 1006"/>
                <a:gd name="T64" fmla="*/ 502 w 1185"/>
                <a:gd name="T65" fmla="*/ 555 h 1006"/>
                <a:gd name="T66" fmla="*/ 628 w 1185"/>
                <a:gd name="T67" fmla="*/ 441 h 1006"/>
                <a:gd name="T68" fmla="*/ 628 w 1185"/>
                <a:gd name="T69" fmla="*/ 441 h 1006"/>
                <a:gd name="T70" fmla="*/ 701 w 1185"/>
                <a:gd name="T71" fmla="*/ 635 h 1006"/>
                <a:gd name="T72" fmla="*/ 644 w 1185"/>
                <a:gd name="T73" fmla="*/ 664 h 1006"/>
                <a:gd name="T74" fmla="*/ 604 w 1185"/>
                <a:gd name="T75" fmla="*/ 634 h 1006"/>
                <a:gd name="T76" fmla="*/ 638 w 1185"/>
                <a:gd name="T77" fmla="*/ 606 h 1006"/>
                <a:gd name="T78" fmla="*/ 655 w 1185"/>
                <a:gd name="T79" fmla="*/ 605 h 1006"/>
                <a:gd name="T80" fmla="*/ 869 w 1185"/>
                <a:gd name="T81" fmla="*/ 545 h 1006"/>
                <a:gd name="T82" fmla="*/ 774 w 1185"/>
                <a:gd name="T83" fmla="*/ 762 h 1006"/>
                <a:gd name="T84" fmla="*/ 726 w 1185"/>
                <a:gd name="T85" fmla="*/ 726 h 1006"/>
                <a:gd name="T86" fmla="*/ 851 w 1185"/>
                <a:gd name="T87" fmla="*/ 611 h 1006"/>
                <a:gd name="T88" fmla="*/ 851 w 1185"/>
                <a:gd name="T89" fmla="*/ 611 h 1006"/>
                <a:gd name="T90" fmla="*/ 1056 w 1185"/>
                <a:gd name="T91" fmla="*/ 692 h 1006"/>
                <a:gd name="T92" fmla="*/ 1053 w 1185"/>
                <a:gd name="T93" fmla="*/ 756 h 1006"/>
                <a:gd name="T94" fmla="*/ 1001 w 1185"/>
                <a:gd name="T95" fmla="*/ 780 h 1006"/>
                <a:gd name="T96" fmla="*/ 984 w 1185"/>
                <a:gd name="T97" fmla="*/ 830 h 1006"/>
                <a:gd name="T98" fmla="*/ 936 w 1185"/>
                <a:gd name="T99" fmla="*/ 806 h 1006"/>
                <a:gd name="T100" fmla="*/ 943 w 1185"/>
                <a:gd name="T101" fmla="*/ 774 h 1006"/>
                <a:gd name="T102" fmla="*/ 875 w 1185"/>
                <a:gd name="T103" fmla="*/ 840 h 1006"/>
                <a:gd name="T104" fmla="*/ 987 w 1185"/>
                <a:gd name="T105" fmla="*/ 692 h 1006"/>
                <a:gd name="T106" fmla="*/ 976 w 1185"/>
                <a:gd name="T107" fmla="*/ 744 h 1006"/>
                <a:gd name="T108" fmla="*/ 1003 w 1185"/>
                <a:gd name="T109" fmla="*/ 733 h 1006"/>
                <a:gd name="T110" fmla="*/ 1006 w 1185"/>
                <a:gd name="T111" fmla="*/ 708 h 1006"/>
                <a:gd name="T112" fmla="*/ 1143 w 1185"/>
                <a:gd name="T113" fmla="*/ 754 h 1006"/>
                <a:gd name="T114" fmla="*/ 1048 w 1185"/>
                <a:gd name="T115" fmla="*/ 970 h 1006"/>
                <a:gd name="T116" fmla="*/ 1000 w 1185"/>
                <a:gd name="T117" fmla="*/ 935 h 1006"/>
                <a:gd name="T118" fmla="*/ 1125 w 1185"/>
                <a:gd name="T119" fmla="*/ 820 h 1006"/>
                <a:gd name="T120" fmla="*/ 1125 w 1185"/>
                <a:gd name="T121" fmla="*/ 82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1006">
                  <a:moveTo>
                    <a:pt x="61" y="200"/>
                  </a:moveTo>
                  <a:lnTo>
                    <a:pt x="50" y="202"/>
                  </a:lnTo>
                  <a:lnTo>
                    <a:pt x="39" y="202"/>
                  </a:lnTo>
                  <a:lnTo>
                    <a:pt x="29" y="199"/>
                  </a:lnTo>
                  <a:lnTo>
                    <a:pt x="20" y="194"/>
                  </a:lnTo>
                  <a:lnTo>
                    <a:pt x="8" y="180"/>
                  </a:lnTo>
                  <a:lnTo>
                    <a:pt x="0" y="160"/>
                  </a:lnTo>
                  <a:lnTo>
                    <a:pt x="0" y="136"/>
                  </a:lnTo>
                  <a:lnTo>
                    <a:pt x="7" y="110"/>
                  </a:lnTo>
                  <a:lnTo>
                    <a:pt x="19" y="83"/>
                  </a:lnTo>
                  <a:lnTo>
                    <a:pt x="36" y="57"/>
                  </a:lnTo>
                  <a:lnTo>
                    <a:pt x="70" y="22"/>
                  </a:lnTo>
                  <a:lnTo>
                    <a:pt x="108" y="3"/>
                  </a:lnTo>
                  <a:lnTo>
                    <a:pt x="145" y="0"/>
                  </a:lnTo>
                  <a:lnTo>
                    <a:pt x="178" y="16"/>
                  </a:lnTo>
                  <a:lnTo>
                    <a:pt x="196" y="34"/>
                  </a:lnTo>
                  <a:lnTo>
                    <a:pt x="208" y="56"/>
                  </a:lnTo>
                  <a:lnTo>
                    <a:pt x="177" y="96"/>
                  </a:lnTo>
                  <a:lnTo>
                    <a:pt x="170" y="74"/>
                  </a:lnTo>
                  <a:lnTo>
                    <a:pt x="157" y="60"/>
                  </a:lnTo>
                  <a:lnTo>
                    <a:pt x="139" y="52"/>
                  </a:lnTo>
                  <a:lnTo>
                    <a:pt x="119" y="55"/>
                  </a:lnTo>
                  <a:lnTo>
                    <a:pt x="98" y="69"/>
                  </a:lnTo>
                  <a:lnTo>
                    <a:pt x="77" y="92"/>
                  </a:lnTo>
                  <a:lnTo>
                    <a:pt x="61" y="116"/>
                  </a:lnTo>
                  <a:lnTo>
                    <a:pt x="53" y="137"/>
                  </a:lnTo>
                  <a:lnTo>
                    <a:pt x="51" y="154"/>
                  </a:lnTo>
                  <a:lnTo>
                    <a:pt x="57" y="165"/>
                  </a:lnTo>
                  <a:lnTo>
                    <a:pt x="63" y="167"/>
                  </a:lnTo>
                  <a:lnTo>
                    <a:pt x="69" y="166"/>
                  </a:lnTo>
                  <a:lnTo>
                    <a:pt x="76" y="161"/>
                  </a:lnTo>
                  <a:lnTo>
                    <a:pt x="84" y="152"/>
                  </a:lnTo>
                  <a:lnTo>
                    <a:pt x="92" y="141"/>
                  </a:lnTo>
                  <a:lnTo>
                    <a:pt x="78" y="130"/>
                  </a:lnTo>
                  <a:lnTo>
                    <a:pt x="104" y="97"/>
                  </a:lnTo>
                  <a:lnTo>
                    <a:pt x="157" y="137"/>
                  </a:lnTo>
                  <a:lnTo>
                    <a:pt x="82" y="237"/>
                  </a:lnTo>
                  <a:lnTo>
                    <a:pt x="61" y="221"/>
                  </a:lnTo>
                  <a:lnTo>
                    <a:pt x="61" y="200"/>
                  </a:lnTo>
                  <a:close/>
                  <a:moveTo>
                    <a:pt x="244" y="70"/>
                  </a:moveTo>
                  <a:lnTo>
                    <a:pt x="286" y="103"/>
                  </a:lnTo>
                  <a:lnTo>
                    <a:pt x="194" y="224"/>
                  </a:lnTo>
                  <a:lnTo>
                    <a:pt x="186" y="238"/>
                  </a:lnTo>
                  <a:lnTo>
                    <a:pt x="182" y="248"/>
                  </a:lnTo>
                  <a:lnTo>
                    <a:pt x="183" y="258"/>
                  </a:lnTo>
                  <a:lnTo>
                    <a:pt x="188" y="265"/>
                  </a:lnTo>
                  <a:lnTo>
                    <a:pt x="196" y="269"/>
                  </a:lnTo>
                  <a:lnTo>
                    <a:pt x="206" y="268"/>
                  </a:lnTo>
                  <a:lnTo>
                    <a:pt x="215" y="262"/>
                  </a:lnTo>
                  <a:lnTo>
                    <a:pt x="225" y="251"/>
                  </a:lnTo>
                  <a:lnTo>
                    <a:pt x="319" y="128"/>
                  </a:lnTo>
                  <a:lnTo>
                    <a:pt x="362" y="160"/>
                  </a:lnTo>
                  <a:lnTo>
                    <a:pt x="266" y="286"/>
                  </a:lnTo>
                  <a:lnTo>
                    <a:pt x="243" y="308"/>
                  </a:lnTo>
                  <a:lnTo>
                    <a:pt x="216" y="319"/>
                  </a:lnTo>
                  <a:lnTo>
                    <a:pt x="189" y="316"/>
                  </a:lnTo>
                  <a:lnTo>
                    <a:pt x="160" y="300"/>
                  </a:lnTo>
                  <a:lnTo>
                    <a:pt x="138" y="278"/>
                  </a:lnTo>
                  <a:lnTo>
                    <a:pt x="129" y="252"/>
                  </a:lnTo>
                  <a:lnTo>
                    <a:pt x="132" y="225"/>
                  </a:lnTo>
                  <a:lnTo>
                    <a:pt x="148" y="196"/>
                  </a:lnTo>
                  <a:lnTo>
                    <a:pt x="244" y="70"/>
                  </a:lnTo>
                  <a:close/>
                  <a:moveTo>
                    <a:pt x="421" y="205"/>
                  </a:moveTo>
                  <a:lnTo>
                    <a:pt x="463" y="238"/>
                  </a:lnTo>
                  <a:lnTo>
                    <a:pt x="372" y="457"/>
                  </a:lnTo>
                  <a:lnTo>
                    <a:pt x="326" y="422"/>
                  </a:lnTo>
                  <a:lnTo>
                    <a:pt x="347" y="381"/>
                  </a:lnTo>
                  <a:lnTo>
                    <a:pt x="312" y="354"/>
                  </a:lnTo>
                  <a:lnTo>
                    <a:pt x="277" y="385"/>
                  </a:lnTo>
                  <a:lnTo>
                    <a:pt x="234" y="351"/>
                  </a:lnTo>
                  <a:lnTo>
                    <a:pt x="421" y="205"/>
                  </a:lnTo>
                  <a:close/>
                  <a:moveTo>
                    <a:pt x="403" y="270"/>
                  </a:moveTo>
                  <a:lnTo>
                    <a:pt x="343" y="326"/>
                  </a:lnTo>
                  <a:lnTo>
                    <a:pt x="366" y="343"/>
                  </a:lnTo>
                  <a:lnTo>
                    <a:pt x="403" y="270"/>
                  </a:lnTo>
                  <a:close/>
                  <a:moveTo>
                    <a:pt x="538" y="295"/>
                  </a:moveTo>
                  <a:lnTo>
                    <a:pt x="581" y="327"/>
                  </a:lnTo>
                  <a:lnTo>
                    <a:pt x="477" y="464"/>
                  </a:lnTo>
                  <a:lnTo>
                    <a:pt x="459" y="484"/>
                  </a:lnTo>
                  <a:lnTo>
                    <a:pt x="440" y="494"/>
                  </a:lnTo>
                  <a:lnTo>
                    <a:pt x="421" y="494"/>
                  </a:lnTo>
                  <a:lnTo>
                    <a:pt x="401" y="483"/>
                  </a:lnTo>
                  <a:lnTo>
                    <a:pt x="390" y="474"/>
                  </a:lnTo>
                  <a:lnTo>
                    <a:pt x="381" y="463"/>
                  </a:lnTo>
                  <a:lnTo>
                    <a:pt x="409" y="426"/>
                  </a:lnTo>
                  <a:lnTo>
                    <a:pt x="411" y="433"/>
                  </a:lnTo>
                  <a:lnTo>
                    <a:pt x="415" y="436"/>
                  </a:lnTo>
                  <a:lnTo>
                    <a:pt x="420" y="438"/>
                  </a:lnTo>
                  <a:lnTo>
                    <a:pt x="425" y="438"/>
                  </a:lnTo>
                  <a:lnTo>
                    <a:pt x="430" y="435"/>
                  </a:lnTo>
                  <a:lnTo>
                    <a:pt x="437" y="428"/>
                  </a:lnTo>
                  <a:lnTo>
                    <a:pt x="538" y="295"/>
                  </a:lnTo>
                  <a:close/>
                  <a:moveTo>
                    <a:pt x="645" y="376"/>
                  </a:moveTo>
                  <a:lnTo>
                    <a:pt x="688" y="407"/>
                  </a:lnTo>
                  <a:lnTo>
                    <a:pt x="596" y="628"/>
                  </a:lnTo>
                  <a:lnTo>
                    <a:pt x="549" y="592"/>
                  </a:lnTo>
                  <a:lnTo>
                    <a:pt x="572" y="551"/>
                  </a:lnTo>
                  <a:lnTo>
                    <a:pt x="536" y="524"/>
                  </a:lnTo>
                  <a:lnTo>
                    <a:pt x="502" y="555"/>
                  </a:lnTo>
                  <a:lnTo>
                    <a:pt x="458" y="522"/>
                  </a:lnTo>
                  <a:lnTo>
                    <a:pt x="645" y="376"/>
                  </a:lnTo>
                  <a:close/>
                  <a:moveTo>
                    <a:pt x="628" y="441"/>
                  </a:moveTo>
                  <a:lnTo>
                    <a:pt x="567" y="496"/>
                  </a:lnTo>
                  <a:lnTo>
                    <a:pt x="591" y="514"/>
                  </a:lnTo>
                  <a:lnTo>
                    <a:pt x="628" y="441"/>
                  </a:lnTo>
                  <a:close/>
                  <a:moveTo>
                    <a:pt x="762" y="464"/>
                  </a:moveTo>
                  <a:lnTo>
                    <a:pt x="806" y="497"/>
                  </a:lnTo>
                  <a:lnTo>
                    <a:pt x="701" y="635"/>
                  </a:lnTo>
                  <a:lnTo>
                    <a:pt x="682" y="654"/>
                  </a:lnTo>
                  <a:lnTo>
                    <a:pt x="664" y="664"/>
                  </a:lnTo>
                  <a:lnTo>
                    <a:pt x="644" y="664"/>
                  </a:lnTo>
                  <a:lnTo>
                    <a:pt x="624" y="653"/>
                  </a:lnTo>
                  <a:lnTo>
                    <a:pt x="614" y="644"/>
                  </a:lnTo>
                  <a:lnTo>
                    <a:pt x="604" y="634"/>
                  </a:lnTo>
                  <a:lnTo>
                    <a:pt x="633" y="597"/>
                  </a:lnTo>
                  <a:lnTo>
                    <a:pt x="635" y="602"/>
                  </a:lnTo>
                  <a:lnTo>
                    <a:pt x="638" y="606"/>
                  </a:lnTo>
                  <a:lnTo>
                    <a:pt x="643" y="609"/>
                  </a:lnTo>
                  <a:lnTo>
                    <a:pt x="649" y="608"/>
                  </a:lnTo>
                  <a:lnTo>
                    <a:pt x="655" y="605"/>
                  </a:lnTo>
                  <a:lnTo>
                    <a:pt x="660" y="598"/>
                  </a:lnTo>
                  <a:lnTo>
                    <a:pt x="762" y="464"/>
                  </a:lnTo>
                  <a:close/>
                  <a:moveTo>
                    <a:pt x="869" y="545"/>
                  </a:moveTo>
                  <a:lnTo>
                    <a:pt x="911" y="578"/>
                  </a:lnTo>
                  <a:lnTo>
                    <a:pt x="820" y="797"/>
                  </a:lnTo>
                  <a:lnTo>
                    <a:pt x="774" y="762"/>
                  </a:lnTo>
                  <a:lnTo>
                    <a:pt x="795" y="721"/>
                  </a:lnTo>
                  <a:lnTo>
                    <a:pt x="760" y="694"/>
                  </a:lnTo>
                  <a:lnTo>
                    <a:pt x="726" y="726"/>
                  </a:lnTo>
                  <a:lnTo>
                    <a:pt x="682" y="692"/>
                  </a:lnTo>
                  <a:lnTo>
                    <a:pt x="869" y="545"/>
                  </a:lnTo>
                  <a:close/>
                  <a:moveTo>
                    <a:pt x="851" y="611"/>
                  </a:moveTo>
                  <a:lnTo>
                    <a:pt x="791" y="666"/>
                  </a:lnTo>
                  <a:lnTo>
                    <a:pt x="814" y="684"/>
                  </a:lnTo>
                  <a:lnTo>
                    <a:pt x="851" y="611"/>
                  </a:lnTo>
                  <a:close/>
                  <a:moveTo>
                    <a:pt x="972" y="623"/>
                  </a:moveTo>
                  <a:lnTo>
                    <a:pt x="1038" y="674"/>
                  </a:lnTo>
                  <a:lnTo>
                    <a:pt x="1056" y="692"/>
                  </a:lnTo>
                  <a:lnTo>
                    <a:pt x="1065" y="713"/>
                  </a:lnTo>
                  <a:lnTo>
                    <a:pt x="1065" y="735"/>
                  </a:lnTo>
                  <a:lnTo>
                    <a:pt x="1053" y="756"/>
                  </a:lnTo>
                  <a:lnTo>
                    <a:pt x="1039" y="770"/>
                  </a:lnTo>
                  <a:lnTo>
                    <a:pt x="1021" y="779"/>
                  </a:lnTo>
                  <a:lnTo>
                    <a:pt x="1001" y="780"/>
                  </a:lnTo>
                  <a:lnTo>
                    <a:pt x="976" y="775"/>
                  </a:lnTo>
                  <a:lnTo>
                    <a:pt x="989" y="801"/>
                  </a:lnTo>
                  <a:lnTo>
                    <a:pt x="984" y="830"/>
                  </a:lnTo>
                  <a:lnTo>
                    <a:pt x="952" y="898"/>
                  </a:lnTo>
                  <a:lnTo>
                    <a:pt x="905" y="862"/>
                  </a:lnTo>
                  <a:lnTo>
                    <a:pt x="936" y="806"/>
                  </a:lnTo>
                  <a:lnTo>
                    <a:pt x="943" y="793"/>
                  </a:lnTo>
                  <a:lnTo>
                    <a:pt x="945" y="783"/>
                  </a:lnTo>
                  <a:lnTo>
                    <a:pt x="943" y="774"/>
                  </a:lnTo>
                  <a:lnTo>
                    <a:pt x="936" y="767"/>
                  </a:lnTo>
                  <a:lnTo>
                    <a:pt x="932" y="764"/>
                  </a:lnTo>
                  <a:lnTo>
                    <a:pt x="875" y="840"/>
                  </a:lnTo>
                  <a:lnTo>
                    <a:pt x="833" y="807"/>
                  </a:lnTo>
                  <a:lnTo>
                    <a:pt x="972" y="623"/>
                  </a:lnTo>
                  <a:close/>
                  <a:moveTo>
                    <a:pt x="987" y="692"/>
                  </a:moveTo>
                  <a:lnTo>
                    <a:pt x="958" y="731"/>
                  </a:lnTo>
                  <a:lnTo>
                    <a:pt x="967" y="738"/>
                  </a:lnTo>
                  <a:lnTo>
                    <a:pt x="976" y="744"/>
                  </a:lnTo>
                  <a:lnTo>
                    <a:pt x="987" y="744"/>
                  </a:lnTo>
                  <a:lnTo>
                    <a:pt x="995" y="741"/>
                  </a:lnTo>
                  <a:lnTo>
                    <a:pt x="1003" y="733"/>
                  </a:lnTo>
                  <a:lnTo>
                    <a:pt x="1008" y="724"/>
                  </a:lnTo>
                  <a:lnTo>
                    <a:pt x="1009" y="715"/>
                  </a:lnTo>
                  <a:lnTo>
                    <a:pt x="1006" y="708"/>
                  </a:lnTo>
                  <a:lnTo>
                    <a:pt x="999" y="700"/>
                  </a:lnTo>
                  <a:lnTo>
                    <a:pt x="987" y="692"/>
                  </a:lnTo>
                  <a:close/>
                  <a:moveTo>
                    <a:pt x="1143" y="754"/>
                  </a:moveTo>
                  <a:lnTo>
                    <a:pt x="1185" y="786"/>
                  </a:lnTo>
                  <a:lnTo>
                    <a:pt x="1095" y="1006"/>
                  </a:lnTo>
                  <a:lnTo>
                    <a:pt x="1048" y="970"/>
                  </a:lnTo>
                  <a:lnTo>
                    <a:pt x="1069" y="929"/>
                  </a:lnTo>
                  <a:lnTo>
                    <a:pt x="1034" y="903"/>
                  </a:lnTo>
                  <a:lnTo>
                    <a:pt x="1000" y="935"/>
                  </a:lnTo>
                  <a:lnTo>
                    <a:pt x="956" y="901"/>
                  </a:lnTo>
                  <a:lnTo>
                    <a:pt x="1143" y="754"/>
                  </a:lnTo>
                  <a:close/>
                  <a:moveTo>
                    <a:pt x="1125" y="820"/>
                  </a:moveTo>
                  <a:lnTo>
                    <a:pt x="1065" y="874"/>
                  </a:lnTo>
                  <a:lnTo>
                    <a:pt x="1088" y="892"/>
                  </a:lnTo>
                  <a:lnTo>
                    <a:pt x="1125" y="8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69" name="Freeform 60"/>
            <p:cNvSpPr>
              <a:spLocks noEditPoints="1"/>
            </p:cNvSpPr>
            <p:nvPr/>
          </p:nvSpPr>
          <p:spPr bwMode="auto">
            <a:xfrm>
              <a:off x="4979988" y="2989263"/>
              <a:ext cx="407988" cy="382587"/>
            </a:xfrm>
            <a:custGeom>
              <a:avLst/>
              <a:gdLst>
                <a:gd name="T0" fmla="*/ 186 w 1029"/>
                <a:gd name="T1" fmla="*/ 808 h 962"/>
                <a:gd name="T2" fmla="*/ 224 w 1029"/>
                <a:gd name="T3" fmla="*/ 844 h 962"/>
                <a:gd name="T4" fmla="*/ 211 w 1029"/>
                <a:gd name="T5" fmla="*/ 822 h 962"/>
                <a:gd name="T6" fmla="*/ 122 w 1029"/>
                <a:gd name="T7" fmla="*/ 709 h 962"/>
                <a:gd name="T8" fmla="*/ 289 w 1029"/>
                <a:gd name="T9" fmla="*/ 868 h 962"/>
                <a:gd name="T10" fmla="*/ 169 w 1029"/>
                <a:gd name="T11" fmla="*/ 833 h 962"/>
                <a:gd name="T12" fmla="*/ 118 w 1029"/>
                <a:gd name="T13" fmla="*/ 786 h 962"/>
                <a:gd name="T14" fmla="*/ 137 w 1029"/>
                <a:gd name="T15" fmla="*/ 813 h 962"/>
                <a:gd name="T16" fmla="*/ 228 w 1029"/>
                <a:gd name="T17" fmla="*/ 925 h 962"/>
                <a:gd name="T18" fmla="*/ 0 w 1029"/>
                <a:gd name="T19" fmla="*/ 825 h 962"/>
                <a:gd name="T20" fmla="*/ 118 w 1029"/>
                <a:gd name="T21" fmla="*/ 856 h 962"/>
                <a:gd name="T22" fmla="*/ 165 w 1029"/>
                <a:gd name="T23" fmla="*/ 900 h 962"/>
                <a:gd name="T24" fmla="*/ 153 w 1029"/>
                <a:gd name="T25" fmla="*/ 880 h 962"/>
                <a:gd name="T26" fmla="*/ 61 w 1029"/>
                <a:gd name="T27" fmla="*/ 766 h 962"/>
                <a:gd name="T28" fmla="*/ 208 w 1029"/>
                <a:gd name="T29" fmla="*/ 628 h 962"/>
                <a:gd name="T30" fmla="*/ 449 w 1029"/>
                <a:gd name="T31" fmla="*/ 717 h 962"/>
                <a:gd name="T32" fmla="*/ 369 w 1029"/>
                <a:gd name="T33" fmla="*/ 729 h 962"/>
                <a:gd name="T34" fmla="*/ 363 w 1029"/>
                <a:gd name="T35" fmla="*/ 798 h 962"/>
                <a:gd name="T36" fmla="*/ 208 w 1029"/>
                <a:gd name="T37" fmla="*/ 628 h 962"/>
                <a:gd name="T38" fmla="*/ 314 w 1029"/>
                <a:gd name="T39" fmla="*/ 724 h 962"/>
                <a:gd name="T40" fmla="*/ 270 w 1029"/>
                <a:gd name="T41" fmla="*/ 655 h 962"/>
                <a:gd name="T42" fmla="*/ 338 w 1029"/>
                <a:gd name="T43" fmla="*/ 505 h 962"/>
                <a:gd name="T44" fmla="*/ 366 w 1029"/>
                <a:gd name="T45" fmla="*/ 478 h 962"/>
                <a:gd name="T46" fmla="*/ 457 w 1029"/>
                <a:gd name="T47" fmla="*/ 564 h 962"/>
                <a:gd name="T48" fmla="*/ 490 w 1029"/>
                <a:gd name="T49" fmla="*/ 677 h 962"/>
                <a:gd name="T50" fmla="*/ 294 w 1029"/>
                <a:gd name="T51" fmla="*/ 546 h 962"/>
                <a:gd name="T52" fmla="*/ 496 w 1029"/>
                <a:gd name="T53" fmla="*/ 354 h 962"/>
                <a:gd name="T54" fmla="*/ 657 w 1029"/>
                <a:gd name="T55" fmla="*/ 519 h 962"/>
                <a:gd name="T56" fmla="*/ 587 w 1029"/>
                <a:gd name="T57" fmla="*/ 523 h 962"/>
                <a:gd name="T58" fmla="*/ 572 w 1029"/>
                <a:gd name="T59" fmla="*/ 599 h 962"/>
                <a:gd name="T60" fmla="*/ 520 w 1029"/>
                <a:gd name="T61" fmla="*/ 419 h 962"/>
                <a:gd name="T62" fmla="*/ 585 w 1029"/>
                <a:gd name="T63" fmla="*/ 468 h 962"/>
                <a:gd name="T64" fmla="*/ 553 w 1029"/>
                <a:gd name="T65" fmla="*/ 301 h 962"/>
                <a:gd name="T66" fmla="*/ 680 w 1029"/>
                <a:gd name="T67" fmla="*/ 302 h 962"/>
                <a:gd name="T68" fmla="*/ 685 w 1029"/>
                <a:gd name="T69" fmla="*/ 176 h 962"/>
                <a:gd name="T70" fmla="*/ 805 w 1029"/>
                <a:gd name="T71" fmla="*/ 379 h 962"/>
                <a:gd name="T72" fmla="*/ 724 w 1029"/>
                <a:gd name="T73" fmla="*/ 292 h 962"/>
                <a:gd name="T74" fmla="*/ 700 w 1029"/>
                <a:gd name="T75" fmla="*/ 270 h 962"/>
                <a:gd name="T76" fmla="*/ 721 w 1029"/>
                <a:gd name="T77" fmla="*/ 312 h 962"/>
                <a:gd name="T78" fmla="*/ 687 w 1029"/>
                <a:gd name="T79" fmla="*/ 344 h 962"/>
                <a:gd name="T80" fmla="*/ 645 w 1029"/>
                <a:gd name="T81" fmla="*/ 320 h 962"/>
                <a:gd name="T82" fmla="*/ 666 w 1029"/>
                <a:gd name="T83" fmla="*/ 344 h 962"/>
                <a:gd name="T84" fmla="*/ 749 w 1029"/>
                <a:gd name="T85" fmla="*/ 432 h 962"/>
                <a:gd name="T86" fmla="*/ 553 w 1029"/>
                <a:gd name="T87" fmla="*/ 301 h 962"/>
                <a:gd name="T88" fmla="*/ 767 w 1029"/>
                <a:gd name="T89" fmla="*/ 99 h 962"/>
                <a:gd name="T90" fmla="*/ 815 w 1029"/>
                <a:gd name="T91" fmla="*/ 77 h 962"/>
                <a:gd name="T92" fmla="*/ 860 w 1029"/>
                <a:gd name="T93" fmla="*/ 100 h 962"/>
                <a:gd name="T94" fmla="*/ 879 w 1029"/>
                <a:gd name="T95" fmla="*/ 127 h 962"/>
                <a:gd name="T96" fmla="*/ 880 w 1029"/>
                <a:gd name="T97" fmla="*/ 165 h 962"/>
                <a:gd name="T98" fmla="*/ 855 w 1029"/>
                <a:gd name="T99" fmla="*/ 205 h 962"/>
                <a:gd name="T100" fmla="*/ 904 w 1029"/>
                <a:gd name="T101" fmla="*/ 284 h 962"/>
                <a:gd name="T102" fmla="*/ 707 w 1029"/>
                <a:gd name="T103" fmla="*/ 155 h 962"/>
                <a:gd name="T104" fmla="*/ 811 w 1029"/>
                <a:gd name="T105" fmla="*/ 185 h 962"/>
                <a:gd name="T106" fmla="*/ 828 w 1029"/>
                <a:gd name="T107" fmla="*/ 168 h 962"/>
                <a:gd name="T108" fmla="*/ 829 w 1029"/>
                <a:gd name="T109" fmla="*/ 148 h 962"/>
                <a:gd name="T110" fmla="*/ 815 w 1029"/>
                <a:gd name="T111" fmla="*/ 132 h 962"/>
                <a:gd name="T112" fmla="*/ 798 w 1029"/>
                <a:gd name="T113" fmla="*/ 132 h 962"/>
                <a:gd name="T114" fmla="*/ 777 w 1029"/>
                <a:gd name="T115" fmla="*/ 149 h 962"/>
                <a:gd name="T116" fmla="*/ 871 w 1029"/>
                <a:gd name="T117" fmla="*/ 0 h 962"/>
                <a:gd name="T118" fmla="*/ 990 w 1029"/>
                <a:gd name="T119" fmla="*/ 204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9" h="962">
                  <a:moveTo>
                    <a:pt x="100" y="730"/>
                  </a:moveTo>
                  <a:lnTo>
                    <a:pt x="186" y="808"/>
                  </a:lnTo>
                  <a:lnTo>
                    <a:pt x="209" y="827"/>
                  </a:lnTo>
                  <a:lnTo>
                    <a:pt x="224" y="844"/>
                  </a:lnTo>
                  <a:lnTo>
                    <a:pt x="228" y="842"/>
                  </a:lnTo>
                  <a:lnTo>
                    <a:pt x="211" y="822"/>
                  </a:lnTo>
                  <a:lnTo>
                    <a:pt x="186" y="792"/>
                  </a:lnTo>
                  <a:lnTo>
                    <a:pt x="122" y="709"/>
                  </a:lnTo>
                  <a:lnTo>
                    <a:pt x="161" y="672"/>
                  </a:lnTo>
                  <a:lnTo>
                    <a:pt x="289" y="868"/>
                  </a:lnTo>
                  <a:lnTo>
                    <a:pt x="250" y="905"/>
                  </a:lnTo>
                  <a:lnTo>
                    <a:pt x="169" y="833"/>
                  </a:lnTo>
                  <a:lnTo>
                    <a:pt x="140" y="806"/>
                  </a:lnTo>
                  <a:lnTo>
                    <a:pt x="118" y="786"/>
                  </a:lnTo>
                  <a:lnTo>
                    <a:pt x="116" y="788"/>
                  </a:lnTo>
                  <a:lnTo>
                    <a:pt x="137" y="813"/>
                  </a:lnTo>
                  <a:lnTo>
                    <a:pt x="159" y="841"/>
                  </a:lnTo>
                  <a:lnTo>
                    <a:pt x="228" y="925"/>
                  </a:lnTo>
                  <a:lnTo>
                    <a:pt x="189" y="962"/>
                  </a:lnTo>
                  <a:lnTo>
                    <a:pt x="0" y="825"/>
                  </a:lnTo>
                  <a:lnTo>
                    <a:pt x="40" y="787"/>
                  </a:lnTo>
                  <a:lnTo>
                    <a:pt x="118" y="856"/>
                  </a:lnTo>
                  <a:lnTo>
                    <a:pt x="147" y="882"/>
                  </a:lnTo>
                  <a:lnTo>
                    <a:pt x="165" y="900"/>
                  </a:lnTo>
                  <a:lnTo>
                    <a:pt x="169" y="898"/>
                  </a:lnTo>
                  <a:lnTo>
                    <a:pt x="153" y="880"/>
                  </a:lnTo>
                  <a:lnTo>
                    <a:pt x="134" y="858"/>
                  </a:lnTo>
                  <a:lnTo>
                    <a:pt x="61" y="766"/>
                  </a:lnTo>
                  <a:lnTo>
                    <a:pt x="100" y="730"/>
                  </a:lnTo>
                  <a:close/>
                  <a:moveTo>
                    <a:pt x="208" y="628"/>
                  </a:moveTo>
                  <a:lnTo>
                    <a:pt x="247" y="591"/>
                  </a:lnTo>
                  <a:lnTo>
                    <a:pt x="449" y="717"/>
                  </a:lnTo>
                  <a:lnTo>
                    <a:pt x="406" y="757"/>
                  </a:lnTo>
                  <a:lnTo>
                    <a:pt x="369" y="729"/>
                  </a:lnTo>
                  <a:lnTo>
                    <a:pt x="337" y="759"/>
                  </a:lnTo>
                  <a:lnTo>
                    <a:pt x="363" y="798"/>
                  </a:lnTo>
                  <a:lnTo>
                    <a:pt x="322" y="836"/>
                  </a:lnTo>
                  <a:lnTo>
                    <a:pt x="208" y="628"/>
                  </a:lnTo>
                  <a:close/>
                  <a:moveTo>
                    <a:pt x="270" y="655"/>
                  </a:moveTo>
                  <a:lnTo>
                    <a:pt x="314" y="724"/>
                  </a:lnTo>
                  <a:lnTo>
                    <a:pt x="335" y="704"/>
                  </a:lnTo>
                  <a:lnTo>
                    <a:pt x="270" y="655"/>
                  </a:lnTo>
                  <a:close/>
                  <a:moveTo>
                    <a:pt x="294" y="546"/>
                  </a:moveTo>
                  <a:lnTo>
                    <a:pt x="338" y="505"/>
                  </a:lnTo>
                  <a:lnTo>
                    <a:pt x="403" y="544"/>
                  </a:lnTo>
                  <a:lnTo>
                    <a:pt x="366" y="478"/>
                  </a:lnTo>
                  <a:lnTo>
                    <a:pt x="411" y="436"/>
                  </a:lnTo>
                  <a:lnTo>
                    <a:pt x="457" y="564"/>
                  </a:lnTo>
                  <a:lnTo>
                    <a:pt x="529" y="640"/>
                  </a:lnTo>
                  <a:lnTo>
                    <a:pt x="490" y="677"/>
                  </a:lnTo>
                  <a:lnTo>
                    <a:pt x="418" y="601"/>
                  </a:lnTo>
                  <a:lnTo>
                    <a:pt x="294" y="546"/>
                  </a:lnTo>
                  <a:close/>
                  <a:moveTo>
                    <a:pt x="459" y="391"/>
                  </a:moveTo>
                  <a:lnTo>
                    <a:pt x="496" y="354"/>
                  </a:lnTo>
                  <a:lnTo>
                    <a:pt x="699" y="479"/>
                  </a:lnTo>
                  <a:lnTo>
                    <a:pt x="657" y="519"/>
                  </a:lnTo>
                  <a:lnTo>
                    <a:pt x="619" y="492"/>
                  </a:lnTo>
                  <a:lnTo>
                    <a:pt x="587" y="523"/>
                  </a:lnTo>
                  <a:lnTo>
                    <a:pt x="612" y="562"/>
                  </a:lnTo>
                  <a:lnTo>
                    <a:pt x="572" y="599"/>
                  </a:lnTo>
                  <a:lnTo>
                    <a:pt x="459" y="391"/>
                  </a:lnTo>
                  <a:close/>
                  <a:moveTo>
                    <a:pt x="520" y="419"/>
                  </a:moveTo>
                  <a:lnTo>
                    <a:pt x="564" y="487"/>
                  </a:lnTo>
                  <a:lnTo>
                    <a:pt x="585" y="468"/>
                  </a:lnTo>
                  <a:lnTo>
                    <a:pt x="520" y="419"/>
                  </a:lnTo>
                  <a:close/>
                  <a:moveTo>
                    <a:pt x="553" y="301"/>
                  </a:moveTo>
                  <a:lnTo>
                    <a:pt x="596" y="260"/>
                  </a:lnTo>
                  <a:lnTo>
                    <a:pt x="680" y="302"/>
                  </a:lnTo>
                  <a:lnTo>
                    <a:pt x="642" y="216"/>
                  </a:lnTo>
                  <a:lnTo>
                    <a:pt x="685" y="176"/>
                  </a:lnTo>
                  <a:lnTo>
                    <a:pt x="843" y="342"/>
                  </a:lnTo>
                  <a:lnTo>
                    <a:pt x="805" y="379"/>
                  </a:lnTo>
                  <a:lnTo>
                    <a:pt x="746" y="316"/>
                  </a:lnTo>
                  <a:lnTo>
                    <a:pt x="724" y="292"/>
                  </a:lnTo>
                  <a:lnTo>
                    <a:pt x="702" y="266"/>
                  </a:lnTo>
                  <a:lnTo>
                    <a:pt x="700" y="270"/>
                  </a:lnTo>
                  <a:lnTo>
                    <a:pt x="709" y="287"/>
                  </a:lnTo>
                  <a:lnTo>
                    <a:pt x="721" y="312"/>
                  </a:lnTo>
                  <a:lnTo>
                    <a:pt x="749" y="377"/>
                  </a:lnTo>
                  <a:lnTo>
                    <a:pt x="687" y="344"/>
                  </a:lnTo>
                  <a:lnTo>
                    <a:pt x="663" y="331"/>
                  </a:lnTo>
                  <a:lnTo>
                    <a:pt x="645" y="320"/>
                  </a:lnTo>
                  <a:lnTo>
                    <a:pt x="643" y="323"/>
                  </a:lnTo>
                  <a:lnTo>
                    <a:pt x="666" y="344"/>
                  </a:lnTo>
                  <a:lnTo>
                    <a:pt x="690" y="369"/>
                  </a:lnTo>
                  <a:lnTo>
                    <a:pt x="749" y="432"/>
                  </a:lnTo>
                  <a:lnTo>
                    <a:pt x="712" y="468"/>
                  </a:lnTo>
                  <a:lnTo>
                    <a:pt x="553" y="301"/>
                  </a:lnTo>
                  <a:close/>
                  <a:moveTo>
                    <a:pt x="707" y="155"/>
                  </a:moveTo>
                  <a:lnTo>
                    <a:pt x="767" y="99"/>
                  </a:lnTo>
                  <a:lnTo>
                    <a:pt x="791" y="82"/>
                  </a:lnTo>
                  <a:lnTo>
                    <a:pt x="815" y="77"/>
                  </a:lnTo>
                  <a:lnTo>
                    <a:pt x="838" y="83"/>
                  </a:lnTo>
                  <a:lnTo>
                    <a:pt x="860" y="100"/>
                  </a:lnTo>
                  <a:lnTo>
                    <a:pt x="871" y="112"/>
                  </a:lnTo>
                  <a:lnTo>
                    <a:pt x="879" y="127"/>
                  </a:lnTo>
                  <a:lnTo>
                    <a:pt x="882" y="145"/>
                  </a:lnTo>
                  <a:lnTo>
                    <a:pt x="880" y="165"/>
                  </a:lnTo>
                  <a:lnTo>
                    <a:pt x="872" y="186"/>
                  </a:lnTo>
                  <a:lnTo>
                    <a:pt x="855" y="205"/>
                  </a:lnTo>
                  <a:lnTo>
                    <a:pt x="842" y="218"/>
                  </a:lnTo>
                  <a:lnTo>
                    <a:pt x="904" y="284"/>
                  </a:lnTo>
                  <a:lnTo>
                    <a:pt x="865" y="321"/>
                  </a:lnTo>
                  <a:lnTo>
                    <a:pt x="707" y="155"/>
                  </a:lnTo>
                  <a:close/>
                  <a:moveTo>
                    <a:pt x="777" y="149"/>
                  </a:moveTo>
                  <a:lnTo>
                    <a:pt x="811" y="185"/>
                  </a:lnTo>
                  <a:lnTo>
                    <a:pt x="820" y="177"/>
                  </a:lnTo>
                  <a:lnTo>
                    <a:pt x="828" y="168"/>
                  </a:lnTo>
                  <a:lnTo>
                    <a:pt x="831" y="158"/>
                  </a:lnTo>
                  <a:lnTo>
                    <a:pt x="829" y="148"/>
                  </a:lnTo>
                  <a:lnTo>
                    <a:pt x="822" y="139"/>
                  </a:lnTo>
                  <a:lnTo>
                    <a:pt x="815" y="132"/>
                  </a:lnTo>
                  <a:lnTo>
                    <a:pt x="806" y="130"/>
                  </a:lnTo>
                  <a:lnTo>
                    <a:pt x="798" y="132"/>
                  </a:lnTo>
                  <a:lnTo>
                    <a:pt x="790" y="138"/>
                  </a:lnTo>
                  <a:lnTo>
                    <a:pt x="777" y="149"/>
                  </a:lnTo>
                  <a:close/>
                  <a:moveTo>
                    <a:pt x="832" y="37"/>
                  </a:moveTo>
                  <a:lnTo>
                    <a:pt x="871" y="0"/>
                  </a:lnTo>
                  <a:lnTo>
                    <a:pt x="1029" y="166"/>
                  </a:lnTo>
                  <a:lnTo>
                    <a:pt x="990" y="204"/>
                  </a:lnTo>
                  <a:lnTo>
                    <a:pt x="832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0" name="Freeform 61"/>
            <p:cNvSpPr>
              <a:spLocks noEditPoints="1"/>
            </p:cNvSpPr>
            <p:nvPr/>
          </p:nvSpPr>
          <p:spPr bwMode="auto">
            <a:xfrm>
              <a:off x="4535488" y="5630863"/>
              <a:ext cx="231775" cy="422275"/>
            </a:xfrm>
            <a:custGeom>
              <a:avLst/>
              <a:gdLst>
                <a:gd name="T0" fmla="*/ 251 w 586"/>
                <a:gd name="T1" fmla="*/ 135 h 1064"/>
                <a:gd name="T2" fmla="*/ 190 w 586"/>
                <a:gd name="T3" fmla="*/ 109 h 1064"/>
                <a:gd name="T4" fmla="*/ 0 w 586"/>
                <a:gd name="T5" fmla="*/ 127 h 1064"/>
                <a:gd name="T6" fmla="*/ 154 w 586"/>
                <a:gd name="T7" fmla="*/ 18 h 1064"/>
                <a:gd name="T8" fmla="*/ 276 w 586"/>
                <a:gd name="T9" fmla="*/ 200 h 1064"/>
                <a:gd name="T10" fmla="*/ 105 w 586"/>
                <a:gd name="T11" fmla="*/ 391 h 1064"/>
                <a:gd name="T12" fmla="*/ 122 w 586"/>
                <a:gd name="T13" fmla="*/ 311 h 1064"/>
                <a:gd name="T14" fmla="*/ 61 w 586"/>
                <a:gd name="T15" fmla="*/ 280 h 1064"/>
                <a:gd name="T16" fmla="*/ 276 w 586"/>
                <a:gd name="T17" fmla="*/ 200 h 1064"/>
                <a:gd name="T18" fmla="*/ 148 w 586"/>
                <a:gd name="T19" fmla="*/ 263 h 1064"/>
                <a:gd name="T20" fmla="*/ 228 w 586"/>
                <a:gd name="T21" fmla="*/ 247 h 1064"/>
                <a:gd name="T22" fmla="*/ 354 w 586"/>
                <a:gd name="T23" fmla="*/ 396 h 1064"/>
                <a:gd name="T24" fmla="*/ 357 w 586"/>
                <a:gd name="T25" fmla="*/ 449 h 1064"/>
                <a:gd name="T26" fmla="*/ 319 w 586"/>
                <a:gd name="T27" fmla="*/ 482 h 1064"/>
                <a:gd name="T28" fmla="*/ 286 w 586"/>
                <a:gd name="T29" fmla="*/ 489 h 1064"/>
                <a:gd name="T30" fmla="*/ 250 w 586"/>
                <a:gd name="T31" fmla="*/ 477 h 1064"/>
                <a:gd name="T32" fmla="*/ 222 w 586"/>
                <a:gd name="T33" fmla="*/ 438 h 1064"/>
                <a:gd name="T34" fmla="*/ 131 w 586"/>
                <a:gd name="T35" fmla="*/ 455 h 1064"/>
                <a:gd name="T36" fmla="*/ 324 w 586"/>
                <a:gd name="T37" fmla="*/ 320 h 1064"/>
                <a:gd name="T38" fmla="*/ 257 w 586"/>
                <a:gd name="T39" fmla="*/ 404 h 1064"/>
                <a:gd name="T40" fmla="*/ 268 w 586"/>
                <a:gd name="T41" fmla="*/ 426 h 1064"/>
                <a:gd name="T42" fmla="*/ 286 w 586"/>
                <a:gd name="T43" fmla="*/ 435 h 1064"/>
                <a:gd name="T44" fmla="*/ 305 w 586"/>
                <a:gd name="T45" fmla="*/ 427 h 1064"/>
                <a:gd name="T46" fmla="*/ 311 w 586"/>
                <a:gd name="T47" fmla="*/ 413 h 1064"/>
                <a:gd name="T48" fmla="*/ 303 w 586"/>
                <a:gd name="T49" fmla="*/ 386 h 1064"/>
                <a:gd name="T50" fmla="*/ 407 w 586"/>
                <a:gd name="T51" fmla="*/ 529 h 1064"/>
                <a:gd name="T52" fmla="*/ 174 w 586"/>
                <a:gd name="T53" fmla="*/ 563 h 1064"/>
                <a:gd name="T54" fmla="*/ 420 w 586"/>
                <a:gd name="T55" fmla="*/ 560 h 1064"/>
                <a:gd name="T56" fmla="*/ 425 w 586"/>
                <a:gd name="T57" fmla="*/ 698 h 1064"/>
                <a:gd name="T58" fmla="*/ 358 w 586"/>
                <a:gd name="T59" fmla="*/ 643 h 1064"/>
                <a:gd name="T60" fmla="*/ 343 w 586"/>
                <a:gd name="T61" fmla="*/ 726 h 1064"/>
                <a:gd name="T62" fmla="*/ 270 w 586"/>
                <a:gd name="T63" fmla="*/ 677 h 1064"/>
                <a:gd name="T64" fmla="*/ 255 w 586"/>
                <a:gd name="T65" fmla="*/ 767 h 1064"/>
                <a:gd name="T66" fmla="*/ 420 w 586"/>
                <a:gd name="T67" fmla="*/ 560 h 1064"/>
                <a:gd name="T68" fmla="*/ 529 w 586"/>
                <a:gd name="T69" fmla="*/ 834 h 1064"/>
                <a:gd name="T70" fmla="*/ 468 w 586"/>
                <a:gd name="T71" fmla="*/ 808 h 1064"/>
                <a:gd name="T72" fmla="*/ 279 w 586"/>
                <a:gd name="T73" fmla="*/ 826 h 1064"/>
                <a:gd name="T74" fmla="*/ 432 w 586"/>
                <a:gd name="T75" fmla="*/ 716 h 1064"/>
                <a:gd name="T76" fmla="*/ 538 w 586"/>
                <a:gd name="T77" fmla="*/ 858 h 1064"/>
                <a:gd name="T78" fmla="*/ 543 w 586"/>
                <a:gd name="T79" fmla="*/ 996 h 1064"/>
                <a:gd name="T80" fmla="*/ 476 w 586"/>
                <a:gd name="T81" fmla="*/ 940 h 1064"/>
                <a:gd name="T82" fmla="*/ 461 w 586"/>
                <a:gd name="T83" fmla="*/ 1023 h 1064"/>
                <a:gd name="T84" fmla="*/ 388 w 586"/>
                <a:gd name="T85" fmla="*/ 975 h 1064"/>
                <a:gd name="T86" fmla="*/ 373 w 586"/>
                <a:gd name="T87" fmla="*/ 1064 h 1064"/>
                <a:gd name="T88" fmla="*/ 538 w 586"/>
                <a:gd name="T89" fmla="*/ 85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6" h="1064">
                  <a:moveTo>
                    <a:pt x="197" y="0"/>
                  </a:moveTo>
                  <a:lnTo>
                    <a:pt x="251" y="135"/>
                  </a:lnTo>
                  <a:lnTo>
                    <a:pt x="207" y="152"/>
                  </a:lnTo>
                  <a:lnTo>
                    <a:pt x="190" y="109"/>
                  </a:lnTo>
                  <a:lnTo>
                    <a:pt x="20" y="178"/>
                  </a:lnTo>
                  <a:lnTo>
                    <a:pt x="0" y="127"/>
                  </a:lnTo>
                  <a:lnTo>
                    <a:pt x="170" y="59"/>
                  </a:lnTo>
                  <a:lnTo>
                    <a:pt x="154" y="18"/>
                  </a:lnTo>
                  <a:lnTo>
                    <a:pt x="197" y="0"/>
                  </a:lnTo>
                  <a:close/>
                  <a:moveTo>
                    <a:pt x="276" y="200"/>
                  </a:moveTo>
                  <a:lnTo>
                    <a:pt x="296" y="249"/>
                  </a:lnTo>
                  <a:lnTo>
                    <a:pt x="105" y="391"/>
                  </a:lnTo>
                  <a:lnTo>
                    <a:pt x="83" y="337"/>
                  </a:lnTo>
                  <a:lnTo>
                    <a:pt x="122" y="311"/>
                  </a:lnTo>
                  <a:lnTo>
                    <a:pt x="107" y="271"/>
                  </a:lnTo>
                  <a:lnTo>
                    <a:pt x="61" y="280"/>
                  </a:lnTo>
                  <a:lnTo>
                    <a:pt x="40" y="229"/>
                  </a:lnTo>
                  <a:lnTo>
                    <a:pt x="276" y="200"/>
                  </a:lnTo>
                  <a:close/>
                  <a:moveTo>
                    <a:pt x="228" y="247"/>
                  </a:moveTo>
                  <a:lnTo>
                    <a:pt x="148" y="263"/>
                  </a:lnTo>
                  <a:lnTo>
                    <a:pt x="158" y="289"/>
                  </a:lnTo>
                  <a:lnTo>
                    <a:pt x="228" y="247"/>
                  </a:lnTo>
                  <a:close/>
                  <a:moveTo>
                    <a:pt x="324" y="320"/>
                  </a:moveTo>
                  <a:lnTo>
                    <a:pt x="354" y="396"/>
                  </a:lnTo>
                  <a:lnTo>
                    <a:pt x="361" y="424"/>
                  </a:lnTo>
                  <a:lnTo>
                    <a:pt x="357" y="449"/>
                  </a:lnTo>
                  <a:lnTo>
                    <a:pt x="343" y="468"/>
                  </a:lnTo>
                  <a:lnTo>
                    <a:pt x="319" y="482"/>
                  </a:lnTo>
                  <a:lnTo>
                    <a:pt x="303" y="487"/>
                  </a:lnTo>
                  <a:lnTo>
                    <a:pt x="286" y="489"/>
                  </a:lnTo>
                  <a:lnTo>
                    <a:pt x="268" y="487"/>
                  </a:lnTo>
                  <a:lnTo>
                    <a:pt x="250" y="477"/>
                  </a:lnTo>
                  <a:lnTo>
                    <a:pt x="234" y="461"/>
                  </a:lnTo>
                  <a:lnTo>
                    <a:pt x="222" y="438"/>
                  </a:lnTo>
                  <a:lnTo>
                    <a:pt x="215" y="421"/>
                  </a:lnTo>
                  <a:lnTo>
                    <a:pt x="131" y="455"/>
                  </a:lnTo>
                  <a:lnTo>
                    <a:pt x="111" y="405"/>
                  </a:lnTo>
                  <a:lnTo>
                    <a:pt x="324" y="320"/>
                  </a:lnTo>
                  <a:close/>
                  <a:moveTo>
                    <a:pt x="303" y="386"/>
                  </a:moveTo>
                  <a:lnTo>
                    <a:pt x="257" y="404"/>
                  </a:lnTo>
                  <a:lnTo>
                    <a:pt x="262" y="416"/>
                  </a:lnTo>
                  <a:lnTo>
                    <a:pt x="268" y="426"/>
                  </a:lnTo>
                  <a:lnTo>
                    <a:pt x="275" y="433"/>
                  </a:lnTo>
                  <a:lnTo>
                    <a:pt x="286" y="435"/>
                  </a:lnTo>
                  <a:lnTo>
                    <a:pt x="296" y="433"/>
                  </a:lnTo>
                  <a:lnTo>
                    <a:pt x="305" y="427"/>
                  </a:lnTo>
                  <a:lnTo>
                    <a:pt x="310" y="421"/>
                  </a:lnTo>
                  <a:lnTo>
                    <a:pt x="311" y="413"/>
                  </a:lnTo>
                  <a:lnTo>
                    <a:pt x="309" y="402"/>
                  </a:lnTo>
                  <a:lnTo>
                    <a:pt x="303" y="386"/>
                  </a:lnTo>
                  <a:close/>
                  <a:moveTo>
                    <a:pt x="387" y="479"/>
                  </a:moveTo>
                  <a:lnTo>
                    <a:pt x="407" y="529"/>
                  </a:lnTo>
                  <a:lnTo>
                    <a:pt x="194" y="614"/>
                  </a:lnTo>
                  <a:lnTo>
                    <a:pt x="174" y="563"/>
                  </a:lnTo>
                  <a:lnTo>
                    <a:pt x="387" y="479"/>
                  </a:lnTo>
                  <a:close/>
                  <a:moveTo>
                    <a:pt x="420" y="560"/>
                  </a:moveTo>
                  <a:lnTo>
                    <a:pt x="468" y="682"/>
                  </a:lnTo>
                  <a:lnTo>
                    <a:pt x="425" y="698"/>
                  </a:lnTo>
                  <a:lnTo>
                    <a:pt x="397" y="627"/>
                  </a:lnTo>
                  <a:lnTo>
                    <a:pt x="358" y="643"/>
                  </a:lnTo>
                  <a:lnTo>
                    <a:pt x="384" y="710"/>
                  </a:lnTo>
                  <a:lnTo>
                    <a:pt x="343" y="726"/>
                  </a:lnTo>
                  <a:lnTo>
                    <a:pt x="315" y="659"/>
                  </a:lnTo>
                  <a:lnTo>
                    <a:pt x="270" y="677"/>
                  </a:lnTo>
                  <a:lnTo>
                    <a:pt x="299" y="749"/>
                  </a:lnTo>
                  <a:lnTo>
                    <a:pt x="255" y="767"/>
                  </a:lnTo>
                  <a:lnTo>
                    <a:pt x="207" y="646"/>
                  </a:lnTo>
                  <a:lnTo>
                    <a:pt x="420" y="560"/>
                  </a:lnTo>
                  <a:close/>
                  <a:moveTo>
                    <a:pt x="476" y="700"/>
                  </a:moveTo>
                  <a:lnTo>
                    <a:pt x="529" y="834"/>
                  </a:lnTo>
                  <a:lnTo>
                    <a:pt x="485" y="851"/>
                  </a:lnTo>
                  <a:lnTo>
                    <a:pt x="468" y="808"/>
                  </a:lnTo>
                  <a:lnTo>
                    <a:pt x="299" y="876"/>
                  </a:lnTo>
                  <a:lnTo>
                    <a:pt x="279" y="826"/>
                  </a:lnTo>
                  <a:lnTo>
                    <a:pt x="448" y="759"/>
                  </a:lnTo>
                  <a:lnTo>
                    <a:pt x="432" y="716"/>
                  </a:lnTo>
                  <a:lnTo>
                    <a:pt x="476" y="700"/>
                  </a:lnTo>
                  <a:close/>
                  <a:moveTo>
                    <a:pt x="538" y="858"/>
                  </a:moveTo>
                  <a:lnTo>
                    <a:pt x="586" y="979"/>
                  </a:lnTo>
                  <a:lnTo>
                    <a:pt x="543" y="996"/>
                  </a:lnTo>
                  <a:lnTo>
                    <a:pt x="515" y="924"/>
                  </a:lnTo>
                  <a:lnTo>
                    <a:pt x="476" y="940"/>
                  </a:lnTo>
                  <a:lnTo>
                    <a:pt x="502" y="1006"/>
                  </a:lnTo>
                  <a:lnTo>
                    <a:pt x="461" y="1023"/>
                  </a:lnTo>
                  <a:lnTo>
                    <a:pt x="435" y="957"/>
                  </a:lnTo>
                  <a:lnTo>
                    <a:pt x="388" y="975"/>
                  </a:lnTo>
                  <a:lnTo>
                    <a:pt x="417" y="1046"/>
                  </a:lnTo>
                  <a:lnTo>
                    <a:pt x="373" y="1064"/>
                  </a:lnTo>
                  <a:lnTo>
                    <a:pt x="325" y="942"/>
                  </a:lnTo>
                  <a:lnTo>
                    <a:pt x="538" y="8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2325688" y="5603875"/>
              <a:ext cx="341313" cy="360362"/>
            </a:xfrm>
            <a:custGeom>
              <a:avLst/>
              <a:gdLst>
                <a:gd name="T0" fmla="*/ 35 w 862"/>
                <a:gd name="T1" fmla="*/ 720 h 910"/>
                <a:gd name="T2" fmla="*/ 62 w 862"/>
                <a:gd name="T3" fmla="*/ 689 h 910"/>
                <a:gd name="T4" fmla="*/ 126 w 862"/>
                <a:gd name="T5" fmla="*/ 734 h 910"/>
                <a:gd name="T6" fmla="*/ 237 w 862"/>
                <a:gd name="T7" fmla="*/ 838 h 910"/>
                <a:gd name="T8" fmla="*/ 160 w 862"/>
                <a:gd name="T9" fmla="*/ 826 h 910"/>
                <a:gd name="T10" fmla="*/ 175 w 862"/>
                <a:gd name="T11" fmla="*/ 910 h 910"/>
                <a:gd name="T12" fmla="*/ 150 w 862"/>
                <a:gd name="T13" fmla="*/ 579 h 910"/>
                <a:gd name="T14" fmla="*/ 217 w 862"/>
                <a:gd name="T15" fmla="*/ 549 h 910"/>
                <a:gd name="T16" fmla="*/ 298 w 862"/>
                <a:gd name="T17" fmla="*/ 587 h 910"/>
                <a:gd name="T18" fmla="*/ 348 w 862"/>
                <a:gd name="T19" fmla="*/ 662 h 910"/>
                <a:gd name="T20" fmla="*/ 333 w 862"/>
                <a:gd name="T21" fmla="*/ 730 h 910"/>
                <a:gd name="T22" fmla="*/ 267 w 862"/>
                <a:gd name="T23" fmla="*/ 756 h 910"/>
                <a:gd name="T24" fmla="*/ 188 w 862"/>
                <a:gd name="T25" fmla="*/ 718 h 910"/>
                <a:gd name="T26" fmla="*/ 147 w 862"/>
                <a:gd name="T27" fmla="*/ 669 h 910"/>
                <a:gd name="T28" fmla="*/ 134 w 862"/>
                <a:gd name="T29" fmla="*/ 619 h 910"/>
                <a:gd name="T30" fmla="*/ 150 w 862"/>
                <a:gd name="T31" fmla="*/ 579 h 910"/>
                <a:gd name="T32" fmla="*/ 185 w 862"/>
                <a:gd name="T33" fmla="*/ 620 h 910"/>
                <a:gd name="T34" fmla="*/ 202 w 862"/>
                <a:gd name="T35" fmla="*/ 657 h 910"/>
                <a:gd name="T36" fmla="*/ 246 w 862"/>
                <a:gd name="T37" fmla="*/ 694 h 910"/>
                <a:gd name="T38" fmla="*/ 284 w 862"/>
                <a:gd name="T39" fmla="*/ 705 h 910"/>
                <a:gd name="T40" fmla="*/ 301 w 862"/>
                <a:gd name="T41" fmla="*/ 685 h 910"/>
                <a:gd name="T42" fmla="*/ 283 w 862"/>
                <a:gd name="T43" fmla="*/ 648 h 910"/>
                <a:gd name="T44" fmla="*/ 239 w 862"/>
                <a:gd name="T45" fmla="*/ 610 h 910"/>
                <a:gd name="T46" fmla="*/ 202 w 862"/>
                <a:gd name="T47" fmla="*/ 600 h 910"/>
                <a:gd name="T48" fmla="*/ 225 w 862"/>
                <a:gd name="T49" fmla="*/ 496 h 910"/>
                <a:gd name="T50" fmla="*/ 323 w 862"/>
                <a:gd name="T51" fmla="*/ 509 h 910"/>
                <a:gd name="T52" fmla="*/ 321 w 862"/>
                <a:gd name="T53" fmla="*/ 384 h 910"/>
                <a:gd name="T54" fmla="*/ 500 w 862"/>
                <a:gd name="T55" fmla="*/ 527 h 910"/>
                <a:gd name="T56" fmla="*/ 376 w 862"/>
                <a:gd name="T57" fmla="*/ 534 h 910"/>
                <a:gd name="T58" fmla="*/ 435 w 862"/>
                <a:gd name="T59" fmla="*/ 604 h 910"/>
                <a:gd name="T60" fmla="*/ 225 w 862"/>
                <a:gd name="T61" fmla="*/ 496 h 910"/>
                <a:gd name="T62" fmla="*/ 395 w 862"/>
                <a:gd name="T63" fmla="*/ 297 h 910"/>
                <a:gd name="T64" fmla="*/ 571 w 862"/>
                <a:gd name="T65" fmla="*/ 444 h 910"/>
                <a:gd name="T66" fmla="*/ 502 w 862"/>
                <a:gd name="T67" fmla="*/ 454 h 910"/>
                <a:gd name="T68" fmla="*/ 496 w 862"/>
                <a:gd name="T69" fmla="*/ 532 h 910"/>
                <a:gd name="T70" fmla="*/ 424 w 862"/>
                <a:gd name="T71" fmla="*/ 358 h 910"/>
                <a:gd name="T72" fmla="*/ 495 w 862"/>
                <a:gd name="T73" fmla="*/ 399 h 910"/>
                <a:gd name="T74" fmla="*/ 445 w 862"/>
                <a:gd name="T75" fmla="*/ 238 h 910"/>
                <a:gd name="T76" fmla="*/ 571 w 862"/>
                <a:gd name="T77" fmla="*/ 225 h 910"/>
                <a:gd name="T78" fmla="*/ 562 w 862"/>
                <a:gd name="T79" fmla="*/ 99 h 910"/>
                <a:gd name="T80" fmla="*/ 704 w 862"/>
                <a:gd name="T81" fmla="*/ 288 h 910"/>
                <a:gd name="T82" fmla="*/ 614 w 862"/>
                <a:gd name="T83" fmla="*/ 211 h 910"/>
                <a:gd name="T84" fmla="*/ 587 w 862"/>
                <a:gd name="T85" fmla="*/ 191 h 910"/>
                <a:gd name="T86" fmla="*/ 613 w 862"/>
                <a:gd name="T87" fmla="*/ 231 h 910"/>
                <a:gd name="T88" fmla="*/ 582 w 862"/>
                <a:gd name="T89" fmla="*/ 267 h 910"/>
                <a:gd name="T90" fmla="*/ 539 w 862"/>
                <a:gd name="T91" fmla="*/ 247 h 910"/>
                <a:gd name="T92" fmla="*/ 562 w 862"/>
                <a:gd name="T93" fmla="*/ 270 h 910"/>
                <a:gd name="T94" fmla="*/ 654 w 862"/>
                <a:gd name="T95" fmla="*/ 347 h 910"/>
                <a:gd name="T96" fmla="*/ 445 w 862"/>
                <a:gd name="T97" fmla="*/ 238 h 910"/>
                <a:gd name="T98" fmla="*/ 647 w 862"/>
                <a:gd name="T99" fmla="*/ 0 h 910"/>
                <a:gd name="T100" fmla="*/ 824 w 862"/>
                <a:gd name="T101" fmla="*/ 146 h 910"/>
                <a:gd name="T102" fmla="*/ 755 w 862"/>
                <a:gd name="T103" fmla="*/ 157 h 910"/>
                <a:gd name="T104" fmla="*/ 749 w 862"/>
                <a:gd name="T105" fmla="*/ 235 h 910"/>
                <a:gd name="T106" fmla="*/ 677 w 862"/>
                <a:gd name="T107" fmla="*/ 61 h 910"/>
                <a:gd name="T108" fmla="*/ 748 w 862"/>
                <a:gd name="T109" fmla="*/ 10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2" h="910">
                  <a:moveTo>
                    <a:pt x="0" y="761"/>
                  </a:moveTo>
                  <a:lnTo>
                    <a:pt x="35" y="720"/>
                  </a:lnTo>
                  <a:lnTo>
                    <a:pt x="97" y="774"/>
                  </a:lnTo>
                  <a:lnTo>
                    <a:pt x="62" y="689"/>
                  </a:lnTo>
                  <a:lnTo>
                    <a:pt x="95" y="649"/>
                  </a:lnTo>
                  <a:lnTo>
                    <a:pt x="126" y="734"/>
                  </a:lnTo>
                  <a:lnTo>
                    <a:pt x="276" y="793"/>
                  </a:lnTo>
                  <a:lnTo>
                    <a:pt x="237" y="838"/>
                  </a:lnTo>
                  <a:lnTo>
                    <a:pt x="150" y="799"/>
                  </a:lnTo>
                  <a:lnTo>
                    <a:pt x="160" y="826"/>
                  </a:lnTo>
                  <a:lnTo>
                    <a:pt x="210" y="869"/>
                  </a:lnTo>
                  <a:lnTo>
                    <a:pt x="175" y="910"/>
                  </a:lnTo>
                  <a:lnTo>
                    <a:pt x="0" y="761"/>
                  </a:lnTo>
                  <a:close/>
                  <a:moveTo>
                    <a:pt x="150" y="579"/>
                  </a:moveTo>
                  <a:lnTo>
                    <a:pt x="180" y="555"/>
                  </a:lnTo>
                  <a:lnTo>
                    <a:pt x="217" y="549"/>
                  </a:lnTo>
                  <a:lnTo>
                    <a:pt x="257" y="560"/>
                  </a:lnTo>
                  <a:lnTo>
                    <a:pt x="298" y="587"/>
                  </a:lnTo>
                  <a:lnTo>
                    <a:pt x="332" y="623"/>
                  </a:lnTo>
                  <a:lnTo>
                    <a:pt x="348" y="662"/>
                  </a:lnTo>
                  <a:lnTo>
                    <a:pt x="349" y="699"/>
                  </a:lnTo>
                  <a:lnTo>
                    <a:pt x="333" y="730"/>
                  </a:lnTo>
                  <a:lnTo>
                    <a:pt x="303" y="753"/>
                  </a:lnTo>
                  <a:lnTo>
                    <a:pt x="267" y="756"/>
                  </a:lnTo>
                  <a:lnTo>
                    <a:pt x="227" y="744"/>
                  </a:lnTo>
                  <a:lnTo>
                    <a:pt x="188" y="718"/>
                  </a:lnTo>
                  <a:lnTo>
                    <a:pt x="165" y="695"/>
                  </a:lnTo>
                  <a:lnTo>
                    <a:pt x="147" y="669"/>
                  </a:lnTo>
                  <a:lnTo>
                    <a:pt x="138" y="644"/>
                  </a:lnTo>
                  <a:lnTo>
                    <a:pt x="134" y="619"/>
                  </a:lnTo>
                  <a:lnTo>
                    <a:pt x="140" y="598"/>
                  </a:lnTo>
                  <a:lnTo>
                    <a:pt x="150" y="579"/>
                  </a:lnTo>
                  <a:close/>
                  <a:moveTo>
                    <a:pt x="190" y="606"/>
                  </a:moveTo>
                  <a:lnTo>
                    <a:pt x="185" y="620"/>
                  </a:lnTo>
                  <a:lnTo>
                    <a:pt x="189" y="637"/>
                  </a:lnTo>
                  <a:lnTo>
                    <a:pt x="202" y="657"/>
                  </a:lnTo>
                  <a:lnTo>
                    <a:pt x="222" y="677"/>
                  </a:lnTo>
                  <a:lnTo>
                    <a:pt x="246" y="694"/>
                  </a:lnTo>
                  <a:lnTo>
                    <a:pt x="266" y="703"/>
                  </a:lnTo>
                  <a:lnTo>
                    <a:pt x="284" y="705"/>
                  </a:lnTo>
                  <a:lnTo>
                    <a:pt x="296" y="698"/>
                  </a:lnTo>
                  <a:lnTo>
                    <a:pt x="301" y="685"/>
                  </a:lnTo>
                  <a:lnTo>
                    <a:pt x="296" y="668"/>
                  </a:lnTo>
                  <a:lnTo>
                    <a:pt x="283" y="648"/>
                  </a:lnTo>
                  <a:lnTo>
                    <a:pt x="263" y="628"/>
                  </a:lnTo>
                  <a:lnTo>
                    <a:pt x="239" y="610"/>
                  </a:lnTo>
                  <a:lnTo>
                    <a:pt x="218" y="602"/>
                  </a:lnTo>
                  <a:lnTo>
                    <a:pt x="202" y="600"/>
                  </a:lnTo>
                  <a:lnTo>
                    <a:pt x="190" y="606"/>
                  </a:lnTo>
                  <a:close/>
                  <a:moveTo>
                    <a:pt x="225" y="496"/>
                  </a:moveTo>
                  <a:lnTo>
                    <a:pt x="260" y="455"/>
                  </a:lnTo>
                  <a:lnTo>
                    <a:pt x="323" y="509"/>
                  </a:lnTo>
                  <a:lnTo>
                    <a:pt x="286" y="425"/>
                  </a:lnTo>
                  <a:lnTo>
                    <a:pt x="321" y="384"/>
                  </a:lnTo>
                  <a:lnTo>
                    <a:pt x="352" y="469"/>
                  </a:lnTo>
                  <a:lnTo>
                    <a:pt x="500" y="527"/>
                  </a:lnTo>
                  <a:lnTo>
                    <a:pt x="461" y="573"/>
                  </a:lnTo>
                  <a:lnTo>
                    <a:pt x="376" y="534"/>
                  </a:lnTo>
                  <a:lnTo>
                    <a:pt x="385" y="561"/>
                  </a:lnTo>
                  <a:lnTo>
                    <a:pt x="435" y="604"/>
                  </a:lnTo>
                  <a:lnTo>
                    <a:pt x="401" y="645"/>
                  </a:lnTo>
                  <a:lnTo>
                    <a:pt x="225" y="496"/>
                  </a:lnTo>
                  <a:close/>
                  <a:moveTo>
                    <a:pt x="360" y="337"/>
                  </a:moveTo>
                  <a:lnTo>
                    <a:pt x="395" y="297"/>
                  </a:lnTo>
                  <a:lnTo>
                    <a:pt x="609" y="399"/>
                  </a:lnTo>
                  <a:lnTo>
                    <a:pt x="571" y="444"/>
                  </a:lnTo>
                  <a:lnTo>
                    <a:pt x="531" y="420"/>
                  </a:lnTo>
                  <a:lnTo>
                    <a:pt x="502" y="454"/>
                  </a:lnTo>
                  <a:lnTo>
                    <a:pt x="532" y="490"/>
                  </a:lnTo>
                  <a:lnTo>
                    <a:pt x="496" y="532"/>
                  </a:lnTo>
                  <a:lnTo>
                    <a:pt x="360" y="337"/>
                  </a:lnTo>
                  <a:close/>
                  <a:moveTo>
                    <a:pt x="424" y="358"/>
                  </a:moveTo>
                  <a:lnTo>
                    <a:pt x="476" y="422"/>
                  </a:lnTo>
                  <a:lnTo>
                    <a:pt x="495" y="399"/>
                  </a:lnTo>
                  <a:lnTo>
                    <a:pt x="424" y="358"/>
                  </a:lnTo>
                  <a:close/>
                  <a:moveTo>
                    <a:pt x="445" y="238"/>
                  </a:moveTo>
                  <a:lnTo>
                    <a:pt x="483" y="193"/>
                  </a:lnTo>
                  <a:lnTo>
                    <a:pt x="571" y="225"/>
                  </a:lnTo>
                  <a:lnTo>
                    <a:pt x="524" y="144"/>
                  </a:lnTo>
                  <a:lnTo>
                    <a:pt x="562" y="99"/>
                  </a:lnTo>
                  <a:lnTo>
                    <a:pt x="737" y="248"/>
                  </a:lnTo>
                  <a:lnTo>
                    <a:pt x="704" y="288"/>
                  </a:lnTo>
                  <a:lnTo>
                    <a:pt x="638" y="232"/>
                  </a:lnTo>
                  <a:lnTo>
                    <a:pt x="614" y="211"/>
                  </a:lnTo>
                  <a:lnTo>
                    <a:pt x="590" y="187"/>
                  </a:lnTo>
                  <a:lnTo>
                    <a:pt x="587" y="191"/>
                  </a:lnTo>
                  <a:lnTo>
                    <a:pt x="598" y="207"/>
                  </a:lnTo>
                  <a:lnTo>
                    <a:pt x="613" y="231"/>
                  </a:lnTo>
                  <a:lnTo>
                    <a:pt x="649" y="292"/>
                  </a:lnTo>
                  <a:lnTo>
                    <a:pt x="582" y="267"/>
                  </a:lnTo>
                  <a:lnTo>
                    <a:pt x="557" y="256"/>
                  </a:lnTo>
                  <a:lnTo>
                    <a:pt x="539" y="247"/>
                  </a:lnTo>
                  <a:lnTo>
                    <a:pt x="536" y="250"/>
                  </a:lnTo>
                  <a:lnTo>
                    <a:pt x="562" y="270"/>
                  </a:lnTo>
                  <a:lnTo>
                    <a:pt x="589" y="291"/>
                  </a:lnTo>
                  <a:lnTo>
                    <a:pt x="654" y="347"/>
                  </a:lnTo>
                  <a:lnTo>
                    <a:pt x="620" y="387"/>
                  </a:lnTo>
                  <a:lnTo>
                    <a:pt x="445" y="238"/>
                  </a:lnTo>
                  <a:close/>
                  <a:moveTo>
                    <a:pt x="613" y="40"/>
                  </a:moveTo>
                  <a:lnTo>
                    <a:pt x="647" y="0"/>
                  </a:lnTo>
                  <a:lnTo>
                    <a:pt x="862" y="102"/>
                  </a:lnTo>
                  <a:lnTo>
                    <a:pt x="824" y="146"/>
                  </a:lnTo>
                  <a:lnTo>
                    <a:pt x="784" y="123"/>
                  </a:lnTo>
                  <a:lnTo>
                    <a:pt x="755" y="157"/>
                  </a:lnTo>
                  <a:lnTo>
                    <a:pt x="785" y="193"/>
                  </a:lnTo>
                  <a:lnTo>
                    <a:pt x="749" y="235"/>
                  </a:lnTo>
                  <a:lnTo>
                    <a:pt x="613" y="40"/>
                  </a:lnTo>
                  <a:close/>
                  <a:moveTo>
                    <a:pt x="677" y="61"/>
                  </a:moveTo>
                  <a:lnTo>
                    <a:pt x="729" y="124"/>
                  </a:lnTo>
                  <a:lnTo>
                    <a:pt x="748" y="102"/>
                  </a:lnTo>
                  <a:lnTo>
                    <a:pt x="677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245100" y="3713163"/>
              <a:ext cx="830263" cy="176212"/>
            </a:xfrm>
            <a:custGeom>
              <a:avLst/>
              <a:gdLst>
                <a:gd name="T0" fmla="*/ 78 w 2090"/>
                <a:gd name="T1" fmla="*/ 389 h 441"/>
                <a:gd name="T2" fmla="*/ 111 w 2090"/>
                <a:gd name="T3" fmla="*/ 375 h 441"/>
                <a:gd name="T4" fmla="*/ 164 w 2090"/>
                <a:gd name="T5" fmla="*/ 390 h 441"/>
                <a:gd name="T6" fmla="*/ 43 w 2090"/>
                <a:gd name="T7" fmla="*/ 428 h 441"/>
                <a:gd name="T8" fmla="*/ 258 w 2090"/>
                <a:gd name="T9" fmla="*/ 189 h 441"/>
                <a:gd name="T10" fmla="*/ 326 w 2090"/>
                <a:gd name="T11" fmla="*/ 258 h 441"/>
                <a:gd name="T12" fmla="*/ 326 w 2090"/>
                <a:gd name="T13" fmla="*/ 339 h 441"/>
                <a:gd name="T14" fmla="*/ 266 w 2090"/>
                <a:gd name="T15" fmla="*/ 331 h 441"/>
                <a:gd name="T16" fmla="*/ 201 w 2090"/>
                <a:gd name="T17" fmla="*/ 426 h 441"/>
                <a:gd name="T18" fmla="*/ 262 w 2090"/>
                <a:gd name="T19" fmla="*/ 280 h 441"/>
                <a:gd name="T20" fmla="*/ 266 w 2090"/>
                <a:gd name="T21" fmla="*/ 238 h 441"/>
                <a:gd name="T22" fmla="*/ 396 w 2090"/>
                <a:gd name="T23" fmla="*/ 174 h 441"/>
                <a:gd name="T24" fmla="*/ 437 w 2090"/>
                <a:gd name="T25" fmla="*/ 359 h 441"/>
                <a:gd name="T26" fmla="*/ 437 w 2090"/>
                <a:gd name="T27" fmla="*/ 170 h 441"/>
                <a:gd name="T28" fmla="*/ 472 w 2090"/>
                <a:gd name="T29" fmla="*/ 395 h 441"/>
                <a:gd name="T30" fmla="*/ 360 w 2090"/>
                <a:gd name="T31" fmla="*/ 337 h 441"/>
                <a:gd name="T32" fmla="*/ 645 w 2090"/>
                <a:gd name="T33" fmla="*/ 161 h 441"/>
                <a:gd name="T34" fmla="*/ 649 w 2090"/>
                <a:gd name="T35" fmla="*/ 243 h 441"/>
                <a:gd name="T36" fmla="*/ 692 w 2090"/>
                <a:gd name="T37" fmla="*/ 306 h 441"/>
                <a:gd name="T38" fmla="*/ 545 w 2090"/>
                <a:gd name="T39" fmla="*/ 389 h 441"/>
                <a:gd name="T40" fmla="*/ 599 w 2090"/>
                <a:gd name="T41" fmla="*/ 239 h 441"/>
                <a:gd name="T42" fmla="*/ 606 w 2090"/>
                <a:gd name="T43" fmla="*/ 201 h 441"/>
                <a:gd name="T44" fmla="*/ 594 w 2090"/>
                <a:gd name="T45" fmla="*/ 338 h 441"/>
                <a:gd name="T46" fmla="*/ 637 w 2090"/>
                <a:gd name="T47" fmla="*/ 306 h 441"/>
                <a:gd name="T48" fmla="*/ 588 w 2090"/>
                <a:gd name="T49" fmla="*/ 285 h 441"/>
                <a:gd name="T50" fmla="*/ 770 w 2090"/>
                <a:gd name="T51" fmla="*/ 314 h 441"/>
                <a:gd name="T52" fmla="*/ 804 w 2090"/>
                <a:gd name="T53" fmla="*/ 300 h 441"/>
                <a:gd name="T54" fmla="*/ 855 w 2090"/>
                <a:gd name="T55" fmla="*/ 315 h 441"/>
                <a:gd name="T56" fmla="*/ 735 w 2090"/>
                <a:gd name="T57" fmla="*/ 353 h 441"/>
                <a:gd name="T58" fmla="*/ 1068 w 2090"/>
                <a:gd name="T59" fmla="*/ 357 h 441"/>
                <a:gd name="T60" fmla="*/ 1106 w 2090"/>
                <a:gd name="T61" fmla="*/ 97 h 441"/>
                <a:gd name="T62" fmla="*/ 1232 w 2090"/>
                <a:gd name="T63" fmla="*/ 314 h 441"/>
                <a:gd name="T64" fmla="*/ 1078 w 2090"/>
                <a:gd name="T65" fmla="*/ 331 h 441"/>
                <a:gd name="T66" fmla="*/ 1340 w 2090"/>
                <a:gd name="T67" fmla="*/ 303 h 441"/>
                <a:gd name="T68" fmla="*/ 1260 w 2090"/>
                <a:gd name="T69" fmla="*/ 80 h 441"/>
                <a:gd name="T70" fmla="*/ 1435 w 2090"/>
                <a:gd name="T71" fmla="*/ 61 h 441"/>
                <a:gd name="T72" fmla="*/ 1458 w 2090"/>
                <a:gd name="T73" fmla="*/ 243 h 441"/>
                <a:gd name="T74" fmla="*/ 1461 w 2090"/>
                <a:gd name="T75" fmla="*/ 201 h 441"/>
                <a:gd name="T76" fmla="*/ 1674 w 2090"/>
                <a:gd name="T77" fmla="*/ 39 h 441"/>
                <a:gd name="T78" fmla="*/ 1716 w 2090"/>
                <a:gd name="T79" fmla="*/ 129 h 441"/>
                <a:gd name="T80" fmla="*/ 1632 w 2090"/>
                <a:gd name="T81" fmla="*/ 179 h 441"/>
                <a:gd name="T82" fmla="*/ 1627 w 2090"/>
                <a:gd name="T83" fmla="*/ 134 h 441"/>
                <a:gd name="T84" fmla="*/ 1665 w 2090"/>
                <a:gd name="T85" fmla="*/ 103 h 441"/>
                <a:gd name="T86" fmla="*/ 1622 w 2090"/>
                <a:gd name="T87" fmla="*/ 85 h 441"/>
                <a:gd name="T88" fmla="*/ 1907 w 2090"/>
                <a:gd name="T89" fmla="*/ 123 h 441"/>
                <a:gd name="T90" fmla="*/ 1797 w 2090"/>
                <a:gd name="T91" fmla="*/ 248 h 441"/>
                <a:gd name="T92" fmla="*/ 1741 w 2090"/>
                <a:gd name="T93" fmla="*/ 81 h 441"/>
                <a:gd name="T94" fmla="*/ 1815 w 2090"/>
                <a:gd name="T95" fmla="*/ 64 h 441"/>
                <a:gd name="T96" fmla="*/ 1795 w 2090"/>
                <a:gd name="T97" fmla="*/ 165 h 441"/>
                <a:gd name="T98" fmla="*/ 1850 w 2090"/>
                <a:gd name="T99" fmla="*/ 181 h 441"/>
                <a:gd name="T100" fmla="*/ 1827 w 2090"/>
                <a:gd name="T101" fmla="*/ 67 h 441"/>
                <a:gd name="T102" fmla="*/ 2045 w 2090"/>
                <a:gd name="T103" fmla="*/ 9 h 441"/>
                <a:gd name="T104" fmla="*/ 2045 w 2090"/>
                <a:gd name="T105" fmla="*/ 102 h 441"/>
                <a:gd name="T106" fmla="*/ 2032 w 2090"/>
                <a:gd name="T107" fmla="*/ 227 h 441"/>
                <a:gd name="T108" fmla="*/ 1989 w 2090"/>
                <a:gd name="T109" fmla="*/ 137 h 441"/>
                <a:gd name="T110" fmla="*/ 1974 w 2090"/>
                <a:gd name="T111" fmla="*/ 47 h 441"/>
                <a:gd name="T112" fmla="*/ 2013 w 2090"/>
                <a:gd name="T113" fmla="*/ 76 h 441"/>
                <a:gd name="T114" fmla="*/ 1989 w 2090"/>
                <a:gd name="T115" fmla="*/ 45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90" h="441">
                  <a:moveTo>
                    <a:pt x="0" y="217"/>
                  </a:moveTo>
                  <a:lnTo>
                    <a:pt x="53" y="211"/>
                  </a:lnTo>
                  <a:lnTo>
                    <a:pt x="70" y="363"/>
                  </a:lnTo>
                  <a:lnTo>
                    <a:pt x="73" y="378"/>
                  </a:lnTo>
                  <a:lnTo>
                    <a:pt x="78" y="389"/>
                  </a:lnTo>
                  <a:lnTo>
                    <a:pt x="85" y="395"/>
                  </a:lnTo>
                  <a:lnTo>
                    <a:pt x="94" y="396"/>
                  </a:lnTo>
                  <a:lnTo>
                    <a:pt x="103" y="393"/>
                  </a:lnTo>
                  <a:lnTo>
                    <a:pt x="109" y="386"/>
                  </a:lnTo>
                  <a:lnTo>
                    <a:pt x="111" y="375"/>
                  </a:lnTo>
                  <a:lnTo>
                    <a:pt x="111" y="361"/>
                  </a:lnTo>
                  <a:lnTo>
                    <a:pt x="94" y="207"/>
                  </a:lnTo>
                  <a:lnTo>
                    <a:pt x="148" y="200"/>
                  </a:lnTo>
                  <a:lnTo>
                    <a:pt x="165" y="358"/>
                  </a:lnTo>
                  <a:lnTo>
                    <a:pt x="164" y="390"/>
                  </a:lnTo>
                  <a:lnTo>
                    <a:pt x="151" y="415"/>
                  </a:lnTo>
                  <a:lnTo>
                    <a:pt x="129" y="432"/>
                  </a:lnTo>
                  <a:lnTo>
                    <a:pt x="98" y="441"/>
                  </a:lnTo>
                  <a:lnTo>
                    <a:pt x="67" y="440"/>
                  </a:lnTo>
                  <a:lnTo>
                    <a:pt x="43" y="428"/>
                  </a:lnTo>
                  <a:lnTo>
                    <a:pt x="26" y="406"/>
                  </a:lnTo>
                  <a:lnTo>
                    <a:pt x="17" y="374"/>
                  </a:lnTo>
                  <a:lnTo>
                    <a:pt x="0" y="217"/>
                  </a:lnTo>
                  <a:close/>
                  <a:moveTo>
                    <a:pt x="176" y="198"/>
                  </a:moveTo>
                  <a:lnTo>
                    <a:pt x="258" y="189"/>
                  </a:lnTo>
                  <a:lnTo>
                    <a:pt x="284" y="190"/>
                  </a:lnTo>
                  <a:lnTo>
                    <a:pt x="305" y="198"/>
                  </a:lnTo>
                  <a:lnTo>
                    <a:pt x="320" y="214"/>
                  </a:lnTo>
                  <a:lnTo>
                    <a:pt x="326" y="237"/>
                  </a:lnTo>
                  <a:lnTo>
                    <a:pt x="326" y="258"/>
                  </a:lnTo>
                  <a:lnTo>
                    <a:pt x="318" y="276"/>
                  </a:lnTo>
                  <a:lnTo>
                    <a:pt x="304" y="291"/>
                  </a:lnTo>
                  <a:lnTo>
                    <a:pt x="284" y="304"/>
                  </a:lnTo>
                  <a:lnTo>
                    <a:pt x="310" y="313"/>
                  </a:lnTo>
                  <a:lnTo>
                    <a:pt x="326" y="339"/>
                  </a:lnTo>
                  <a:lnTo>
                    <a:pt x="349" y="410"/>
                  </a:lnTo>
                  <a:lnTo>
                    <a:pt x="291" y="416"/>
                  </a:lnTo>
                  <a:lnTo>
                    <a:pt x="277" y="354"/>
                  </a:lnTo>
                  <a:lnTo>
                    <a:pt x="271" y="341"/>
                  </a:lnTo>
                  <a:lnTo>
                    <a:pt x="266" y="331"/>
                  </a:lnTo>
                  <a:lnTo>
                    <a:pt x="259" y="327"/>
                  </a:lnTo>
                  <a:lnTo>
                    <a:pt x="249" y="326"/>
                  </a:lnTo>
                  <a:lnTo>
                    <a:pt x="244" y="327"/>
                  </a:lnTo>
                  <a:lnTo>
                    <a:pt x="254" y="421"/>
                  </a:lnTo>
                  <a:lnTo>
                    <a:pt x="201" y="426"/>
                  </a:lnTo>
                  <a:lnTo>
                    <a:pt x="176" y="198"/>
                  </a:lnTo>
                  <a:close/>
                  <a:moveTo>
                    <a:pt x="234" y="236"/>
                  </a:moveTo>
                  <a:lnTo>
                    <a:pt x="240" y="286"/>
                  </a:lnTo>
                  <a:lnTo>
                    <a:pt x="251" y="284"/>
                  </a:lnTo>
                  <a:lnTo>
                    <a:pt x="262" y="280"/>
                  </a:lnTo>
                  <a:lnTo>
                    <a:pt x="269" y="274"/>
                  </a:lnTo>
                  <a:lnTo>
                    <a:pt x="273" y="266"/>
                  </a:lnTo>
                  <a:lnTo>
                    <a:pt x="273" y="255"/>
                  </a:lnTo>
                  <a:lnTo>
                    <a:pt x="271" y="246"/>
                  </a:lnTo>
                  <a:lnTo>
                    <a:pt x="266" y="238"/>
                  </a:lnTo>
                  <a:lnTo>
                    <a:pt x="259" y="235"/>
                  </a:lnTo>
                  <a:lnTo>
                    <a:pt x="248" y="235"/>
                  </a:lnTo>
                  <a:lnTo>
                    <a:pt x="234" y="236"/>
                  </a:lnTo>
                  <a:close/>
                  <a:moveTo>
                    <a:pt x="343" y="179"/>
                  </a:moveTo>
                  <a:lnTo>
                    <a:pt x="396" y="174"/>
                  </a:lnTo>
                  <a:lnTo>
                    <a:pt x="413" y="325"/>
                  </a:lnTo>
                  <a:lnTo>
                    <a:pt x="416" y="341"/>
                  </a:lnTo>
                  <a:lnTo>
                    <a:pt x="420" y="352"/>
                  </a:lnTo>
                  <a:lnTo>
                    <a:pt x="427" y="357"/>
                  </a:lnTo>
                  <a:lnTo>
                    <a:pt x="437" y="359"/>
                  </a:lnTo>
                  <a:lnTo>
                    <a:pt x="445" y="356"/>
                  </a:lnTo>
                  <a:lnTo>
                    <a:pt x="452" y="349"/>
                  </a:lnTo>
                  <a:lnTo>
                    <a:pt x="454" y="338"/>
                  </a:lnTo>
                  <a:lnTo>
                    <a:pt x="454" y="324"/>
                  </a:lnTo>
                  <a:lnTo>
                    <a:pt x="437" y="170"/>
                  </a:lnTo>
                  <a:lnTo>
                    <a:pt x="491" y="163"/>
                  </a:lnTo>
                  <a:lnTo>
                    <a:pt x="507" y="320"/>
                  </a:lnTo>
                  <a:lnTo>
                    <a:pt x="505" y="353"/>
                  </a:lnTo>
                  <a:lnTo>
                    <a:pt x="494" y="378"/>
                  </a:lnTo>
                  <a:lnTo>
                    <a:pt x="472" y="395"/>
                  </a:lnTo>
                  <a:lnTo>
                    <a:pt x="441" y="404"/>
                  </a:lnTo>
                  <a:lnTo>
                    <a:pt x="409" y="403"/>
                  </a:lnTo>
                  <a:lnTo>
                    <a:pt x="385" y="391"/>
                  </a:lnTo>
                  <a:lnTo>
                    <a:pt x="368" y="369"/>
                  </a:lnTo>
                  <a:lnTo>
                    <a:pt x="360" y="337"/>
                  </a:lnTo>
                  <a:lnTo>
                    <a:pt x="343" y="179"/>
                  </a:lnTo>
                  <a:close/>
                  <a:moveTo>
                    <a:pt x="520" y="160"/>
                  </a:moveTo>
                  <a:lnTo>
                    <a:pt x="601" y="152"/>
                  </a:lnTo>
                  <a:lnTo>
                    <a:pt x="626" y="153"/>
                  </a:lnTo>
                  <a:lnTo>
                    <a:pt x="645" y="161"/>
                  </a:lnTo>
                  <a:lnTo>
                    <a:pt x="659" y="177"/>
                  </a:lnTo>
                  <a:lnTo>
                    <a:pt x="666" y="198"/>
                  </a:lnTo>
                  <a:lnTo>
                    <a:pt x="665" y="216"/>
                  </a:lnTo>
                  <a:lnTo>
                    <a:pt x="659" y="231"/>
                  </a:lnTo>
                  <a:lnTo>
                    <a:pt x="649" y="243"/>
                  </a:lnTo>
                  <a:lnTo>
                    <a:pt x="632" y="255"/>
                  </a:lnTo>
                  <a:lnTo>
                    <a:pt x="657" y="259"/>
                  </a:lnTo>
                  <a:lnTo>
                    <a:pt x="675" y="269"/>
                  </a:lnTo>
                  <a:lnTo>
                    <a:pt x="687" y="285"/>
                  </a:lnTo>
                  <a:lnTo>
                    <a:pt x="692" y="306"/>
                  </a:lnTo>
                  <a:lnTo>
                    <a:pt x="690" y="334"/>
                  </a:lnTo>
                  <a:lnTo>
                    <a:pt x="676" y="356"/>
                  </a:lnTo>
                  <a:lnTo>
                    <a:pt x="652" y="372"/>
                  </a:lnTo>
                  <a:lnTo>
                    <a:pt x="618" y="381"/>
                  </a:lnTo>
                  <a:lnTo>
                    <a:pt x="545" y="389"/>
                  </a:lnTo>
                  <a:lnTo>
                    <a:pt x="520" y="160"/>
                  </a:lnTo>
                  <a:close/>
                  <a:moveTo>
                    <a:pt x="578" y="199"/>
                  </a:moveTo>
                  <a:lnTo>
                    <a:pt x="583" y="242"/>
                  </a:lnTo>
                  <a:lnTo>
                    <a:pt x="589" y="241"/>
                  </a:lnTo>
                  <a:lnTo>
                    <a:pt x="599" y="239"/>
                  </a:lnTo>
                  <a:lnTo>
                    <a:pt x="608" y="233"/>
                  </a:lnTo>
                  <a:lnTo>
                    <a:pt x="612" y="226"/>
                  </a:lnTo>
                  <a:lnTo>
                    <a:pt x="613" y="215"/>
                  </a:lnTo>
                  <a:lnTo>
                    <a:pt x="610" y="207"/>
                  </a:lnTo>
                  <a:lnTo>
                    <a:pt x="606" y="201"/>
                  </a:lnTo>
                  <a:lnTo>
                    <a:pt x="598" y="198"/>
                  </a:lnTo>
                  <a:lnTo>
                    <a:pt x="589" y="198"/>
                  </a:lnTo>
                  <a:lnTo>
                    <a:pt x="578" y="199"/>
                  </a:lnTo>
                  <a:close/>
                  <a:moveTo>
                    <a:pt x="588" y="285"/>
                  </a:moveTo>
                  <a:lnTo>
                    <a:pt x="594" y="338"/>
                  </a:lnTo>
                  <a:lnTo>
                    <a:pt x="611" y="336"/>
                  </a:lnTo>
                  <a:lnTo>
                    <a:pt x="622" y="333"/>
                  </a:lnTo>
                  <a:lnTo>
                    <a:pt x="631" y="327"/>
                  </a:lnTo>
                  <a:lnTo>
                    <a:pt x="637" y="317"/>
                  </a:lnTo>
                  <a:lnTo>
                    <a:pt x="637" y="306"/>
                  </a:lnTo>
                  <a:lnTo>
                    <a:pt x="634" y="295"/>
                  </a:lnTo>
                  <a:lnTo>
                    <a:pt x="627" y="288"/>
                  </a:lnTo>
                  <a:lnTo>
                    <a:pt x="617" y="284"/>
                  </a:lnTo>
                  <a:lnTo>
                    <a:pt x="606" y="283"/>
                  </a:lnTo>
                  <a:lnTo>
                    <a:pt x="588" y="285"/>
                  </a:lnTo>
                  <a:close/>
                  <a:moveTo>
                    <a:pt x="692" y="141"/>
                  </a:moveTo>
                  <a:lnTo>
                    <a:pt x="746" y="136"/>
                  </a:lnTo>
                  <a:lnTo>
                    <a:pt x="762" y="287"/>
                  </a:lnTo>
                  <a:lnTo>
                    <a:pt x="765" y="303"/>
                  </a:lnTo>
                  <a:lnTo>
                    <a:pt x="770" y="314"/>
                  </a:lnTo>
                  <a:lnTo>
                    <a:pt x="777" y="319"/>
                  </a:lnTo>
                  <a:lnTo>
                    <a:pt x="786" y="322"/>
                  </a:lnTo>
                  <a:lnTo>
                    <a:pt x="795" y="318"/>
                  </a:lnTo>
                  <a:lnTo>
                    <a:pt x="801" y="311"/>
                  </a:lnTo>
                  <a:lnTo>
                    <a:pt x="804" y="300"/>
                  </a:lnTo>
                  <a:lnTo>
                    <a:pt x="803" y="286"/>
                  </a:lnTo>
                  <a:lnTo>
                    <a:pt x="786" y="132"/>
                  </a:lnTo>
                  <a:lnTo>
                    <a:pt x="840" y="125"/>
                  </a:lnTo>
                  <a:lnTo>
                    <a:pt x="856" y="283"/>
                  </a:lnTo>
                  <a:lnTo>
                    <a:pt x="855" y="315"/>
                  </a:lnTo>
                  <a:lnTo>
                    <a:pt x="843" y="341"/>
                  </a:lnTo>
                  <a:lnTo>
                    <a:pt x="822" y="357"/>
                  </a:lnTo>
                  <a:lnTo>
                    <a:pt x="790" y="366"/>
                  </a:lnTo>
                  <a:lnTo>
                    <a:pt x="759" y="365"/>
                  </a:lnTo>
                  <a:lnTo>
                    <a:pt x="735" y="353"/>
                  </a:lnTo>
                  <a:lnTo>
                    <a:pt x="718" y="331"/>
                  </a:lnTo>
                  <a:lnTo>
                    <a:pt x="710" y="299"/>
                  </a:lnTo>
                  <a:lnTo>
                    <a:pt x="692" y="141"/>
                  </a:lnTo>
                  <a:close/>
                  <a:moveTo>
                    <a:pt x="879" y="377"/>
                  </a:moveTo>
                  <a:lnTo>
                    <a:pt x="1068" y="357"/>
                  </a:lnTo>
                  <a:lnTo>
                    <a:pt x="1070" y="374"/>
                  </a:lnTo>
                  <a:lnTo>
                    <a:pt x="881" y="394"/>
                  </a:lnTo>
                  <a:lnTo>
                    <a:pt x="879" y="377"/>
                  </a:lnTo>
                  <a:close/>
                  <a:moveTo>
                    <a:pt x="1054" y="102"/>
                  </a:moveTo>
                  <a:lnTo>
                    <a:pt x="1106" y="97"/>
                  </a:lnTo>
                  <a:lnTo>
                    <a:pt x="1116" y="179"/>
                  </a:lnTo>
                  <a:lnTo>
                    <a:pt x="1146" y="92"/>
                  </a:lnTo>
                  <a:lnTo>
                    <a:pt x="1199" y="86"/>
                  </a:lnTo>
                  <a:lnTo>
                    <a:pt x="1163" y="169"/>
                  </a:lnTo>
                  <a:lnTo>
                    <a:pt x="1232" y="314"/>
                  </a:lnTo>
                  <a:lnTo>
                    <a:pt x="1172" y="320"/>
                  </a:lnTo>
                  <a:lnTo>
                    <a:pt x="1136" y="233"/>
                  </a:lnTo>
                  <a:lnTo>
                    <a:pt x="1124" y="259"/>
                  </a:lnTo>
                  <a:lnTo>
                    <a:pt x="1132" y="325"/>
                  </a:lnTo>
                  <a:lnTo>
                    <a:pt x="1078" y="331"/>
                  </a:lnTo>
                  <a:lnTo>
                    <a:pt x="1054" y="102"/>
                  </a:lnTo>
                  <a:close/>
                  <a:moveTo>
                    <a:pt x="1260" y="80"/>
                  </a:moveTo>
                  <a:lnTo>
                    <a:pt x="1313" y="74"/>
                  </a:lnTo>
                  <a:lnTo>
                    <a:pt x="1398" y="296"/>
                  </a:lnTo>
                  <a:lnTo>
                    <a:pt x="1340" y="303"/>
                  </a:lnTo>
                  <a:lnTo>
                    <a:pt x="1327" y="258"/>
                  </a:lnTo>
                  <a:lnTo>
                    <a:pt x="1283" y="262"/>
                  </a:lnTo>
                  <a:lnTo>
                    <a:pt x="1280" y="309"/>
                  </a:lnTo>
                  <a:lnTo>
                    <a:pt x="1225" y="315"/>
                  </a:lnTo>
                  <a:lnTo>
                    <a:pt x="1260" y="80"/>
                  </a:lnTo>
                  <a:close/>
                  <a:moveTo>
                    <a:pt x="1292" y="139"/>
                  </a:moveTo>
                  <a:lnTo>
                    <a:pt x="1287" y="220"/>
                  </a:lnTo>
                  <a:lnTo>
                    <a:pt x="1315" y="217"/>
                  </a:lnTo>
                  <a:lnTo>
                    <a:pt x="1292" y="139"/>
                  </a:lnTo>
                  <a:close/>
                  <a:moveTo>
                    <a:pt x="1435" y="61"/>
                  </a:moveTo>
                  <a:lnTo>
                    <a:pt x="1488" y="55"/>
                  </a:lnTo>
                  <a:lnTo>
                    <a:pt x="1572" y="277"/>
                  </a:lnTo>
                  <a:lnTo>
                    <a:pt x="1514" y="284"/>
                  </a:lnTo>
                  <a:lnTo>
                    <a:pt x="1502" y="238"/>
                  </a:lnTo>
                  <a:lnTo>
                    <a:pt x="1458" y="243"/>
                  </a:lnTo>
                  <a:lnTo>
                    <a:pt x="1454" y="290"/>
                  </a:lnTo>
                  <a:lnTo>
                    <a:pt x="1400" y="296"/>
                  </a:lnTo>
                  <a:lnTo>
                    <a:pt x="1435" y="61"/>
                  </a:lnTo>
                  <a:close/>
                  <a:moveTo>
                    <a:pt x="1467" y="120"/>
                  </a:moveTo>
                  <a:lnTo>
                    <a:pt x="1461" y="201"/>
                  </a:lnTo>
                  <a:lnTo>
                    <a:pt x="1490" y="198"/>
                  </a:lnTo>
                  <a:lnTo>
                    <a:pt x="1467" y="120"/>
                  </a:lnTo>
                  <a:close/>
                  <a:moveTo>
                    <a:pt x="1563" y="46"/>
                  </a:moveTo>
                  <a:lnTo>
                    <a:pt x="1645" y="38"/>
                  </a:lnTo>
                  <a:lnTo>
                    <a:pt x="1674" y="39"/>
                  </a:lnTo>
                  <a:lnTo>
                    <a:pt x="1696" y="49"/>
                  </a:lnTo>
                  <a:lnTo>
                    <a:pt x="1710" y="68"/>
                  </a:lnTo>
                  <a:lnTo>
                    <a:pt x="1718" y="96"/>
                  </a:lnTo>
                  <a:lnTo>
                    <a:pt x="1719" y="112"/>
                  </a:lnTo>
                  <a:lnTo>
                    <a:pt x="1716" y="129"/>
                  </a:lnTo>
                  <a:lnTo>
                    <a:pt x="1708" y="145"/>
                  </a:lnTo>
                  <a:lnTo>
                    <a:pt x="1695" y="160"/>
                  </a:lnTo>
                  <a:lnTo>
                    <a:pt x="1675" y="171"/>
                  </a:lnTo>
                  <a:lnTo>
                    <a:pt x="1650" y="177"/>
                  </a:lnTo>
                  <a:lnTo>
                    <a:pt x="1632" y="179"/>
                  </a:lnTo>
                  <a:lnTo>
                    <a:pt x="1642" y="270"/>
                  </a:lnTo>
                  <a:lnTo>
                    <a:pt x="1588" y="275"/>
                  </a:lnTo>
                  <a:lnTo>
                    <a:pt x="1563" y="46"/>
                  </a:lnTo>
                  <a:close/>
                  <a:moveTo>
                    <a:pt x="1622" y="85"/>
                  </a:moveTo>
                  <a:lnTo>
                    <a:pt x="1627" y="134"/>
                  </a:lnTo>
                  <a:lnTo>
                    <a:pt x="1639" y="133"/>
                  </a:lnTo>
                  <a:lnTo>
                    <a:pt x="1650" y="130"/>
                  </a:lnTo>
                  <a:lnTo>
                    <a:pt x="1659" y="123"/>
                  </a:lnTo>
                  <a:lnTo>
                    <a:pt x="1664" y="115"/>
                  </a:lnTo>
                  <a:lnTo>
                    <a:pt x="1665" y="103"/>
                  </a:lnTo>
                  <a:lnTo>
                    <a:pt x="1662" y="94"/>
                  </a:lnTo>
                  <a:lnTo>
                    <a:pt x="1657" y="87"/>
                  </a:lnTo>
                  <a:lnTo>
                    <a:pt x="1649" y="83"/>
                  </a:lnTo>
                  <a:lnTo>
                    <a:pt x="1639" y="83"/>
                  </a:lnTo>
                  <a:lnTo>
                    <a:pt x="1622" y="85"/>
                  </a:lnTo>
                  <a:close/>
                  <a:moveTo>
                    <a:pt x="1804" y="17"/>
                  </a:moveTo>
                  <a:lnTo>
                    <a:pt x="1842" y="21"/>
                  </a:lnTo>
                  <a:lnTo>
                    <a:pt x="1873" y="41"/>
                  </a:lnTo>
                  <a:lnTo>
                    <a:pt x="1895" y="76"/>
                  </a:lnTo>
                  <a:lnTo>
                    <a:pt x="1907" y="123"/>
                  </a:lnTo>
                  <a:lnTo>
                    <a:pt x="1905" y="173"/>
                  </a:lnTo>
                  <a:lnTo>
                    <a:pt x="1892" y="213"/>
                  </a:lnTo>
                  <a:lnTo>
                    <a:pt x="1866" y="240"/>
                  </a:lnTo>
                  <a:lnTo>
                    <a:pt x="1833" y="252"/>
                  </a:lnTo>
                  <a:lnTo>
                    <a:pt x="1797" y="248"/>
                  </a:lnTo>
                  <a:lnTo>
                    <a:pt x="1767" y="226"/>
                  </a:lnTo>
                  <a:lnTo>
                    <a:pt x="1747" y="190"/>
                  </a:lnTo>
                  <a:lnTo>
                    <a:pt x="1737" y="144"/>
                  </a:lnTo>
                  <a:lnTo>
                    <a:pt x="1736" y="111"/>
                  </a:lnTo>
                  <a:lnTo>
                    <a:pt x="1741" y="81"/>
                  </a:lnTo>
                  <a:lnTo>
                    <a:pt x="1750" y="55"/>
                  </a:lnTo>
                  <a:lnTo>
                    <a:pt x="1765" y="36"/>
                  </a:lnTo>
                  <a:lnTo>
                    <a:pt x="1784" y="22"/>
                  </a:lnTo>
                  <a:lnTo>
                    <a:pt x="1804" y="17"/>
                  </a:lnTo>
                  <a:close/>
                  <a:moveTo>
                    <a:pt x="1815" y="64"/>
                  </a:moveTo>
                  <a:lnTo>
                    <a:pt x="1802" y="71"/>
                  </a:lnTo>
                  <a:lnTo>
                    <a:pt x="1793" y="85"/>
                  </a:lnTo>
                  <a:lnTo>
                    <a:pt x="1788" y="109"/>
                  </a:lnTo>
                  <a:lnTo>
                    <a:pt x="1789" y="137"/>
                  </a:lnTo>
                  <a:lnTo>
                    <a:pt x="1795" y="165"/>
                  </a:lnTo>
                  <a:lnTo>
                    <a:pt x="1803" y="188"/>
                  </a:lnTo>
                  <a:lnTo>
                    <a:pt x="1815" y="200"/>
                  </a:lnTo>
                  <a:lnTo>
                    <a:pt x="1828" y="203"/>
                  </a:lnTo>
                  <a:lnTo>
                    <a:pt x="1841" y="197"/>
                  </a:lnTo>
                  <a:lnTo>
                    <a:pt x="1850" y="181"/>
                  </a:lnTo>
                  <a:lnTo>
                    <a:pt x="1854" y="159"/>
                  </a:lnTo>
                  <a:lnTo>
                    <a:pt x="1853" y="130"/>
                  </a:lnTo>
                  <a:lnTo>
                    <a:pt x="1847" y="101"/>
                  </a:lnTo>
                  <a:lnTo>
                    <a:pt x="1838" y="80"/>
                  </a:lnTo>
                  <a:lnTo>
                    <a:pt x="1827" y="67"/>
                  </a:lnTo>
                  <a:lnTo>
                    <a:pt x="1815" y="64"/>
                  </a:lnTo>
                  <a:close/>
                  <a:moveTo>
                    <a:pt x="1916" y="8"/>
                  </a:moveTo>
                  <a:lnTo>
                    <a:pt x="1998" y="0"/>
                  </a:lnTo>
                  <a:lnTo>
                    <a:pt x="2024" y="0"/>
                  </a:lnTo>
                  <a:lnTo>
                    <a:pt x="2045" y="9"/>
                  </a:lnTo>
                  <a:lnTo>
                    <a:pt x="2059" y="25"/>
                  </a:lnTo>
                  <a:lnTo>
                    <a:pt x="2067" y="48"/>
                  </a:lnTo>
                  <a:lnTo>
                    <a:pt x="2066" y="68"/>
                  </a:lnTo>
                  <a:lnTo>
                    <a:pt x="2058" y="86"/>
                  </a:lnTo>
                  <a:lnTo>
                    <a:pt x="2045" y="102"/>
                  </a:lnTo>
                  <a:lnTo>
                    <a:pt x="2024" y="115"/>
                  </a:lnTo>
                  <a:lnTo>
                    <a:pt x="2050" y="124"/>
                  </a:lnTo>
                  <a:lnTo>
                    <a:pt x="2067" y="150"/>
                  </a:lnTo>
                  <a:lnTo>
                    <a:pt x="2090" y="220"/>
                  </a:lnTo>
                  <a:lnTo>
                    <a:pt x="2032" y="227"/>
                  </a:lnTo>
                  <a:lnTo>
                    <a:pt x="2016" y="164"/>
                  </a:lnTo>
                  <a:lnTo>
                    <a:pt x="2012" y="151"/>
                  </a:lnTo>
                  <a:lnTo>
                    <a:pt x="2006" y="142"/>
                  </a:lnTo>
                  <a:lnTo>
                    <a:pt x="1999" y="137"/>
                  </a:lnTo>
                  <a:lnTo>
                    <a:pt x="1989" y="137"/>
                  </a:lnTo>
                  <a:lnTo>
                    <a:pt x="1985" y="137"/>
                  </a:lnTo>
                  <a:lnTo>
                    <a:pt x="1994" y="231"/>
                  </a:lnTo>
                  <a:lnTo>
                    <a:pt x="1941" y="237"/>
                  </a:lnTo>
                  <a:lnTo>
                    <a:pt x="1916" y="8"/>
                  </a:lnTo>
                  <a:close/>
                  <a:moveTo>
                    <a:pt x="1974" y="47"/>
                  </a:moveTo>
                  <a:lnTo>
                    <a:pt x="1979" y="96"/>
                  </a:lnTo>
                  <a:lnTo>
                    <a:pt x="1991" y="95"/>
                  </a:lnTo>
                  <a:lnTo>
                    <a:pt x="2002" y="92"/>
                  </a:lnTo>
                  <a:lnTo>
                    <a:pt x="2010" y="85"/>
                  </a:lnTo>
                  <a:lnTo>
                    <a:pt x="2013" y="76"/>
                  </a:lnTo>
                  <a:lnTo>
                    <a:pt x="2014" y="66"/>
                  </a:lnTo>
                  <a:lnTo>
                    <a:pt x="2012" y="56"/>
                  </a:lnTo>
                  <a:lnTo>
                    <a:pt x="2007" y="49"/>
                  </a:lnTo>
                  <a:lnTo>
                    <a:pt x="1998" y="45"/>
                  </a:lnTo>
                  <a:lnTo>
                    <a:pt x="1989" y="45"/>
                  </a:lnTo>
                  <a:lnTo>
                    <a:pt x="197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4976813" y="5260975"/>
              <a:ext cx="741363" cy="504825"/>
            </a:xfrm>
            <a:custGeom>
              <a:avLst/>
              <a:gdLst>
                <a:gd name="T0" fmla="*/ 36 w 1870"/>
                <a:gd name="T1" fmla="*/ 210 h 1271"/>
                <a:gd name="T2" fmla="*/ 0 w 1870"/>
                <a:gd name="T3" fmla="*/ 151 h 1271"/>
                <a:gd name="T4" fmla="*/ 58 w 1870"/>
                <a:gd name="T5" fmla="*/ 31 h 1271"/>
                <a:gd name="T6" fmla="*/ 185 w 1870"/>
                <a:gd name="T7" fmla="*/ 28 h 1271"/>
                <a:gd name="T8" fmla="*/ 150 w 1870"/>
                <a:gd name="T9" fmla="*/ 58 h 1271"/>
                <a:gd name="T10" fmla="*/ 73 w 1870"/>
                <a:gd name="T11" fmla="*/ 99 h 1271"/>
                <a:gd name="T12" fmla="*/ 62 w 1870"/>
                <a:gd name="T13" fmla="*/ 173 h 1271"/>
                <a:gd name="T14" fmla="*/ 86 w 1870"/>
                <a:gd name="T15" fmla="*/ 157 h 1271"/>
                <a:gd name="T16" fmla="*/ 157 w 1870"/>
                <a:gd name="T17" fmla="*/ 135 h 1271"/>
                <a:gd name="T18" fmla="*/ 236 w 1870"/>
                <a:gd name="T19" fmla="*/ 59 h 1271"/>
                <a:gd name="T20" fmla="*/ 193 w 1870"/>
                <a:gd name="T21" fmla="*/ 243 h 1271"/>
                <a:gd name="T22" fmla="*/ 220 w 1870"/>
                <a:gd name="T23" fmla="*/ 260 h 1271"/>
                <a:gd name="T24" fmla="*/ 363 w 1870"/>
                <a:gd name="T25" fmla="*/ 135 h 1271"/>
                <a:gd name="T26" fmla="*/ 208 w 1870"/>
                <a:gd name="T27" fmla="*/ 309 h 1271"/>
                <a:gd name="T28" fmla="*/ 142 w 1870"/>
                <a:gd name="T29" fmla="*/ 225 h 1271"/>
                <a:gd name="T30" fmla="*/ 473 w 1870"/>
                <a:gd name="T31" fmla="*/ 202 h 1271"/>
                <a:gd name="T32" fmla="*/ 335 w 1870"/>
                <a:gd name="T33" fmla="*/ 333 h 1271"/>
                <a:gd name="T34" fmla="*/ 417 w 1870"/>
                <a:gd name="T35" fmla="*/ 242 h 1271"/>
                <a:gd name="T36" fmla="*/ 538 w 1870"/>
                <a:gd name="T37" fmla="*/ 241 h 1271"/>
                <a:gd name="T38" fmla="*/ 642 w 1870"/>
                <a:gd name="T39" fmla="*/ 341 h 1271"/>
                <a:gd name="T40" fmla="*/ 583 w 1870"/>
                <a:gd name="T41" fmla="*/ 393 h 1271"/>
                <a:gd name="T42" fmla="*/ 548 w 1870"/>
                <a:gd name="T43" fmla="*/ 515 h 1271"/>
                <a:gd name="T44" fmla="*/ 529 w 1870"/>
                <a:gd name="T45" fmla="*/ 402 h 1271"/>
                <a:gd name="T46" fmla="*/ 465 w 1870"/>
                <a:gd name="T47" fmla="*/ 465 h 1271"/>
                <a:gd name="T48" fmla="*/ 535 w 1870"/>
                <a:gd name="T49" fmla="*/ 349 h 1271"/>
                <a:gd name="T50" fmla="*/ 574 w 1870"/>
                <a:gd name="T51" fmla="*/ 354 h 1271"/>
                <a:gd name="T52" fmla="*/ 581 w 1870"/>
                <a:gd name="T53" fmla="*/ 321 h 1271"/>
                <a:gd name="T54" fmla="*/ 768 w 1870"/>
                <a:gd name="T55" fmla="*/ 379 h 1271"/>
                <a:gd name="T56" fmla="*/ 630 w 1870"/>
                <a:gd name="T57" fmla="*/ 512 h 1271"/>
                <a:gd name="T58" fmla="*/ 712 w 1870"/>
                <a:gd name="T59" fmla="*/ 419 h 1271"/>
                <a:gd name="T60" fmla="*/ 833 w 1870"/>
                <a:gd name="T61" fmla="*/ 419 h 1271"/>
                <a:gd name="T62" fmla="*/ 852 w 1870"/>
                <a:gd name="T63" fmla="*/ 580 h 1271"/>
                <a:gd name="T64" fmla="*/ 964 w 1870"/>
                <a:gd name="T65" fmla="*/ 497 h 1271"/>
                <a:gd name="T66" fmla="*/ 821 w 1870"/>
                <a:gd name="T67" fmla="*/ 559 h 1271"/>
                <a:gd name="T68" fmla="*/ 759 w 1870"/>
                <a:gd name="T69" fmla="*/ 642 h 1271"/>
                <a:gd name="T70" fmla="*/ 1038 w 1870"/>
                <a:gd name="T71" fmla="*/ 542 h 1271"/>
                <a:gd name="T72" fmla="*/ 919 w 1870"/>
                <a:gd name="T73" fmla="*/ 768 h 1271"/>
                <a:gd name="T74" fmla="*/ 919 w 1870"/>
                <a:gd name="T75" fmla="*/ 768 h 1271"/>
                <a:gd name="T76" fmla="*/ 1306 w 1870"/>
                <a:gd name="T77" fmla="*/ 703 h 1271"/>
                <a:gd name="T78" fmla="*/ 1186 w 1870"/>
                <a:gd name="T79" fmla="*/ 900 h 1271"/>
                <a:gd name="T80" fmla="*/ 1106 w 1870"/>
                <a:gd name="T81" fmla="*/ 851 h 1271"/>
                <a:gd name="T82" fmla="*/ 1382 w 1870"/>
                <a:gd name="T83" fmla="*/ 1017 h 1271"/>
                <a:gd name="T84" fmla="*/ 1280 w 1870"/>
                <a:gd name="T85" fmla="*/ 956 h 1271"/>
                <a:gd name="T86" fmla="*/ 1338 w 1870"/>
                <a:gd name="T87" fmla="*/ 889 h 1271"/>
                <a:gd name="T88" fmla="*/ 1562 w 1870"/>
                <a:gd name="T89" fmla="*/ 858 h 1271"/>
                <a:gd name="T90" fmla="*/ 1697 w 1870"/>
                <a:gd name="T91" fmla="*/ 939 h 1271"/>
                <a:gd name="T92" fmla="*/ 1624 w 1870"/>
                <a:gd name="T93" fmla="*/ 1091 h 1271"/>
                <a:gd name="T94" fmla="*/ 1769 w 1870"/>
                <a:gd name="T95" fmla="*/ 982 h 1271"/>
                <a:gd name="T96" fmla="*/ 1635 w 1870"/>
                <a:gd name="T97" fmla="*/ 997 h 1271"/>
                <a:gd name="T98" fmla="*/ 1606 w 1870"/>
                <a:gd name="T99" fmla="*/ 1025 h 1271"/>
                <a:gd name="T100" fmla="*/ 1625 w 1870"/>
                <a:gd name="T101" fmla="*/ 896 h 1271"/>
                <a:gd name="T102" fmla="*/ 1553 w 1870"/>
                <a:gd name="T103" fmla="*/ 1049 h 1271"/>
                <a:gd name="T104" fmla="*/ 1697 w 1870"/>
                <a:gd name="T105" fmla="*/ 939 h 1271"/>
                <a:gd name="T106" fmla="*/ 1754 w 1870"/>
                <a:gd name="T107" fmla="*/ 1240 h 1271"/>
                <a:gd name="T108" fmla="*/ 1655 w 1870"/>
                <a:gd name="T109" fmla="*/ 1181 h 1271"/>
                <a:gd name="T110" fmla="*/ 1784 w 1870"/>
                <a:gd name="T111" fmla="*/ 115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0" h="1271">
                  <a:moveTo>
                    <a:pt x="69" y="207"/>
                  </a:moveTo>
                  <a:lnTo>
                    <a:pt x="57" y="210"/>
                  </a:lnTo>
                  <a:lnTo>
                    <a:pt x="47" y="211"/>
                  </a:lnTo>
                  <a:lnTo>
                    <a:pt x="36" y="210"/>
                  </a:lnTo>
                  <a:lnTo>
                    <a:pt x="28" y="206"/>
                  </a:lnTo>
                  <a:lnTo>
                    <a:pt x="13" y="193"/>
                  </a:lnTo>
                  <a:lnTo>
                    <a:pt x="4" y="174"/>
                  </a:lnTo>
                  <a:lnTo>
                    <a:pt x="0" y="151"/>
                  </a:lnTo>
                  <a:lnTo>
                    <a:pt x="5" y="124"/>
                  </a:lnTo>
                  <a:lnTo>
                    <a:pt x="15" y="96"/>
                  </a:lnTo>
                  <a:lnTo>
                    <a:pt x="29" y="69"/>
                  </a:lnTo>
                  <a:lnTo>
                    <a:pt x="58" y="31"/>
                  </a:lnTo>
                  <a:lnTo>
                    <a:pt x="93" y="8"/>
                  </a:lnTo>
                  <a:lnTo>
                    <a:pt x="130" y="0"/>
                  </a:lnTo>
                  <a:lnTo>
                    <a:pt x="165" y="12"/>
                  </a:lnTo>
                  <a:lnTo>
                    <a:pt x="185" y="28"/>
                  </a:lnTo>
                  <a:lnTo>
                    <a:pt x="200" y="49"/>
                  </a:lnTo>
                  <a:lnTo>
                    <a:pt x="173" y="92"/>
                  </a:lnTo>
                  <a:lnTo>
                    <a:pt x="163" y="71"/>
                  </a:lnTo>
                  <a:lnTo>
                    <a:pt x="150" y="58"/>
                  </a:lnTo>
                  <a:lnTo>
                    <a:pt x="130" y="52"/>
                  </a:lnTo>
                  <a:lnTo>
                    <a:pt x="111" y="58"/>
                  </a:lnTo>
                  <a:lnTo>
                    <a:pt x="91" y="74"/>
                  </a:lnTo>
                  <a:lnTo>
                    <a:pt x="73" y="99"/>
                  </a:lnTo>
                  <a:lnTo>
                    <a:pt x="60" y="125"/>
                  </a:lnTo>
                  <a:lnTo>
                    <a:pt x="53" y="147"/>
                  </a:lnTo>
                  <a:lnTo>
                    <a:pt x="54" y="163"/>
                  </a:lnTo>
                  <a:lnTo>
                    <a:pt x="62" y="173"/>
                  </a:lnTo>
                  <a:lnTo>
                    <a:pt x="67" y="174"/>
                  </a:lnTo>
                  <a:lnTo>
                    <a:pt x="73" y="172"/>
                  </a:lnTo>
                  <a:lnTo>
                    <a:pt x="79" y="167"/>
                  </a:lnTo>
                  <a:lnTo>
                    <a:pt x="86" y="157"/>
                  </a:lnTo>
                  <a:lnTo>
                    <a:pt x="93" y="146"/>
                  </a:lnTo>
                  <a:lnTo>
                    <a:pt x="77" y="136"/>
                  </a:lnTo>
                  <a:lnTo>
                    <a:pt x="100" y="100"/>
                  </a:lnTo>
                  <a:lnTo>
                    <a:pt x="157" y="135"/>
                  </a:lnTo>
                  <a:lnTo>
                    <a:pt x="93" y="242"/>
                  </a:lnTo>
                  <a:lnTo>
                    <a:pt x="71" y="228"/>
                  </a:lnTo>
                  <a:lnTo>
                    <a:pt x="69" y="207"/>
                  </a:lnTo>
                  <a:close/>
                  <a:moveTo>
                    <a:pt x="236" y="59"/>
                  </a:moveTo>
                  <a:lnTo>
                    <a:pt x="282" y="87"/>
                  </a:lnTo>
                  <a:lnTo>
                    <a:pt x="203" y="217"/>
                  </a:lnTo>
                  <a:lnTo>
                    <a:pt x="196" y="231"/>
                  </a:lnTo>
                  <a:lnTo>
                    <a:pt x="193" y="243"/>
                  </a:lnTo>
                  <a:lnTo>
                    <a:pt x="195" y="252"/>
                  </a:lnTo>
                  <a:lnTo>
                    <a:pt x="202" y="259"/>
                  </a:lnTo>
                  <a:lnTo>
                    <a:pt x="210" y="262"/>
                  </a:lnTo>
                  <a:lnTo>
                    <a:pt x="220" y="260"/>
                  </a:lnTo>
                  <a:lnTo>
                    <a:pt x="228" y="253"/>
                  </a:lnTo>
                  <a:lnTo>
                    <a:pt x="237" y="241"/>
                  </a:lnTo>
                  <a:lnTo>
                    <a:pt x="317" y="108"/>
                  </a:lnTo>
                  <a:lnTo>
                    <a:pt x="363" y="135"/>
                  </a:lnTo>
                  <a:lnTo>
                    <a:pt x="281" y="271"/>
                  </a:lnTo>
                  <a:lnTo>
                    <a:pt x="261" y="296"/>
                  </a:lnTo>
                  <a:lnTo>
                    <a:pt x="236" y="309"/>
                  </a:lnTo>
                  <a:lnTo>
                    <a:pt x="208" y="309"/>
                  </a:lnTo>
                  <a:lnTo>
                    <a:pt x="179" y="297"/>
                  </a:lnTo>
                  <a:lnTo>
                    <a:pt x="154" y="277"/>
                  </a:lnTo>
                  <a:lnTo>
                    <a:pt x="142" y="253"/>
                  </a:lnTo>
                  <a:lnTo>
                    <a:pt x="142" y="225"/>
                  </a:lnTo>
                  <a:lnTo>
                    <a:pt x="154" y="195"/>
                  </a:lnTo>
                  <a:lnTo>
                    <a:pt x="236" y="59"/>
                  </a:lnTo>
                  <a:close/>
                  <a:moveTo>
                    <a:pt x="427" y="174"/>
                  </a:moveTo>
                  <a:lnTo>
                    <a:pt x="473" y="202"/>
                  </a:lnTo>
                  <a:lnTo>
                    <a:pt x="406" y="429"/>
                  </a:lnTo>
                  <a:lnTo>
                    <a:pt x="356" y="400"/>
                  </a:lnTo>
                  <a:lnTo>
                    <a:pt x="373" y="357"/>
                  </a:lnTo>
                  <a:lnTo>
                    <a:pt x="335" y="333"/>
                  </a:lnTo>
                  <a:lnTo>
                    <a:pt x="304" y="368"/>
                  </a:lnTo>
                  <a:lnTo>
                    <a:pt x="258" y="340"/>
                  </a:lnTo>
                  <a:lnTo>
                    <a:pt x="427" y="174"/>
                  </a:lnTo>
                  <a:close/>
                  <a:moveTo>
                    <a:pt x="417" y="242"/>
                  </a:moveTo>
                  <a:lnTo>
                    <a:pt x="363" y="303"/>
                  </a:lnTo>
                  <a:lnTo>
                    <a:pt x="387" y="318"/>
                  </a:lnTo>
                  <a:lnTo>
                    <a:pt x="417" y="242"/>
                  </a:lnTo>
                  <a:close/>
                  <a:moveTo>
                    <a:pt x="538" y="241"/>
                  </a:moveTo>
                  <a:lnTo>
                    <a:pt x="609" y="284"/>
                  </a:lnTo>
                  <a:lnTo>
                    <a:pt x="629" y="300"/>
                  </a:lnTo>
                  <a:lnTo>
                    <a:pt x="640" y="320"/>
                  </a:lnTo>
                  <a:lnTo>
                    <a:pt x="642" y="341"/>
                  </a:lnTo>
                  <a:lnTo>
                    <a:pt x="634" y="364"/>
                  </a:lnTo>
                  <a:lnTo>
                    <a:pt x="620" y="380"/>
                  </a:lnTo>
                  <a:lnTo>
                    <a:pt x="603" y="389"/>
                  </a:lnTo>
                  <a:lnTo>
                    <a:pt x="583" y="393"/>
                  </a:lnTo>
                  <a:lnTo>
                    <a:pt x="559" y="390"/>
                  </a:lnTo>
                  <a:lnTo>
                    <a:pt x="575" y="415"/>
                  </a:lnTo>
                  <a:lnTo>
                    <a:pt x="572" y="444"/>
                  </a:lnTo>
                  <a:lnTo>
                    <a:pt x="548" y="515"/>
                  </a:lnTo>
                  <a:lnTo>
                    <a:pt x="497" y="485"/>
                  </a:lnTo>
                  <a:lnTo>
                    <a:pt x="523" y="426"/>
                  </a:lnTo>
                  <a:lnTo>
                    <a:pt x="528" y="413"/>
                  </a:lnTo>
                  <a:lnTo>
                    <a:pt x="529" y="402"/>
                  </a:lnTo>
                  <a:lnTo>
                    <a:pt x="525" y="394"/>
                  </a:lnTo>
                  <a:lnTo>
                    <a:pt x="518" y="387"/>
                  </a:lnTo>
                  <a:lnTo>
                    <a:pt x="514" y="384"/>
                  </a:lnTo>
                  <a:lnTo>
                    <a:pt x="465" y="465"/>
                  </a:lnTo>
                  <a:lnTo>
                    <a:pt x="419" y="438"/>
                  </a:lnTo>
                  <a:lnTo>
                    <a:pt x="538" y="241"/>
                  </a:lnTo>
                  <a:close/>
                  <a:moveTo>
                    <a:pt x="560" y="307"/>
                  </a:moveTo>
                  <a:lnTo>
                    <a:pt x="535" y="349"/>
                  </a:lnTo>
                  <a:lnTo>
                    <a:pt x="545" y="355"/>
                  </a:lnTo>
                  <a:lnTo>
                    <a:pt x="556" y="359"/>
                  </a:lnTo>
                  <a:lnTo>
                    <a:pt x="565" y="359"/>
                  </a:lnTo>
                  <a:lnTo>
                    <a:pt x="574" y="354"/>
                  </a:lnTo>
                  <a:lnTo>
                    <a:pt x="581" y="346"/>
                  </a:lnTo>
                  <a:lnTo>
                    <a:pt x="584" y="337"/>
                  </a:lnTo>
                  <a:lnTo>
                    <a:pt x="584" y="328"/>
                  </a:lnTo>
                  <a:lnTo>
                    <a:pt x="581" y="321"/>
                  </a:lnTo>
                  <a:lnTo>
                    <a:pt x="573" y="314"/>
                  </a:lnTo>
                  <a:lnTo>
                    <a:pt x="560" y="307"/>
                  </a:lnTo>
                  <a:close/>
                  <a:moveTo>
                    <a:pt x="723" y="351"/>
                  </a:moveTo>
                  <a:lnTo>
                    <a:pt x="768" y="379"/>
                  </a:lnTo>
                  <a:lnTo>
                    <a:pt x="701" y="608"/>
                  </a:lnTo>
                  <a:lnTo>
                    <a:pt x="651" y="577"/>
                  </a:lnTo>
                  <a:lnTo>
                    <a:pt x="668" y="534"/>
                  </a:lnTo>
                  <a:lnTo>
                    <a:pt x="630" y="512"/>
                  </a:lnTo>
                  <a:lnTo>
                    <a:pt x="599" y="546"/>
                  </a:lnTo>
                  <a:lnTo>
                    <a:pt x="553" y="518"/>
                  </a:lnTo>
                  <a:lnTo>
                    <a:pt x="723" y="351"/>
                  </a:lnTo>
                  <a:close/>
                  <a:moveTo>
                    <a:pt x="712" y="419"/>
                  </a:moveTo>
                  <a:lnTo>
                    <a:pt x="658" y="480"/>
                  </a:lnTo>
                  <a:lnTo>
                    <a:pt x="683" y="495"/>
                  </a:lnTo>
                  <a:lnTo>
                    <a:pt x="712" y="419"/>
                  </a:lnTo>
                  <a:close/>
                  <a:moveTo>
                    <a:pt x="833" y="419"/>
                  </a:moveTo>
                  <a:lnTo>
                    <a:pt x="881" y="447"/>
                  </a:lnTo>
                  <a:lnTo>
                    <a:pt x="865" y="523"/>
                  </a:lnTo>
                  <a:lnTo>
                    <a:pt x="859" y="554"/>
                  </a:lnTo>
                  <a:lnTo>
                    <a:pt x="852" y="580"/>
                  </a:lnTo>
                  <a:lnTo>
                    <a:pt x="854" y="582"/>
                  </a:lnTo>
                  <a:lnTo>
                    <a:pt x="873" y="548"/>
                  </a:lnTo>
                  <a:lnTo>
                    <a:pt x="920" y="471"/>
                  </a:lnTo>
                  <a:lnTo>
                    <a:pt x="964" y="497"/>
                  </a:lnTo>
                  <a:lnTo>
                    <a:pt x="845" y="694"/>
                  </a:lnTo>
                  <a:lnTo>
                    <a:pt x="798" y="666"/>
                  </a:lnTo>
                  <a:lnTo>
                    <a:pt x="813" y="590"/>
                  </a:lnTo>
                  <a:lnTo>
                    <a:pt x="821" y="559"/>
                  </a:lnTo>
                  <a:lnTo>
                    <a:pt x="827" y="533"/>
                  </a:lnTo>
                  <a:lnTo>
                    <a:pt x="825" y="531"/>
                  </a:lnTo>
                  <a:lnTo>
                    <a:pt x="806" y="565"/>
                  </a:lnTo>
                  <a:lnTo>
                    <a:pt x="759" y="642"/>
                  </a:lnTo>
                  <a:lnTo>
                    <a:pt x="715" y="616"/>
                  </a:lnTo>
                  <a:lnTo>
                    <a:pt x="833" y="419"/>
                  </a:lnTo>
                  <a:close/>
                  <a:moveTo>
                    <a:pt x="991" y="514"/>
                  </a:moveTo>
                  <a:lnTo>
                    <a:pt x="1038" y="542"/>
                  </a:lnTo>
                  <a:lnTo>
                    <a:pt x="920" y="738"/>
                  </a:lnTo>
                  <a:lnTo>
                    <a:pt x="873" y="711"/>
                  </a:lnTo>
                  <a:lnTo>
                    <a:pt x="991" y="514"/>
                  </a:lnTo>
                  <a:close/>
                  <a:moveTo>
                    <a:pt x="919" y="768"/>
                  </a:moveTo>
                  <a:lnTo>
                    <a:pt x="1082" y="866"/>
                  </a:lnTo>
                  <a:lnTo>
                    <a:pt x="1074" y="881"/>
                  </a:lnTo>
                  <a:lnTo>
                    <a:pt x="910" y="783"/>
                  </a:lnTo>
                  <a:lnTo>
                    <a:pt x="919" y="768"/>
                  </a:lnTo>
                  <a:close/>
                  <a:moveTo>
                    <a:pt x="1224" y="654"/>
                  </a:moveTo>
                  <a:lnTo>
                    <a:pt x="1271" y="681"/>
                  </a:lnTo>
                  <a:lnTo>
                    <a:pt x="1228" y="753"/>
                  </a:lnTo>
                  <a:lnTo>
                    <a:pt x="1306" y="703"/>
                  </a:lnTo>
                  <a:lnTo>
                    <a:pt x="1351" y="730"/>
                  </a:lnTo>
                  <a:lnTo>
                    <a:pt x="1272" y="774"/>
                  </a:lnTo>
                  <a:lnTo>
                    <a:pt x="1238" y="930"/>
                  </a:lnTo>
                  <a:lnTo>
                    <a:pt x="1186" y="900"/>
                  </a:lnTo>
                  <a:lnTo>
                    <a:pt x="1212" y="808"/>
                  </a:lnTo>
                  <a:lnTo>
                    <a:pt x="1186" y="822"/>
                  </a:lnTo>
                  <a:lnTo>
                    <a:pt x="1152" y="879"/>
                  </a:lnTo>
                  <a:lnTo>
                    <a:pt x="1106" y="851"/>
                  </a:lnTo>
                  <a:lnTo>
                    <a:pt x="1224" y="654"/>
                  </a:lnTo>
                  <a:close/>
                  <a:moveTo>
                    <a:pt x="1403" y="762"/>
                  </a:moveTo>
                  <a:lnTo>
                    <a:pt x="1448" y="789"/>
                  </a:lnTo>
                  <a:lnTo>
                    <a:pt x="1382" y="1017"/>
                  </a:lnTo>
                  <a:lnTo>
                    <a:pt x="1332" y="987"/>
                  </a:lnTo>
                  <a:lnTo>
                    <a:pt x="1348" y="944"/>
                  </a:lnTo>
                  <a:lnTo>
                    <a:pt x="1311" y="921"/>
                  </a:lnTo>
                  <a:lnTo>
                    <a:pt x="1280" y="956"/>
                  </a:lnTo>
                  <a:lnTo>
                    <a:pt x="1233" y="927"/>
                  </a:lnTo>
                  <a:lnTo>
                    <a:pt x="1403" y="762"/>
                  </a:lnTo>
                  <a:close/>
                  <a:moveTo>
                    <a:pt x="1392" y="828"/>
                  </a:moveTo>
                  <a:lnTo>
                    <a:pt x="1338" y="889"/>
                  </a:lnTo>
                  <a:lnTo>
                    <a:pt x="1364" y="905"/>
                  </a:lnTo>
                  <a:lnTo>
                    <a:pt x="1392" y="828"/>
                  </a:lnTo>
                  <a:close/>
                  <a:moveTo>
                    <a:pt x="1515" y="829"/>
                  </a:moveTo>
                  <a:lnTo>
                    <a:pt x="1562" y="858"/>
                  </a:lnTo>
                  <a:lnTo>
                    <a:pt x="1444" y="1054"/>
                  </a:lnTo>
                  <a:lnTo>
                    <a:pt x="1397" y="1026"/>
                  </a:lnTo>
                  <a:lnTo>
                    <a:pt x="1515" y="829"/>
                  </a:lnTo>
                  <a:close/>
                  <a:moveTo>
                    <a:pt x="1697" y="939"/>
                  </a:moveTo>
                  <a:lnTo>
                    <a:pt x="1645" y="1043"/>
                  </a:lnTo>
                  <a:lnTo>
                    <a:pt x="1631" y="1069"/>
                  </a:lnTo>
                  <a:lnTo>
                    <a:pt x="1621" y="1090"/>
                  </a:lnTo>
                  <a:lnTo>
                    <a:pt x="1624" y="1091"/>
                  </a:lnTo>
                  <a:lnTo>
                    <a:pt x="1638" y="1069"/>
                  </a:lnTo>
                  <a:lnTo>
                    <a:pt x="1661" y="1038"/>
                  </a:lnTo>
                  <a:lnTo>
                    <a:pt x="1722" y="953"/>
                  </a:lnTo>
                  <a:lnTo>
                    <a:pt x="1769" y="982"/>
                  </a:lnTo>
                  <a:lnTo>
                    <a:pt x="1615" y="1157"/>
                  </a:lnTo>
                  <a:lnTo>
                    <a:pt x="1568" y="1130"/>
                  </a:lnTo>
                  <a:lnTo>
                    <a:pt x="1617" y="1032"/>
                  </a:lnTo>
                  <a:lnTo>
                    <a:pt x="1635" y="997"/>
                  </a:lnTo>
                  <a:lnTo>
                    <a:pt x="1648" y="971"/>
                  </a:lnTo>
                  <a:lnTo>
                    <a:pt x="1645" y="969"/>
                  </a:lnTo>
                  <a:lnTo>
                    <a:pt x="1627" y="996"/>
                  </a:lnTo>
                  <a:lnTo>
                    <a:pt x="1606" y="1025"/>
                  </a:lnTo>
                  <a:lnTo>
                    <a:pt x="1543" y="1114"/>
                  </a:lnTo>
                  <a:lnTo>
                    <a:pt x="1496" y="1086"/>
                  </a:lnTo>
                  <a:lnTo>
                    <a:pt x="1579" y="867"/>
                  </a:lnTo>
                  <a:lnTo>
                    <a:pt x="1625" y="896"/>
                  </a:lnTo>
                  <a:lnTo>
                    <a:pt x="1580" y="989"/>
                  </a:lnTo>
                  <a:lnTo>
                    <a:pt x="1563" y="1024"/>
                  </a:lnTo>
                  <a:lnTo>
                    <a:pt x="1550" y="1047"/>
                  </a:lnTo>
                  <a:lnTo>
                    <a:pt x="1553" y="1049"/>
                  </a:lnTo>
                  <a:lnTo>
                    <a:pt x="1566" y="1029"/>
                  </a:lnTo>
                  <a:lnTo>
                    <a:pt x="1583" y="1005"/>
                  </a:lnTo>
                  <a:lnTo>
                    <a:pt x="1651" y="911"/>
                  </a:lnTo>
                  <a:lnTo>
                    <a:pt x="1697" y="939"/>
                  </a:lnTo>
                  <a:close/>
                  <a:moveTo>
                    <a:pt x="1824" y="1015"/>
                  </a:moveTo>
                  <a:lnTo>
                    <a:pt x="1870" y="1042"/>
                  </a:lnTo>
                  <a:lnTo>
                    <a:pt x="1803" y="1271"/>
                  </a:lnTo>
                  <a:lnTo>
                    <a:pt x="1754" y="1240"/>
                  </a:lnTo>
                  <a:lnTo>
                    <a:pt x="1769" y="1197"/>
                  </a:lnTo>
                  <a:lnTo>
                    <a:pt x="1733" y="1175"/>
                  </a:lnTo>
                  <a:lnTo>
                    <a:pt x="1701" y="1210"/>
                  </a:lnTo>
                  <a:lnTo>
                    <a:pt x="1655" y="1181"/>
                  </a:lnTo>
                  <a:lnTo>
                    <a:pt x="1824" y="1015"/>
                  </a:lnTo>
                  <a:close/>
                  <a:moveTo>
                    <a:pt x="1814" y="1082"/>
                  </a:moveTo>
                  <a:lnTo>
                    <a:pt x="1760" y="1143"/>
                  </a:lnTo>
                  <a:lnTo>
                    <a:pt x="1784" y="1158"/>
                  </a:lnTo>
                  <a:lnTo>
                    <a:pt x="1814" y="10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4695825" y="5551488"/>
              <a:ext cx="219075" cy="244475"/>
            </a:xfrm>
            <a:custGeom>
              <a:avLst/>
              <a:gdLst>
                <a:gd name="T0" fmla="*/ 253 w 555"/>
                <a:gd name="T1" fmla="*/ 43 h 616"/>
                <a:gd name="T2" fmla="*/ 64 w 555"/>
                <a:gd name="T3" fmla="*/ 174 h 616"/>
                <a:gd name="T4" fmla="*/ 73 w 555"/>
                <a:gd name="T5" fmla="*/ 105 h 616"/>
                <a:gd name="T6" fmla="*/ 0 w 555"/>
                <a:gd name="T7" fmla="*/ 79 h 616"/>
                <a:gd name="T8" fmla="*/ 186 w 555"/>
                <a:gd name="T9" fmla="*/ 56 h 616"/>
                <a:gd name="T10" fmla="*/ 128 w 555"/>
                <a:gd name="T11" fmla="*/ 113 h 616"/>
                <a:gd name="T12" fmla="*/ 177 w 555"/>
                <a:gd name="T13" fmla="*/ 330 h 616"/>
                <a:gd name="T14" fmla="*/ 148 w 555"/>
                <a:gd name="T15" fmla="*/ 304 h 616"/>
                <a:gd name="T16" fmla="*/ 141 w 555"/>
                <a:gd name="T17" fmla="*/ 234 h 616"/>
                <a:gd name="T18" fmla="*/ 198 w 555"/>
                <a:gd name="T19" fmla="*/ 168 h 616"/>
                <a:gd name="T20" fmla="*/ 252 w 555"/>
                <a:gd name="T21" fmla="*/ 142 h 616"/>
                <a:gd name="T22" fmla="*/ 306 w 555"/>
                <a:gd name="T23" fmla="*/ 143 h 616"/>
                <a:gd name="T24" fmla="*/ 346 w 555"/>
                <a:gd name="T25" fmla="*/ 173 h 616"/>
                <a:gd name="T26" fmla="*/ 358 w 555"/>
                <a:gd name="T27" fmla="*/ 207 h 616"/>
                <a:gd name="T28" fmla="*/ 315 w 555"/>
                <a:gd name="T29" fmla="*/ 219 h 616"/>
                <a:gd name="T30" fmla="*/ 296 w 555"/>
                <a:gd name="T31" fmla="*/ 194 h 616"/>
                <a:gd name="T32" fmla="*/ 254 w 555"/>
                <a:gd name="T33" fmla="*/ 198 h 616"/>
                <a:gd name="T34" fmla="*/ 206 w 555"/>
                <a:gd name="T35" fmla="*/ 231 h 616"/>
                <a:gd name="T36" fmla="*/ 188 w 555"/>
                <a:gd name="T37" fmla="*/ 268 h 616"/>
                <a:gd name="T38" fmla="*/ 203 w 555"/>
                <a:gd name="T39" fmla="*/ 293 h 616"/>
                <a:gd name="T40" fmla="*/ 177 w 555"/>
                <a:gd name="T41" fmla="*/ 330 h 616"/>
                <a:gd name="T42" fmla="*/ 408 w 555"/>
                <a:gd name="T43" fmla="*/ 272 h 616"/>
                <a:gd name="T44" fmla="*/ 358 w 555"/>
                <a:gd name="T45" fmla="*/ 356 h 616"/>
                <a:gd name="T46" fmla="*/ 462 w 555"/>
                <a:gd name="T47" fmla="*/ 351 h 616"/>
                <a:gd name="T48" fmla="*/ 241 w 555"/>
                <a:gd name="T49" fmla="*/ 435 h 616"/>
                <a:gd name="T50" fmla="*/ 297 w 555"/>
                <a:gd name="T51" fmla="*/ 347 h 616"/>
                <a:gd name="T52" fmla="*/ 188 w 555"/>
                <a:gd name="T53" fmla="*/ 356 h 616"/>
                <a:gd name="T54" fmla="*/ 481 w 555"/>
                <a:gd name="T55" fmla="*/ 379 h 616"/>
                <a:gd name="T56" fmla="*/ 516 w 555"/>
                <a:gd name="T57" fmla="*/ 514 h 616"/>
                <a:gd name="T58" fmla="*/ 438 w 555"/>
                <a:gd name="T59" fmla="*/ 472 h 616"/>
                <a:gd name="T60" fmla="*/ 441 w 555"/>
                <a:gd name="T61" fmla="*/ 558 h 616"/>
                <a:gd name="T62" fmla="*/ 359 w 555"/>
                <a:gd name="T63" fmla="*/ 526 h 616"/>
                <a:gd name="T64" fmla="*/ 364 w 555"/>
                <a:gd name="T65" fmla="*/ 616 h 616"/>
                <a:gd name="T66" fmla="*/ 481 w 555"/>
                <a:gd name="T67" fmla="*/ 37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616">
                  <a:moveTo>
                    <a:pt x="223" y="0"/>
                  </a:moveTo>
                  <a:lnTo>
                    <a:pt x="253" y="43"/>
                  </a:lnTo>
                  <a:lnTo>
                    <a:pt x="97" y="222"/>
                  </a:lnTo>
                  <a:lnTo>
                    <a:pt x="64" y="174"/>
                  </a:lnTo>
                  <a:lnTo>
                    <a:pt x="98" y="142"/>
                  </a:lnTo>
                  <a:lnTo>
                    <a:pt x="73" y="105"/>
                  </a:lnTo>
                  <a:lnTo>
                    <a:pt x="31" y="124"/>
                  </a:lnTo>
                  <a:lnTo>
                    <a:pt x="0" y="79"/>
                  </a:lnTo>
                  <a:lnTo>
                    <a:pt x="223" y="0"/>
                  </a:lnTo>
                  <a:close/>
                  <a:moveTo>
                    <a:pt x="186" y="56"/>
                  </a:moveTo>
                  <a:lnTo>
                    <a:pt x="112" y="89"/>
                  </a:lnTo>
                  <a:lnTo>
                    <a:pt x="128" y="113"/>
                  </a:lnTo>
                  <a:lnTo>
                    <a:pt x="186" y="56"/>
                  </a:lnTo>
                  <a:close/>
                  <a:moveTo>
                    <a:pt x="177" y="330"/>
                  </a:moveTo>
                  <a:lnTo>
                    <a:pt x="160" y="317"/>
                  </a:lnTo>
                  <a:lnTo>
                    <a:pt x="148" y="304"/>
                  </a:lnTo>
                  <a:lnTo>
                    <a:pt x="135" y="270"/>
                  </a:lnTo>
                  <a:lnTo>
                    <a:pt x="141" y="234"/>
                  </a:lnTo>
                  <a:lnTo>
                    <a:pt x="162" y="198"/>
                  </a:lnTo>
                  <a:lnTo>
                    <a:pt x="198" y="168"/>
                  </a:lnTo>
                  <a:lnTo>
                    <a:pt x="225" y="153"/>
                  </a:lnTo>
                  <a:lnTo>
                    <a:pt x="252" y="142"/>
                  </a:lnTo>
                  <a:lnTo>
                    <a:pt x="279" y="139"/>
                  </a:lnTo>
                  <a:lnTo>
                    <a:pt x="306" y="143"/>
                  </a:lnTo>
                  <a:lnTo>
                    <a:pt x="328" y="154"/>
                  </a:lnTo>
                  <a:lnTo>
                    <a:pt x="346" y="173"/>
                  </a:lnTo>
                  <a:lnTo>
                    <a:pt x="353" y="188"/>
                  </a:lnTo>
                  <a:lnTo>
                    <a:pt x="358" y="207"/>
                  </a:lnTo>
                  <a:lnTo>
                    <a:pt x="315" y="236"/>
                  </a:lnTo>
                  <a:lnTo>
                    <a:pt x="315" y="219"/>
                  </a:lnTo>
                  <a:lnTo>
                    <a:pt x="310" y="206"/>
                  </a:lnTo>
                  <a:lnTo>
                    <a:pt x="296" y="194"/>
                  </a:lnTo>
                  <a:lnTo>
                    <a:pt x="277" y="192"/>
                  </a:lnTo>
                  <a:lnTo>
                    <a:pt x="254" y="198"/>
                  </a:lnTo>
                  <a:lnTo>
                    <a:pt x="227" y="213"/>
                  </a:lnTo>
                  <a:lnTo>
                    <a:pt x="206" y="231"/>
                  </a:lnTo>
                  <a:lnTo>
                    <a:pt x="192" y="250"/>
                  </a:lnTo>
                  <a:lnTo>
                    <a:pt x="188" y="268"/>
                  </a:lnTo>
                  <a:lnTo>
                    <a:pt x="193" y="284"/>
                  </a:lnTo>
                  <a:lnTo>
                    <a:pt x="203" y="293"/>
                  </a:lnTo>
                  <a:lnTo>
                    <a:pt x="219" y="301"/>
                  </a:lnTo>
                  <a:lnTo>
                    <a:pt x="177" y="330"/>
                  </a:lnTo>
                  <a:close/>
                  <a:moveTo>
                    <a:pt x="378" y="228"/>
                  </a:moveTo>
                  <a:lnTo>
                    <a:pt x="408" y="272"/>
                  </a:lnTo>
                  <a:lnTo>
                    <a:pt x="334" y="322"/>
                  </a:lnTo>
                  <a:lnTo>
                    <a:pt x="358" y="356"/>
                  </a:lnTo>
                  <a:lnTo>
                    <a:pt x="432" y="307"/>
                  </a:lnTo>
                  <a:lnTo>
                    <a:pt x="462" y="351"/>
                  </a:lnTo>
                  <a:lnTo>
                    <a:pt x="272" y="481"/>
                  </a:lnTo>
                  <a:lnTo>
                    <a:pt x="241" y="435"/>
                  </a:lnTo>
                  <a:lnTo>
                    <a:pt x="322" y="382"/>
                  </a:lnTo>
                  <a:lnTo>
                    <a:pt x="297" y="347"/>
                  </a:lnTo>
                  <a:lnTo>
                    <a:pt x="218" y="401"/>
                  </a:lnTo>
                  <a:lnTo>
                    <a:pt x="188" y="356"/>
                  </a:lnTo>
                  <a:lnTo>
                    <a:pt x="378" y="228"/>
                  </a:lnTo>
                  <a:close/>
                  <a:moveTo>
                    <a:pt x="481" y="379"/>
                  </a:moveTo>
                  <a:lnTo>
                    <a:pt x="555" y="487"/>
                  </a:lnTo>
                  <a:lnTo>
                    <a:pt x="516" y="514"/>
                  </a:lnTo>
                  <a:lnTo>
                    <a:pt x="472" y="449"/>
                  </a:lnTo>
                  <a:lnTo>
                    <a:pt x="438" y="472"/>
                  </a:lnTo>
                  <a:lnTo>
                    <a:pt x="478" y="533"/>
                  </a:lnTo>
                  <a:lnTo>
                    <a:pt x="441" y="558"/>
                  </a:lnTo>
                  <a:lnTo>
                    <a:pt x="401" y="498"/>
                  </a:lnTo>
                  <a:lnTo>
                    <a:pt x="359" y="526"/>
                  </a:lnTo>
                  <a:lnTo>
                    <a:pt x="403" y="589"/>
                  </a:lnTo>
                  <a:lnTo>
                    <a:pt x="364" y="616"/>
                  </a:lnTo>
                  <a:lnTo>
                    <a:pt x="291" y="508"/>
                  </a:lnTo>
                  <a:lnTo>
                    <a:pt x="481" y="3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5" name="Freeform 66"/>
            <p:cNvSpPr>
              <a:spLocks noEditPoints="1"/>
            </p:cNvSpPr>
            <p:nvPr/>
          </p:nvSpPr>
          <p:spPr bwMode="auto">
            <a:xfrm>
              <a:off x="1600200" y="4427538"/>
              <a:ext cx="487363" cy="282575"/>
            </a:xfrm>
            <a:custGeom>
              <a:avLst/>
              <a:gdLst>
                <a:gd name="T0" fmla="*/ 150 w 1227"/>
                <a:gd name="T1" fmla="*/ 505 h 713"/>
                <a:gd name="T2" fmla="*/ 137 w 1227"/>
                <a:gd name="T3" fmla="*/ 713 h 713"/>
                <a:gd name="T4" fmla="*/ 0 w 1227"/>
                <a:gd name="T5" fmla="*/ 523 h 713"/>
                <a:gd name="T6" fmla="*/ 394 w 1227"/>
                <a:gd name="T7" fmla="*/ 594 h 713"/>
                <a:gd name="T8" fmla="*/ 275 w 1227"/>
                <a:gd name="T9" fmla="*/ 599 h 713"/>
                <a:gd name="T10" fmla="*/ 193 w 1227"/>
                <a:gd name="T11" fmla="*/ 433 h 713"/>
                <a:gd name="T12" fmla="*/ 290 w 1227"/>
                <a:gd name="T13" fmla="*/ 546 h 713"/>
                <a:gd name="T14" fmla="*/ 385 w 1227"/>
                <a:gd name="T15" fmla="*/ 345 h 713"/>
                <a:gd name="T16" fmla="*/ 458 w 1227"/>
                <a:gd name="T17" fmla="*/ 353 h 713"/>
                <a:gd name="T18" fmla="*/ 482 w 1227"/>
                <a:gd name="T19" fmla="*/ 408 h 713"/>
                <a:gd name="T20" fmla="*/ 457 w 1227"/>
                <a:gd name="T21" fmla="*/ 461 h 713"/>
                <a:gd name="T22" fmla="*/ 457 w 1227"/>
                <a:gd name="T23" fmla="*/ 565 h 713"/>
                <a:gd name="T24" fmla="*/ 379 w 1227"/>
                <a:gd name="T25" fmla="*/ 396 h 713"/>
                <a:gd name="T26" fmla="*/ 420 w 1227"/>
                <a:gd name="T27" fmla="*/ 430 h 713"/>
                <a:gd name="T28" fmla="*/ 425 w 1227"/>
                <a:gd name="T29" fmla="*/ 400 h 713"/>
                <a:gd name="T30" fmla="*/ 404 w 1227"/>
                <a:gd name="T31" fmla="*/ 387 h 713"/>
                <a:gd name="T32" fmla="*/ 467 w 1227"/>
                <a:gd name="T33" fmla="*/ 307 h 713"/>
                <a:gd name="T34" fmla="*/ 562 w 1227"/>
                <a:gd name="T35" fmla="*/ 515 h 713"/>
                <a:gd name="T36" fmla="*/ 619 w 1227"/>
                <a:gd name="T37" fmla="*/ 237 h 713"/>
                <a:gd name="T38" fmla="*/ 686 w 1227"/>
                <a:gd name="T39" fmla="*/ 241 h 713"/>
                <a:gd name="T40" fmla="*/ 704 w 1227"/>
                <a:gd name="T41" fmla="*/ 300 h 713"/>
                <a:gd name="T42" fmla="*/ 708 w 1227"/>
                <a:gd name="T43" fmla="*/ 338 h 713"/>
                <a:gd name="T44" fmla="*/ 723 w 1227"/>
                <a:gd name="T45" fmla="*/ 442 h 713"/>
                <a:gd name="T46" fmla="*/ 672 w 1227"/>
                <a:gd name="T47" fmla="*/ 369 h 713"/>
                <a:gd name="T48" fmla="*/ 649 w 1227"/>
                <a:gd name="T49" fmla="*/ 371 h 713"/>
                <a:gd name="T50" fmla="*/ 544 w 1227"/>
                <a:gd name="T51" fmla="*/ 271 h 713"/>
                <a:gd name="T52" fmla="*/ 643 w 1227"/>
                <a:gd name="T53" fmla="*/ 329 h 713"/>
                <a:gd name="T54" fmla="*/ 657 w 1227"/>
                <a:gd name="T55" fmla="*/ 304 h 713"/>
                <a:gd name="T56" fmla="*/ 643 w 1227"/>
                <a:gd name="T57" fmla="*/ 281 h 713"/>
                <a:gd name="T58" fmla="*/ 611 w 1227"/>
                <a:gd name="T59" fmla="*/ 289 h 713"/>
                <a:gd name="T60" fmla="*/ 939 w 1227"/>
                <a:gd name="T61" fmla="*/ 341 h 713"/>
                <a:gd name="T62" fmla="*/ 820 w 1227"/>
                <a:gd name="T63" fmla="*/ 347 h 713"/>
                <a:gd name="T64" fmla="*/ 740 w 1227"/>
                <a:gd name="T65" fmla="*/ 181 h 713"/>
                <a:gd name="T66" fmla="*/ 836 w 1227"/>
                <a:gd name="T67" fmla="*/ 294 h 713"/>
                <a:gd name="T68" fmla="*/ 930 w 1227"/>
                <a:gd name="T69" fmla="*/ 93 h 713"/>
                <a:gd name="T70" fmla="*/ 1003 w 1227"/>
                <a:gd name="T71" fmla="*/ 100 h 713"/>
                <a:gd name="T72" fmla="*/ 1027 w 1227"/>
                <a:gd name="T73" fmla="*/ 156 h 713"/>
                <a:gd name="T74" fmla="*/ 1002 w 1227"/>
                <a:gd name="T75" fmla="*/ 209 h 713"/>
                <a:gd name="T76" fmla="*/ 1002 w 1227"/>
                <a:gd name="T77" fmla="*/ 313 h 713"/>
                <a:gd name="T78" fmla="*/ 924 w 1227"/>
                <a:gd name="T79" fmla="*/ 144 h 713"/>
                <a:gd name="T80" fmla="*/ 965 w 1227"/>
                <a:gd name="T81" fmla="*/ 177 h 713"/>
                <a:gd name="T82" fmla="*/ 971 w 1227"/>
                <a:gd name="T83" fmla="*/ 148 h 713"/>
                <a:gd name="T84" fmla="*/ 949 w 1227"/>
                <a:gd name="T85" fmla="*/ 134 h 713"/>
                <a:gd name="T86" fmla="*/ 1012 w 1227"/>
                <a:gd name="T87" fmla="*/ 55 h 713"/>
                <a:gd name="T88" fmla="*/ 1079 w 1227"/>
                <a:gd name="T89" fmla="*/ 75 h 713"/>
                <a:gd name="T90" fmla="*/ 1181 w 1227"/>
                <a:gd name="T91" fmla="*/ 123 h 713"/>
                <a:gd name="T92" fmla="*/ 1207 w 1227"/>
                <a:gd name="T93" fmla="*/ 165 h 713"/>
                <a:gd name="T94" fmla="*/ 1012 w 1227"/>
                <a:gd name="T95" fmla="*/ 55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27" h="713">
                  <a:moveTo>
                    <a:pt x="0" y="523"/>
                  </a:moveTo>
                  <a:lnTo>
                    <a:pt x="131" y="463"/>
                  </a:lnTo>
                  <a:lnTo>
                    <a:pt x="150" y="505"/>
                  </a:lnTo>
                  <a:lnTo>
                    <a:pt x="108" y="524"/>
                  </a:lnTo>
                  <a:lnTo>
                    <a:pt x="185" y="690"/>
                  </a:lnTo>
                  <a:lnTo>
                    <a:pt x="137" y="713"/>
                  </a:lnTo>
                  <a:lnTo>
                    <a:pt x="60" y="547"/>
                  </a:lnTo>
                  <a:lnTo>
                    <a:pt x="18" y="566"/>
                  </a:lnTo>
                  <a:lnTo>
                    <a:pt x="0" y="523"/>
                  </a:lnTo>
                  <a:close/>
                  <a:moveTo>
                    <a:pt x="193" y="433"/>
                  </a:moveTo>
                  <a:lnTo>
                    <a:pt x="242" y="411"/>
                  </a:lnTo>
                  <a:lnTo>
                    <a:pt x="394" y="594"/>
                  </a:lnTo>
                  <a:lnTo>
                    <a:pt x="341" y="619"/>
                  </a:lnTo>
                  <a:lnTo>
                    <a:pt x="314" y="581"/>
                  </a:lnTo>
                  <a:lnTo>
                    <a:pt x="275" y="599"/>
                  </a:lnTo>
                  <a:lnTo>
                    <a:pt x="285" y="644"/>
                  </a:lnTo>
                  <a:lnTo>
                    <a:pt x="236" y="667"/>
                  </a:lnTo>
                  <a:lnTo>
                    <a:pt x="193" y="433"/>
                  </a:lnTo>
                  <a:close/>
                  <a:moveTo>
                    <a:pt x="243" y="480"/>
                  </a:moveTo>
                  <a:lnTo>
                    <a:pt x="264" y="559"/>
                  </a:lnTo>
                  <a:lnTo>
                    <a:pt x="290" y="546"/>
                  </a:lnTo>
                  <a:lnTo>
                    <a:pt x="243" y="480"/>
                  </a:lnTo>
                  <a:close/>
                  <a:moveTo>
                    <a:pt x="312" y="379"/>
                  </a:moveTo>
                  <a:lnTo>
                    <a:pt x="385" y="345"/>
                  </a:lnTo>
                  <a:lnTo>
                    <a:pt x="413" y="336"/>
                  </a:lnTo>
                  <a:lnTo>
                    <a:pt x="437" y="339"/>
                  </a:lnTo>
                  <a:lnTo>
                    <a:pt x="458" y="353"/>
                  </a:lnTo>
                  <a:lnTo>
                    <a:pt x="474" y="376"/>
                  </a:lnTo>
                  <a:lnTo>
                    <a:pt x="479" y="391"/>
                  </a:lnTo>
                  <a:lnTo>
                    <a:pt x="482" y="408"/>
                  </a:lnTo>
                  <a:lnTo>
                    <a:pt x="480" y="426"/>
                  </a:lnTo>
                  <a:lnTo>
                    <a:pt x="472" y="444"/>
                  </a:lnTo>
                  <a:lnTo>
                    <a:pt x="457" y="461"/>
                  </a:lnTo>
                  <a:lnTo>
                    <a:pt x="435" y="474"/>
                  </a:lnTo>
                  <a:lnTo>
                    <a:pt x="418" y="482"/>
                  </a:lnTo>
                  <a:lnTo>
                    <a:pt x="457" y="565"/>
                  </a:lnTo>
                  <a:lnTo>
                    <a:pt x="408" y="587"/>
                  </a:lnTo>
                  <a:lnTo>
                    <a:pt x="312" y="379"/>
                  </a:lnTo>
                  <a:close/>
                  <a:moveTo>
                    <a:pt x="379" y="396"/>
                  </a:moveTo>
                  <a:lnTo>
                    <a:pt x="399" y="442"/>
                  </a:lnTo>
                  <a:lnTo>
                    <a:pt x="411" y="436"/>
                  </a:lnTo>
                  <a:lnTo>
                    <a:pt x="420" y="430"/>
                  </a:lnTo>
                  <a:lnTo>
                    <a:pt x="426" y="422"/>
                  </a:lnTo>
                  <a:lnTo>
                    <a:pt x="429" y="411"/>
                  </a:lnTo>
                  <a:lnTo>
                    <a:pt x="425" y="400"/>
                  </a:lnTo>
                  <a:lnTo>
                    <a:pt x="420" y="392"/>
                  </a:lnTo>
                  <a:lnTo>
                    <a:pt x="413" y="387"/>
                  </a:lnTo>
                  <a:lnTo>
                    <a:pt x="404" y="387"/>
                  </a:lnTo>
                  <a:lnTo>
                    <a:pt x="394" y="390"/>
                  </a:lnTo>
                  <a:lnTo>
                    <a:pt x="379" y="396"/>
                  </a:lnTo>
                  <a:close/>
                  <a:moveTo>
                    <a:pt x="467" y="307"/>
                  </a:moveTo>
                  <a:lnTo>
                    <a:pt x="515" y="284"/>
                  </a:lnTo>
                  <a:lnTo>
                    <a:pt x="612" y="493"/>
                  </a:lnTo>
                  <a:lnTo>
                    <a:pt x="562" y="515"/>
                  </a:lnTo>
                  <a:lnTo>
                    <a:pt x="467" y="307"/>
                  </a:lnTo>
                  <a:close/>
                  <a:moveTo>
                    <a:pt x="544" y="271"/>
                  </a:moveTo>
                  <a:lnTo>
                    <a:pt x="619" y="237"/>
                  </a:lnTo>
                  <a:lnTo>
                    <a:pt x="644" y="230"/>
                  </a:lnTo>
                  <a:lnTo>
                    <a:pt x="666" y="231"/>
                  </a:lnTo>
                  <a:lnTo>
                    <a:pt x="686" y="241"/>
                  </a:lnTo>
                  <a:lnTo>
                    <a:pt x="700" y="260"/>
                  </a:lnTo>
                  <a:lnTo>
                    <a:pt x="705" y="280"/>
                  </a:lnTo>
                  <a:lnTo>
                    <a:pt x="704" y="300"/>
                  </a:lnTo>
                  <a:lnTo>
                    <a:pt x="695" y="319"/>
                  </a:lnTo>
                  <a:lnTo>
                    <a:pt x="680" y="337"/>
                  </a:lnTo>
                  <a:lnTo>
                    <a:pt x="708" y="338"/>
                  </a:lnTo>
                  <a:lnTo>
                    <a:pt x="731" y="357"/>
                  </a:lnTo>
                  <a:lnTo>
                    <a:pt x="777" y="417"/>
                  </a:lnTo>
                  <a:lnTo>
                    <a:pt x="723" y="442"/>
                  </a:lnTo>
                  <a:lnTo>
                    <a:pt x="689" y="388"/>
                  </a:lnTo>
                  <a:lnTo>
                    <a:pt x="681" y="376"/>
                  </a:lnTo>
                  <a:lnTo>
                    <a:pt x="672" y="369"/>
                  </a:lnTo>
                  <a:lnTo>
                    <a:pt x="664" y="367"/>
                  </a:lnTo>
                  <a:lnTo>
                    <a:pt x="654" y="370"/>
                  </a:lnTo>
                  <a:lnTo>
                    <a:pt x="649" y="371"/>
                  </a:lnTo>
                  <a:lnTo>
                    <a:pt x="689" y="457"/>
                  </a:lnTo>
                  <a:lnTo>
                    <a:pt x="641" y="480"/>
                  </a:lnTo>
                  <a:lnTo>
                    <a:pt x="544" y="271"/>
                  </a:lnTo>
                  <a:close/>
                  <a:moveTo>
                    <a:pt x="611" y="289"/>
                  </a:moveTo>
                  <a:lnTo>
                    <a:pt x="632" y="334"/>
                  </a:lnTo>
                  <a:lnTo>
                    <a:pt x="643" y="329"/>
                  </a:lnTo>
                  <a:lnTo>
                    <a:pt x="652" y="322"/>
                  </a:lnTo>
                  <a:lnTo>
                    <a:pt x="657" y="314"/>
                  </a:lnTo>
                  <a:lnTo>
                    <a:pt x="657" y="304"/>
                  </a:lnTo>
                  <a:lnTo>
                    <a:pt x="655" y="294"/>
                  </a:lnTo>
                  <a:lnTo>
                    <a:pt x="649" y="286"/>
                  </a:lnTo>
                  <a:lnTo>
                    <a:pt x="643" y="281"/>
                  </a:lnTo>
                  <a:lnTo>
                    <a:pt x="634" y="280"/>
                  </a:lnTo>
                  <a:lnTo>
                    <a:pt x="625" y="283"/>
                  </a:lnTo>
                  <a:lnTo>
                    <a:pt x="611" y="289"/>
                  </a:lnTo>
                  <a:close/>
                  <a:moveTo>
                    <a:pt x="740" y="181"/>
                  </a:moveTo>
                  <a:lnTo>
                    <a:pt x="787" y="159"/>
                  </a:lnTo>
                  <a:lnTo>
                    <a:pt x="939" y="341"/>
                  </a:lnTo>
                  <a:lnTo>
                    <a:pt x="886" y="366"/>
                  </a:lnTo>
                  <a:lnTo>
                    <a:pt x="860" y="328"/>
                  </a:lnTo>
                  <a:lnTo>
                    <a:pt x="820" y="347"/>
                  </a:lnTo>
                  <a:lnTo>
                    <a:pt x="831" y="392"/>
                  </a:lnTo>
                  <a:lnTo>
                    <a:pt x="782" y="414"/>
                  </a:lnTo>
                  <a:lnTo>
                    <a:pt x="740" y="181"/>
                  </a:lnTo>
                  <a:close/>
                  <a:moveTo>
                    <a:pt x="789" y="228"/>
                  </a:moveTo>
                  <a:lnTo>
                    <a:pt x="809" y="306"/>
                  </a:lnTo>
                  <a:lnTo>
                    <a:pt x="836" y="294"/>
                  </a:lnTo>
                  <a:lnTo>
                    <a:pt x="789" y="228"/>
                  </a:lnTo>
                  <a:close/>
                  <a:moveTo>
                    <a:pt x="857" y="126"/>
                  </a:moveTo>
                  <a:lnTo>
                    <a:pt x="930" y="93"/>
                  </a:lnTo>
                  <a:lnTo>
                    <a:pt x="958" y="84"/>
                  </a:lnTo>
                  <a:lnTo>
                    <a:pt x="983" y="87"/>
                  </a:lnTo>
                  <a:lnTo>
                    <a:pt x="1003" y="100"/>
                  </a:lnTo>
                  <a:lnTo>
                    <a:pt x="1019" y="123"/>
                  </a:lnTo>
                  <a:lnTo>
                    <a:pt x="1024" y="139"/>
                  </a:lnTo>
                  <a:lnTo>
                    <a:pt x="1027" y="156"/>
                  </a:lnTo>
                  <a:lnTo>
                    <a:pt x="1025" y="174"/>
                  </a:lnTo>
                  <a:lnTo>
                    <a:pt x="1017" y="192"/>
                  </a:lnTo>
                  <a:lnTo>
                    <a:pt x="1002" y="209"/>
                  </a:lnTo>
                  <a:lnTo>
                    <a:pt x="980" y="222"/>
                  </a:lnTo>
                  <a:lnTo>
                    <a:pt x="964" y="230"/>
                  </a:lnTo>
                  <a:lnTo>
                    <a:pt x="1002" y="313"/>
                  </a:lnTo>
                  <a:lnTo>
                    <a:pt x="954" y="335"/>
                  </a:lnTo>
                  <a:lnTo>
                    <a:pt x="857" y="126"/>
                  </a:lnTo>
                  <a:close/>
                  <a:moveTo>
                    <a:pt x="924" y="144"/>
                  </a:moveTo>
                  <a:lnTo>
                    <a:pt x="945" y="189"/>
                  </a:lnTo>
                  <a:lnTo>
                    <a:pt x="956" y="184"/>
                  </a:lnTo>
                  <a:lnTo>
                    <a:pt x="965" y="177"/>
                  </a:lnTo>
                  <a:lnTo>
                    <a:pt x="972" y="168"/>
                  </a:lnTo>
                  <a:lnTo>
                    <a:pt x="974" y="159"/>
                  </a:lnTo>
                  <a:lnTo>
                    <a:pt x="971" y="148"/>
                  </a:lnTo>
                  <a:lnTo>
                    <a:pt x="965" y="139"/>
                  </a:lnTo>
                  <a:lnTo>
                    <a:pt x="958" y="135"/>
                  </a:lnTo>
                  <a:lnTo>
                    <a:pt x="949" y="134"/>
                  </a:lnTo>
                  <a:lnTo>
                    <a:pt x="939" y="137"/>
                  </a:lnTo>
                  <a:lnTo>
                    <a:pt x="924" y="144"/>
                  </a:lnTo>
                  <a:close/>
                  <a:moveTo>
                    <a:pt x="1012" y="55"/>
                  </a:moveTo>
                  <a:lnTo>
                    <a:pt x="1131" y="0"/>
                  </a:lnTo>
                  <a:lnTo>
                    <a:pt x="1150" y="42"/>
                  </a:lnTo>
                  <a:lnTo>
                    <a:pt x="1079" y="75"/>
                  </a:lnTo>
                  <a:lnTo>
                    <a:pt x="1097" y="113"/>
                  </a:lnTo>
                  <a:lnTo>
                    <a:pt x="1162" y="82"/>
                  </a:lnTo>
                  <a:lnTo>
                    <a:pt x="1181" y="123"/>
                  </a:lnTo>
                  <a:lnTo>
                    <a:pt x="1116" y="154"/>
                  </a:lnTo>
                  <a:lnTo>
                    <a:pt x="1137" y="198"/>
                  </a:lnTo>
                  <a:lnTo>
                    <a:pt x="1207" y="165"/>
                  </a:lnTo>
                  <a:lnTo>
                    <a:pt x="1227" y="209"/>
                  </a:lnTo>
                  <a:lnTo>
                    <a:pt x="1108" y="263"/>
                  </a:lnTo>
                  <a:lnTo>
                    <a:pt x="1012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2954338" y="1916113"/>
              <a:ext cx="300038" cy="758825"/>
            </a:xfrm>
            <a:custGeom>
              <a:avLst/>
              <a:gdLst>
                <a:gd name="T0" fmla="*/ 31 w 755"/>
                <a:gd name="T1" fmla="*/ 114 h 1911"/>
                <a:gd name="T2" fmla="*/ 0 w 755"/>
                <a:gd name="T3" fmla="*/ 3 h 1911"/>
                <a:gd name="T4" fmla="*/ 111 w 755"/>
                <a:gd name="T5" fmla="*/ 76 h 1911"/>
                <a:gd name="T6" fmla="*/ 106 w 755"/>
                <a:gd name="T7" fmla="*/ 218 h 1911"/>
                <a:gd name="T8" fmla="*/ 139 w 755"/>
                <a:gd name="T9" fmla="*/ 239 h 1911"/>
                <a:gd name="T10" fmla="*/ 161 w 755"/>
                <a:gd name="T11" fmla="*/ 202 h 1911"/>
                <a:gd name="T12" fmla="*/ 209 w 755"/>
                <a:gd name="T13" fmla="*/ 138 h 1911"/>
                <a:gd name="T14" fmla="*/ 294 w 755"/>
                <a:gd name="T15" fmla="*/ 190 h 1911"/>
                <a:gd name="T16" fmla="*/ 252 w 755"/>
                <a:gd name="T17" fmla="*/ 229 h 1911"/>
                <a:gd name="T18" fmla="*/ 233 w 755"/>
                <a:gd name="T19" fmla="*/ 190 h 1911"/>
                <a:gd name="T20" fmla="*/ 210 w 755"/>
                <a:gd name="T21" fmla="*/ 209 h 1911"/>
                <a:gd name="T22" fmla="*/ 177 w 755"/>
                <a:gd name="T23" fmla="*/ 283 h 1911"/>
                <a:gd name="T24" fmla="*/ 75 w 755"/>
                <a:gd name="T25" fmla="*/ 265 h 1911"/>
                <a:gd name="T26" fmla="*/ 116 w 755"/>
                <a:gd name="T27" fmla="*/ 163 h 1911"/>
                <a:gd name="T28" fmla="*/ 166 w 755"/>
                <a:gd name="T29" fmla="*/ 370 h 1911"/>
                <a:gd name="T30" fmla="*/ 156 w 755"/>
                <a:gd name="T31" fmla="*/ 402 h 1911"/>
                <a:gd name="T32" fmla="*/ 339 w 755"/>
                <a:gd name="T33" fmla="*/ 364 h 1911"/>
                <a:gd name="T34" fmla="*/ 141 w 755"/>
                <a:gd name="T35" fmla="*/ 453 h 1911"/>
                <a:gd name="T36" fmla="*/ 112 w 755"/>
                <a:gd name="T37" fmla="*/ 348 h 1911"/>
                <a:gd name="T38" fmla="*/ 361 w 755"/>
                <a:gd name="T39" fmla="*/ 443 h 1911"/>
                <a:gd name="T40" fmla="*/ 367 w 755"/>
                <a:gd name="T41" fmla="*/ 587 h 1911"/>
                <a:gd name="T42" fmla="*/ 289 w 755"/>
                <a:gd name="T43" fmla="*/ 584 h 1911"/>
                <a:gd name="T44" fmla="*/ 179 w 755"/>
                <a:gd name="T45" fmla="*/ 648 h 1911"/>
                <a:gd name="T46" fmla="*/ 244 w 755"/>
                <a:gd name="T47" fmla="*/ 553 h 1911"/>
                <a:gd name="T48" fmla="*/ 154 w 755"/>
                <a:gd name="T49" fmla="*/ 556 h 1911"/>
                <a:gd name="T50" fmla="*/ 285 w 755"/>
                <a:gd name="T51" fmla="*/ 519 h 1911"/>
                <a:gd name="T52" fmla="*/ 309 w 755"/>
                <a:gd name="T53" fmla="*/ 549 h 1911"/>
                <a:gd name="T54" fmla="*/ 337 w 755"/>
                <a:gd name="T55" fmla="*/ 530 h 1911"/>
                <a:gd name="T56" fmla="*/ 421 w 755"/>
                <a:gd name="T57" fmla="*/ 659 h 1911"/>
                <a:gd name="T58" fmla="*/ 429 w 755"/>
                <a:gd name="T59" fmla="*/ 691 h 1911"/>
                <a:gd name="T60" fmla="*/ 331 w 755"/>
                <a:gd name="T61" fmla="*/ 820 h 1911"/>
                <a:gd name="T62" fmla="*/ 470 w 755"/>
                <a:gd name="T63" fmla="*/ 836 h 1911"/>
                <a:gd name="T64" fmla="*/ 324 w 755"/>
                <a:gd name="T65" fmla="*/ 782 h 1911"/>
                <a:gd name="T66" fmla="*/ 222 w 755"/>
                <a:gd name="T67" fmla="*/ 801 h 1911"/>
                <a:gd name="T68" fmla="*/ 494 w 755"/>
                <a:gd name="T69" fmla="*/ 921 h 1911"/>
                <a:gd name="T70" fmla="*/ 251 w 755"/>
                <a:gd name="T71" fmla="*/ 1003 h 1911"/>
                <a:gd name="T72" fmla="*/ 251 w 755"/>
                <a:gd name="T73" fmla="*/ 1003 h 1911"/>
                <a:gd name="T74" fmla="*/ 575 w 755"/>
                <a:gd name="T75" fmla="*/ 1215 h 1911"/>
                <a:gd name="T76" fmla="*/ 355 w 755"/>
                <a:gd name="T77" fmla="*/ 1283 h 1911"/>
                <a:gd name="T78" fmla="*/ 463 w 755"/>
                <a:gd name="T79" fmla="*/ 1193 h 1911"/>
                <a:gd name="T80" fmla="*/ 392 w 755"/>
                <a:gd name="T81" fmla="*/ 1415 h 1911"/>
                <a:gd name="T82" fmla="*/ 637 w 755"/>
                <a:gd name="T83" fmla="*/ 1437 h 1911"/>
                <a:gd name="T84" fmla="*/ 525 w 755"/>
                <a:gd name="T85" fmla="*/ 1517 h 1911"/>
                <a:gd name="T86" fmla="*/ 442 w 755"/>
                <a:gd name="T87" fmla="*/ 1592 h 1911"/>
                <a:gd name="T88" fmla="*/ 540 w 755"/>
                <a:gd name="T89" fmla="*/ 1463 h 1911"/>
                <a:gd name="T90" fmla="*/ 401 w 755"/>
                <a:gd name="T91" fmla="*/ 1447 h 1911"/>
                <a:gd name="T92" fmla="*/ 473 w 755"/>
                <a:gd name="T93" fmla="*/ 1702 h 1911"/>
                <a:gd name="T94" fmla="*/ 468 w 755"/>
                <a:gd name="T95" fmla="*/ 1646 h 1911"/>
                <a:gd name="T96" fmla="*/ 559 w 755"/>
                <a:gd name="T97" fmla="*/ 1586 h 1911"/>
                <a:gd name="T98" fmla="*/ 697 w 755"/>
                <a:gd name="T99" fmla="*/ 1639 h 1911"/>
                <a:gd name="T100" fmla="*/ 655 w 755"/>
                <a:gd name="T101" fmla="*/ 1680 h 1911"/>
                <a:gd name="T102" fmla="*/ 601 w 755"/>
                <a:gd name="T103" fmla="*/ 1633 h 1911"/>
                <a:gd name="T104" fmla="*/ 512 w 755"/>
                <a:gd name="T105" fmla="*/ 1672 h 1911"/>
                <a:gd name="T106" fmla="*/ 528 w 755"/>
                <a:gd name="T107" fmla="*/ 1692 h 1911"/>
                <a:gd name="T108" fmla="*/ 588 w 755"/>
                <a:gd name="T109" fmla="*/ 1658 h 1911"/>
                <a:gd name="T110" fmla="*/ 494 w 755"/>
                <a:gd name="T111" fmla="*/ 1715 h 1911"/>
                <a:gd name="T112" fmla="*/ 568 w 755"/>
                <a:gd name="T113" fmla="*/ 1819 h 1911"/>
                <a:gd name="T114" fmla="*/ 558 w 755"/>
                <a:gd name="T115" fmla="*/ 1852 h 1911"/>
                <a:gd name="T116" fmla="*/ 741 w 755"/>
                <a:gd name="T117" fmla="*/ 1813 h 1911"/>
                <a:gd name="T118" fmla="*/ 544 w 755"/>
                <a:gd name="T119" fmla="*/ 1902 h 1911"/>
                <a:gd name="T120" fmla="*/ 515 w 755"/>
                <a:gd name="T121" fmla="*/ 1798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5" h="1911">
                  <a:moveTo>
                    <a:pt x="237" y="0"/>
                  </a:moveTo>
                  <a:lnTo>
                    <a:pt x="252" y="51"/>
                  </a:lnTo>
                  <a:lnTo>
                    <a:pt x="46" y="171"/>
                  </a:lnTo>
                  <a:lnTo>
                    <a:pt x="31" y="114"/>
                  </a:lnTo>
                  <a:lnTo>
                    <a:pt x="73" y="94"/>
                  </a:lnTo>
                  <a:lnTo>
                    <a:pt x="61" y="52"/>
                  </a:lnTo>
                  <a:lnTo>
                    <a:pt x="15" y="56"/>
                  </a:lnTo>
                  <a:lnTo>
                    <a:pt x="0" y="3"/>
                  </a:lnTo>
                  <a:lnTo>
                    <a:pt x="237" y="0"/>
                  </a:lnTo>
                  <a:close/>
                  <a:moveTo>
                    <a:pt x="184" y="41"/>
                  </a:moveTo>
                  <a:lnTo>
                    <a:pt x="102" y="49"/>
                  </a:lnTo>
                  <a:lnTo>
                    <a:pt x="111" y="76"/>
                  </a:lnTo>
                  <a:lnTo>
                    <a:pt x="184" y="41"/>
                  </a:lnTo>
                  <a:close/>
                  <a:moveTo>
                    <a:pt x="116" y="163"/>
                  </a:moveTo>
                  <a:lnTo>
                    <a:pt x="106" y="193"/>
                  </a:lnTo>
                  <a:lnTo>
                    <a:pt x="106" y="218"/>
                  </a:lnTo>
                  <a:lnTo>
                    <a:pt x="111" y="229"/>
                  </a:lnTo>
                  <a:lnTo>
                    <a:pt x="118" y="236"/>
                  </a:lnTo>
                  <a:lnTo>
                    <a:pt x="129" y="240"/>
                  </a:lnTo>
                  <a:lnTo>
                    <a:pt x="139" y="239"/>
                  </a:lnTo>
                  <a:lnTo>
                    <a:pt x="147" y="236"/>
                  </a:lnTo>
                  <a:lnTo>
                    <a:pt x="153" y="229"/>
                  </a:lnTo>
                  <a:lnTo>
                    <a:pt x="157" y="218"/>
                  </a:lnTo>
                  <a:lnTo>
                    <a:pt x="161" y="202"/>
                  </a:lnTo>
                  <a:lnTo>
                    <a:pt x="168" y="178"/>
                  </a:lnTo>
                  <a:lnTo>
                    <a:pt x="177" y="160"/>
                  </a:lnTo>
                  <a:lnTo>
                    <a:pt x="190" y="147"/>
                  </a:lnTo>
                  <a:lnTo>
                    <a:pt x="209" y="138"/>
                  </a:lnTo>
                  <a:lnTo>
                    <a:pt x="236" y="135"/>
                  </a:lnTo>
                  <a:lnTo>
                    <a:pt x="262" y="144"/>
                  </a:lnTo>
                  <a:lnTo>
                    <a:pt x="282" y="162"/>
                  </a:lnTo>
                  <a:lnTo>
                    <a:pt x="294" y="190"/>
                  </a:lnTo>
                  <a:lnTo>
                    <a:pt x="297" y="213"/>
                  </a:lnTo>
                  <a:lnTo>
                    <a:pt x="295" y="239"/>
                  </a:lnTo>
                  <a:lnTo>
                    <a:pt x="243" y="253"/>
                  </a:lnTo>
                  <a:lnTo>
                    <a:pt x="252" y="229"/>
                  </a:lnTo>
                  <a:lnTo>
                    <a:pt x="252" y="208"/>
                  </a:lnTo>
                  <a:lnTo>
                    <a:pt x="248" y="199"/>
                  </a:lnTo>
                  <a:lnTo>
                    <a:pt x="242" y="193"/>
                  </a:lnTo>
                  <a:lnTo>
                    <a:pt x="233" y="190"/>
                  </a:lnTo>
                  <a:lnTo>
                    <a:pt x="226" y="190"/>
                  </a:lnTo>
                  <a:lnTo>
                    <a:pt x="218" y="193"/>
                  </a:lnTo>
                  <a:lnTo>
                    <a:pt x="213" y="199"/>
                  </a:lnTo>
                  <a:lnTo>
                    <a:pt x="210" y="209"/>
                  </a:lnTo>
                  <a:lnTo>
                    <a:pt x="207" y="224"/>
                  </a:lnTo>
                  <a:lnTo>
                    <a:pt x="201" y="249"/>
                  </a:lnTo>
                  <a:lnTo>
                    <a:pt x="192" y="268"/>
                  </a:lnTo>
                  <a:lnTo>
                    <a:pt x="177" y="283"/>
                  </a:lnTo>
                  <a:lnTo>
                    <a:pt x="156" y="292"/>
                  </a:lnTo>
                  <a:lnTo>
                    <a:pt x="127" y="294"/>
                  </a:lnTo>
                  <a:lnTo>
                    <a:pt x="98" y="285"/>
                  </a:lnTo>
                  <a:lnTo>
                    <a:pt x="75" y="265"/>
                  </a:lnTo>
                  <a:lnTo>
                    <a:pt x="61" y="236"/>
                  </a:lnTo>
                  <a:lnTo>
                    <a:pt x="58" y="210"/>
                  </a:lnTo>
                  <a:lnTo>
                    <a:pt x="61" y="179"/>
                  </a:lnTo>
                  <a:lnTo>
                    <a:pt x="116" y="163"/>
                  </a:lnTo>
                  <a:close/>
                  <a:moveTo>
                    <a:pt x="313" y="272"/>
                  </a:moveTo>
                  <a:lnTo>
                    <a:pt x="328" y="324"/>
                  </a:lnTo>
                  <a:lnTo>
                    <a:pt x="181" y="365"/>
                  </a:lnTo>
                  <a:lnTo>
                    <a:pt x="166" y="370"/>
                  </a:lnTo>
                  <a:lnTo>
                    <a:pt x="156" y="376"/>
                  </a:lnTo>
                  <a:lnTo>
                    <a:pt x="151" y="385"/>
                  </a:lnTo>
                  <a:lnTo>
                    <a:pt x="151" y="393"/>
                  </a:lnTo>
                  <a:lnTo>
                    <a:pt x="156" y="402"/>
                  </a:lnTo>
                  <a:lnTo>
                    <a:pt x="164" y="407"/>
                  </a:lnTo>
                  <a:lnTo>
                    <a:pt x="175" y="407"/>
                  </a:lnTo>
                  <a:lnTo>
                    <a:pt x="189" y="405"/>
                  </a:lnTo>
                  <a:lnTo>
                    <a:pt x="339" y="364"/>
                  </a:lnTo>
                  <a:lnTo>
                    <a:pt x="353" y="415"/>
                  </a:lnTo>
                  <a:lnTo>
                    <a:pt x="200" y="458"/>
                  </a:lnTo>
                  <a:lnTo>
                    <a:pt x="169" y="461"/>
                  </a:lnTo>
                  <a:lnTo>
                    <a:pt x="141" y="453"/>
                  </a:lnTo>
                  <a:lnTo>
                    <a:pt x="121" y="434"/>
                  </a:lnTo>
                  <a:lnTo>
                    <a:pt x="108" y="405"/>
                  </a:lnTo>
                  <a:lnTo>
                    <a:pt x="104" y="374"/>
                  </a:lnTo>
                  <a:lnTo>
                    <a:pt x="112" y="348"/>
                  </a:lnTo>
                  <a:lnTo>
                    <a:pt x="131" y="328"/>
                  </a:lnTo>
                  <a:lnTo>
                    <a:pt x="161" y="314"/>
                  </a:lnTo>
                  <a:lnTo>
                    <a:pt x="313" y="272"/>
                  </a:lnTo>
                  <a:close/>
                  <a:moveTo>
                    <a:pt x="361" y="443"/>
                  </a:moveTo>
                  <a:lnTo>
                    <a:pt x="383" y="522"/>
                  </a:lnTo>
                  <a:lnTo>
                    <a:pt x="386" y="547"/>
                  </a:lnTo>
                  <a:lnTo>
                    <a:pt x="381" y="569"/>
                  </a:lnTo>
                  <a:lnTo>
                    <a:pt x="367" y="587"/>
                  </a:lnTo>
                  <a:lnTo>
                    <a:pt x="346" y="598"/>
                  </a:lnTo>
                  <a:lnTo>
                    <a:pt x="326" y="600"/>
                  </a:lnTo>
                  <a:lnTo>
                    <a:pt x="307" y="596"/>
                  </a:lnTo>
                  <a:lnTo>
                    <a:pt x="289" y="584"/>
                  </a:lnTo>
                  <a:lnTo>
                    <a:pt x="273" y="566"/>
                  </a:lnTo>
                  <a:lnTo>
                    <a:pt x="268" y="594"/>
                  </a:lnTo>
                  <a:lnTo>
                    <a:pt x="246" y="614"/>
                  </a:lnTo>
                  <a:lnTo>
                    <a:pt x="179" y="648"/>
                  </a:lnTo>
                  <a:lnTo>
                    <a:pt x="164" y="592"/>
                  </a:lnTo>
                  <a:lnTo>
                    <a:pt x="223" y="566"/>
                  </a:lnTo>
                  <a:lnTo>
                    <a:pt x="235" y="560"/>
                  </a:lnTo>
                  <a:lnTo>
                    <a:pt x="244" y="553"/>
                  </a:lnTo>
                  <a:lnTo>
                    <a:pt x="247" y="545"/>
                  </a:lnTo>
                  <a:lnTo>
                    <a:pt x="246" y="535"/>
                  </a:lnTo>
                  <a:lnTo>
                    <a:pt x="245" y="530"/>
                  </a:lnTo>
                  <a:lnTo>
                    <a:pt x="154" y="556"/>
                  </a:lnTo>
                  <a:lnTo>
                    <a:pt x="139" y="504"/>
                  </a:lnTo>
                  <a:lnTo>
                    <a:pt x="361" y="443"/>
                  </a:lnTo>
                  <a:close/>
                  <a:moveTo>
                    <a:pt x="332" y="506"/>
                  </a:moveTo>
                  <a:lnTo>
                    <a:pt x="285" y="519"/>
                  </a:lnTo>
                  <a:lnTo>
                    <a:pt x="288" y="530"/>
                  </a:lnTo>
                  <a:lnTo>
                    <a:pt x="292" y="541"/>
                  </a:lnTo>
                  <a:lnTo>
                    <a:pt x="300" y="547"/>
                  </a:lnTo>
                  <a:lnTo>
                    <a:pt x="309" y="549"/>
                  </a:lnTo>
                  <a:lnTo>
                    <a:pt x="320" y="548"/>
                  </a:lnTo>
                  <a:lnTo>
                    <a:pt x="329" y="544"/>
                  </a:lnTo>
                  <a:lnTo>
                    <a:pt x="335" y="538"/>
                  </a:lnTo>
                  <a:lnTo>
                    <a:pt x="337" y="530"/>
                  </a:lnTo>
                  <a:lnTo>
                    <a:pt x="335" y="520"/>
                  </a:lnTo>
                  <a:lnTo>
                    <a:pt x="332" y="506"/>
                  </a:lnTo>
                  <a:close/>
                  <a:moveTo>
                    <a:pt x="406" y="607"/>
                  </a:moveTo>
                  <a:lnTo>
                    <a:pt x="421" y="659"/>
                  </a:lnTo>
                  <a:lnTo>
                    <a:pt x="199" y="721"/>
                  </a:lnTo>
                  <a:lnTo>
                    <a:pt x="185" y="669"/>
                  </a:lnTo>
                  <a:lnTo>
                    <a:pt x="406" y="607"/>
                  </a:lnTo>
                  <a:close/>
                  <a:moveTo>
                    <a:pt x="429" y="691"/>
                  </a:moveTo>
                  <a:lnTo>
                    <a:pt x="444" y="743"/>
                  </a:lnTo>
                  <a:lnTo>
                    <a:pt x="381" y="788"/>
                  </a:lnTo>
                  <a:lnTo>
                    <a:pt x="354" y="806"/>
                  </a:lnTo>
                  <a:lnTo>
                    <a:pt x="331" y="820"/>
                  </a:lnTo>
                  <a:lnTo>
                    <a:pt x="332" y="822"/>
                  </a:lnTo>
                  <a:lnTo>
                    <a:pt x="369" y="811"/>
                  </a:lnTo>
                  <a:lnTo>
                    <a:pt x="457" y="787"/>
                  </a:lnTo>
                  <a:lnTo>
                    <a:pt x="470" y="836"/>
                  </a:lnTo>
                  <a:lnTo>
                    <a:pt x="249" y="898"/>
                  </a:lnTo>
                  <a:lnTo>
                    <a:pt x="234" y="846"/>
                  </a:lnTo>
                  <a:lnTo>
                    <a:pt x="297" y="801"/>
                  </a:lnTo>
                  <a:lnTo>
                    <a:pt x="324" y="782"/>
                  </a:lnTo>
                  <a:lnTo>
                    <a:pt x="347" y="769"/>
                  </a:lnTo>
                  <a:lnTo>
                    <a:pt x="346" y="766"/>
                  </a:lnTo>
                  <a:lnTo>
                    <a:pt x="309" y="777"/>
                  </a:lnTo>
                  <a:lnTo>
                    <a:pt x="222" y="801"/>
                  </a:lnTo>
                  <a:lnTo>
                    <a:pt x="208" y="752"/>
                  </a:lnTo>
                  <a:lnTo>
                    <a:pt x="429" y="691"/>
                  </a:lnTo>
                  <a:close/>
                  <a:moveTo>
                    <a:pt x="479" y="868"/>
                  </a:moveTo>
                  <a:lnTo>
                    <a:pt x="494" y="921"/>
                  </a:lnTo>
                  <a:lnTo>
                    <a:pt x="272" y="982"/>
                  </a:lnTo>
                  <a:lnTo>
                    <a:pt x="257" y="929"/>
                  </a:lnTo>
                  <a:lnTo>
                    <a:pt x="479" y="868"/>
                  </a:lnTo>
                  <a:close/>
                  <a:moveTo>
                    <a:pt x="251" y="1003"/>
                  </a:moveTo>
                  <a:lnTo>
                    <a:pt x="303" y="1186"/>
                  </a:lnTo>
                  <a:lnTo>
                    <a:pt x="286" y="1190"/>
                  </a:lnTo>
                  <a:lnTo>
                    <a:pt x="235" y="1007"/>
                  </a:lnTo>
                  <a:lnTo>
                    <a:pt x="251" y="1003"/>
                  </a:lnTo>
                  <a:close/>
                  <a:moveTo>
                    <a:pt x="553" y="1132"/>
                  </a:moveTo>
                  <a:lnTo>
                    <a:pt x="567" y="1186"/>
                  </a:lnTo>
                  <a:lnTo>
                    <a:pt x="506" y="1219"/>
                  </a:lnTo>
                  <a:lnTo>
                    <a:pt x="575" y="1215"/>
                  </a:lnTo>
                  <a:lnTo>
                    <a:pt x="591" y="1270"/>
                  </a:lnTo>
                  <a:lnTo>
                    <a:pt x="482" y="1263"/>
                  </a:lnTo>
                  <a:lnTo>
                    <a:pt x="371" y="1341"/>
                  </a:lnTo>
                  <a:lnTo>
                    <a:pt x="355" y="1283"/>
                  </a:lnTo>
                  <a:lnTo>
                    <a:pt x="438" y="1237"/>
                  </a:lnTo>
                  <a:lnTo>
                    <a:pt x="344" y="1240"/>
                  </a:lnTo>
                  <a:lnTo>
                    <a:pt x="328" y="1183"/>
                  </a:lnTo>
                  <a:lnTo>
                    <a:pt x="463" y="1193"/>
                  </a:lnTo>
                  <a:lnTo>
                    <a:pt x="553" y="1132"/>
                  </a:lnTo>
                  <a:close/>
                  <a:moveTo>
                    <a:pt x="599" y="1301"/>
                  </a:moveTo>
                  <a:lnTo>
                    <a:pt x="614" y="1354"/>
                  </a:lnTo>
                  <a:lnTo>
                    <a:pt x="392" y="1415"/>
                  </a:lnTo>
                  <a:lnTo>
                    <a:pt x="378" y="1363"/>
                  </a:lnTo>
                  <a:lnTo>
                    <a:pt x="599" y="1301"/>
                  </a:lnTo>
                  <a:close/>
                  <a:moveTo>
                    <a:pt x="622" y="1384"/>
                  </a:moveTo>
                  <a:lnTo>
                    <a:pt x="637" y="1437"/>
                  </a:lnTo>
                  <a:lnTo>
                    <a:pt x="574" y="1482"/>
                  </a:lnTo>
                  <a:lnTo>
                    <a:pt x="547" y="1500"/>
                  </a:lnTo>
                  <a:lnTo>
                    <a:pt x="524" y="1514"/>
                  </a:lnTo>
                  <a:lnTo>
                    <a:pt x="525" y="1517"/>
                  </a:lnTo>
                  <a:lnTo>
                    <a:pt x="562" y="1506"/>
                  </a:lnTo>
                  <a:lnTo>
                    <a:pt x="650" y="1482"/>
                  </a:lnTo>
                  <a:lnTo>
                    <a:pt x="663" y="1531"/>
                  </a:lnTo>
                  <a:lnTo>
                    <a:pt x="442" y="1592"/>
                  </a:lnTo>
                  <a:lnTo>
                    <a:pt x="427" y="1539"/>
                  </a:lnTo>
                  <a:lnTo>
                    <a:pt x="490" y="1495"/>
                  </a:lnTo>
                  <a:lnTo>
                    <a:pt x="517" y="1477"/>
                  </a:lnTo>
                  <a:lnTo>
                    <a:pt x="540" y="1463"/>
                  </a:lnTo>
                  <a:lnTo>
                    <a:pt x="539" y="1460"/>
                  </a:lnTo>
                  <a:lnTo>
                    <a:pt x="502" y="1472"/>
                  </a:lnTo>
                  <a:lnTo>
                    <a:pt x="414" y="1496"/>
                  </a:lnTo>
                  <a:lnTo>
                    <a:pt x="401" y="1447"/>
                  </a:lnTo>
                  <a:lnTo>
                    <a:pt x="622" y="1384"/>
                  </a:lnTo>
                  <a:close/>
                  <a:moveTo>
                    <a:pt x="494" y="1715"/>
                  </a:moveTo>
                  <a:lnTo>
                    <a:pt x="482" y="1709"/>
                  </a:lnTo>
                  <a:lnTo>
                    <a:pt x="473" y="1702"/>
                  </a:lnTo>
                  <a:lnTo>
                    <a:pt x="467" y="1695"/>
                  </a:lnTo>
                  <a:lnTo>
                    <a:pt x="463" y="1685"/>
                  </a:lnTo>
                  <a:lnTo>
                    <a:pt x="462" y="1666"/>
                  </a:lnTo>
                  <a:lnTo>
                    <a:pt x="468" y="1646"/>
                  </a:lnTo>
                  <a:lnTo>
                    <a:pt x="482" y="1627"/>
                  </a:lnTo>
                  <a:lnTo>
                    <a:pt x="503" y="1610"/>
                  </a:lnTo>
                  <a:lnTo>
                    <a:pt x="529" y="1596"/>
                  </a:lnTo>
                  <a:lnTo>
                    <a:pt x="559" y="1586"/>
                  </a:lnTo>
                  <a:lnTo>
                    <a:pt x="606" y="1579"/>
                  </a:lnTo>
                  <a:lnTo>
                    <a:pt x="647" y="1586"/>
                  </a:lnTo>
                  <a:lnTo>
                    <a:pt x="679" y="1606"/>
                  </a:lnTo>
                  <a:lnTo>
                    <a:pt x="697" y="1639"/>
                  </a:lnTo>
                  <a:lnTo>
                    <a:pt x="700" y="1664"/>
                  </a:lnTo>
                  <a:lnTo>
                    <a:pt x="697" y="1689"/>
                  </a:lnTo>
                  <a:lnTo>
                    <a:pt x="647" y="1703"/>
                  </a:lnTo>
                  <a:lnTo>
                    <a:pt x="655" y="1680"/>
                  </a:lnTo>
                  <a:lnTo>
                    <a:pt x="654" y="1662"/>
                  </a:lnTo>
                  <a:lnTo>
                    <a:pt x="644" y="1644"/>
                  </a:lnTo>
                  <a:lnTo>
                    <a:pt x="625" y="1634"/>
                  </a:lnTo>
                  <a:lnTo>
                    <a:pt x="601" y="1633"/>
                  </a:lnTo>
                  <a:lnTo>
                    <a:pt x="570" y="1639"/>
                  </a:lnTo>
                  <a:lnTo>
                    <a:pt x="543" y="1648"/>
                  </a:lnTo>
                  <a:lnTo>
                    <a:pt x="523" y="1660"/>
                  </a:lnTo>
                  <a:lnTo>
                    <a:pt x="512" y="1672"/>
                  </a:lnTo>
                  <a:lnTo>
                    <a:pt x="510" y="1684"/>
                  </a:lnTo>
                  <a:lnTo>
                    <a:pt x="514" y="1689"/>
                  </a:lnTo>
                  <a:lnTo>
                    <a:pt x="520" y="1692"/>
                  </a:lnTo>
                  <a:lnTo>
                    <a:pt x="528" y="1692"/>
                  </a:lnTo>
                  <a:lnTo>
                    <a:pt x="539" y="1690"/>
                  </a:lnTo>
                  <a:lnTo>
                    <a:pt x="553" y="1686"/>
                  </a:lnTo>
                  <a:lnTo>
                    <a:pt x="548" y="1669"/>
                  </a:lnTo>
                  <a:lnTo>
                    <a:pt x="588" y="1658"/>
                  </a:lnTo>
                  <a:lnTo>
                    <a:pt x="606" y="1723"/>
                  </a:lnTo>
                  <a:lnTo>
                    <a:pt x="487" y="1756"/>
                  </a:lnTo>
                  <a:lnTo>
                    <a:pt x="480" y="1731"/>
                  </a:lnTo>
                  <a:lnTo>
                    <a:pt x="494" y="1715"/>
                  </a:lnTo>
                  <a:close/>
                  <a:moveTo>
                    <a:pt x="716" y="1722"/>
                  </a:moveTo>
                  <a:lnTo>
                    <a:pt x="730" y="1774"/>
                  </a:lnTo>
                  <a:lnTo>
                    <a:pt x="583" y="1814"/>
                  </a:lnTo>
                  <a:lnTo>
                    <a:pt x="568" y="1819"/>
                  </a:lnTo>
                  <a:lnTo>
                    <a:pt x="559" y="1826"/>
                  </a:lnTo>
                  <a:lnTo>
                    <a:pt x="554" y="1834"/>
                  </a:lnTo>
                  <a:lnTo>
                    <a:pt x="554" y="1843"/>
                  </a:lnTo>
                  <a:lnTo>
                    <a:pt x="558" y="1852"/>
                  </a:lnTo>
                  <a:lnTo>
                    <a:pt x="566" y="1856"/>
                  </a:lnTo>
                  <a:lnTo>
                    <a:pt x="577" y="1857"/>
                  </a:lnTo>
                  <a:lnTo>
                    <a:pt x="592" y="1855"/>
                  </a:lnTo>
                  <a:lnTo>
                    <a:pt x="741" y="1813"/>
                  </a:lnTo>
                  <a:lnTo>
                    <a:pt x="755" y="1864"/>
                  </a:lnTo>
                  <a:lnTo>
                    <a:pt x="603" y="1906"/>
                  </a:lnTo>
                  <a:lnTo>
                    <a:pt x="570" y="1911"/>
                  </a:lnTo>
                  <a:lnTo>
                    <a:pt x="544" y="1902"/>
                  </a:lnTo>
                  <a:lnTo>
                    <a:pt x="524" y="1884"/>
                  </a:lnTo>
                  <a:lnTo>
                    <a:pt x="510" y="1855"/>
                  </a:lnTo>
                  <a:lnTo>
                    <a:pt x="507" y="1823"/>
                  </a:lnTo>
                  <a:lnTo>
                    <a:pt x="515" y="1798"/>
                  </a:lnTo>
                  <a:lnTo>
                    <a:pt x="534" y="1778"/>
                  </a:lnTo>
                  <a:lnTo>
                    <a:pt x="563" y="1764"/>
                  </a:lnTo>
                  <a:lnTo>
                    <a:pt x="716" y="17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7" name="Freeform 68"/>
            <p:cNvSpPr>
              <a:spLocks noEditPoints="1"/>
            </p:cNvSpPr>
            <p:nvPr/>
          </p:nvSpPr>
          <p:spPr bwMode="auto">
            <a:xfrm>
              <a:off x="2825750" y="2392363"/>
              <a:ext cx="249238" cy="363537"/>
            </a:xfrm>
            <a:custGeom>
              <a:avLst/>
              <a:gdLst>
                <a:gd name="T0" fmla="*/ 228 w 631"/>
                <a:gd name="T1" fmla="*/ 47 h 915"/>
                <a:gd name="T2" fmla="*/ 247 w 631"/>
                <a:gd name="T3" fmla="*/ 83 h 915"/>
                <a:gd name="T4" fmla="*/ 182 w 631"/>
                <a:gd name="T5" fmla="*/ 128 h 915"/>
                <a:gd name="T6" fmla="*/ 44 w 631"/>
                <a:gd name="T7" fmla="*/ 191 h 915"/>
                <a:gd name="T8" fmla="*/ 84 w 631"/>
                <a:gd name="T9" fmla="*/ 124 h 915"/>
                <a:gd name="T10" fmla="*/ 0 w 631"/>
                <a:gd name="T11" fmla="*/ 109 h 915"/>
                <a:gd name="T12" fmla="*/ 301 w 631"/>
                <a:gd name="T13" fmla="*/ 185 h 915"/>
                <a:gd name="T14" fmla="*/ 151 w 631"/>
                <a:gd name="T15" fmla="*/ 392 h 915"/>
                <a:gd name="T16" fmla="*/ 160 w 631"/>
                <a:gd name="T17" fmla="*/ 312 h 915"/>
                <a:gd name="T18" fmla="*/ 95 w 631"/>
                <a:gd name="T19" fmla="*/ 288 h 915"/>
                <a:gd name="T20" fmla="*/ 301 w 631"/>
                <a:gd name="T21" fmla="*/ 185 h 915"/>
                <a:gd name="T22" fmla="*/ 180 w 631"/>
                <a:gd name="T23" fmla="*/ 260 h 915"/>
                <a:gd name="T24" fmla="*/ 257 w 631"/>
                <a:gd name="T25" fmla="*/ 236 h 915"/>
                <a:gd name="T26" fmla="*/ 384 w 631"/>
                <a:gd name="T27" fmla="*/ 343 h 915"/>
                <a:gd name="T28" fmla="*/ 402 w 631"/>
                <a:gd name="T29" fmla="*/ 376 h 915"/>
                <a:gd name="T30" fmla="*/ 296 w 631"/>
                <a:gd name="T31" fmla="*/ 442 h 915"/>
                <a:gd name="T32" fmla="*/ 178 w 631"/>
                <a:gd name="T33" fmla="*/ 443 h 915"/>
                <a:gd name="T34" fmla="*/ 356 w 631"/>
                <a:gd name="T35" fmla="*/ 289 h 915"/>
                <a:gd name="T36" fmla="*/ 486 w 631"/>
                <a:gd name="T37" fmla="*/ 536 h 915"/>
                <a:gd name="T38" fmla="*/ 285 w 631"/>
                <a:gd name="T39" fmla="*/ 645 h 915"/>
                <a:gd name="T40" fmla="*/ 301 w 631"/>
                <a:gd name="T41" fmla="*/ 578 h 915"/>
                <a:gd name="T42" fmla="*/ 230 w 631"/>
                <a:gd name="T43" fmla="*/ 543 h 915"/>
                <a:gd name="T44" fmla="*/ 418 w 631"/>
                <a:gd name="T45" fmla="*/ 541 h 915"/>
                <a:gd name="T46" fmla="*/ 355 w 631"/>
                <a:gd name="T47" fmla="*/ 591 h 915"/>
                <a:gd name="T48" fmla="*/ 523 w 631"/>
                <a:gd name="T49" fmla="*/ 604 h 915"/>
                <a:gd name="T50" fmla="*/ 570 w 631"/>
                <a:gd name="T51" fmla="*/ 699 h 915"/>
                <a:gd name="T52" fmla="*/ 559 w 631"/>
                <a:gd name="T53" fmla="*/ 739 h 915"/>
                <a:gd name="T54" fmla="*/ 525 w 631"/>
                <a:gd name="T55" fmla="*/ 759 h 915"/>
                <a:gd name="T56" fmla="*/ 493 w 631"/>
                <a:gd name="T57" fmla="*/ 754 h 915"/>
                <a:gd name="T58" fmla="*/ 482 w 631"/>
                <a:gd name="T59" fmla="*/ 768 h 915"/>
                <a:gd name="T60" fmla="*/ 470 w 631"/>
                <a:gd name="T61" fmla="*/ 806 h 915"/>
                <a:gd name="T62" fmla="*/ 424 w 631"/>
                <a:gd name="T63" fmla="*/ 827 h 915"/>
                <a:gd name="T64" fmla="*/ 375 w 631"/>
                <a:gd name="T65" fmla="*/ 805 h 915"/>
                <a:gd name="T66" fmla="*/ 320 w 631"/>
                <a:gd name="T67" fmla="*/ 712 h 915"/>
                <a:gd name="T68" fmla="*/ 509 w 631"/>
                <a:gd name="T69" fmla="*/ 673 h 915"/>
                <a:gd name="T70" fmla="*/ 473 w 631"/>
                <a:gd name="T71" fmla="*/ 698 h 915"/>
                <a:gd name="T72" fmla="*/ 487 w 631"/>
                <a:gd name="T73" fmla="*/ 713 h 915"/>
                <a:gd name="T74" fmla="*/ 506 w 631"/>
                <a:gd name="T75" fmla="*/ 711 h 915"/>
                <a:gd name="T76" fmla="*/ 517 w 631"/>
                <a:gd name="T77" fmla="*/ 699 h 915"/>
                <a:gd name="T78" fmla="*/ 514 w 631"/>
                <a:gd name="T79" fmla="*/ 682 h 915"/>
                <a:gd name="T80" fmla="*/ 433 w 631"/>
                <a:gd name="T81" fmla="*/ 713 h 915"/>
                <a:gd name="T82" fmla="*/ 394 w 631"/>
                <a:gd name="T83" fmla="*/ 754 h 915"/>
                <a:gd name="T84" fmla="*/ 409 w 631"/>
                <a:gd name="T85" fmla="*/ 769 h 915"/>
                <a:gd name="T86" fmla="*/ 431 w 631"/>
                <a:gd name="T87" fmla="*/ 768 h 915"/>
                <a:gd name="T88" fmla="*/ 444 w 631"/>
                <a:gd name="T89" fmla="*/ 751 h 915"/>
                <a:gd name="T90" fmla="*/ 441 w 631"/>
                <a:gd name="T91" fmla="*/ 729 h 915"/>
                <a:gd name="T92" fmla="*/ 606 w 631"/>
                <a:gd name="T93" fmla="*/ 760 h 915"/>
                <a:gd name="T94" fmla="*/ 428 w 631"/>
                <a:gd name="T95" fmla="*/ 915 h 915"/>
                <a:gd name="T96" fmla="*/ 606 w 631"/>
                <a:gd name="T97" fmla="*/ 76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1" h="915">
                  <a:moveTo>
                    <a:pt x="203" y="0"/>
                  </a:moveTo>
                  <a:lnTo>
                    <a:pt x="228" y="47"/>
                  </a:lnTo>
                  <a:lnTo>
                    <a:pt x="155" y="86"/>
                  </a:lnTo>
                  <a:lnTo>
                    <a:pt x="247" y="83"/>
                  </a:lnTo>
                  <a:lnTo>
                    <a:pt x="272" y="131"/>
                  </a:lnTo>
                  <a:lnTo>
                    <a:pt x="182" y="128"/>
                  </a:lnTo>
                  <a:lnTo>
                    <a:pt x="72" y="245"/>
                  </a:lnTo>
                  <a:lnTo>
                    <a:pt x="44" y="191"/>
                  </a:lnTo>
                  <a:lnTo>
                    <a:pt x="112" y="125"/>
                  </a:lnTo>
                  <a:lnTo>
                    <a:pt x="84" y="124"/>
                  </a:lnTo>
                  <a:lnTo>
                    <a:pt x="25" y="155"/>
                  </a:lnTo>
                  <a:lnTo>
                    <a:pt x="0" y="109"/>
                  </a:lnTo>
                  <a:lnTo>
                    <a:pt x="203" y="0"/>
                  </a:lnTo>
                  <a:close/>
                  <a:moveTo>
                    <a:pt x="301" y="185"/>
                  </a:moveTo>
                  <a:lnTo>
                    <a:pt x="325" y="231"/>
                  </a:lnTo>
                  <a:lnTo>
                    <a:pt x="151" y="392"/>
                  </a:lnTo>
                  <a:lnTo>
                    <a:pt x="124" y="341"/>
                  </a:lnTo>
                  <a:lnTo>
                    <a:pt x="160" y="312"/>
                  </a:lnTo>
                  <a:lnTo>
                    <a:pt x="140" y="273"/>
                  </a:lnTo>
                  <a:lnTo>
                    <a:pt x="95" y="288"/>
                  </a:lnTo>
                  <a:lnTo>
                    <a:pt x="69" y="239"/>
                  </a:lnTo>
                  <a:lnTo>
                    <a:pt x="301" y="185"/>
                  </a:lnTo>
                  <a:close/>
                  <a:moveTo>
                    <a:pt x="257" y="236"/>
                  </a:moveTo>
                  <a:lnTo>
                    <a:pt x="180" y="260"/>
                  </a:lnTo>
                  <a:lnTo>
                    <a:pt x="192" y="287"/>
                  </a:lnTo>
                  <a:lnTo>
                    <a:pt x="257" y="236"/>
                  </a:lnTo>
                  <a:close/>
                  <a:moveTo>
                    <a:pt x="356" y="289"/>
                  </a:moveTo>
                  <a:lnTo>
                    <a:pt x="384" y="343"/>
                  </a:lnTo>
                  <a:lnTo>
                    <a:pt x="329" y="394"/>
                  </a:lnTo>
                  <a:lnTo>
                    <a:pt x="402" y="376"/>
                  </a:lnTo>
                  <a:lnTo>
                    <a:pt x="432" y="431"/>
                  </a:lnTo>
                  <a:lnTo>
                    <a:pt x="296" y="442"/>
                  </a:lnTo>
                  <a:lnTo>
                    <a:pt x="203" y="490"/>
                  </a:lnTo>
                  <a:lnTo>
                    <a:pt x="178" y="443"/>
                  </a:lnTo>
                  <a:lnTo>
                    <a:pt x="270" y="394"/>
                  </a:lnTo>
                  <a:lnTo>
                    <a:pt x="356" y="289"/>
                  </a:lnTo>
                  <a:close/>
                  <a:moveTo>
                    <a:pt x="462" y="488"/>
                  </a:moveTo>
                  <a:lnTo>
                    <a:pt x="486" y="536"/>
                  </a:lnTo>
                  <a:lnTo>
                    <a:pt x="312" y="697"/>
                  </a:lnTo>
                  <a:lnTo>
                    <a:pt x="285" y="645"/>
                  </a:lnTo>
                  <a:lnTo>
                    <a:pt x="321" y="617"/>
                  </a:lnTo>
                  <a:lnTo>
                    <a:pt x="301" y="578"/>
                  </a:lnTo>
                  <a:lnTo>
                    <a:pt x="257" y="592"/>
                  </a:lnTo>
                  <a:lnTo>
                    <a:pt x="230" y="543"/>
                  </a:lnTo>
                  <a:lnTo>
                    <a:pt x="462" y="488"/>
                  </a:lnTo>
                  <a:close/>
                  <a:moveTo>
                    <a:pt x="418" y="541"/>
                  </a:moveTo>
                  <a:lnTo>
                    <a:pt x="341" y="565"/>
                  </a:lnTo>
                  <a:lnTo>
                    <a:pt x="355" y="591"/>
                  </a:lnTo>
                  <a:lnTo>
                    <a:pt x="418" y="541"/>
                  </a:lnTo>
                  <a:close/>
                  <a:moveTo>
                    <a:pt x="523" y="604"/>
                  </a:moveTo>
                  <a:lnTo>
                    <a:pt x="561" y="677"/>
                  </a:lnTo>
                  <a:lnTo>
                    <a:pt x="570" y="699"/>
                  </a:lnTo>
                  <a:lnTo>
                    <a:pt x="569" y="721"/>
                  </a:lnTo>
                  <a:lnTo>
                    <a:pt x="559" y="739"/>
                  </a:lnTo>
                  <a:lnTo>
                    <a:pt x="541" y="753"/>
                  </a:lnTo>
                  <a:lnTo>
                    <a:pt x="525" y="759"/>
                  </a:lnTo>
                  <a:lnTo>
                    <a:pt x="509" y="759"/>
                  </a:lnTo>
                  <a:lnTo>
                    <a:pt x="493" y="754"/>
                  </a:lnTo>
                  <a:lnTo>
                    <a:pt x="477" y="743"/>
                  </a:lnTo>
                  <a:lnTo>
                    <a:pt x="482" y="768"/>
                  </a:lnTo>
                  <a:lnTo>
                    <a:pt x="479" y="789"/>
                  </a:lnTo>
                  <a:lnTo>
                    <a:pt x="470" y="806"/>
                  </a:lnTo>
                  <a:lnTo>
                    <a:pt x="452" y="818"/>
                  </a:lnTo>
                  <a:lnTo>
                    <a:pt x="424" y="827"/>
                  </a:lnTo>
                  <a:lnTo>
                    <a:pt x="399" y="821"/>
                  </a:lnTo>
                  <a:lnTo>
                    <a:pt x="375" y="805"/>
                  </a:lnTo>
                  <a:lnTo>
                    <a:pt x="355" y="777"/>
                  </a:lnTo>
                  <a:lnTo>
                    <a:pt x="320" y="712"/>
                  </a:lnTo>
                  <a:lnTo>
                    <a:pt x="523" y="604"/>
                  </a:lnTo>
                  <a:close/>
                  <a:moveTo>
                    <a:pt x="509" y="673"/>
                  </a:moveTo>
                  <a:lnTo>
                    <a:pt x="471" y="693"/>
                  </a:lnTo>
                  <a:lnTo>
                    <a:pt x="473" y="698"/>
                  </a:lnTo>
                  <a:lnTo>
                    <a:pt x="479" y="708"/>
                  </a:lnTo>
                  <a:lnTo>
                    <a:pt x="487" y="713"/>
                  </a:lnTo>
                  <a:lnTo>
                    <a:pt x="497" y="714"/>
                  </a:lnTo>
                  <a:lnTo>
                    <a:pt x="506" y="711"/>
                  </a:lnTo>
                  <a:lnTo>
                    <a:pt x="513" y="705"/>
                  </a:lnTo>
                  <a:lnTo>
                    <a:pt x="517" y="699"/>
                  </a:lnTo>
                  <a:lnTo>
                    <a:pt x="517" y="691"/>
                  </a:lnTo>
                  <a:lnTo>
                    <a:pt x="514" y="682"/>
                  </a:lnTo>
                  <a:lnTo>
                    <a:pt x="509" y="673"/>
                  </a:lnTo>
                  <a:close/>
                  <a:moveTo>
                    <a:pt x="433" y="713"/>
                  </a:moveTo>
                  <a:lnTo>
                    <a:pt x="385" y="738"/>
                  </a:lnTo>
                  <a:lnTo>
                    <a:pt x="394" y="754"/>
                  </a:lnTo>
                  <a:lnTo>
                    <a:pt x="400" y="763"/>
                  </a:lnTo>
                  <a:lnTo>
                    <a:pt x="409" y="769"/>
                  </a:lnTo>
                  <a:lnTo>
                    <a:pt x="420" y="771"/>
                  </a:lnTo>
                  <a:lnTo>
                    <a:pt x="431" y="768"/>
                  </a:lnTo>
                  <a:lnTo>
                    <a:pt x="440" y="760"/>
                  </a:lnTo>
                  <a:lnTo>
                    <a:pt x="444" y="751"/>
                  </a:lnTo>
                  <a:lnTo>
                    <a:pt x="444" y="740"/>
                  </a:lnTo>
                  <a:lnTo>
                    <a:pt x="441" y="729"/>
                  </a:lnTo>
                  <a:lnTo>
                    <a:pt x="433" y="713"/>
                  </a:lnTo>
                  <a:close/>
                  <a:moveTo>
                    <a:pt x="606" y="760"/>
                  </a:moveTo>
                  <a:lnTo>
                    <a:pt x="631" y="808"/>
                  </a:lnTo>
                  <a:lnTo>
                    <a:pt x="428" y="915"/>
                  </a:lnTo>
                  <a:lnTo>
                    <a:pt x="403" y="868"/>
                  </a:lnTo>
                  <a:lnTo>
                    <a:pt x="606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4857750" y="5419725"/>
              <a:ext cx="368300" cy="354012"/>
            </a:xfrm>
            <a:custGeom>
              <a:avLst/>
              <a:gdLst>
                <a:gd name="T0" fmla="*/ 34 w 931"/>
                <a:gd name="T1" fmla="*/ 190 h 892"/>
                <a:gd name="T2" fmla="*/ 5 w 931"/>
                <a:gd name="T3" fmla="*/ 164 h 892"/>
                <a:gd name="T4" fmla="*/ 12 w 931"/>
                <a:gd name="T5" fmla="*/ 96 h 892"/>
                <a:gd name="T6" fmla="*/ 84 w 931"/>
                <a:gd name="T7" fmla="*/ 16 h 892"/>
                <a:gd name="T8" fmla="*/ 192 w 931"/>
                <a:gd name="T9" fmla="*/ 20 h 892"/>
                <a:gd name="T10" fmla="*/ 183 w 931"/>
                <a:gd name="T11" fmla="*/ 100 h 892"/>
                <a:gd name="T12" fmla="*/ 150 w 931"/>
                <a:gd name="T13" fmla="*/ 53 h 892"/>
                <a:gd name="T14" fmla="*/ 84 w 931"/>
                <a:gd name="T15" fmla="*/ 85 h 892"/>
                <a:gd name="T16" fmla="*/ 51 w 931"/>
                <a:gd name="T17" fmla="*/ 144 h 892"/>
                <a:gd name="T18" fmla="*/ 67 w 931"/>
                <a:gd name="T19" fmla="*/ 157 h 892"/>
                <a:gd name="T20" fmla="*/ 93 w 931"/>
                <a:gd name="T21" fmla="*/ 135 h 892"/>
                <a:gd name="T22" fmla="*/ 158 w 931"/>
                <a:gd name="T23" fmla="*/ 139 h 892"/>
                <a:gd name="T24" fmla="*/ 57 w 931"/>
                <a:gd name="T25" fmla="*/ 190 h 892"/>
                <a:gd name="T26" fmla="*/ 186 w 931"/>
                <a:gd name="T27" fmla="*/ 229 h 892"/>
                <a:gd name="T28" fmla="*/ 170 w 931"/>
                <a:gd name="T29" fmla="*/ 261 h 892"/>
                <a:gd name="T30" fmla="*/ 192 w 931"/>
                <a:gd name="T31" fmla="*/ 274 h 892"/>
                <a:gd name="T32" fmla="*/ 319 w 931"/>
                <a:gd name="T33" fmla="*/ 146 h 892"/>
                <a:gd name="T34" fmla="*/ 225 w 931"/>
                <a:gd name="T35" fmla="*/ 318 h 892"/>
                <a:gd name="T36" fmla="*/ 143 w 931"/>
                <a:gd name="T37" fmla="*/ 301 h 892"/>
                <a:gd name="T38" fmla="*/ 123 w 931"/>
                <a:gd name="T39" fmla="*/ 223 h 892"/>
                <a:gd name="T40" fmla="*/ 413 w 931"/>
                <a:gd name="T41" fmla="*/ 235 h 892"/>
                <a:gd name="T42" fmla="*/ 295 w 931"/>
                <a:gd name="T43" fmla="*/ 440 h 892"/>
                <a:gd name="T44" fmla="*/ 252 w 931"/>
                <a:gd name="T45" fmla="*/ 398 h 892"/>
                <a:gd name="T46" fmla="*/ 389 w 931"/>
                <a:gd name="T47" fmla="*/ 298 h 892"/>
                <a:gd name="T48" fmla="*/ 389 w 931"/>
                <a:gd name="T49" fmla="*/ 298 h 892"/>
                <a:gd name="T50" fmla="*/ 583 w 931"/>
                <a:gd name="T51" fmla="*/ 401 h 892"/>
                <a:gd name="T52" fmla="*/ 575 w 931"/>
                <a:gd name="T53" fmla="*/ 465 h 892"/>
                <a:gd name="T54" fmla="*/ 519 w 931"/>
                <a:gd name="T55" fmla="*/ 482 h 892"/>
                <a:gd name="T56" fmla="*/ 497 w 931"/>
                <a:gd name="T57" fmla="*/ 530 h 892"/>
                <a:gd name="T58" fmla="*/ 452 w 931"/>
                <a:gd name="T59" fmla="*/ 502 h 892"/>
                <a:gd name="T60" fmla="*/ 462 w 931"/>
                <a:gd name="T61" fmla="*/ 470 h 892"/>
                <a:gd name="T62" fmla="*/ 388 w 931"/>
                <a:gd name="T63" fmla="*/ 528 h 892"/>
                <a:gd name="T64" fmla="*/ 516 w 931"/>
                <a:gd name="T65" fmla="*/ 393 h 892"/>
                <a:gd name="T66" fmla="*/ 500 w 931"/>
                <a:gd name="T67" fmla="*/ 444 h 892"/>
                <a:gd name="T68" fmla="*/ 526 w 931"/>
                <a:gd name="T69" fmla="*/ 435 h 892"/>
                <a:gd name="T70" fmla="*/ 532 w 931"/>
                <a:gd name="T71" fmla="*/ 411 h 892"/>
                <a:gd name="T72" fmla="*/ 663 w 931"/>
                <a:gd name="T73" fmla="*/ 472 h 892"/>
                <a:gd name="T74" fmla="*/ 545 w 931"/>
                <a:gd name="T75" fmla="*/ 677 h 892"/>
                <a:gd name="T76" fmla="*/ 502 w 931"/>
                <a:gd name="T77" fmla="*/ 636 h 892"/>
                <a:gd name="T78" fmla="*/ 639 w 931"/>
                <a:gd name="T79" fmla="*/ 536 h 892"/>
                <a:gd name="T80" fmla="*/ 639 w 931"/>
                <a:gd name="T81" fmla="*/ 536 h 892"/>
                <a:gd name="T82" fmla="*/ 766 w 931"/>
                <a:gd name="T83" fmla="*/ 669 h 892"/>
                <a:gd name="T84" fmla="*/ 743 w 931"/>
                <a:gd name="T85" fmla="*/ 725 h 892"/>
                <a:gd name="T86" fmla="*/ 868 w 931"/>
                <a:gd name="T87" fmla="*/ 665 h 892"/>
                <a:gd name="T88" fmla="*/ 701 w 931"/>
                <a:gd name="T89" fmla="*/ 724 h 892"/>
                <a:gd name="T90" fmla="*/ 725 w 931"/>
                <a:gd name="T91" fmla="*/ 669 h 892"/>
                <a:gd name="T92" fmla="*/ 600 w 931"/>
                <a:gd name="T93" fmla="*/ 728 h 892"/>
                <a:gd name="T94" fmla="*/ 931 w 931"/>
                <a:gd name="T95" fmla="*/ 725 h 892"/>
                <a:gd name="T96" fmla="*/ 892 w 931"/>
                <a:gd name="T97" fmla="*/ 68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1" h="892">
                  <a:moveTo>
                    <a:pt x="57" y="190"/>
                  </a:moveTo>
                  <a:lnTo>
                    <a:pt x="44" y="191"/>
                  </a:lnTo>
                  <a:lnTo>
                    <a:pt x="34" y="190"/>
                  </a:lnTo>
                  <a:lnTo>
                    <a:pt x="24" y="186"/>
                  </a:lnTo>
                  <a:lnTo>
                    <a:pt x="16" y="180"/>
                  </a:lnTo>
                  <a:lnTo>
                    <a:pt x="5" y="164"/>
                  </a:lnTo>
                  <a:lnTo>
                    <a:pt x="0" y="144"/>
                  </a:lnTo>
                  <a:lnTo>
                    <a:pt x="2" y="120"/>
                  </a:lnTo>
                  <a:lnTo>
                    <a:pt x="12" y="96"/>
                  </a:lnTo>
                  <a:lnTo>
                    <a:pt x="27" y="71"/>
                  </a:lnTo>
                  <a:lnTo>
                    <a:pt x="46" y="46"/>
                  </a:lnTo>
                  <a:lnTo>
                    <a:pt x="84" y="16"/>
                  </a:lnTo>
                  <a:lnTo>
                    <a:pt x="123" y="0"/>
                  </a:lnTo>
                  <a:lnTo>
                    <a:pt x="160" y="2"/>
                  </a:lnTo>
                  <a:lnTo>
                    <a:pt x="192" y="20"/>
                  </a:lnTo>
                  <a:lnTo>
                    <a:pt x="209" y="40"/>
                  </a:lnTo>
                  <a:lnTo>
                    <a:pt x="218" y="63"/>
                  </a:lnTo>
                  <a:lnTo>
                    <a:pt x="183" y="100"/>
                  </a:lnTo>
                  <a:lnTo>
                    <a:pt x="177" y="78"/>
                  </a:lnTo>
                  <a:lnTo>
                    <a:pt x="168" y="62"/>
                  </a:lnTo>
                  <a:lnTo>
                    <a:pt x="150" y="53"/>
                  </a:lnTo>
                  <a:lnTo>
                    <a:pt x="130" y="54"/>
                  </a:lnTo>
                  <a:lnTo>
                    <a:pt x="108" y="65"/>
                  </a:lnTo>
                  <a:lnTo>
                    <a:pt x="84" y="85"/>
                  </a:lnTo>
                  <a:lnTo>
                    <a:pt x="65" y="107"/>
                  </a:lnTo>
                  <a:lnTo>
                    <a:pt x="55" y="127"/>
                  </a:lnTo>
                  <a:lnTo>
                    <a:pt x="51" y="144"/>
                  </a:lnTo>
                  <a:lnTo>
                    <a:pt x="56" y="155"/>
                  </a:lnTo>
                  <a:lnTo>
                    <a:pt x="61" y="158"/>
                  </a:lnTo>
                  <a:lnTo>
                    <a:pt x="67" y="157"/>
                  </a:lnTo>
                  <a:lnTo>
                    <a:pt x="75" y="153"/>
                  </a:lnTo>
                  <a:lnTo>
                    <a:pt x="83" y="145"/>
                  </a:lnTo>
                  <a:lnTo>
                    <a:pt x="93" y="135"/>
                  </a:lnTo>
                  <a:lnTo>
                    <a:pt x="80" y="123"/>
                  </a:lnTo>
                  <a:lnTo>
                    <a:pt x="109" y="93"/>
                  </a:lnTo>
                  <a:lnTo>
                    <a:pt x="158" y="139"/>
                  </a:lnTo>
                  <a:lnTo>
                    <a:pt x="73" y="229"/>
                  </a:lnTo>
                  <a:lnTo>
                    <a:pt x="54" y="211"/>
                  </a:lnTo>
                  <a:lnTo>
                    <a:pt x="57" y="190"/>
                  </a:lnTo>
                  <a:close/>
                  <a:moveTo>
                    <a:pt x="251" y="82"/>
                  </a:moveTo>
                  <a:lnTo>
                    <a:pt x="290" y="118"/>
                  </a:lnTo>
                  <a:lnTo>
                    <a:pt x="186" y="229"/>
                  </a:lnTo>
                  <a:lnTo>
                    <a:pt x="175" y="241"/>
                  </a:lnTo>
                  <a:lnTo>
                    <a:pt x="171" y="252"/>
                  </a:lnTo>
                  <a:lnTo>
                    <a:pt x="170" y="261"/>
                  </a:lnTo>
                  <a:lnTo>
                    <a:pt x="175" y="269"/>
                  </a:lnTo>
                  <a:lnTo>
                    <a:pt x="183" y="274"/>
                  </a:lnTo>
                  <a:lnTo>
                    <a:pt x="192" y="274"/>
                  </a:lnTo>
                  <a:lnTo>
                    <a:pt x="202" y="269"/>
                  </a:lnTo>
                  <a:lnTo>
                    <a:pt x="213" y="259"/>
                  </a:lnTo>
                  <a:lnTo>
                    <a:pt x="319" y="146"/>
                  </a:lnTo>
                  <a:lnTo>
                    <a:pt x="358" y="183"/>
                  </a:lnTo>
                  <a:lnTo>
                    <a:pt x="250" y="298"/>
                  </a:lnTo>
                  <a:lnTo>
                    <a:pt x="225" y="318"/>
                  </a:lnTo>
                  <a:lnTo>
                    <a:pt x="197" y="326"/>
                  </a:lnTo>
                  <a:lnTo>
                    <a:pt x="170" y="319"/>
                  </a:lnTo>
                  <a:lnTo>
                    <a:pt x="143" y="301"/>
                  </a:lnTo>
                  <a:lnTo>
                    <a:pt x="124" y="277"/>
                  </a:lnTo>
                  <a:lnTo>
                    <a:pt x="118" y="251"/>
                  </a:lnTo>
                  <a:lnTo>
                    <a:pt x="123" y="223"/>
                  </a:lnTo>
                  <a:lnTo>
                    <a:pt x="142" y="197"/>
                  </a:lnTo>
                  <a:lnTo>
                    <a:pt x="251" y="82"/>
                  </a:lnTo>
                  <a:close/>
                  <a:moveTo>
                    <a:pt x="413" y="235"/>
                  </a:moveTo>
                  <a:lnTo>
                    <a:pt x="452" y="272"/>
                  </a:lnTo>
                  <a:lnTo>
                    <a:pt x="337" y="480"/>
                  </a:lnTo>
                  <a:lnTo>
                    <a:pt x="295" y="440"/>
                  </a:lnTo>
                  <a:lnTo>
                    <a:pt x="320" y="402"/>
                  </a:lnTo>
                  <a:lnTo>
                    <a:pt x="289" y="371"/>
                  </a:lnTo>
                  <a:lnTo>
                    <a:pt x="252" y="398"/>
                  </a:lnTo>
                  <a:lnTo>
                    <a:pt x="212" y="360"/>
                  </a:lnTo>
                  <a:lnTo>
                    <a:pt x="413" y="235"/>
                  </a:lnTo>
                  <a:close/>
                  <a:moveTo>
                    <a:pt x="389" y="298"/>
                  </a:moveTo>
                  <a:lnTo>
                    <a:pt x="323" y="347"/>
                  </a:lnTo>
                  <a:lnTo>
                    <a:pt x="344" y="367"/>
                  </a:lnTo>
                  <a:lnTo>
                    <a:pt x="389" y="298"/>
                  </a:lnTo>
                  <a:close/>
                  <a:moveTo>
                    <a:pt x="507" y="324"/>
                  </a:moveTo>
                  <a:lnTo>
                    <a:pt x="567" y="381"/>
                  </a:lnTo>
                  <a:lnTo>
                    <a:pt x="583" y="401"/>
                  </a:lnTo>
                  <a:lnTo>
                    <a:pt x="590" y="423"/>
                  </a:lnTo>
                  <a:lnTo>
                    <a:pt x="587" y="444"/>
                  </a:lnTo>
                  <a:lnTo>
                    <a:pt x="575" y="465"/>
                  </a:lnTo>
                  <a:lnTo>
                    <a:pt x="558" y="476"/>
                  </a:lnTo>
                  <a:lnTo>
                    <a:pt x="540" y="483"/>
                  </a:lnTo>
                  <a:lnTo>
                    <a:pt x="519" y="482"/>
                  </a:lnTo>
                  <a:lnTo>
                    <a:pt x="495" y="474"/>
                  </a:lnTo>
                  <a:lnTo>
                    <a:pt x="506" y="501"/>
                  </a:lnTo>
                  <a:lnTo>
                    <a:pt x="497" y="530"/>
                  </a:lnTo>
                  <a:lnTo>
                    <a:pt x="458" y="594"/>
                  </a:lnTo>
                  <a:lnTo>
                    <a:pt x="415" y="553"/>
                  </a:lnTo>
                  <a:lnTo>
                    <a:pt x="452" y="502"/>
                  </a:lnTo>
                  <a:lnTo>
                    <a:pt x="460" y="489"/>
                  </a:lnTo>
                  <a:lnTo>
                    <a:pt x="464" y="479"/>
                  </a:lnTo>
                  <a:lnTo>
                    <a:pt x="462" y="470"/>
                  </a:lnTo>
                  <a:lnTo>
                    <a:pt x="456" y="463"/>
                  </a:lnTo>
                  <a:lnTo>
                    <a:pt x="453" y="459"/>
                  </a:lnTo>
                  <a:lnTo>
                    <a:pt x="388" y="528"/>
                  </a:lnTo>
                  <a:lnTo>
                    <a:pt x="349" y="491"/>
                  </a:lnTo>
                  <a:lnTo>
                    <a:pt x="507" y="324"/>
                  </a:lnTo>
                  <a:close/>
                  <a:moveTo>
                    <a:pt x="516" y="393"/>
                  </a:moveTo>
                  <a:lnTo>
                    <a:pt x="482" y="429"/>
                  </a:lnTo>
                  <a:lnTo>
                    <a:pt x="490" y="437"/>
                  </a:lnTo>
                  <a:lnTo>
                    <a:pt x="500" y="444"/>
                  </a:lnTo>
                  <a:lnTo>
                    <a:pt x="509" y="445"/>
                  </a:lnTo>
                  <a:lnTo>
                    <a:pt x="519" y="442"/>
                  </a:lnTo>
                  <a:lnTo>
                    <a:pt x="526" y="435"/>
                  </a:lnTo>
                  <a:lnTo>
                    <a:pt x="532" y="427"/>
                  </a:lnTo>
                  <a:lnTo>
                    <a:pt x="535" y="420"/>
                  </a:lnTo>
                  <a:lnTo>
                    <a:pt x="532" y="411"/>
                  </a:lnTo>
                  <a:lnTo>
                    <a:pt x="526" y="403"/>
                  </a:lnTo>
                  <a:lnTo>
                    <a:pt x="516" y="393"/>
                  </a:lnTo>
                  <a:close/>
                  <a:moveTo>
                    <a:pt x="663" y="472"/>
                  </a:moveTo>
                  <a:lnTo>
                    <a:pt x="702" y="508"/>
                  </a:lnTo>
                  <a:lnTo>
                    <a:pt x="588" y="717"/>
                  </a:lnTo>
                  <a:lnTo>
                    <a:pt x="545" y="677"/>
                  </a:lnTo>
                  <a:lnTo>
                    <a:pt x="571" y="638"/>
                  </a:lnTo>
                  <a:lnTo>
                    <a:pt x="539" y="608"/>
                  </a:lnTo>
                  <a:lnTo>
                    <a:pt x="502" y="636"/>
                  </a:lnTo>
                  <a:lnTo>
                    <a:pt x="462" y="598"/>
                  </a:lnTo>
                  <a:lnTo>
                    <a:pt x="663" y="472"/>
                  </a:lnTo>
                  <a:close/>
                  <a:moveTo>
                    <a:pt x="639" y="536"/>
                  </a:moveTo>
                  <a:lnTo>
                    <a:pt x="572" y="583"/>
                  </a:lnTo>
                  <a:lnTo>
                    <a:pt x="594" y="603"/>
                  </a:lnTo>
                  <a:lnTo>
                    <a:pt x="639" y="536"/>
                  </a:lnTo>
                  <a:close/>
                  <a:moveTo>
                    <a:pt x="758" y="562"/>
                  </a:moveTo>
                  <a:lnTo>
                    <a:pt x="797" y="599"/>
                  </a:lnTo>
                  <a:lnTo>
                    <a:pt x="766" y="669"/>
                  </a:lnTo>
                  <a:lnTo>
                    <a:pt x="753" y="699"/>
                  </a:lnTo>
                  <a:lnTo>
                    <a:pt x="741" y="723"/>
                  </a:lnTo>
                  <a:lnTo>
                    <a:pt x="743" y="725"/>
                  </a:lnTo>
                  <a:lnTo>
                    <a:pt x="769" y="696"/>
                  </a:lnTo>
                  <a:lnTo>
                    <a:pt x="831" y="630"/>
                  </a:lnTo>
                  <a:lnTo>
                    <a:pt x="868" y="665"/>
                  </a:lnTo>
                  <a:lnTo>
                    <a:pt x="710" y="833"/>
                  </a:lnTo>
                  <a:lnTo>
                    <a:pt x="671" y="795"/>
                  </a:lnTo>
                  <a:lnTo>
                    <a:pt x="701" y="724"/>
                  </a:lnTo>
                  <a:lnTo>
                    <a:pt x="715" y="695"/>
                  </a:lnTo>
                  <a:lnTo>
                    <a:pt x="727" y="672"/>
                  </a:lnTo>
                  <a:lnTo>
                    <a:pt x="725" y="669"/>
                  </a:lnTo>
                  <a:lnTo>
                    <a:pt x="699" y="698"/>
                  </a:lnTo>
                  <a:lnTo>
                    <a:pt x="637" y="763"/>
                  </a:lnTo>
                  <a:lnTo>
                    <a:pt x="600" y="728"/>
                  </a:lnTo>
                  <a:lnTo>
                    <a:pt x="758" y="562"/>
                  </a:lnTo>
                  <a:close/>
                  <a:moveTo>
                    <a:pt x="892" y="688"/>
                  </a:moveTo>
                  <a:lnTo>
                    <a:pt x="931" y="725"/>
                  </a:lnTo>
                  <a:lnTo>
                    <a:pt x="773" y="892"/>
                  </a:lnTo>
                  <a:lnTo>
                    <a:pt x="734" y="855"/>
                  </a:lnTo>
                  <a:lnTo>
                    <a:pt x="892" y="6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79" name="Freeform 70"/>
            <p:cNvSpPr>
              <a:spLocks noEditPoints="1"/>
            </p:cNvSpPr>
            <p:nvPr/>
          </p:nvSpPr>
          <p:spPr bwMode="auto">
            <a:xfrm>
              <a:off x="3322638" y="2162175"/>
              <a:ext cx="117475" cy="481012"/>
            </a:xfrm>
            <a:custGeom>
              <a:avLst/>
              <a:gdLst>
                <a:gd name="T0" fmla="*/ 236 w 296"/>
                <a:gd name="T1" fmla="*/ 100 h 1213"/>
                <a:gd name="T2" fmla="*/ 6 w 296"/>
                <a:gd name="T3" fmla="*/ 115 h 1213"/>
                <a:gd name="T4" fmla="*/ 49 w 296"/>
                <a:gd name="T5" fmla="*/ 60 h 1213"/>
                <a:gd name="T6" fmla="*/ 0 w 296"/>
                <a:gd name="T7" fmla="*/ 0 h 1213"/>
                <a:gd name="T8" fmla="*/ 172 w 296"/>
                <a:gd name="T9" fmla="*/ 76 h 1213"/>
                <a:gd name="T10" fmla="*/ 93 w 296"/>
                <a:gd name="T11" fmla="*/ 95 h 1213"/>
                <a:gd name="T12" fmla="*/ 240 w 296"/>
                <a:gd name="T13" fmla="*/ 176 h 1213"/>
                <a:gd name="T14" fmla="*/ 242 w 296"/>
                <a:gd name="T15" fmla="*/ 284 h 1213"/>
                <a:gd name="T16" fmla="*/ 216 w 296"/>
                <a:gd name="T17" fmla="*/ 318 h 1213"/>
                <a:gd name="T18" fmla="*/ 172 w 296"/>
                <a:gd name="T19" fmla="*/ 323 h 1213"/>
                <a:gd name="T20" fmla="*/ 140 w 296"/>
                <a:gd name="T21" fmla="*/ 299 h 1213"/>
                <a:gd name="T22" fmla="*/ 117 w 296"/>
                <a:gd name="T23" fmla="*/ 304 h 1213"/>
                <a:gd name="T24" fmla="*/ 19 w 296"/>
                <a:gd name="T25" fmla="*/ 338 h 1213"/>
                <a:gd name="T26" fmla="*/ 79 w 296"/>
                <a:gd name="T27" fmla="*/ 268 h 1213"/>
                <a:gd name="T28" fmla="*/ 102 w 296"/>
                <a:gd name="T29" fmla="*/ 258 h 1213"/>
                <a:gd name="T30" fmla="*/ 109 w 296"/>
                <a:gd name="T31" fmla="*/ 241 h 1213"/>
                <a:gd name="T32" fmla="*/ 14 w 296"/>
                <a:gd name="T33" fmla="*/ 243 h 1213"/>
                <a:gd name="T34" fmla="*/ 240 w 296"/>
                <a:gd name="T35" fmla="*/ 176 h 1213"/>
                <a:gd name="T36" fmla="*/ 150 w 296"/>
                <a:gd name="T37" fmla="*/ 235 h 1213"/>
                <a:gd name="T38" fmla="*/ 153 w 296"/>
                <a:gd name="T39" fmla="*/ 257 h 1213"/>
                <a:gd name="T40" fmla="*/ 167 w 296"/>
                <a:gd name="T41" fmla="*/ 270 h 1213"/>
                <a:gd name="T42" fmla="*/ 188 w 296"/>
                <a:gd name="T43" fmla="*/ 269 h 1213"/>
                <a:gd name="T44" fmla="*/ 198 w 296"/>
                <a:gd name="T45" fmla="*/ 256 h 1213"/>
                <a:gd name="T46" fmla="*/ 198 w 296"/>
                <a:gd name="T47" fmla="*/ 232 h 1213"/>
                <a:gd name="T48" fmla="*/ 255 w 296"/>
                <a:gd name="T49" fmla="*/ 444 h 1213"/>
                <a:gd name="T50" fmla="*/ 25 w 296"/>
                <a:gd name="T51" fmla="*/ 459 h 1213"/>
                <a:gd name="T52" fmla="*/ 68 w 296"/>
                <a:gd name="T53" fmla="*/ 405 h 1213"/>
                <a:gd name="T54" fmla="*/ 19 w 296"/>
                <a:gd name="T55" fmla="*/ 344 h 1213"/>
                <a:gd name="T56" fmla="*/ 191 w 296"/>
                <a:gd name="T57" fmla="*/ 420 h 1213"/>
                <a:gd name="T58" fmla="*/ 112 w 296"/>
                <a:gd name="T59" fmla="*/ 439 h 1213"/>
                <a:gd name="T60" fmla="*/ 266 w 296"/>
                <a:gd name="T61" fmla="*/ 646 h 1213"/>
                <a:gd name="T62" fmla="*/ 121 w 296"/>
                <a:gd name="T63" fmla="*/ 665 h 1213"/>
                <a:gd name="T64" fmla="*/ 98 w 296"/>
                <a:gd name="T65" fmla="*/ 671 h 1213"/>
                <a:gd name="T66" fmla="*/ 163 w 296"/>
                <a:gd name="T67" fmla="*/ 672 h 1213"/>
                <a:gd name="T68" fmla="*/ 270 w 296"/>
                <a:gd name="T69" fmla="*/ 731 h 1213"/>
                <a:gd name="T70" fmla="*/ 36 w 296"/>
                <a:gd name="T71" fmla="*/ 646 h 1213"/>
                <a:gd name="T72" fmla="*/ 182 w 296"/>
                <a:gd name="T73" fmla="*/ 627 h 1213"/>
                <a:gd name="T74" fmla="*/ 211 w 296"/>
                <a:gd name="T75" fmla="*/ 621 h 1213"/>
                <a:gd name="T76" fmla="*/ 143 w 296"/>
                <a:gd name="T77" fmla="*/ 620 h 1213"/>
                <a:gd name="T78" fmla="*/ 31 w 296"/>
                <a:gd name="T79" fmla="*/ 564 h 1213"/>
                <a:gd name="T80" fmla="*/ 261 w 296"/>
                <a:gd name="T81" fmla="*/ 563 h 1213"/>
                <a:gd name="T82" fmla="*/ 119 w 296"/>
                <a:gd name="T83" fmla="*/ 583 h 1213"/>
                <a:gd name="T84" fmla="*/ 94 w 296"/>
                <a:gd name="T85" fmla="*/ 589 h 1213"/>
                <a:gd name="T86" fmla="*/ 146 w 296"/>
                <a:gd name="T87" fmla="*/ 589 h 1213"/>
                <a:gd name="T88" fmla="*/ 266 w 296"/>
                <a:gd name="T89" fmla="*/ 646 h 1213"/>
                <a:gd name="T90" fmla="*/ 278 w 296"/>
                <a:gd name="T91" fmla="*/ 882 h 1213"/>
                <a:gd name="T92" fmla="*/ 228 w 296"/>
                <a:gd name="T93" fmla="*/ 807 h 1213"/>
                <a:gd name="T94" fmla="*/ 190 w 296"/>
                <a:gd name="T95" fmla="*/ 880 h 1213"/>
                <a:gd name="T96" fmla="*/ 141 w 296"/>
                <a:gd name="T97" fmla="*/ 811 h 1213"/>
                <a:gd name="T98" fmla="*/ 96 w 296"/>
                <a:gd name="T99" fmla="*/ 891 h 1213"/>
                <a:gd name="T100" fmla="*/ 42 w 296"/>
                <a:gd name="T101" fmla="*/ 762 h 1213"/>
                <a:gd name="T102" fmla="*/ 279 w 296"/>
                <a:gd name="T103" fmla="*/ 899 h 1213"/>
                <a:gd name="T104" fmla="*/ 240 w 296"/>
                <a:gd name="T105" fmla="*/ 1047 h 1213"/>
                <a:gd name="T106" fmla="*/ 55 w 296"/>
                <a:gd name="T107" fmla="*/ 1010 h 1213"/>
                <a:gd name="T108" fmla="*/ 235 w 296"/>
                <a:gd name="T109" fmla="*/ 947 h 1213"/>
                <a:gd name="T110" fmla="*/ 279 w 296"/>
                <a:gd name="T111" fmla="*/ 899 h 1213"/>
                <a:gd name="T112" fmla="*/ 296 w 296"/>
                <a:gd name="T113" fmla="*/ 1200 h 1213"/>
                <a:gd name="T114" fmla="*/ 246 w 296"/>
                <a:gd name="T115" fmla="*/ 1125 h 1213"/>
                <a:gd name="T116" fmla="*/ 207 w 296"/>
                <a:gd name="T117" fmla="*/ 1200 h 1213"/>
                <a:gd name="T118" fmla="*/ 158 w 296"/>
                <a:gd name="T119" fmla="*/ 1130 h 1213"/>
                <a:gd name="T120" fmla="*/ 113 w 296"/>
                <a:gd name="T121" fmla="*/ 1211 h 1213"/>
                <a:gd name="T122" fmla="*/ 59 w 296"/>
                <a:gd name="T123" fmla="*/ 1082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213">
                  <a:moveTo>
                    <a:pt x="233" y="47"/>
                  </a:moveTo>
                  <a:lnTo>
                    <a:pt x="236" y="100"/>
                  </a:lnTo>
                  <a:lnTo>
                    <a:pt x="9" y="173"/>
                  </a:lnTo>
                  <a:lnTo>
                    <a:pt x="6" y="115"/>
                  </a:lnTo>
                  <a:lnTo>
                    <a:pt x="52" y="104"/>
                  </a:lnTo>
                  <a:lnTo>
                    <a:pt x="49" y="60"/>
                  </a:lnTo>
                  <a:lnTo>
                    <a:pt x="3" y="55"/>
                  </a:lnTo>
                  <a:lnTo>
                    <a:pt x="0" y="0"/>
                  </a:lnTo>
                  <a:lnTo>
                    <a:pt x="233" y="47"/>
                  </a:lnTo>
                  <a:close/>
                  <a:moveTo>
                    <a:pt x="172" y="76"/>
                  </a:moveTo>
                  <a:lnTo>
                    <a:pt x="91" y="65"/>
                  </a:lnTo>
                  <a:lnTo>
                    <a:pt x="93" y="95"/>
                  </a:lnTo>
                  <a:lnTo>
                    <a:pt x="172" y="76"/>
                  </a:lnTo>
                  <a:close/>
                  <a:moveTo>
                    <a:pt x="240" y="176"/>
                  </a:moveTo>
                  <a:lnTo>
                    <a:pt x="245" y="258"/>
                  </a:lnTo>
                  <a:lnTo>
                    <a:pt x="242" y="284"/>
                  </a:lnTo>
                  <a:lnTo>
                    <a:pt x="233" y="305"/>
                  </a:lnTo>
                  <a:lnTo>
                    <a:pt x="216" y="318"/>
                  </a:lnTo>
                  <a:lnTo>
                    <a:pt x="193" y="325"/>
                  </a:lnTo>
                  <a:lnTo>
                    <a:pt x="172" y="323"/>
                  </a:lnTo>
                  <a:lnTo>
                    <a:pt x="155" y="314"/>
                  </a:lnTo>
                  <a:lnTo>
                    <a:pt x="140" y="299"/>
                  </a:lnTo>
                  <a:lnTo>
                    <a:pt x="129" y="278"/>
                  </a:lnTo>
                  <a:lnTo>
                    <a:pt x="117" y="304"/>
                  </a:lnTo>
                  <a:lnTo>
                    <a:pt x="91" y="318"/>
                  </a:lnTo>
                  <a:lnTo>
                    <a:pt x="19" y="338"/>
                  </a:lnTo>
                  <a:lnTo>
                    <a:pt x="16" y="279"/>
                  </a:lnTo>
                  <a:lnTo>
                    <a:pt x="79" y="268"/>
                  </a:lnTo>
                  <a:lnTo>
                    <a:pt x="93" y="264"/>
                  </a:lnTo>
                  <a:lnTo>
                    <a:pt x="102" y="258"/>
                  </a:lnTo>
                  <a:lnTo>
                    <a:pt x="107" y="252"/>
                  </a:lnTo>
                  <a:lnTo>
                    <a:pt x="109" y="241"/>
                  </a:lnTo>
                  <a:lnTo>
                    <a:pt x="109" y="237"/>
                  </a:lnTo>
                  <a:lnTo>
                    <a:pt x="14" y="243"/>
                  </a:lnTo>
                  <a:lnTo>
                    <a:pt x="10" y="189"/>
                  </a:lnTo>
                  <a:lnTo>
                    <a:pt x="240" y="176"/>
                  </a:lnTo>
                  <a:close/>
                  <a:moveTo>
                    <a:pt x="198" y="232"/>
                  </a:moveTo>
                  <a:lnTo>
                    <a:pt x="150" y="235"/>
                  </a:lnTo>
                  <a:lnTo>
                    <a:pt x="150" y="247"/>
                  </a:lnTo>
                  <a:lnTo>
                    <a:pt x="153" y="257"/>
                  </a:lnTo>
                  <a:lnTo>
                    <a:pt x="158" y="265"/>
                  </a:lnTo>
                  <a:lnTo>
                    <a:pt x="167" y="270"/>
                  </a:lnTo>
                  <a:lnTo>
                    <a:pt x="177" y="271"/>
                  </a:lnTo>
                  <a:lnTo>
                    <a:pt x="188" y="269"/>
                  </a:lnTo>
                  <a:lnTo>
                    <a:pt x="194" y="264"/>
                  </a:lnTo>
                  <a:lnTo>
                    <a:pt x="198" y="256"/>
                  </a:lnTo>
                  <a:lnTo>
                    <a:pt x="199" y="246"/>
                  </a:lnTo>
                  <a:lnTo>
                    <a:pt x="198" y="232"/>
                  </a:lnTo>
                  <a:close/>
                  <a:moveTo>
                    <a:pt x="252" y="391"/>
                  </a:moveTo>
                  <a:lnTo>
                    <a:pt x="255" y="444"/>
                  </a:lnTo>
                  <a:lnTo>
                    <a:pt x="28" y="517"/>
                  </a:lnTo>
                  <a:lnTo>
                    <a:pt x="25" y="459"/>
                  </a:lnTo>
                  <a:lnTo>
                    <a:pt x="71" y="448"/>
                  </a:lnTo>
                  <a:lnTo>
                    <a:pt x="68" y="405"/>
                  </a:lnTo>
                  <a:lnTo>
                    <a:pt x="22" y="399"/>
                  </a:lnTo>
                  <a:lnTo>
                    <a:pt x="19" y="344"/>
                  </a:lnTo>
                  <a:lnTo>
                    <a:pt x="252" y="391"/>
                  </a:lnTo>
                  <a:close/>
                  <a:moveTo>
                    <a:pt x="191" y="420"/>
                  </a:moveTo>
                  <a:lnTo>
                    <a:pt x="110" y="409"/>
                  </a:lnTo>
                  <a:lnTo>
                    <a:pt x="112" y="439"/>
                  </a:lnTo>
                  <a:lnTo>
                    <a:pt x="191" y="420"/>
                  </a:lnTo>
                  <a:close/>
                  <a:moveTo>
                    <a:pt x="266" y="646"/>
                  </a:moveTo>
                  <a:lnTo>
                    <a:pt x="151" y="662"/>
                  </a:lnTo>
                  <a:lnTo>
                    <a:pt x="121" y="665"/>
                  </a:lnTo>
                  <a:lnTo>
                    <a:pt x="98" y="667"/>
                  </a:lnTo>
                  <a:lnTo>
                    <a:pt x="98" y="671"/>
                  </a:lnTo>
                  <a:lnTo>
                    <a:pt x="124" y="671"/>
                  </a:lnTo>
                  <a:lnTo>
                    <a:pt x="163" y="672"/>
                  </a:lnTo>
                  <a:lnTo>
                    <a:pt x="268" y="676"/>
                  </a:lnTo>
                  <a:lnTo>
                    <a:pt x="270" y="731"/>
                  </a:lnTo>
                  <a:lnTo>
                    <a:pt x="39" y="700"/>
                  </a:lnTo>
                  <a:lnTo>
                    <a:pt x="36" y="646"/>
                  </a:lnTo>
                  <a:lnTo>
                    <a:pt x="143" y="633"/>
                  </a:lnTo>
                  <a:lnTo>
                    <a:pt x="182" y="627"/>
                  </a:lnTo>
                  <a:lnTo>
                    <a:pt x="211" y="624"/>
                  </a:lnTo>
                  <a:lnTo>
                    <a:pt x="211" y="621"/>
                  </a:lnTo>
                  <a:lnTo>
                    <a:pt x="179" y="621"/>
                  </a:lnTo>
                  <a:lnTo>
                    <a:pt x="143" y="620"/>
                  </a:lnTo>
                  <a:lnTo>
                    <a:pt x="34" y="617"/>
                  </a:lnTo>
                  <a:lnTo>
                    <a:pt x="31" y="564"/>
                  </a:lnTo>
                  <a:lnTo>
                    <a:pt x="258" y="508"/>
                  </a:lnTo>
                  <a:lnTo>
                    <a:pt x="261" y="563"/>
                  </a:lnTo>
                  <a:lnTo>
                    <a:pt x="158" y="578"/>
                  </a:lnTo>
                  <a:lnTo>
                    <a:pt x="119" y="583"/>
                  </a:lnTo>
                  <a:lnTo>
                    <a:pt x="94" y="586"/>
                  </a:lnTo>
                  <a:lnTo>
                    <a:pt x="94" y="589"/>
                  </a:lnTo>
                  <a:lnTo>
                    <a:pt x="117" y="589"/>
                  </a:lnTo>
                  <a:lnTo>
                    <a:pt x="146" y="589"/>
                  </a:lnTo>
                  <a:lnTo>
                    <a:pt x="262" y="593"/>
                  </a:lnTo>
                  <a:lnTo>
                    <a:pt x="266" y="646"/>
                  </a:lnTo>
                  <a:close/>
                  <a:moveTo>
                    <a:pt x="271" y="751"/>
                  </a:moveTo>
                  <a:lnTo>
                    <a:pt x="278" y="882"/>
                  </a:lnTo>
                  <a:lnTo>
                    <a:pt x="232" y="884"/>
                  </a:lnTo>
                  <a:lnTo>
                    <a:pt x="228" y="807"/>
                  </a:lnTo>
                  <a:lnTo>
                    <a:pt x="185" y="809"/>
                  </a:lnTo>
                  <a:lnTo>
                    <a:pt x="190" y="880"/>
                  </a:lnTo>
                  <a:lnTo>
                    <a:pt x="144" y="883"/>
                  </a:lnTo>
                  <a:lnTo>
                    <a:pt x="141" y="811"/>
                  </a:lnTo>
                  <a:lnTo>
                    <a:pt x="92" y="814"/>
                  </a:lnTo>
                  <a:lnTo>
                    <a:pt x="96" y="891"/>
                  </a:lnTo>
                  <a:lnTo>
                    <a:pt x="48" y="893"/>
                  </a:lnTo>
                  <a:lnTo>
                    <a:pt x="42" y="762"/>
                  </a:lnTo>
                  <a:lnTo>
                    <a:pt x="271" y="751"/>
                  </a:lnTo>
                  <a:close/>
                  <a:moveTo>
                    <a:pt x="279" y="899"/>
                  </a:moveTo>
                  <a:lnTo>
                    <a:pt x="288" y="1045"/>
                  </a:lnTo>
                  <a:lnTo>
                    <a:pt x="240" y="1047"/>
                  </a:lnTo>
                  <a:lnTo>
                    <a:pt x="238" y="1001"/>
                  </a:lnTo>
                  <a:lnTo>
                    <a:pt x="55" y="1010"/>
                  </a:lnTo>
                  <a:lnTo>
                    <a:pt x="53" y="957"/>
                  </a:lnTo>
                  <a:lnTo>
                    <a:pt x="235" y="947"/>
                  </a:lnTo>
                  <a:lnTo>
                    <a:pt x="233" y="903"/>
                  </a:lnTo>
                  <a:lnTo>
                    <a:pt x="279" y="899"/>
                  </a:lnTo>
                  <a:close/>
                  <a:moveTo>
                    <a:pt x="289" y="1069"/>
                  </a:moveTo>
                  <a:lnTo>
                    <a:pt x="296" y="1200"/>
                  </a:lnTo>
                  <a:lnTo>
                    <a:pt x="250" y="1203"/>
                  </a:lnTo>
                  <a:lnTo>
                    <a:pt x="246" y="1125"/>
                  </a:lnTo>
                  <a:lnTo>
                    <a:pt x="203" y="1128"/>
                  </a:lnTo>
                  <a:lnTo>
                    <a:pt x="207" y="1200"/>
                  </a:lnTo>
                  <a:lnTo>
                    <a:pt x="162" y="1202"/>
                  </a:lnTo>
                  <a:lnTo>
                    <a:pt x="158" y="1130"/>
                  </a:lnTo>
                  <a:lnTo>
                    <a:pt x="109" y="1132"/>
                  </a:lnTo>
                  <a:lnTo>
                    <a:pt x="113" y="1211"/>
                  </a:lnTo>
                  <a:lnTo>
                    <a:pt x="66" y="1213"/>
                  </a:lnTo>
                  <a:lnTo>
                    <a:pt x="59" y="1082"/>
                  </a:lnTo>
                  <a:lnTo>
                    <a:pt x="289" y="10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092" y="2636922"/>
            <a:ext cx="2793208" cy="2887504"/>
            <a:chOff x="761583" y="2636922"/>
            <a:chExt cx="2793208" cy="2887504"/>
          </a:xfrm>
        </p:grpSpPr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380358" y="4751472"/>
              <a:ext cx="17145" cy="318612"/>
            </a:xfrm>
            <a:custGeom>
              <a:avLst/>
              <a:gdLst>
                <a:gd name="T0" fmla="*/ 48 w 48"/>
                <a:gd name="T1" fmla="*/ 893 h 893"/>
                <a:gd name="T2" fmla="*/ 0 w 48"/>
                <a:gd name="T3" fmla="*/ 0 h 893"/>
                <a:gd name="T4" fmla="*/ 48 w 48"/>
                <a:gd name="T5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3">
                  <a:moveTo>
                    <a:pt x="48" y="893"/>
                  </a:moveTo>
                  <a:lnTo>
                    <a:pt x="0" y="0"/>
                  </a:lnTo>
                  <a:lnTo>
                    <a:pt x="48" y="89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1901726" y="3994235"/>
              <a:ext cx="254318" cy="194310"/>
            </a:xfrm>
            <a:custGeom>
              <a:avLst/>
              <a:gdLst>
                <a:gd name="T0" fmla="*/ 0 w 713"/>
                <a:gd name="T1" fmla="*/ 0 h 542"/>
                <a:gd name="T2" fmla="*/ 713 w 713"/>
                <a:gd name="T3" fmla="*/ 542 h 542"/>
                <a:gd name="T4" fmla="*/ 0 w 713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0" y="0"/>
                  </a:moveTo>
                  <a:lnTo>
                    <a:pt x="713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596099" y="3655621"/>
              <a:ext cx="311468" cy="68580"/>
            </a:xfrm>
            <a:custGeom>
              <a:avLst/>
              <a:gdLst>
                <a:gd name="T0" fmla="*/ 874 w 874"/>
                <a:gd name="T1" fmla="*/ 0 h 192"/>
                <a:gd name="T2" fmla="*/ 0 w 874"/>
                <a:gd name="T3" fmla="*/ 192 h 192"/>
                <a:gd name="T4" fmla="*/ 874 w 87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0"/>
                  </a:moveTo>
                  <a:lnTo>
                    <a:pt x="0" y="192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907567" y="3554180"/>
              <a:ext cx="302895" cy="101442"/>
            </a:xfrm>
            <a:custGeom>
              <a:avLst/>
              <a:gdLst>
                <a:gd name="T0" fmla="*/ 848 w 848"/>
                <a:gd name="T1" fmla="*/ 0 h 286"/>
                <a:gd name="T2" fmla="*/ 0 w 848"/>
                <a:gd name="T3" fmla="*/ 286 h 286"/>
                <a:gd name="T4" fmla="*/ 848 w 848"/>
                <a:gd name="T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8" h="286">
                  <a:moveTo>
                    <a:pt x="848" y="0"/>
                  </a:moveTo>
                  <a:lnTo>
                    <a:pt x="0" y="28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1737420" y="5024364"/>
              <a:ext cx="85725" cy="308610"/>
            </a:xfrm>
            <a:custGeom>
              <a:avLst/>
              <a:gdLst>
                <a:gd name="T0" fmla="*/ 0 w 240"/>
                <a:gd name="T1" fmla="*/ 862 h 862"/>
                <a:gd name="T2" fmla="*/ 240 w 240"/>
                <a:gd name="T3" fmla="*/ 0 h 862"/>
                <a:gd name="T4" fmla="*/ 0 w 240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862"/>
                  </a:moveTo>
                  <a:lnTo>
                    <a:pt x="240" y="0"/>
                  </a:lnTo>
                  <a:lnTo>
                    <a:pt x="0" y="8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237608" y="5147236"/>
              <a:ext cx="317183" cy="35719"/>
            </a:xfrm>
            <a:custGeom>
              <a:avLst/>
              <a:gdLst>
                <a:gd name="T0" fmla="*/ 890 w 890"/>
                <a:gd name="T1" fmla="*/ 97 h 97"/>
                <a:gd name="T2" fmla="*/ 0 w 890"/>
                <a:gd name="T3" fmla="*/ 0 h 97"/>
                <a:gd name="T4" fmla="*/ 890 w 890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97"/>
                  </a:moveTo>
                  <a:lnTo>
                    <a:pt x="0" y="0"/>
                  </a:lnTo>
                  <a:lnTo>
                    <a:pt x="890" y="97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596099" y="3459882"/>
              <a:ext cx="178593" cy="264319"/>
            </a:xfrm>
            <a:custGeom>
              <a:avLst/>
              <a:gdLst>
                <a:gd name="T0" fmla="*/ 502 w 502"/>
                <a:gd name="T1" fmla="*/ 0 h 740"/>
                <a:gd name="T2" fmla="*/ 0 w 502"/>
                <a:gd name="T3" fmla="*/ 740 h 740"/>
                <a:gd name="T4" fmla="*/ 502 w 502"/>
                <a:gd name="T5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0">
                  <a:moveTo>
                    <a:pt x="502" y="0"/>
                  </a:moveTo>
                  <a:lnTo>
                    <a:pt x="0" y="74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365945" y="3204136"/>
              <a:ext cx="207168" cy="244317"/>
            </a:xfrm>
            <a:custGeom>
              <a:avLst/>
              <a:gdLst>
                <a:gd name="T0" fmla="*/ 0 w 580"/>
                <a:gd name="T1" fmla="*/ 0 h 682"/>
                <a:gd name="T2" fmla="*/ 580 w 580"/>
                <a:gd name="T3" fmla="*/ 682 h 682"/>
                <a:gd name="T4" fmla="*/ 0 w 580"/>
                <a:gd name="T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0"/>
                  </a:moveTo>
                  <a:lnTo>
                    <a:pt x="580" y="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236179" y="2858379"/>
              <a:ext cx="274320" cy="164307"/>
            </a:xfrm>
            <a:custGeom>
              <a:avLst/>
              <a:gdLst>
                <a:gd name="T0" fmla="*/ 767 w 767"/>
                <a:gd name="T1" fmla="*/ 0 h 461"/>
                <a:gd name="T2" fmla="*/ 0 w 767"/>
                <a:gd name="T3" fmla="*/ 461 h 461"/>
                <a:gd name="T4" fmla="*/ 767 w 767"/>
                <a:gd name="T5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767" y="0"/>
                  </a:moveTo>
                  <a:lnTo>
                    <a:pt x="0" y="461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2397503" y="5070084"/>
              <a:ext cx="51435" cy="315754"/>
            </a:xfrm>
            <a:custGeom>
              <a:avLst/>
              <a:gdLst>
                <a:gd name="T0" fmla="*/ 145 w 145"/>
                <a:gd name="T1" fmla="*/ 884 h 884"/>
                <a:gd name="T2" fmla="*/ 0 w 145"/>
                <a:gd name="T3" fmla="*/ 0 h 884"/>
                <a:gd name="T4" fmla="*/ 145 w 145"/>
                <a:gd name="T5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4">
                  <a:moveTo>
                    <a:pt x="145" y="884"/>
                  </a:moveTo>
                  <a:lnTo>
                    <a:pt x="0" y="0"/>
                  </a:lnTo>
                  <a:lnTo>
                    <a:pt x="145" y="88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1368803" y="2842662"/>
              <a:ext cx="85725" cy="308610"/>
            </a:xfrm>
            <a:custGeom>
              <a:avLst/>
              <a:gdLst>
                <a:gd name="T0" fmla="*/ 0 w 240"/>
                <a:gd name="T1" fmla="*/ 0 h 862"/>
                <a:gd name="T2" fmla="*/ 240 w 240"/>
                <a:gd name="T3" fmla="*/ 862 h 862"/>
                <a:gd name="T4" fmla="*/ 0 w 240"/>
                <a:gd name="T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862">
                  <a:moveTo>
                    <a:pt x="0" y="0"/>
                  </a:moveTo>
                  <a:lnTo>
                    <a:pt x="24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3131881" y="2636922"/>
              <a:ext cx="118586" cy="297180"/>
            </a:xfrm>
            <a:custGeom>
              <a:avLst/>
              <a:gdLst>
                <a:gd name="T0" fmla="*/ 331 w 331"/>
                <a:gd name="T1" fmla="*/ 0 h 832"/>
                <a:gd name="T2" fmla="*/ 0 w 331"/>
                <a:gd name="T3" fmla="*/ 832 h 832"/>
                <a:gd name="T4" fmla="*/ 331 w 331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0"/>
                  </a:moveTo>
                  <a:lnTo>
                    <a:pt x="0" y="83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1667411" y="4727184"/>
              <a:ext cx="274320" cy="164307"/>
            </a:xfrm>
            <a:custGeom>
              <a:avLst/>
              <a:gdLst>
                <a:gd name="T0" fmla="*/ 0 w 767"/>
                <a:gd name="T1" fmla="*/ 461 h 461"/>
                <a:gd name="T2" fmla="*/ 767 w 767"/>
                <a:gd name="T3" fmla="*/ 0 h 461"/>
                <a:gd name="T4" fmla="*/ 0 w 767"/>
                <a:gd name="T5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1">
                  <a:moveTo>
                    <a:pt x="0" y="461"/>
                  </a:moveTo>
                  <a:lnTo>
                    <a:pt x="76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1074480" y="5027221"/>
              <a:ext cx="302895" cy="101442"/>
            </a:xfrm>
            <a:custGeom>
              <a:avLst/>
              <a:gdLst>
                <a:gd name="T0" fmla="*/ 0 w 847"/>
                <a:gd name="T1" fmla="*/ 286 h 286"/>
                <a:gd name="T2" fmla="*/ 847 w 847"/>
                <a:gd name="T3" fmla="*/ 0 h 286"/>
                <a:gd name="T4" fmla="*/ 0 w 847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86">
                  <a:moveTo>
                    <a:pt x="0" y="286"/>
                  </a:moveTo>
                  <a:lnTo>
                    <a:pt x="847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1721704" y="3729916"/>
              <a:ext cx="180023" cy="264319"/>
            </a:xfrm>
            <a:custGeom>
              <a:avLst/>
              <a:gdLst>
                <a:gd name="T0" fmla="*/ 0 w 502"/>
                <a:gd name="T1" fmla="*/ 0 h 741"/>
                <a:gd name="T2" fmla="*/ 502 w 502"/>
                <a:gd name="T3" fmla="*/ 741 h 741"/>
                <a:gd name="T4" fmla="*/ 0 w 502"/>
                <a:gd name="T5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0" y="0"/>
                  </a:moveTo>
                  <a:lnTo>
                    <a:pt x="502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2363213" y="3724201"/>
              <a:ext cx="232886" cy="220028"/>
            </a:xfrm>
            <a:custGeom>
              <a:avLst/>
              <a:gdLst>
                <a:gd name="T0" fmla="*/ 0 w 650"/>
                <a:gd name="T1" fmla="*/ 616 h 616"/>
                <a:gd name="T2" fmla="*/ 650 w 650"/>
                <a:gd name="T3" fmla="*/ 0 h 616"/>
                <a:gd name="T4" fmla="*/ 0 w 650"/>
                <a:gd name="T5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6">
                  <a:moveTo>
                    <a:pt x="0" y="616"/>
                  </a:moveTo>
                  <a:lnTo>
                    <a:pt x="650" y="0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1377375" y="4891490"/>
              <a:ext cx="290036" cy="135732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1460243" y="4891490"/>
              <a:ext cx="207168" cy="244317"/>
            </a:xfrm>
            <a:custGeom>
              <a:avLst/>
              <a:gdLst>
                <a:gd name="T0" fmla="*/ 0 w 580"/>
                <a:gd name="T1" fmla="*/ 682 h 682"/>
                <a:gd name="T2" fmla="*/ 580 w 580"/>
                <a:gd name="T3" fmla="*/ 0 h 682"/>
                <a:gd name="T4" fmla="*/ 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0" y="682"/>
                  </a:moveTo>
                  <a:lnTo>
                    <a:pt x="58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2981862" y="3022685"/>
              <a:ext cx="254318" cy="194310"/>
            </a:xfrm>
            <a:custGeom>
              <a:avLst/>
              <a:gdLst>
                <a:gd name="T0" fmla="*/ 712 w 712"/>
                <a:gd name="T1" fmla="*/ 0 h 542"/>
                <a:gd name="T2" fmla="*/ 0 w 712"/>
                <a:gd name="T3" fmla="*/ 542 h 542"/>
                <a:gd name="T4" fmla="*/ 712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712" y="0"/>
                  </a:moveTo>
                  <a:lnTo>
                    <a:pt x="0" y="54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1467386" y="3537035"/>
              <a:ext cx="254318" cy="192882"/>
            </a:xfrm>
            <a:custGeom>
              <a:avLst/>
              <a:gdLst>
                <a:gd name="T0" fmla="*/ 0 w 712"/>
                <a:gd name="T1" fmla="*/ 0 h 542"/>
                <a:gd name="T2" fmla="*/ 712 w 712"/>
                <a:gd name="T3" fmla="*/ 542 h 542"/>
                <a:gd name="T4" fmla="*/ 0 w 712"/>
                <a:gd name="T5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0"/>
                  </a:moveTo>
                  <a:lnTo>
                    <a:pt x="712" y="5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958751" y="3822785"/>
              <a:ext cx="312896" cy="68580"/>
            </a:xfrm>
            <a:custGeom>
              <a:avLst/>
              <a:gdLst>
                <a:gd name="T0" fmla="*/ 0 w 875"/>
                <a:gd name="T1" fmla="*/ 0 h 192"/>
                <a:gd name="T2" fmla="*/ 875 w 875"/>
                <a:gd name="T3" fmla="*/ 192 h 192"/>
                <a:gd name="T4" fmla="*/ 0 w 875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0"/>
                  </a:moveTo>
                  <a:lnTo>
                    <a:pt x="875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2173189" y="4507156"/>
              <a:ext cx="207168" cy="244317"/>
            </a:xfrm>
            <a:custGeom>
              <a:avLst/>
              <a:gdLst>
                <a:gd name="T0" fmla="*/ 580 w 580"/>
                <a:gd name="T1" fmla="*/ 682 h 682"/>
                <a:gd name="T2" fmla="*/ 0 w 580"/>
                <a:gd name="T3" fmla="*/ 0 h 682"/>
                <a:gd name="T4" fmla="*/ 580 w 580"/>
                <a:gd name="T5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2">
                  <a:moveTo>
                    <a:pt x="580" y="682"/>
                  </a:moveTo>
                  <a:lnTo>
                    <a:pt x="0" y="0"/>
                  </a:lnTo>
                  <a:lnTo>
                    <a:pt x="580" y="68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1588830" y="3925655"/>
              <a:ext cx="312896" cy="68580"/>
            </a:xfrm>
            <a:custGeom>
              <a:avLst/>
              <a:gdLst>
                <a:gd name="T0" fmla="*/ 0 w 874"/>
                <a:gd name="T1" fmla="*/ 0 h 193"/>
                <a:gd name="T2" fmla="*/ 874 w 874"/>
                <a:gd name="T3" fmla="*/ 193 h 193"/>
                <a:gd name="T4" fmla="*/ 0 w 874"/>
                <a:gd name="T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3">
                  <a:moveTo>
                    <a:pt x="0" y="0"/>
                  </a:moveTo>
                  <a:lnTo>
                    <a:pt x="874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2924712" y="5078656"/>
              <a:ext cx="312896" cy="68580"/>
            </a:xfrm>
            <a:custGeom>
              <a:avLst/>
              <a:gdLst>
                <a:gd name="T0" fmla="*/ 874 w 874"/>
                <a:gd name="T1" fmla="*/ 192 h 192"/>
                <a:gd name="T2" fmla="*/ 0 w 874"/>
                <a:gd name="T3" fmla="*/ 0 h 192"/>
                <a:gd name="T4" fmla="*/ 874 w 874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4" h="192">
                  <a:moveTo>
                    <a:pt x="874" y="192"/>
                  </a:moveTo>
                  <a:lnTo>
                    <a:pt x="0" y="0"/>
                  </a:lnTo>
                  <a:lnTo>
                    <a:pt x="874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3237608" y="5147236"/>
              <a:ext cx="302895" cy="102870"/>
            </a:xfrm>
            <a:custGeom>
              <a:avLst/>
              <a:gdLst>
                <a:gd name="T0" fmla="*/ 849 w 849"/>
                <a:gd name="T1" fmla="*/ 286 h 286"/>
                <a:gd name="T2" fmla="*/ 0 w 849"/>
                <a:gd name="T3" fmla="*/ 0 h 286"/>
                <a:gd name="T4" fmla="*/ 849 w 849"/>
                <a:gd name="T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9" h="286">
                  <a:moveTo>
                    <a:pt x="849" y="286"/>
                  </a:moveTo>
                  <a:lnTo>
                    <a:pt x="0" y="0"/>
                  </a:lnTo>
                  <a:lnTo>
                    <a:pt x="849" y="28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2346068" y="3625617"/>
              <a:ext cx="17145" cy="318612"/>
            </a:xfrm>
            <a:custGeom>
              <a:avLst/>
              <a:gdLst>
                <a:gd name="T0" fmla="*/ 0 w 49"/>
                <a:gd name="T1" fmla="*/ 0 h 894"/>
                <a:gd name="T2" fmla="*/ 49 w 49"/>
                <a:gd name="T3" fmla="*/ 894 h 894"/>
                <a:gd name="T4" fmla="*/ 0 w 49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0" y="0"/>
                  </a:moveTo>
                  <a:lnTo>
                    <a:pt x="49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2380358" y="4751472"/>
              <a:ext cx="254318" cy="192882"/>
            </a:xfrm>
            <a:custGeom>
              <a:avLst/>
              <a:gdLst>
                <a:gd name="T0" fmla="*/ 712 w 712"/>
                <a:gd name="T1" fmla="*/ 541 h 541"/>
                <a:gd name="T2" fmla="*/ 0 w 712"/>
                <a:gd name="T3" fmla="*/ 0 h 541"/>
                <a:gd name="T4" fmla="*/ 712 w 712"/>
                <a:gd name="T5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1">
                  <a:moveTo>
                    <a:pt x="712" y="541"/>
                  </a:moveTo>
                  <a:lnTo>
                    <a:pt x="0" y="0"/>
                  </a:lnTo>
                  <a:lnTo>
                    <a:pt x="712" y="5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1941731" y="4507156"/>
              <a:ext cx="231458" cy="220028"/>
            </a:xfrm>
            <a:custGeom>
              <a:avLst/>
              <a:gdLst>
                <a:gd name="T0" fmla="*/ 0 w 650"/>
                <a:gd name="T1" fmla="*/ 615 h 615"/>
                <a:gd name="T2" fmla="*/ 650 w 650"/>
                <a:gd name="T3" fmla="*/ 0 h 615"/>
                <a:gd name="T4" fmla="*/ 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0" y="615"/>
                  </a:moveTo>
                  <a:lnTo>
                    <a:pt x="650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1298794" y="3791352"/>
              <a:ext cx="290036" cy="134303"/>
            </a:xfrm>
            <a:custGeom>
              <a:avLst/>
              <a:gdLst>
                <a:gd name="T0" fmla="*/ 0 w 811"/>
                <a:gd name="T1" fmla="*/ 0 h 376"/>
                <a:gd name="T2" fmla="*/ 811 w 811"/>
                <a:gd name="T3" fmla="*/ 376 h 376"/>
                <a:gd name="T4" fmla="*/ 0 w 811"/>
                <a:gd name="T5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1" h="376">
                  <a:moveTo>
                    <a:pt x="0" y="0"/>
                  </a:moveTo>
                  <a:lnTo>
                    <a:pt x="811" y="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2784694" y="5227246"/>
              <a:ext cx="180023" cy="264319"/>
            </a:xfrm>
            <a:custGeom>
              <a:avLst/>
              <a:gdLst>
                <a:gd name="T0" fmla="*/ 502 w 502"/>
                <a:gd name="T1" fmla="*/ 741 h 741"/>
                <a:gd name="T2" fmla="*/ 0 w 502"/>
                <a:gd name="T3" fmla="*/ 0 h 741"/>
                <a:gd name="T4" fmla="*/ 502 w 502"/>
                <a:gd name="T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741">
                  <a:moveTo>
                    <a:pt x="502" y="741"/>
                  </a:moveTo>
                  <a:lnTo>
                    <a:pt x="0" y="0"/>
                  </a:lnTo>
                  <a:lnTo>
                    <a:pt x="502" y="74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2774693" y="3216995"/>
              <a:ext cx="207168" cy="242888"/>
            </a:xfrm>
            <a:custGeom>
              <a:avLst/>
              <a:gdLst>
                <a:gd name="T0" fmla="*/ 580 w 580"/>
                <a:gd name="T1" fmla="*/ 0 h 683"/>
                <a:gd name="T2" fmla="*/ 0 w 580"/>
                <a:gd name="T3" fmla="*/ 683 h 683"/>
                <a:gd name="T4" fmla="*/ 580 w 580"/>
                <a:gd name="T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580" y="0"/>
                  </a:moveTo>
                  <a:lnTo>
                    <a:pt x="0" y="683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2907567" y="3621331"/>
              <a:ext cx="318611" cy="34290"/>
            </a:xfrm>
            <a:custGeom>
              <a:avLst/>
              <a:gdLst>
                <a:gd name="T0" fmla="*/ 890 w 890"/>
                <a:gd name="T1" fmla="*/ 0 h 97"/>
                <a:gd name="T2" fmla="*/ 0 w 890"/>
                <a:gd name="T3" fmla="*/ 97 h 97"/>
                <a:gd name="T4" fmla="*/ 890 w 890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0" h="97">
                  <a:moveTo>
                    <a:pt x="890" y="0"/>
                  </a:moveTo>
                  <a:lnTo>
                    <a:pt x="0" y="97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2634676" y="4944354"/>
              <a:ext cx="150018" cy="282893"/>
            </a:xfrm>
            <a:custGeom>
              <a:avLst/>
              <a:gdLst>
                <a:gd name="T0" fmla="*/ 419 w 419"/>
                <a:gd name="T1" fmla="*/ 791 h 791"/>
                <a:gd name="T2" fmla="*/ 0 w 419"/>
                <a:gd name="T3" fmla="*/ 0 h 791"/>
                <a:gd name="T4" fmla="*/ 419 w 419"/>
                <a:gd name="T5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1">
                  <a:moveTo>
                    <a:pt x="419" y="791"/>
                  </a:moveTo>
                  <a:lnTo>
                    <a:pt x="0" y="0"/>
                  </a:lnTo>
                  <a:lnTo>
                    <a:pt x="419" y="79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1673126" y="5024364"/>
              <a:ext cx="150018" cy="282893"/>
            </a:xfrm>
            <a:custGeom>
              <a:avLst/>
              <a:gdLst>
                <a:gd name="T0" fmla="*/ 0 w 420"/>
                <a:gd name="T1" fmla="*/ 790 h 790"/>
                <a:gd name="T2" fmla="*/ 420 w 420"/>
                <a:gd name="T3" fmla="*/ 0 h 790"/>
                <a:gd name="T4" fmla="*/ 0 w 420"/>
                <a:gd name="T5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790">
                  <a:moveTo>
                    <a:pt x="0" y="790"/>
                  </a:moveTo>
                  <a:lnTo>
                    <a:pt x="420" y="0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951608" y="3891365"/>
              <a:ext cx="320040" cy="0"/>
            </a:xfrm>
            <a:custGeom>
              <a:avLst/>
              <a:gdLst>
                <a:gd name="T0" fmla="*/ 0 w 896"/>
                <a:gd name="T1" fmla="*/ 896 w 896"/>
                <a:gd name="T2" fmla="*/ 0 w 8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96">
                  <a:moveTo>
                    <a:pt x="0" y="0"/>
                  </a:moveTo>
                  <a:lnTo>
                    <a:pt x="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1123058" y="5027221"/>
              <a:ext cx="254318" cy="192882"/>
            </a:xfrm>
            <a:custGeom>
              <a:avLst/>
              <a:gdLst>
                <a:gd name="T0" fmla="*/ 0 w 712"/>
                <a:gd name="T1" fmla="*/ 542 h 542"/>
                <a:gd name="T2" fmla="*/ 712 w 712"/>
                <a:gd name="T3" fmla="*/ 0 h 542"/>
                <a:gd name="T4" fmla="*/ 0 w 712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2" h="542">
                  <a:moveTo>
                    <a:pt x="0" y="542"/>
                  </a:moveTo>
                  <a:lnTo>
                    <a:pt x="712" y="0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2784694" y="5227246"/>
              <a:ext cx="118586" cy="297180"/>
            </a:xfrm>
            <a:custGeom>
              <a:avLst/>
              <a:gdLst>
                <a:gd name="T0" fmla="*/ 331 w 331"/>
                <a:gd name="T1" fmla="*/ 832 h 832"/>
                <a:gd name="T2" fmla="*/ 0 w 331"/>
                <a:gd name="T3" fmla="*/ 0 h 832"/>
                <a:gd name="T4" fmla="*/ 331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331" y="832"/>
                  </a:moveTo>
                  <a:lnTo>
                    <a:pt x="0" y="0"/>
                  </a:lnTo>
                  <a:lnTo>
                    <a:pt x="331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784443" y="5128662"/>
              <a:ext cx="290036" cy="134303"/>
            </a:xfrm>
            <a:custGeom>
              <a:avLst/>
              <a:gdLst>
                <a:gd name="T0" fmla="*/ 0 w 813"/>
                <a:gd name="T1" fmla="*/ 376 h 376"/>
                <a:gd name="T2" fmla="*/ 813 w 813"/>
                <a:gd name="T3" fmla="*/ 0 h 376"/>
                <a:gd name="T4" fmla="*/ 0 w 813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3" h="376">
                  <a:moveTo>
                    <a:pt x="0" y="376"/>
                  </a:moveTo>
                  <a:lnTo>
                    <a:pt x="813" y="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2156044" y="3944229"/>
              <a:ext cx="207168" cy="244317"/>
            </a:xfrm>
            <a:custGeom>
              <a:avLst/>
              <a:gdLst>
                <a:gd name="T0" fmla="*/ 0 w 580"/>
                <a:gd name="T1" fmla="*/ 683 h 683"/>
                <a:gd name="T2" fmla="*/ 580 w 580"/>
                <a:gd name="T3" fmla="*/ 0 h 683"/>
                <a:gd name="T4" fmla="*/ 0 w 580"/>
                <a:gd name="T5" fmla="*/ 683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" h="683">
                  <a:moveTo>
                    <a:pt x="0" y="683"/>
                  </a:moveTo>
                  <a:lnTo>
                    <a:pt x="580" y="0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2981862" y="2934102"/>
              <a:ext cx="150018" cy="282893"/>
            </a:xfrm>
            <a:custGeom>
              <a:avLst/>
              <a:gdLst>
                <a:gd name="T0" fmla="*/ 419 w 419"/>
                <a:gd name="T1" fmla="*/ 0 h 790"/>
                <a:gd name="T2" fmla="*/ 0 w 419"/>
                <a:gd name="T3" fmla="*/ 790 h 790"/>
                <a:gd name="T4" fmla="*/ 419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419" y="0"/>
                  </a:moveTo>
                  <a:lnTo>
                    <a:pt x="0" y="7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3179029" y="5272966"/>
              <a:ext cx="232886" cy="220028"/>
            </a:xfrm>
            <a:custGeom>
              <a:avLst/>
              <a:gdLst>
                <a:gd name="T0" fmla="*/ 650 w 650"/>
                <a:gd name="T1" fmla="*/ 615 h 615"/>
                <a:gd name="T2" fmla="*/ 0 w 650"/>
                <a:gd name="T3" fmla="*/ 0 h 615"/>
                <a:gd name="T4" fmla="*/ 650 w 650"/>
                <a:gd name="T5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5">
                  <a:moveTo>
                    <a:pt x="650" y="615"/>
                  </a:moveTo>
                  <a:lnTo>
                    <a:pt x="0" y="0"/>
                  </a:lnTo>
                  <a:lnTo>
                    <a:pt x="650" y="615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1823145" y="4727184"/>
              <a:ext cx="118586" cy="297180"/>
            </a:xfrm>
            <a:custGeom>
              <a:avLst/>
              <a:gdLst>
                <a:gd name="T0" fmla="*/ 0 w 331"/>
                <a:gd name="T1" fmla="*/ 832 h 832"/>
                <a:gd name="T2" fmla="*/ 331 w 331"/>
                <a:gd name="T3" fmla="*/ 0 h 832"/>
                <a:gd name="T4" fmla="*/ 0 w 331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832">
                  <a:moveTo>
                    <a:pt x="0" y="832"/>
                  </a:moveTo>
                  <a:lnTo>
                    <a:pt x="331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3236179" y="2802657"/>
              <a:ext cx="231458" cy="220028"/>
            </a:xfrm>
            <a:custGeom>
              <a:avLst/>
              <a:gdLst>
                <a:gd name="T0" fmla="*/ 650 w 650"/>
                <a:gd name="T1" fmla="*/ 0 h 614"/>
                <a:gd name="T2" fmla="*/ 0 w 650"/>
                <a:gd name="T3" fmla="*/ 614 h 614"/>
                <a:gd name="T4" fmla="*/ 650 w 650"/>
                <a:gd name="T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0" h="614">
                  <a:moveTo>
                    <a:pt x="650" y="0"/>
                  </a:moveTo>
                  <a:lnTo>
                    <a:pt x="0" y="614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3131881" y="2669784"/>
              <a:ext cx="178593" cy="264319"/>
            </a:xfrm>
            <a:custGeom>
              <a:avLst/>
              <a:gdLst>
                <a:gd name="T0" fmla="*/ 503 w 503"/>
                <a:gd name="T1" fmla="*/ 0 h 742"/>
                <a:gd name="T2" fmla="*/ 0 w 503"/>
                <a:gd name="T3" fmla="*/ 742 h 742"/>
                <a:gd name="T4" fmla="*/ 503 w 503"/>
                <a:gd name="T5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3" h="742">
                  <a:moveTo>
                    <a:pt x="503" y="0"/>
                  </a:moveTo>
                  <a:lnTo>
                    <a:pt x="0" y="742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1271648" y="3891365"/>
              <a:ext cx="317183" cy="34290"/>
            </a:xfrm>
            <a:custGeom>
              <a:avLst/>
              <a:gdLst>
                <a:gd name="T0" fmla="*/ 0 w 889"/>
                <a:gd name="T1" fmla="*/ 0 h 97"/>
                <a:gd name="T2" fmla="*/ 889 w 889"/>
                <a:gd name="T3" fmla="*/ 97 h 97"/>
                <a:gd name="T4" fmla="*/ 0 w 889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9" h="97">
                  <a:moveTo>
                    <a:pt x="0" y="0"/>
                  </a:moveTo>
                  <a:lnTo>
                    <a:pt x="889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1454528" y="3151272"/>
              <a:ext cx="118586" cy="297180"/>
            </a:xfrm>
            <a:custGeom>
              <a:avLst/>
              <a:gdLst>
                <a:gd name="T0" fmla="*/ 0 w 332"/>
                <a:gd name="T1" fmla="*/ 0 h 832"/>
                <a:gd name="T2" fmla="*/ 332 w 332"/>
                <a:gd name="T3" fmla="*/ 832 h 832"/>
                <a:gd name="T4" fmla="*/ 0 w 332"/>
                <a:gd name="T5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832">
                  <a:moveTo>
                    <a:pt x="0" y="0"/>
                  </a:moveTo>
                  <a:lnTo>
                    <a:pt x="332" y="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924712" y="5078656"/>
              <a:ext cx="254318" cy="194310"/>
            </a:xfrm>
            <a:custGeom>
              <a:avLst/>
              <a:gdLst>
                <a:gd name="T0" fmla="*/ 713 w 713"/>
                <a:gd name="T1" fmla="*/ 542 h 542"/>
                <a:gd name="T2" fmla="*/ 0 w 713"/>
                <a:gd name="T3" fmla="*/ 0 h 542"/>
                <a:gd name="T4" fmla="*/ 713 w 713"/>
                <a:gd name="T5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3" h="542">
                  <a:moveTo>
                    <a:pt x="713" y="542"/>
                  </a:moveTo>
                  <a:lnTo>
                    <a:pt x="0" y="0"/>
                  </a:lnTo>
                  <a:lnTo>
                    <a:pt x="713" y="54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761583" y="5128662"/>
              <a:ext cx="312896" cy="68580"/>
            </a:xfrm>
            <a:custGeom>
              <a:avLst/>
              <a:gdLst>
                <a:gd name="T0" fmla="*/ 0 w 875"/>
                <a:gd name="T1" fmla="*/ 192 h 192"/>
                <a:gd name="T2" fmla="*/ 875 w 875"/>
                <a:gd name="T3" fmla="*/ 0 h 192"/>
                <a:gd name="T4" fmla="*/ 0 w 875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5" h="192">
                  <a:moveTo>
                    <a:pt x="0" y="192"/>
                  </a:moveTo>
                  <a:lnTo>
                    <a:pt x="875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2774693" y="3144129"/>
              <a:ext cx="51435" cy="315754"/>
            </a:xfrm>
            <a:custGeom>
              <a:avLst/>
              <a:gdLst>
                <a:gd name="T0" fmla="*/ 145 w 145"/>
                <a:gd name="T1" fmla="*/ 0 h 883"/>
                <a:gd name="T2" fmla="*/ 0 w 145"/>
                <a:gd name="T3" fmla="*/ 883 h 883"/>
                <a:gd name="T4" fmla="*/ 145 w 145"/>
                <a:gd name="T5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883">
                  <a:moveTo>
                    <a:pt x="145" y="0"/>
                  </a:moveTo>
                  <a:lnTo>
                    <a:pt x="0" y="88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2634676" y="4944354"/>
              <a:ext cx="290036" cy="134303"/>
            </a:xfrm>
            <a:custGeom>
              <a:avLst/>
              <a:gdLst>
                <a:gd name="T0" fmla="*/ 812 w 812"/>
                <a:gd name="T1" fmla="*/ 376 h 376"/>
                <a:gd name="T2" fmla="*/ 0 w 812"/>
                <a:gd name="T3" fmla="*/ 0 h 376"/>
                <a:gd name="T4" fmla="*/ 812 w 812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2" h="376">
                  <a:moveTo>
                    <a:pt x="812" y="376"/>
                  </a:moveTo>
                  <a:lnTo>
                    <a:pt x="0" y="0"/>
                  </a:lnTo>
                  <a:lnTo>
                    <a:pt x="812" y="37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304509" y="2868380"/>
              <a:ext cx="150018" cy="282893"/>
            </a:xfrm>
            <a:custGeom>
              <a:avLst/>
              <a:gdLst>
                <a:gd name="T0" fmla="*/ 0 w 419"/>
                <a:gd name="T1" fmla="*/ 0 h 790"/>
                <a:gd name="T2" fmla="*/ 419 w 419"/>
                <a:gd name="T3" fmla="*/ 790 h 790"/>
                <a:gd name="T4" fmla="*/ 0 w 419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90">
                  <a:moveTo>
                    <a:pt x="0" y="0"/>
                  </a:moveTo>
                  <a:lnTo>
                    <a:pt x="419" y="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2380358" y="5070084"/>
              <a:ext cx="17145" cy="320040"/>
            </a:xfrm>
            <a:custGeom>
              <a:avLst/>
              <a:gdLst>
                <a:gd name="T0" fmla="*/ 0 w 48"/>
                <a:gd name="T1" fmla="*/ 894 h 894"/>
                <a:gd name="T2" fmla="*/ 48 w 48"/>
                <a:gd name="T3" fmla="*/ 0 h 894"/>
                <a:gd name="T4" fmla="*/ 0 w 48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94">
                  <a:moveTo>
                    <a:pt x="0" y="894"/>
                  </a:moveTo>
                  <a:lnTo>
                    <a:pt x="48" y="0"/>
                  </a:lnTo>
                  <a:lnTo>
                    <a:pt x="0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2156044" y="4188545"/>
              <a:ext cx="17145" cy="318612"/>
            </a:xfrm>
            <a:custGeom>
              <a:avLst/>
              <a:gdLst>
                <a:gd name="T0" fmla="*/ 49 w 49"/>
                <a:gd name="T1" fmla="*/ 894 h 894"/>
                <a:gd name="T2" fmla="*/ 0 w 49"/>
                <a:gd name="T3" fmla="*/ 0 h 894"/>
                <a:gd name="T4" fmla="*/ 49 w 49"/>
                <a:gd name="T5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894">
                  <a:moveTo>
                    <a:pt x="49" y="894"/>
                  </a:moveTo>
                  <a:lnTo>
                    <a:pt x="0" y="0"/>
                  </a:lnTo>
                  <a:lnTo>
                    <a:pt x="49" y="89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3179029" y="5272966"/>
              <a:ext cx="274320" cy="164307"/>
            </a:xfrm>
            <a:custGeom>
              <a:avLst/>
              <a:gdLst>
                <a:gd name="T0" fmla="*/ 767 w 767"/>
                <a:gd name="T1" fmla="*/ 462 h 462"/>
                <a:gd name="T2" fmla="*/ 0 w 767"/>
                <a:gd name="T3" fmla="*/ 0 h 462"/>
                <a:gd name="T4" fmla="*/ 767 w 767"/>
                <a:gd name="T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7" h="462">
                  <a:moveTo>
                    <a:pt x="767" y="462"/>
                  </a:moveTo>
                  <a:lnTo>
                    <a:pt x="0" y="0"/>
                  </a:lnTo>
                  <a:lnTo>
                    <a:pt x="767" y="46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573114" y="3448452"/>
              <a:ext cx="148590" cy="281464"/>
            </a:xfrm>
            <a:custGeom>
              <a:avLst/>
              <a:gdLst>
                <a:gd name="T0" fmla="*/ 0 w 418"/>
                <a:gd name="T1" fmla="*/ 0 h 791"/>
                <a:gd name="T2" fmla="*/ 418 w 418"/>
                <a:gd name="T3" fmla="*/ 791 h 791"/>
                <a:gd name="T4" fmla="*/ 0 w 418"/>
                <a:gd name="T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791">
                  <a:moveTo>
                    <a:pt x="0" y="0"/>
                  </a:moveTo>
                  <a:lnTo>
                    <a:pt x="418" y="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7504" y="1926357"/>
            <a:ext cx="4109562" cy="4427221"/>
            <a:chOff x="889530" y="1702858"/>
            <a:chExt cx="4566178" cy="4919134"/>
          </a:xfrm>
          <a:solidFill>
            <a:srgbClr val="C00000"/>
          </a:solidFill>
        </p:grpSpPr>
        <p:sp>
          <p:nvSpPr>
            <p:cNvPr id="136" name="Freeform 156"/>
            <p:cNvSpPr>
              <a:spLocks noEditPoints="1"/>
            </p:cNvSpPr>
            <p:nvPr/>
          </p:nvSpPr>
          <p:spPr bwMode="auto">
            <a:xfrm>
              <a:off x="4496330" y="5570008"/>
              <a:ext cx="411162" cy="287338"/>
            </a:xfrm>
            <a:custGeom>
              <a:avLst/>
              <a:gdLst>
                <a:gd name="T0" fmla="*/ 157 w 1036"/>
                <a:gd name="T1" fmla="*/ 267 h 722"/>
                <a:gd name="T2" fmla="*/ 82 w 1036"/>
                <a:gd name="T3" fmla="*/ 166 h 722"/>
                <a:gd name="T4" fmla="*/ 179 w 1036"/>
                <a:gd name="T5" fmla="*/ 0 h 722"/>
                <a:gd name="T6" fmla="*/ 137 w 1036"/>
                <a:gd name="T7" fmla="*/ 150 h 722"/>
                <a:gd name="T8" fmla="*/ 218 w 1036"/>
                <a:gd name="T9" fmla="*/ 243 h 722"/>
                <a:gd name="T10" fmla="*/ 258 w 1036"/>
                <a:gd name="T11" fmla="*/ 266 h 722"/>
                <a:gd name="T12" fmla="*/ 279 w 1036"/>
                <a:gd name="T13" fmla="*/ 245 h 722"/>
                <a:gd name="T14" fmla="*/ 266 w 1036"/>
                <a:gd name="T15" fmla="*/ 209 h 722"/>
                <a:gd name="T16" fmla="*/ 249 w 1036"/>
                <a:gd name="T17" fmla="*/ 145 h 722"/>
                <a:gd name="T18" fmla="*/ 300 w 1036"/>
                <a:gd name="T19" fmla="*/ 92 h 722"/>
                <a:gd name="T20" fmla="*/ 378 w 1036"/>
                <a:gd name="T21" fmla="*/ 119 h 722"/>
                <a:gd name="T22" fmla="*/ 354 w 1036"/>
                <a:gd name="T23" fmla="*/ 164 h 722"/>
                <a:gd name="T24" fmla="*/ 320 w 1036"/>
                <a:gd name="T25" fmla="*/ 144 h 722"/>
                <a:gd name="T26" fmla="*/ 304 w 1036"/>
                <a:gd name="T27" fmla="*/ 161 h 722"/>
                <a:gd name="T28" fmla="*/ 316 w 1036"/>
                <a:gd name="T29" fmla="*/ 192 h 722"/>
                <a:gd name="T30" fmla="*/ 337 w 1036"/>
                <a:gd name="T31" fmla="*/ 258 h 722"/>
                <a:gd name="T32" fmla="*/ 277 w 1036"/>
                <a:gd name="T33" fmla="*/ 316 h 722"/>
                <a:gd name="T34" fmla="*/ 193 w 1036"/>
                <a:gd name="T35" fmla="*/ 289 h 722"/>
                <a:gd name="T36" fmla="*/ 433 w 1036"/>
                <a:gd name="T37" fmla="*/ 152 h 722"/>
                <a:gd name="T38" fmla="*/ 391 w 1036"/>
                <a:gd name="T39" fmla="*/ 333 h 722"/>
                <a:gd name="T40" fmla="*/ 396 w 1036"/>
                <a:gd name="T41" fmla="*/ 362 h 722"/>
                <a:gd name="T42" fmla="*/ 424 w 1036"/>
                <a:gd name="T43" fmla="*/ 355 h 722"/>
                <a:gd name="T44" fmla="*/ 565 w 1036"/>
                <a:gd name="T45" fmla="*/ 233 h 722"/>
                <a:gd name="T46" fmla="*/ 433 w 1036"/>
                <a:gd name="T47" fmla="*/ 414 h 722"/>
                <a:gd name="T48" fmla="*/ 347 w 1036"/>
                <a:gd name="T49" fmla="*/ 380 h 722"/>
                <a:gd name="T50" fmla="*/ 347 w 1036"/>
                <a:gd name="T51" fmla="*/ 294 h 722"/>
                <a:gd name="T52" fmla="*/ 665 w 1036"/>
                <a:gd name="T53" fmla="*/ 292 h 722"/>
                <a:gd name="T54" fmla="*/ 700 w 1036"/>
                <a:gd name="T55" fmla="*/ 353 h 722"/>
                <a:gd name="T56" fmla="*/ 660 w 1036"/>
                <a:gd name="T57" fmla="*/ 403 h 722"/>
                <a:gd name="T58" fmla="*/ 629 w 1036"/>
                <a:gd name="T59" fmla="*/ 429 h 722"/>
                <a:gd name="T60" fmla="*/ 549 w 1036"/>
                <a:gd name="T61" fmla="*/ 503 h 722"/>
                <a:gd name="T62" fmla="*/ 581 w 1036"/>
                <a:gd name="T63" fmla="*/ 416 h 722"/>
                <a:gd name="T64" fmla="*/ 566 w 1036"/>
                <a:gd name="T65" fmla="*/ 398 h 722"/>
                <a:gd name="T66" fmla="*/ 591 w 1036"/>
                <a:gd name="T67" fmla="*/ 248 h 722"/>
                <a:gd name="T68" fmla="*/ 598 w 1036"/>
                <a:gd name="T69" fmla="*/ 367 h 722"/>
                <a:gd name="T70" fmla="*/ 629 w 1036"/>
                <a:gd name="T71" fmla="*/ 366 h 722"/>
                <a:gd name="T72" fmla="*/ 640 w 1036"/>
                <a:gd name="T73" fmla="*/ 339 h 722"/>
                <a:gd name="T74" fmla="*/ 615 w 1036"/>
                <a:gd name="T75" fmla="*/ 316 h 722"/>
                <a:gd name="T76" fmla="*/ 669 w 1036"/>
                <a:gd name="T77" fmla="*/ 576 h 722"/>
                <a:gd name="T78" fmla="*/ 821 w 1036"/>
                <a:gd name="T79" fmla="*/ 387 h 722"/>
                <a:gd name="T80" fmla="*/ 848 w 1036"/>
                <a:gd name="T81" fmla="*/ 528 h 722"/>
                <a:gd name="T82" fmla="*/ 863 w 1036"/>
                <a:gd name="T83" fmla="*/ 522 h 722"/>
                <a:gd name="T84" fmla="*/ 834 w 1036"/>
                <a:gd name="T85" fmla="*/ 675 h 722"/>
                <a:gd name="T86" fmla="*/ 808 w 1036"/>
                <a:gd name="T87" fmla="*/ 533 h 722"/>
                <a:gd name="T88" fmla="*/ 793 w 1036"/>
                <a:gd name="T89" fmla="*/ 539 h 722"/>
                <a:gd name="T90" fmla="*/ 821 w 1036"/>
                <a:gd name="T91" fmla="*/ 387 h 722"/>
                <a:gd name="T92" fmla="*/ 912 w 1036"/>
                <a:gd name="T9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6" h="722">
                  <a:moveTo>
                    <a:pt x="179" y="0"/>
                  </a:moveTo>
                  <a:lnTo>
                    <a:pt x="226" y="28"/>
                  </a:lnTo>
                  <a:lnTo>
                    <a:pt x="157" y="267"/>
                  </a:lnTo>
                  <a:lnTo>
                    <a:pt x="104" y="236"/>
                  </a:lnTo>
                  <a:lnTo>
                    <a:pt x="122" y="191"/>
                  </a:lnTo>
                  <a:lnTo>
                    <a:pt x="82" y="166"/>
                  </a:lnTo>
                  <a:lnTo>
                    <a:pt x="50" y="203"/>
                  </a:lnTo>
                  <a:lnTo>
                    <a:pt x="0" y="173"/>
                  </a:lnTo>
                  <a:lnTo>
                    <a:pt x="179" y="0"/>
                  </a:lnTo>
                  <a:close/>
                  <a:moveTo>
                    <a:pt x="168" y="69"/>
                  </a:moveTo>
                  <a:lnTo>
                    <a:pt x="111" y="134"/>
                  </a:lnTo>
                  <a:lnTo>
                    <a:pt x="137" y="150"/>
                  </a:lnTo>
                  <a:lnTo>
                    <a:pt x="168" y="69"/>
                  </a:lnTo>
                  <a:close/>
                  <a:moveTo>
                    <a:pt x="204" y="212"/>
                  </a:moveTo>
                  <a:lnTo>
                    <a:pt x="218" y="243"/>
                  </a:lnTo>
                  <a:lnTo>
                    <a:pt x="235" y="261"/>
                  </a:lnTo>
                  <a:lnTo>
                    <a:pt x="246" y="266"/>
                  </a:lnTo>
                  <a:lnTo>
                    <a:pt x="258" y="266"/>
                  </a:lnTo>
                  <a:lnTo>
                    <a:pt x="268" y="261"/>
                  </a:lnTo>
                  <a:lnTo>
                    <a:pt x="276" y="254"/>
                  </a:lnTo>
                  <a:lnTo>
                    <a:pt x="279" y="245"/>
                  </a:lnTo>
                  <a:lnTo>
                    <a:pt x="279" y="236"/>
                  </a:lnTo>
                  <a:lnTo>
                    <a:pt x="275" y="224"/>
                  </a:lnTo>
                  <a:lnTo>
                    <a:pt x="266" y="209"/>
                  </a:lnTo>
                  <a:lnTo>
                    <a:pt x="254" y="186"/>
                  </a:lnTo>
                  <a:lnTo>
                    <a:pt x="247" y="165"/>
                  </a:lnTo>
                  <a:lnTo>
                    <a:pt x="249" y="145"/>
                  </a:lnTo>
                  <a:lnTo>
                    <a:pt x="256" y="125"/>
                  </a:lnTo>
                  <a:lnTo>
                    <a:pt x="275" y="105"/>
                  </a:lnTo>
                  <a:lnTo>
                    <a:pt x="300" y="92"/>
                  </a:lnTo>
                  <a:lnTo>
                    <a:pt x="329" y="92"/>
                  </a:lnTo>
                  <a:lnTo>
                    <a:pt x="359" y="103"/>
                  </a:lnTo>
                  <a:lnTo>
                    <a:pt x="378" y="119"/>
                  </a:lnTo>
                  <a:lnTo>
                    <a:pt x="394" y="140"/>
                  </a:lnTo>
                  <a:lnTo>
                    <a:pt x="366" y="190"/>
                  </a:lnTo>
                  <a:lnTo>
                    <a:pt x="354" y="164"/>
                  </a:lnTo>
                  <a:lnTo>
                    <a:pt x="339" y="148"/>
                  </a:lnTo>
                  <a:lnTo>
                    <a:pt x="330" y="144"/>
                  </a:lnTo>
                  <a:lnTo>
                    <a:pt x="320" y="144"/>
                  </a:lnTo>
                  <a:lnTo>
                    <a:pt x="313" y="146"/>
                  </a:lnTo>
                  <a:lnTo>
                    <a:pt x="306" y="153"/>
                  </a:lnTo>
                  <a:lnTo>
                    <a:pt x="304" y="161"/>
                  </a:lnTo>
                  <a:lnTo>
                    <a:pt x="304" y="169"/>
                  </a:lnTo>
                  <a:lnTo>
                    <a:pt x="308" y="178"/>
                  </a:lnTo>
                  <a:lnTo>
                    <a:pt x="316" y="192"/>
                  </a:lnTo>
                  <a:lnTo>
                    <a:pt x="330" y="215"/>
                  </a:lnTo>
                  <a:lnTo>
                    <a:pt x="337" y="237"/>
                  </a:lnTo>
                  <a:lnTo>
                    <a:pt x="337" y="258"/>
                  </a:lnTo>
                  <a:lnTo>
                    <a:pt x="327" y="280"/>
                  </a:lnTo>
                  <a:lnTo>
                    <a:pt x="306" y="303"/>
                  </a:lnTo>
                  <a:lnTo>
                    <a:pt x="277" y="316"/>
                  </a:lnTo>
                  <a:lnTo>
                    <a:pt x="245" y="319"/>
                  </a:lnTo>
                  <a:lnTo>
                    <a:pt x="214" y="307"/>
                  </a:lnTo>
                  <a:lnTo>
                    <a:pt x="193" y="289"/>
                  </a:lnTo>
                  <a:lnTo>
                    <a:pt x="173" y="262"/>
                  </a:lnTo>
                  <a:lnTo>
                    <a:pt x="204" y="212"/>
                  </a:lnTo>
                  <a:close/>
                  <a:moveTo>
                    <a:pt x="433" y="152"/>
                  </a:moveTo>
                  <a:lnTo>
                    <a:pt x="480" y="182"/>
                  </a:lnTo>
                  <a:lnTo>
                    <a:pt x="399" y="318"/>
                  </a:lnTo>
                  <a:lnTo>
                    <a:pt x="391" y="333"/>
                  </a:lnTo>
                  <a:lnTo>
                    <a:pt x="388" y="345"/>
                  </a:lnTo>
                  <a:lnTo>
                    <a:pt x="390" y="355"/>
                  </a:lnTo>
                  <a:lnTo>
                    <a:pt x="396" y="362"/>
                  </a:lnTo>
                  <a:lnTo>
                    <a:pt x="406" y="364"/>
                  </a:lnTo>
                  <a:lnTo>
                    <a:pt x="415" y="363"/>
                  </a:lnTo>
                  <a:lnTo>
                    <a:pt x="424" y="355"/>
                  </a:lnTo>
                  <a:lnTo>
                    <a:pt x="433" y="343"/>
                  </a:lnTo>
                  <a:lnTo>
                    <a:pt x="517" y="204"/>
                  </a:lnTo>
                  <a:lnTo>
                    <a:pt x="565" y="233"/>
                  </a:lnTo>
                  <a:lnTo>
                    <a:pt x="480" y="375"/>
                  </a:lnTo>
                  <a:lnTo>
                    <a:pt x="458" y="400"/>
                  </a:lnTo>
                  <a:lnTo>
                    <a:pt x="433" y="414"/>
                  </a:lnTo>
                  <a:lnTo>
                    <a:pt x="403" y="414"/>
                  </a:lnTo>
                  <a:lnTo>
                    <a:pt x="372" y="401"/>
                  </a:lnTo>
                  <a:lnTo>
                    <a:pt x="347" y="380"/>
                  </a:lnTo>
                  <a:lnTo>
                    <a:pt x="334" y="355"/>
                  </a:lnTo>
                  <a:lnTo>
                    <a:pt x="334" y="326"/>
                  </a:lnTo>
                  <a:lnTo>
                    <a:pt x="347" y="294"/>
                  </a:lnTo>
                  <a:lnTo>
                    <a:pt x="433" y="152"/>
                  </a:lnTo>
                  <a:close/>
                  <a:moveTo>
                    <a:pt x="591" y="248"/>
                  </a:moveTo>
                  <a:lnTo>
                    <a:pt x="665" y="292"/>
                  </a:lnTo>
                  <a:lnTo>
                    <a:pt x="686" y="310"/>
                  </a:lnTo>
                  <a:lnTo>
                    <a:pt x="698" y="330"/>
                  </a:lnTo>
                  <a:lnTo>
                    <a:pt x="700" y="353"/>
                  </a:lnTo>
                  <a:lnTo>
                    <a:pt x="691" y="376"/>
                  </a:lnTo>
                  <a:lnTo>
                    <a:pt x="678" y="393"/>
                  </a:lnTo>
                  <a:lnTo>
                    <a:pt x="660" y="403"/>
                  </a:lnTo>
                  <a:lnTo>
                    <a:pt x="638" y="407"/>
                  </a:lnTo>
                  <a:lnTo>
                    <a:pt x="614" y="405"/>
                  </a:lnTo>
                  <a:lnTo>
                    <a:pt x="629" y="429"/>
                  </a:lnTo>
                  <a:lnTo>
                    <a:pt x="627" y="461"/>
                  </a:lnTo>
                  <a:lnTo>
                    <a:pt x="602" y="535"/>
                  </a:lnTo>
                  <a:lnTo>
                    <a:pt x="549" y="503"/>
                  </a:lnTo>
                  <a:lnTo>
                    <a:pt x="575" y="441"/>
                  </a:lnTo>
                  <a:lnTo>
                    <a:pt x="580" y="427"/>
                  </a:lnTo>
                  <a:lnTo>
                    <a:pt x="581" y="416"/>
                  </a:lnTo>
                  <a:lnTo>
                    <a:pt x="579" y="408"/>
                  </a:lnTo>
                  <a:lnTo>
                    <a:pt x="571" y="400"/>
                  </a:lnTo>
                  <a:lnTo>
                    <a:pt x="566" y="398"/>
                  </a:lnTo>
                  <a:lnTo>
                    <a:pt x="515" y="483"/>
                  </a:lnTo>
                  <a:lnTo>
                    <a:pt x="467" y="454"/>
                  </a:lnTo>
                  <a:lnTo>
                    <a:pt x="591" y="248"/>
                  </a:lnTo>
                  <a:close/>
                  <a:moveTo>
                    <a:pt x="615" y="316"/>
                  </a:moveTo>
                  <a:lnTo>
                    <a:pt x="589" y="361"/>
                  </a:lnTo>
                  <a:lnTo>
                    <a:pt x="598" y="367"/>
                  </a:lnTo>
                  <a:lnTo>
                    <a:pt x="609" y="372"/>
                  </a:lnTo>
                  <a:lnTo>
                    <a:pt x="619" y="371"/>
                  </a:lnTo>
                  <a:lnTo>
                    <a:pt x="629" y="366"/>
                  </a:lnTo>
                  <a:lnTo>
                    <a:pt x="636" y="357"/>
                  </a:lnTo>
                  <a:lnTo>
                    <a:pt x="640" y="347"/>
                  </a:lnTo>
                  <a:lnTo>
                    <a:pt x="640" y="339"/>
                  </a:lnTo>
                  <a:lnTo>
                    <a:pt x="636" y="331"/>
                  </a:lnTo>
                  <a:lnTo>
                    <a:pt x="627" y="324"/>
                  </a:lnTo>
                  <a:lnTo>
                    <a:pt x="615" y="316"/>
                  </a:lnTo>
                  <a:close/>
                  <a:moveTo>
                    <a:pt x="744" y="340"/>
                  </a:moveTo>
                  <a:lnTo>
                    <a:pt x="793" y="369"/>
                  </a:lnTo>
                  <a:lnTo>
                    <a:pt x="669" y="576"/>
                  </a:lnTo>
                  <a:lnTo>
                    <a:pt x="621" y="546"/>
                  </a:lnTo>
                  <a:lnTo>
                    <a:pt x="744" y="340"/>
                  </a:lnTo>
                  <a:close/>
                  <a:moveTo>
                    <a:pt x="821" y="387"/>
                  </a:moveTo>
                  <a:lnTo>
                    <a:pt x="871" y="416"/>
                  </a:lnTo>
                  <a:lnTo>
                    <a:pt x="855" y="495"/>
                  </a:lnTo>
                  <a:lnTo>
                    <a:pt x="848" y="528"/>
                  </a:lnTo>
                  <a:lnTo>
                    <a:pt x="840" y="556"/>
                  </a:lnTo>
                  <a:lnTo>
                    <a:pt x="843" y="557"/>
                  </a:lnTo>
                  <a:lnTo>
                    <a:pt x="863" y="522"/>
                  </a:lnTo>
                  <a:lnTo>
                    <a:pt x="912" y="441"/>
                  </a:lnTo>
                  <a:lnTo>
                    <a:pt x="958" y="469"/>
                  </a:lnTo>
                  <a:lnTo>
                    <a:pt x="834" y="675"/>
                  </a:lnTo>
                  <a:lnTo>
                    <a:pt x="785" y="645"/>
                  </a:lnTo>
                  <a:lnTo>
                    <a:pt x="800" y="566"/>
                  </a:lnTo>
                  <a:lnTo>
                    <a:pt x="808" y="533"/>
                  </a:lnTo>
                  <a:lnTo>
                    <a:pt x="815" y="505"/>
                  </a:lnTo>
                  <a:lnTo>
                    <a:pt x="813" y="504"/>
                  </a:lnTo>
                  <a:lnTo>
                    <a:pt x="793" y="539"/>
                  </a:lnTo>
                  <a:lnTo>
                    <a:pt x="744" y="621"/>
                  </a:lnTo>
                  <a:lnTo>
                    <a:pt x="698" y="592"/>
                  </a:lnTo>
                  <a:lnTo>
                    <a:pt x="821" y="387"/>
                  </a:lnTo>
                  <a:close/>
                  <a:moveTo>
                    <a:pt x="987" y="486"/>
                  </a:moveTo>
                  <a:lnTo>
                    <a:pt x="1036" y="515"/>
                  </a:lnTo>
                  <a:lnTo>
                    <a:pt x="912" y="722"/>
                  </a:lnTo>
                  <a:lnTo>
                    <a:pt x="863" y="692"/>
                  </a:lnTo>
                  <a:lnTo>
                    <a:pt x="987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889530" y="1702858"/>
              <a:ext cx="4566178" cy="4919134"/>
              <a:chOff x="889530" y="1702858"/>
              <a:chExt cx="4566178" cy="4919134"/>
            </a:xfrm>
            <a:grpFill/>
          </p:grpSpPr>
          <p:sp>
            <p:nvSpPr>
              <p:cNvPr id="138" name="Freeform 131"/>
              <p:cNvSpPr>
                <a:spLocks noEditPoints="1"/>
              </p:cNvSpPr>
              <p:nvPr/>
            </p:nvSpPr>
            <p:spPr bwMode="auto">
              <a:xfrm>
                <a:off x="4270904" y="3513138"/>
                <a:ext cx="428625" cy="138113"/>
              </a:xfrm>
              <a:custGeom>
                <a:avLst/>
                <a:gdLst>
                  <a:gd name="T0" fmla="*/ 65 w 1082"/>
                  <a:gd name="T1" fmla="*/ 299 h 348"/>
                  <a:gd name="T2" fmla="*/ 91 w 1082"/>
                  <a:gd name="T3" fmla="*/ 279 h 348"/>
                  <a:gd name="T4" fmla="*/ 85 w 1082"/>
                  <a:gd name="T5" fmla="*/ 252 h 348"/>
                  <a:gd name="T6" fmla="*/ 35 w 1082"/>
                  <a:gd name="T7" fmla="*/ 229 h 348"/>
                  <a:gd name="T8" fmla="*/ 0 w 1082"/>
                  <a:gd name="T9" fmla="*/ 178 h 348"/>
                  <a:gd name="T10" fmla="*/ 37 w 1082"/>
                  <a:gd name="T11" fmla="*/ 107 h 348"/>
                  <a:gd name="T12" fmla="*/ 119 w 1082"/>
                  <a:gd name="T13" fmla="*/ 106 h 348"/>
                  <a:gd name="T14" fmla="*/ 79 w 1082"/>
                  <a:gd name="T15" fmla="*/ 146 h 348"/>
                  <a:gd name="T16" fmla="*/ 57 w 1082"/>
                  <a:gd name="T17" fmla="*/ 162 h 348"/>
                  <a:gd name="T18" fmla="*/ 64 w 1082"/>
                  <a:gd name="T19" fmla="*/ 185 h 348"/>
                  <a:gd name="T20" fmla="*/ 112 w 1082"/>
                  <a:gd name="T21" fmla="*/ 206 h 348"/>
                  <a:gd name="T22" fmla="*/ 150 w 1082"/>
                  <a:gd name="T23" fmla="*/ 259 h 348"/>
                  <a:gd name="T24" fmla="*/ 107 w 1082"/>
                  <a:gd name="T25" fmla="*/ 339 h 348"/>
                  <a:gd name="T26" fmla="*/ 16 w 1082"/>
                  <a:gd name="T27" fmla="*/ 338 h 348"/>
                  <a:gd name="T28" fmla="*/ 216 w 1082"/>
                  <a:gd name="T29" fmla="*/ 87 h 348"/>
                  <a:gd name="T30" fmla="*/ 160 w 1082"/>
                  <a:gd name="T31" fmla="*/ 93 h 348"/>
                  <a:gd name="T32" fmla="*/ 361 w 1082"/>
                  <a:gd name="T33" fmla="*/ 75 h 348"/>
                  <a:gd name="T34" fmla="*/ 406 w 1082"/>
                  <a:gd name="T35" fmla="*/ 125 h 348"/>
                  <a:gd name="T36" fmla="*/ 383 w 1082"/>
                  <a:gd name="T37" fmla="*/ 181 h 348"/>
                  <a:gd name="T38" fmla="*/ 406 w 1082"/>
                  <a:gd name="T39" fmla="*/ 231 h 348"/>
                  <a:gd name="T40" fmla="*/ 353 w 1082"/>
                  <a:gd name="T41" fmla="*/ 247 h 348"/>
                  <a:gd name="T42" fmla="*/ 335 w 1082"/>
                  <a:gd name="T43" fmla="*/ 219 h 348"/>
                  <a:gd name="T44" fmla="*/ 330 w 1082"/>
                  <a:gd name="T45" fmla="*/ 317 h 348"/>
                  <a:gd name="T46" fmla="*/ 309 w 1082"/>
                  <a:gd name="T47" fmla="*/ 124 h 348"/>
                  <a:gd name="T48" fmla="*/ 338 w 1082"/>
                  <a:gd name="T49" fmla="*/ 170 h 348"/>
                  <a:gd name="T50" fmla="*/ 351 w 1082"/>
                  <a:gd name="T51" fmla="*/ 144 h 348"/>
                  <a:gd name="T52" fmla="*/ 335 w 1082"/>
                  <a:gd name="T53" fmla="*/ 123 h 348"/>
                  <a:gd name="T54" fmla="*/ 427 w 1082"/>
                  <a:gd name="T55" fmla="*/ 64 h 348"/>
                  <a:gd name="T56" fmla="*/ 452 w 1082"/>
                  <a:gd name="T57" fmla="*/ 303 h 348"/>
                  <a:gd name="T58" fmla="*/ 632 w 1082"/>
                  <a:gd name="T59" fmla="*/ 45 h 348"/>
                  <a:gd name="T60" fmla="*/ 698 w 1082"/>
                  <a:gd name="T61" fmla="*/ 154 h 348"/>
                  <a:gd name="T62" fmla="*/ 657 w 1082"/>
                  <a:gd name="T63" fmla="*/ 276 h 348"/>
                  <a:gd name="T64" fmla="*/ 554 w 1082"/>
                  <a:gd name="T65" fmla="*/ 261 h 348"/>
                  <a:gd name="T66" fmla="*/ 521 w 1082"/>
                  <a:gd name="T67" fmla="*/ 140 h 348"/>
                  <a:gd name="T68" fmla="*/ 552 w 1082"/>
                  <a:gd name="T69" fmla="*/ 62 h 348"/>
                  <a:gd name="T70" fmla="*/ 603 w 1082"/>
                  <a:gd name="T71" fmla="*/ 92 h 348"/>
                  <a:gd name="T72" fmla="*/ 576 w 1082"/>
                  <a:gd name="T73" fmla="*/ 137 h 348"/>
                  <a:gd name="T74" fmla="*/ 591 w 1082"/>
                  <a:gd name="T75" fmla="*/ 221 h 348"/>
                  <a:gd name="T76" fmla="*/ 630 w 1082"/>
                  <a:gd name="T77" fmla="*/ 231 h 348"/>
                  <a:gd name="T78" fmla="*/ 642 w 1082"/>
                  <a:gd name="T79" fmla="*/ 160 h 348"/>
                  <a:gd name="T80" fmla="*/ 616 w 1082"/>
                  <a:gd name="T81" fmla="*/ 95 h 348"/>
                  <a:gd name="T82" fmla="*/ 767 w 1082"/>
                  <a:gd name="T83" fmla="*/ 27 h 348"/>
                  <a:gd name="T84" fmla="*/ 827 w 1082"/>
                  <a:gd name="T85" fmla="*/ 156 h 348"/>
                  <a:gd name="T86" fmla="*/ 814 w 1082"/>
                  <a:gd name="T87" fmla="*/ 22 h 348"/>
                  <a:gd name="T88" fmla="*/ 837 w 1082"/>
                  <a:gd name="T89" fmla="*/ 262 h 348"/>
                  <a:gd name="T90" fmla="*/ 777 w 1082"/>
                  <a:gd name="T91" fmla="*/ 132 h 348"/>
                  <a:gd name="T92" fmla="*/ 790 w 1082"/>
                  <a:gd name="T93" fmla="*/ 266 h 348"/>
                  <a:gd name="T94" fmla="*/ 976 w 1082"/>
                  <a:gd name="T95" fmla="*/ 0 h 348"/>
                  <a:gd name="T96" fmla="*/ 1071 w 1082"/>
                  <a:gd name="T97" fmla="*/ 62 h 348"/>
                  <a:gd name="T98" fmla="*/ 1067 w 1082"/>
                  <a:gd name="T99" fmla="*/ 206 h 348"/>
                  <a:gd name="T100" fmla="*/ 968 w 1082"/>
                  <a:gd name="T101" fmla="*/ 242 h 348"/>
                  <a:gd name="T102" fmla="*/ 905 w 1082"/>
                  <a:gd name="T103" fmla="*/ 134 h 348"/>
                  <a:gd name="T104" fmla="*/ 920 w 1082"/>
                  <a:gd name="T105" fmla="*/ 40 h 348"/>
                  <a:gd name="T106" fmla="*/ 976 w 1082"/>
                  <a:gd name="T107" fmla="*/ 0 h 348"/>
                  <a:gd name="T108" fmla="*/ 964 w 1082"/>
                  <a:gd name="T109" fmla="*/ 72 h 348"/>
                  <a:gd name="T110" fmla="*/ 967 w 1082"/>
                  <a:gd name="T111" fmla="*/ 156 h 348"/>
                  <a:gd name="T112" fmla="*/ 1001 w 1082"/>
                  <a:gd name="T113" fmla="*/ 196 h 348"/>
                  <a:gd name="T114" fmla="*/ 1027 w 1082"/>
                  <a:gd name="T115" fmla="*/ 149 h 348"/>
                  <a:gd name="T116" fmla="*/ 1012 w 1082"/>
                  <a:gd name="T117" fmla="*/ 6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2" h="348">
                    <a:moveTo>
                      <a:pt x="11" y="279"/>
                    </a:moveTo>
                    <a:lnTo>
                      <a:pt x="39" y="295"/>
                    </a:lnTo>
                    <a:lnTo>
                      <a:pt x="65" y="299"/>
                    </a:lnTo>
                    <a:lnTo>
                      <a:pt x="77" y="296"/>
                    </a:lnTo>
                    <a:lnTo>
                      <a:pt x="86" y="288"/>
                    </a:lnTo>
                    <a:lnTo>
                      <a:pt x="91" y="279"/>
                    </a:lnTo>
                    <a:lnTo>
                      <a:pt x="92" y="268"/>
                    </a:lnTo>
                    <a:lnTo>
                      <a:pt x="90" y="260"/>
                    </a:lnTo>
                    <a:lnTo>
                      <a:pt x="85" y="252"/>
                    </a:lnTo>
                    <a:lnTo>
                      <a:pt x="75" y="245"/>
                    </a:lnTo>
                    <a:lnTo>
                      <a:pt x="58" y="239"/>
                    </a:lnTo>
                    <a:lnTo>
                      <a:pt x="35" y="229"/>
                    </a:lnTo>
                    <a:lnTo>
                      <a:pt x="17" y="215"/>
                    </a:lnTo>
                    <a:lnTo>
                      <a:pt x="5" y="199"/>
                    </a:lnTo>
                    <a:lnTo>
                      <a:pt x="0" y="178"/>
                    </a:lnTo>
                    <a:lnTo>
                      <a:pt x="2" y="150"/>
                    </a:lnTo>
                    <a:lnTo>
                      <a:pt x="15" y="126"/>
                    </a:lnTo>
                    <a:lnTo>
                      <a:pt x="37" y="107"/>
                    </a:lnTo>
                    <a:lnTo>
                      <a:pt x="68" y="100"/>
                    </a:lnTo>
                    <a:lnTo>
                      <a:pt x="92" y="100"/>
                    </a:lnTo>
                    <a:lnTo>
                      <a:pt x="119" y="106"/>
                    </a:lnTo>
                    <a:lnTo>
                      <a:pt x="124" y="164"/>
                    </a:lnTo>
                    <a:lnTo>
                      <a:pt x="101" y="149"/>
                    </a:lnTo>
                    <a:lnTo>
                      <a:pt x="79" y="146"/>
                    </a:lnTo>
                    <a:lnTo>
                      <a:pt x="69" y="149"/>
                    </a:lnTo>
                    <a:lnTo>
                      <a:pt x="61" y="155"/>
                    </a:lnTo>
                    <a:lnTo>
                      <a:pt x="57" y="162"/>
                    </a:lnTo>
                    <a:lnTo>
                      <a:pt x="56" y="170"/>
                    </a:lnTo>
                    <a:lnTo>
                      <a:pt x="58" y="178"/>
                    </a:lnTo>
                    <a:lnTo>
                      <a:pt x="64" y="185"/>
                    </a:lnTo>
                    <a:lnTo>
                      <a:pt x="72" y="190"/>
                    </a:lnTo>
                    <a:lnTo>
                      <a:pt x="87" y="196"/>
                    </a:lnTo>
                    <a:lnTo>
                      <a:pt x="112" y="206"/>
                    </a:lnTo>
                    <a:lnTo>
                      <a:pt x="131" y="219"/>
                    </a:lnTo>
                    <a:lnTo>
                      <a:pt x="143" y="235"/>
                    </a:lnTo>
                    <a:lnTo>
                      <a:pt x="150" y="259"/>
                    </a:lnTo>
                    <a:lnTo>
                      <a:pt x="146" y="291"/>
                    </a:lnTo>
                    <a:lnTo>
                      <a:pt x="132" y="318"/>
                    </a:lnTo>
                    <a:lnTo>
                      <a:pt x="107" y="339"/>
                    </a:lnTo>
                    <a:lnTo>
                      <a:pt x="76" y="348"/>
                    </a:lnTo>
                    <a:lnTo>
                      <a:pt x="48" y="347"/>
                    </a:lnTo>
                    <a:lnTo>
                      <a:pt x="16" y="338"/>
                    </a:lnTo>
                    <a:lnTo>
                      <a:pt x="11" y="279"/>
                    </a:lnTo>
                    <a:close/>
                    <a:moveTo>
                      <a:pt x="160" y="93"/>
                    </a:moveTo>
                    <a:lnTo>
                      <a:pt x="216" y="87"/>
                    </a:lnTo>
                    <a:lnTo>
                      <a:pt x="241" y="326"/>
                    </a:lnTo>
                    <a:lnTo>
                      <a:pt x="185" y="332"/>
                    </a:lnTo>
                    <a:lnTo>
                      <a:pt x="160" y="93"/>
                    </a:lnTo>
                    <a:close/>
                    <a:moveTo>
                      <a:pt x="248" y="83"/>
                    </a:moveTo>
                    <a:lnTo>
                      <a:pt x="334" y="74"/>
                    </a:lnTo>
                    <a:lnTo>
                      <a:pt x="361" y="75"/>
                    </a:lnTo>
                    <a:lnTo>
                      <a:pt x="383" y="84"/>
                    </a:lnTo>
                    <a:lnTo>
                      <a:pt x="399" y="101"/>
                    </a:lnTo>
                    <a:lnTo>
                      <a:pt x="406" y="125"/>
                    </a:lnTo>
                    <a:lnTo>
                      <a:pt x="405" y="146"/>
                    </a:lnTo>
                    <a:lnTo>
                      <a:pt x="397" y="165"/>
                    </a:lnTo>
                    <a:lnTo>
                      <a:pt x="383" y="181"/>
                    </a:lnTo>
                    <a:lnTo>
                      <a:pt x="361" y="194"/>
                    </a:lnTo>
                    <a:lnTo>
                      <a:pt x="388" y="204"/>
                    </a:lnTo>
                    <a:lnTo>
                      <a:pt x="406" y="231"/>
                    </a:lnTo>
                    <a:lnTo>
                      <a:pt x="430" y="306"/>
                    </a:lnTo>
                    <a:lnTo>
                      <a:pt x="369" y="313"/>
                    </a:lnTo>
                    <a:lnTo>
                      <a:pt x="353" y="247"/>
                    </a:lnTo>
                    <a:lnTo>
                      <a:pt x="348" y="233"/>
                    </a:lnTo>
                    <a:lnTo>
                      <a:pt x="343" y="223"/>
                    </a:lnTo>
                    <a:lnTo>
                      <a:pt x="335" y="219"/>
                    </a:lnTo>
                    <a:lnTo>
                      <a:pt x="324" y="218"/>
                    </a:lnTo>
                    <a:lnTo>
                      <a:pt x="320" y="218"/>
                    </a:lnTo>
                    <a:lnTo>
                      <a:pt x="330" y="317"/>
                    </a:lnTo>
                    <a:lnTo>
                      <a:pt x="274" y="323"/>
                    </a:lnTo>
                    <a:lnTo>
                      <a:pt x="248" y="83"/>
                    </a:lnTo>
                    <a:close/>
                    <a:moveTo>
                      <a:pt x="309" y="124"/>
                    </a:moveTo>
                    <a:lnTo>
                      <a:pt x="314" y="175"/>
                    </a:lnTo>
                    <a:lnTo>
                      <a:pt x="326" y="174"/>
                    </a:lnTo>
                    <a:lnTo>
                      <a:pt x="338" y="170"/>
                    </a:lnTo>
                    <a:lnTo>
                      <a:pt x="346" y="164"/>
                    </a:lnTo>
                    <a:lnTo>
                      <a:pt x="351" y="155"/>
                    </a:lnTo>
                    <a:lnTo>
                      <a:pt x="351" y="144"/>
                    </a:lnTo>
                    <a:lnTo>
                      <a:pt x="348" y="133"/>
                    </a:lnTo>
                    <a:lnTo>
                      <a:pt x="343" y="126"/>
                    </a:lnTo>
                    <a:lnTo>
                      <a:pt x="335" y="123"/>
                    </a:lnTo>
                    <a:lnTo>
                      <a:pt x="324" y="122"/>
                    </a:lnTo>
                    <a:lnTo>
                      <a:pt x="309" y="124"/>
                    </a:lnTo>
                    <a:close/>
                    <a:moveTo>
                      <a:pt x="427" y="64"/>
                    </a:moveTo>
                    <a:lnTo>
                      <a:pt x="482" y="58"/>
                    </a:lnTo>
                    <a:lnTo>
                      <a:pt x="508" y="297"/>
                    </a:lnTo>
                    <a:lnTo>
                      <a:pt x="452" y="303"/>
                    </a:lnTo>
                    <a:lnTo>
                      <a:pt x="427" y="64"/>
                    </a:lnTo>
                    <a:close/>
                    <a:moveTo>
                      <a:pt x="592" y="42"/>
                    </a:moveTo>
                    <a:lnTo>
                      <a:pt x="632" y="45"/>
                    </a:lnTo>
                    <a:lnTo>
                      <a:pt x="664" y="68"/>
                    </a:lnTo>
                    <a:lnTo>
                      <a:pt x="687" y="104"/>
                    </a:lnTo>
                    <a:lnTo>
                      <a:pt x="698" y="154"/>
                    </a:lnTo>
                    <a:lnTo>
                      <a:pt x="698" y="206"/>
                    </a:lnTo>
                    <a:lnTo>
                      <a:pt x="683" y="247"/>
                    </a:lnTo>
                    <a:lnTo>
                      <a:pt x="657" y="276"/>
                    </a:lnTo>
                    <a:lnTo>
                      <a:pt x="622" y="288"/>
                    </a:lnTo>
                    <a:lnTo>
                      <a:pt x="584" y="284"/>
                    </a:lnTo>
                    <a:lnTo>
                      <a:pt x="554" y="261"/>
                    </a:lnTo>
                    <a:lnTo>
                      <a:pt x="532" y="223"/>
                    </a:lnTo>
                    <a:lnTo>
                      <a:pt x="521" y="176"/>
                    </a:lnTo>
                    <a:lnTo>
                      <a:pt x="521" y="140"/>
                    </a:lnTo>
                    <a:lnTo>
                      <a:pt x="525" y="108"/>
                    </a:lnTo>
                    <a:lnTo>
                      <a:pt x="536" y="82"/>
                    </a:lnTo>
                    <a:lnTo>
                      <a:pt x="552" y="62"/>
                    </a:lnTo>
                    <a:lnTo>
                      <a:pt x="571" y="48"/>
                    </a:lnTo>
                    <a:lnTo>
                      <a:pt x="592" y="42"/>
                    </a:lnTo>
                    <a:close/>
                    <a:moveTo>
                      <a:pt x="603" y="92"/>
                    </a:moveTo>
                    <a:lnTo>
                      <a:pt x="589" y="98"/>
                    </a:lnTo>
                    <a:lnTo>
                      <a:pt x="580" y="114"/>
                    </a:lnTo>
                    <a:lnTo>
                      <a:pt x="576" y="137"/>
                    </a:lnTo>
                    <a:lnTo>
                      <a:pt x="577" y="168"/>
                    </a:lnTo>
                    <a:lnTo>
                      <a:pt x="582" y="198"/>
                    </a:lnTo>
                    <a:lnTo>
                      <a:pt x="591" y="221"/>
                    </a:lnTo>
                    <a:lnTo>
                      <a:pt x="603" y="234"/>
                    </a:lnTo>
                    <a:lnTo>
                      <a:pt x="618" y="238"/>
                    </a:lnTo>
                    <a:lnTo>
                      <a:pt x="630" y="231"/>
                    </a:lnTo>
                    <a:lnTo>
                      <a:pt x="639" y="214"/>
                    </a:lnTo>
                    <a:lnTo>
                      <a:pt x="643" y="190"/>
                    </a:lnTo>
                    <a:lnTo>
                      <a:pt x="642" y="160"/>
                    </a:lnTo>
                    <a:lnTo>
                      <a:pt x="637" y="129"/>
                    </a:lnTo>
                    <a:lnTo>
                      <a:pt x="628" y="108"/>
                    </a:lnTo>
                    <a:lnTo>
                      <a:pt x="616" y="95"/>
                    </a:lnTo>
                    <a:lnTo>
                      <a:pt x="603" y="92"/>
                    </a:lnTo>
                    <a:close/>
                    <a:moveTo>
                      <a:pt x="710" y="33"/>
                    </a:moveTo>
                    <a:lnTo>
                      <a:pt x="767" y="27"/>
                    </a:lnTo>
                    <a:lnTo>
                      <a:pt x="802" y="100"/>
                    </a:lnTo>
                    <a:lnTo>
                      <a:pt x="816" y="130"/>
                    </a:lnTo>
                    <a:lnTo>
                      <a:pt x="827" y="156"/>
                    </a:lnTo>
                    <a:lnTo>
                      <a:pt x="831" y="156"/>
                    </a:lnTo>
                    <a:lnTo>
                      <a:pt x="824" y="116"/>
                    </a:lnTo>
                    <a:lnTo>
                      <a:pt x="814" y="22"/>
                    </a:lnTo>
                    <a:lnTo>
                      <a:pt x="868" y="16"/>
                    </a:lnTo>
                    <a:lnTo>
                      <a:pt x="894" y="255"/>
                    </a:lnTo>
                    <a:lnTo>
                      <a:pt x="837" y="262"/>
                    </a:lnTo>
                    <a:lnTo>
                      <a:pt x="802" y="189"/>
                    </a:lnTo>
                    <a:lnTo>
                      <a:pt x="788" y="158"/>
                    </a:lnTo>
                    <a:lnTo>
                      <a:pt x="777" y="132"/>
                    </a:lnTo>
                    <a:lnTo>
                      <a:pt x="773" y="133"/>
                    </a:lnTo>
                    <a:lnTo>
                      <a:pt x="779" y="172"/>
                    </a:lnTo>
                    <a:lnTo>
                      <a:pt x="790" y="266"/>
                    </a:lnTo>
                    <a:lnTo>
                      <a:pt x="736" y="273"/>
                    </a:lnTo>
                    <a:lnTo>
                      <a:pt x="710" y="33"/>
                    </a:lnTo>
                    <a:close/>
                    <a:moveTo>
                      <a:pt x="976" y="0"/>
                    </a:moveTo>
                    <a:lnTo>
                      <a:pt x="1016" y="5"/>
                    </a:lnTo>
                    <a:lnTo>
                      <a:pt x="1048" y="26"/>
                    </a:lnTo>
                    <a:lnTo>
                      <a:pt x="1071" y="62"/>
                    </a:lnTo>
                    <a:lnTo>
                      <a:pt x="1082" y="113"/>
                    </a:lnTo>
                    <a:lnTo>
                      <a:pt x="1082" y="165"/>
                    </a:lnTo>
                    <a:lnTo>
                      <a:pt x="1067" y="206"/>
                    </a:lnTo>
                    <a:lnTo>
                      <a:pt x="1042" y="234"/>
                    </a:lnTo>
                    <a:lnTo>
                      <a:pt x="1006" y="246"/>
                    </a:lnTo>
                    <a:lnTo>
                      <a:pt x="968" y="242"/>
                    </a:lnTo>
                    <a:lnTo>
                      <a:pt x="938" y="219"/>
                    </a:lnTo>
                    <a:lnTo>
                      <a:pt x="916" y="181"/>
                    </a:lnTo>
                    <a:lnTo>
                      <a:pt x="905" y="134"/>
                    </a:lnTo>
                    <a:lnTo>
                      <a:pt x="905" y="98"/>
                    </a:lnTo>
                    <a:lnTo>
                      <a:pt x="909" y="68"/>
                    </a:lnTo>
                    <a:lnTo>
                      <a:pt x="920" y="40"/>
                    </a:lnTo>
                    <a:lnTo>
                      <a:pt x="936" y="20"/>
                    </a:lnTo>
                    <a:lnTo>
                      <a:pt x="956" y="7"/>
                    </a:lnTo>
                    <a:lnTo>
                      <a:pt x="976" y="0"/>
                    </a:lnTo>
                    <a:close/>
                    <a:moveTo>
                      <a:pt x="988" y="50"/>
                    </a:moveTo>
                    <a:lnTo>
                      <a:pt x="973" y="56"/>
                    </a:lnTo>
                    <a:lnTo>
                      <a:pt x="964" y="72"/>
                    </a:lnTo>
                    <a:lnTo>
                      <a:pt x="960" y="96"/>
                    </a:lnTo>
                    <a:lnTo>
                      <a:pt x="961" y="126"/>
                    </a:lnTo>
                    <a:lnTo>
                      <a:pt x="967" y="156"/>
                    </a:lnTo>
                    <a:lnTo>
                      <a:pt x="975" y="179"/>
                    </a:lnTo>
                    <a:lnTo>
                      <a:pt x="988" y="192"/>
                    </a:lnTo>
                    <a:lnTo>
                      <a:pt x="1001" y="196"/>
                    </a:lnTo>
                    <a:lnTo>
                      <a:pt x="1014" y="189"/>
                    </a:lnTo>
                    <a:lnTo>
                      <a:pt x="1023" y="172"/>
                    </a:lnTo>
                    <a:lnTo>
                      <a:pt x="1027" y="149"/>
                    </a:lnTo>
                    <a:lnTo>
                      <a:pt x="1026" y="118"/>
                    </a:lnTo>
                    <a:lnTo>
                      <a:pt x="1021" y="89"/>
                    </a:lnTo>
                    <a:lnTo>
                      <a:pt x="1012" y="66"/>
                    </a:lnTo>
                    <a:lnTo>
                      <a:pt x="1000" y="53"/>
                    </a:lnTo>
                    <a:lnTo>
                      <a:pt x="988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39" name="Freeform 132"/>
              <p:cNvSpPr>
                <a:spLocks noEditPoints="1"/>
              </p:cNvSpPr>
              <p:nvPr/>
            </p:nvSpPr>
            <p:spPr bwMode="auto">
              <a:xfrm>
                <a:off x="2261658" y="5494338"/>
                <a:ext cx="211137" cy="266700"/>
              </a:xfrm>
              <a:custGeom>
                <a:avLst/>
                <a:gdLst>
                  <a:gd name="T0" fmla="*/ 0 w 533"/>
                  <a:gd name="T1" fmla="*/ 549 h 673"/>
                  <a:gd name="T2" fmla="*/ 27 w 533"/>
                  <a:gd name="T3" fmla="*/ 497 h 673"/>
                  <a:gd name="T4" fmla="*/ 97 w 533"/>
                  <a:gd name="T5" fmla="*/ 517 h 673"/>
                  <a:gd name="T6" fmla="*/ 41 w 533"/>
                  <a:gd name="T7" fmla="*/ 471 h 673"/>
                  <a:gd name="T8" fmla="*/ 70 w 533"/>
                  <a:gd name="T9" fmla="*/ 417 h 673"/>
                  <a:gd name="T10" fmla="*/ 147 w 533"/>
                  <a:gd name="T11" fmla="*/ 501 h 673"/>
                  <a:gd name="T12" fmla="*/ 288 w 533"/>
                  <a:gd name="T13" fmla="*/ 520 h 673"/>
                  <a:gd name="T14" fmla="*/ 258 w 533"/>
                  <a:gd name="T15" fmla="*/ 577 h 673"/>
                  <a:gd name="T16" fmla="*/ 162 w 533"/>
                  <a:gd name="T17" fmla="*/ 551 h 673"/>
                  <a:gd name="T18" fmla="*/ 236 w 533"/>
                  <a:gd name="T19" fmla="*/ 618 h 673"/>
                  <a:gd name="T20" fmla="*/ 207 w 533"/>
                  <a:gd name="T21" fmla="*/ 673 h 673"/>
                  <a:gd name="T22" fmla="*/ 111 w 533"/>
                  <a:gd name="T23" fmla="*/ 568 h 673"/>
                  <a:gd name="T24" fmla="*/ 0 w 533"/>
                  <a:gd name="T25" fmla="*/ 549 h 673"/>
                  <a:gd name="T26" fmla="*/ 86 w 533"/>
                  <a:gd name="T27" fmla="*/ 387 h 673"/>
                  <a:gd name="T28" fmla="*/ 150 w 533"/>
                  <a:gd name="T29" fmla="*/ 267 h 673"/>
                  <a:gd name="T30" fmla="*/ 193 w 533"/>
                  <a:gd name="T31" fmla="*/ 289 h 673"/>
                  <a:gd name="T32" fmla="*/ 155 w 533"/>
                  <a:gd name="T33" fmla="*/ 360 h 673"/>
                  <a:gd name="T34" fmla="*/ 194 w 533"/>
                  <a:gd name="T35" fmla="*/ 381 h 673"/>
                  <a:gd name="T36" fmla="*/ 229 w 533"/>
                  <a:gd name="T37" fmla="*/ 314 h 673"/>
                  <a:gd name="T38" fmla="*/ 271 w 533"/>
                  <a:gd name="T39" fmla="*/ 336 h 673"/>
                  <a:gd name="T40" fmla="*/ 236 w 533"/>
                  <a:gd name="T41" fmla="*/ 403 h 673"/>
                  <a:gd name="T42" fmla="*/ 281 w 533"/>
                  <a:gd name="T43" fmla="*/ 428 h 673"/>
                  <a:gd name="T44" fmla="*/ 319 w 533"/>
                  <a:gd name="T45" fmla="*/ 356 h 673"/>
                  <a:gd name="T46" fmla="*/ 363 w 533"/>
                  <a:gd name="T47" fmla="*/ 379 h 673"/>
                  <a:gd name="T48" fmla="*/ 299 w 533"/>
                  <a:gd name="T49" fmla="*/ 499 h 673"/>
                  <a:gd name="T50" fmla="*/ 86 w 533"/>
                  <a:gd name="T51" fmla="*/ 387 h 673"/>
                  <a:gd name="T52" fmla="*/ 160 w 533"/>
                  <a:gd name="T53" fmla="*/ 249 h 673"/>
                  <a:gd name="T54" fmla="*/ 230 w 533"/>
                  <a:gd name="T55" fmla="*/ 114 h 673"/>
                  <a:gd name="T56" fmla="*/ 273 w 533"/>
                  <a:gd name="T57" fmla="*/ 137 h 673"/>
                  <a:gd name="T58" fmla="*/ 250 w 533"/>
                  <a:gd name="T59" fmla="*/ 180 h 673"/>
                  <a:gd name="T60" fmla="*/ 420 w 533"/>
                  <a:gd name="T61" fmla="*/ 270 h 673"/>
                  <a:gd name="T62" fmla="*/ 394 w 533"/>
                  <a:gd name="T63" fmla="*/ 320 h 673"/>
                  <a:gd name="T64" fmla="*/ 225 w 533"/>
                  <a:gd name="T65" fmla="*/ 230 h 673"/>
                  <a:gd name="T66" fmla="*/ 203 w 533"/>
                  <a:gd name="T67" fmla="*/ 271 h 673"/>
                  <a:gd name="T68" fmla="*/ 160 w 533"/>
                  <a:gd name="T69" fmla="*/ 249 h 673"/>
                  <a:gd name="T70" fmla="*/ 264 w 533"/>
                  <a:gd name="T71" fmla="*/ 50 h 673"/>
                  <a:gd name="T72" fmla="*/ 291 w 533"/>
                  <a:gd name="T73" fmla="*/ 0 h 673"/>
                  <a:gd name="T74" fmla="*/ 533 w 533"/>
                  <a:gd name="T75" fmla="*/ 58 h 673"/>
                  <a:gd name="T76" fmla="*/ 504 w 533"/>
                  <a:gd name="T77" fmla="*/ 112 h 673"/>
                  <a:gd name="T78" fmla="*/ 458 w 533"/>
                  <a:gd name="T79" fmla="*/ 97 h 673"/>
                  <a:gd name="T80" fmla="*/ 437 w 533"/>
                  <a:gd name="T81" fmla="*/ 137 h 673"/>
                  <a:gd name="T82" fmla="*/ 474 w 533"/>
                  <a:gd name="T83" fmla="*/ 167 h 673"/>
                  <a:gd name="T84" fmla="*/ 448 w 533"/>
                  <a:gd name="T85" fmla="*/ 218 h 673"/>
                  <a:gd name="T86" fmla="*/ 264 w 533"/>
                  <a:gd name="T87" fmla="*/ 50 h 673"/>
                  <a:gd name="T88" fmla="*/ 335 w 533"/>
                  <a:gd name="T89" fmla="*/ 58 h 673"/>
                  <a:gd name="T90" fmla="*/ 402 w 533"/>
                  <a:gd name="T91" fmla="*/ 110 h 673"/>
                  <a:gd name="T92" fmla="*/ 416 w 533"/>
                  <a:gd name="T93" fmla="*/ 83 h 673"/>
                  <a:gd name="T94" fmla="*/ 335 w 533"/>
                  <a:gd name="T95" fmla="*/ 58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33" h="673">
                    <a:moveTo>
                      <a:pt x="0" y="549"/>
                    </a:moveTo>
                    <a:lnTo>
                      <a:pt x="27" y="497"/>
                    </a:lnTo>
                    <a:lnTo>
                      <a:pt x="97" y="517"/>
                    </a:lnTo>
                    <a:lnTo>
                      <a:pt x="41" y="471"/>
                    </a:lnTo>
                    <a:lnTo>
                      <a:pt x="70" y="417"/>
                    </a:lnTo>
                    <a:lnTo>
                      <a:pt x="147" y="501"/>
                    </a:lnTo>
                    <a:lnTo>
                      <a:pt x="288" y="520"/>
                    </a:lnTo>
                    <a:lnTo>
                      <a:pt x="258" y="577"/>
                    </a:lnTo>
                    <a:lnTo>
                      <a:pt x="162" y="551"/>
                    </a:lnTo>
                    <a:lnTo>
                      <a:pt x="236" y="618"/>
                    </a:lnTo>
                    <a:lnTo>
                      <a:pt x="207" y="673"/>
                    </a:lnTo>
                    <a:lnTo>
                      <a:pt x="111" y="568"/>
                    </a:lnTo>
                    <a:lnTo>
                      <a:pt x="0" y="549"/>
                    </a:lnTo>
                    <a:close/>
                    <a:moveTo>
                      <a:pt x="86" y="387"/>
                    </a:moveTo>
                    <a:lnTo>
                      <a:pt x="150" y="267"/>
                    </a:lnTo>
                    <a:lnTo>
                      <a:pt x="193" y="289"/>
                    </a:lnTo>
                    <a:lnTo>
                      <a:pt x="155" y="360"/>
                    </a:lnTo>
                    <a:lnTo>
                      <a:pt x="194" y="381"/>
                    </a:lnTo>
                    <a:lnTo>
                      <a:pt x="229" y="314"/>
                    </a:lnTo>
                    <a:lnTo>
                      <a:pt x="271" y="336"/>
                    </a:lnTo>
                    <a:lnTo>
                      <a:pt x="236" y="403"/>
                    </a:lnTo>
                    <a:lnTo>
                      <a:pt x="281" y="428"/>
                    </a:lnTo>
                    <a:lnTo>
                      <a:pt x="319" y="356"/>
                    </a:lnTo>
                    <a:lnTo>
                      <a:pt x="363" y="379"/>
                    </a:lnTo>
                    <a:lnTo>
                      <a:pt x="299" y="499"/>
                    </a:lnTo>
                    <a:lnTo>
                      <a:pt x="86" y="387"/>
                    </a:lnTo>
                    <a:close/>
                    <a:moveTo>
                      <a:pt x="160" y="249"/>
                    </a:moveTo>
                    <a:lnTo>
                      <a:pt x="230" y="114"/>
                    </a:lnTo>
                    <a:lnTo>
                      <a:pt x="273" y="137"/>
                    </a:lnTo>
                    <a:lnTo>
                      <a:pt x="250" y="180"/>
                    </a:lnTo>
                    <a:lnTo>
                      <a:pt x="420" y="270"/>
                    </a:lnTo>
                    <a:lnTo>
                      <a:pt x="394" y="320"/>
                    </a:lnTo>
                    <a:lnTo>
                      <a:pt x="225" y="230"/>
                    </a:lnTo>
                    <a:lnTo>
                      <a:pt x="203" y="271"/>
                    </a:lnTo>
                    <a:lnTo>
                      <a:pt x="160" y="249"/>
                    </a:lnTo>
                    <a:close/>
                    <a:moveTo>
                      <a:pt x="264" y="50"/>
                    </a:moveTo>
                    <a:lnTo>
                      <a:pt x="291" y="0"/>
                    </a:lnTo>
                    <a:lnTo>
                      <a:pt x="533" y="58"/>
                    </a:lnTo>
                    <a:lnTo>
                      <a:pt x="504" y="112"/>
                    </a:lnTo>
                    <a:lnTo>
                      <a:pt x="458" y="97"/>
                    </a:lnTo>
                    <a:lnTo>
                      <a:pt x="437" y="137"/>
                    </a:lnTo>
                    <a:lnTo>
                      <a:pt x="474" y="167"/>
                    </a:lnTo>
                    <a:lnTo>
                      <a:pt x="448" y="218"/>
                    </a:lnTo>
                    <a:lnTo>
                      <a:pt x="264" y="50"/>
                    </a:lnTo>
                    <a:close/>
                    <a:moveTo>
                      <a:pt x="335" y="58"/>
                    </a:moveTo>
                    <a:lnTo>
                      <a:pt x="402" y="110"/>
                    </a:lnTo>
                    <a:lnTo>
                      <a:pt x="416" y="83"/>
                    </a:lnTo>
                    <a:lnTo>
                      <a:pt x="335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0" name="Freeform 133"/>
              <p:cNvSpPr>
                <a:spLocks noEditPoints="1"/>
              </p:cNvSpPr>
              <p:nvPr/>
            </p:nvSpPr>
            <p:spPr bwMode="auto">
              <a:xfrm>
                <a:off x="1157288" y="5360988"/>
                <a:ext cx="681037" cy="561975"/>
              </a:xfrm>
              <a:custGeom>
                <a:avLst/>
                <a:gdLst>
                  <a:gd name="T0" fmla="*/ 192 w 1716"/>
                  <a:gd name="T1" fmla="*/ 1343 h 1417"/>
                  <a:gd name="T2" fmla="*/ 96 w 1716"/>
                  <a:gd name="T3" fmla="*/ 1417 h 1417"/>
                  <a:gd name="T4" fmla="*/ 125 w 1716"/>
                  <a:gd name="T5" fmla="*/ 1282 h 1417"/>
                  <a:gd name="T6" fmla="*/ 263 w 1716"/>
                  <a:gd name="T7" fmla="*/ 1187 h 1417"/>
                  <a:gd name="T8" fmla="*/ 290 w 1716"/>
                  <a:gd name="T9" fmla="*/ 1269 h 1417"/>
                  <a:gd name="T10" fmla="*/ 531 w 1716"/>
                  <a:gd name="T11" fmla="*/ 1086 h 1417"/>
                  <a:gd name="T12" fmla="*/ 432 w 1716"/>
                  <a:gd name="T13" fmla="*/ 1161 h 1417"/>
                  <a:gd name="T14" fmla="*/ 390 w 1716"/>
                  <a:gd name="T15" fmla="*/ 1080 h 1417"/>
                  <a:gd name="T16" fmla="*/ 704 w 1716"/>
                  <a:gd name="T17" fmla="*/ 988 h 1417"/>
                  <a:gd name="T18" fmla="*/ 794 w 1716"/>
                  <a:gd name="T19" fmla="*/ 879 h 1417"/>
                  <a:gd name="T20" fmla="*/ 695 w 1716"/>
                  <a:gd name="T21" fmla="*/ 922 h 1417"/>
                  <a:gd name="T22" fmla="*/ 594 w 1716"/>
                  <a:gd name="T23" fmla="*/ 811 h 1417"/>
                  <a:gd name="T24" fmla="*/ 619 w 1716"/>
                  <a:gd name="T25" fmla="*/ 712 h 1417"/>
                  <a:gd name="T26" fmla="*/ 670 w 1716"/>
                  <a:gd name="T27" fmla="*/ 741 h 1417"/>
                  <a:gd name="T28" fmla="*/ 651 w 1716"/>
                  <a:gd name="T29" fmla="*/ 806 h 1417"/>
                  <a:gd name="T30" fmla="*/ 729 w 1716"/>
                  <a:gd name="T31" fmla="*/ 871 h 1417"/>
                  <a:gd name="T32" fmla="*/ 794 w 1716"/>
                  <a:gd name="T33" fmla="*/ 879 h 1417"/>
                  <a:gd name="T34" fmla="*/ 904 w 1716"/>
                  <a:gd name="T35" fmla="*/ 802 h 1417"/>
                  <a:gd name="T36" fmla="*/ 808 w 1716"/>
                  <a:gd name="T37" fmla="*/ 875 h 1417"/>
                  <a:gd name="T38" fmla="*/ 836 w 1716"/>
                  <a:gd name="T39" fmla="*/ 740 h 1417"/>
                  <a:gd name="T40" fmla="*/ 934 w 1716"/>
                  <a:gd name="T41" fmla="*/ 573 h 1417"/>
                  <a:gd name="T42" fmla="*/ 961 w 1716"/>
                  <a:gd name="T43" fmla="*/ 575 h 1417"/>
                  <a:gd name="T44" fmla="*/ 1048 w 1716"/>
                  <a:gd name="T45" fmla="*/ 693 h 1417"/>
                  <a:gd name="T46" fmla="*/ 926 w 1716"/>
                  <a:gd name="T47" fmla="*/ 616 h 1417"/>
                  <a:gd name="T48" fmla="*/ 821 w 1716"/>
                  <a:gd name="T49" fmla="*/ 564 h 1417"/>
                  <a:gd name="T50" fmla="*/ 1145 w 1716"/>
                  <a:gd name="T51" fmla="*/ 403 h 1417"/>
                  <a:gd name="T52" fmla="*/ 1209 w 1716"/>
                  <a:gd name="T53" fmla="*/ 565 h 1417"/>
                  <a:gd name="T54" fmla="*/ 1074 w 1716"/>
                  <a:gd name="T55" fmla="*/ 584 h 1417"/>
                  <a:gd name="T56" fmla="*/ 1005 w 1716"/>
                  <a:gd name="T57" fmla="*/ 461 h 1417"/>
                  <a:gd name="T58" fmla="*/ 1067 w 1716"/>
                  <a:gd name="T59" fmla="*/ 435 h 1417"/>
                  <a:gd name="T60" fmla="*/ 1084 w 1716"/>
                  <a:gd name="T61" fmla="*/ 514 h 1417"/>
                  <a:gd name="T62" fmla="*/ 1155 w 1716"/>
                  <a:gd name="T63" fmla="*/ 553 h 1417"/>
                  <a:gd name="T64" fmla="*/ 1136 w 1716"/>
                  <a:gd name="T65" fmla="*/ 473 h 1417"/>
                  <a:gd name="T66" fmla="*/ 1067 w 1716"/>
                  <a:gd name="T67" fmla="*/ 435 h 1417"/>
                  <a:gd name="T68" fmla="*/ 1203 w 1716"/>
                  <a:gd name="T69" fmla="*/ 333 h 1417"/>
                  <a:gd name="T70" fmla="*/ 1258 w 1716"/>
                  <a:gd name="T71" fmla="*/ 406 h 1417"/>
                  <a:gd name="T72" fmla="*/ 1275 w 1716"/>
                  <a:gd name="T73" fmla="*/ 521 h 1417"/>
                  <a:gd name="T74" fmla="*/ 1452 w 1716"/>
                  <a:gd name="T75" fmla="*/ 386 h 1417"/>
                  <a:gd name="T76" fmla="*/ 1402 w 1716"/>
                  <a:gd name="T77" fmla="*/ 122 h 1417"/>
                  <a:gd name="T78" fmla="*/ 1489 w 1716"/>
                  <a:gd name="T79" fmla="*/ 129 h 1417"/>
                  <a:gd name="T80" fmla="*/ 1487 w 1716"/>
                  <a:gd name="T81" fmla="*/ 212 h 1417"/>
                  <a:gd name="T82" fmla="*/ 1554 w 1716"/>
                  <a:gd name="T83" fmla="*/ 308 h 1417"/>
                  <a:gd name="T84" fmla="*/ 1476 w 1716"/>
                  <a:gd name="T85" fmla="*/ 246 h 1417"/>
                  <a:gd name="T86" fmla="*/ 1478 w 1716"/>
                  <a:gd name="T87" fmla="*/ 366 h 1417"/>
                  <a:gd name="T88" fmla="*/ 1446 w 1716"/>
                  <a:gd name="T89" fmla="*/ 212 h 1417"/>
                  <a:gd name="T90" fmla="*/ 1452 w 1716"/>
                  <a:gd name="T91" fmla="*/ 173 h 1417"/>
                  <a:gd name="T92" fmla="*/ 1417 w 1716"/>
                  <a:gd name="T93" fmla="*/ 169 h 1417"/>
                  <a:gd name="T94" fmla="*/ 1607 w 1716"/>
                  <a:gd name="T95" fmla="*/ 2 h 1417"/>
                  <a:gd name="T96" fmla="*/ 1716 w 1716"/>
                  <a:gd name="T97" fmla="*/ 147 h 1417"/>
                  <a:gd name="T98" fmla="*/ 1613 w 1716"/>
                  <a:gd name="T99" fmla="*/ 224 h 1417"/>
                  <a:gd name="T100" fmla="*/ 1510 w 1716"/>
                  <a:gd name="T101" fmla="*/ 109 h 1417"/>
                  <a:gd name="T102" fmla="*/ 1532 w 1716"/>
                  <a:gd name="T103" fmla="*/ 18 h 1417"/>
                  <a:gd name="T104" fmla="*/ 1567 w 1716"/>
                  <a:gd name="T105" fmla="*/ 108 h 1417"/>
                  <a:gd name="T106" fmla="*/ 1641 w 1716"/>
                  <a:gd name="T107" fmla="*/ 177 h 1417"/>
                  <a:gd name="T108" fmla="*/ 1654 w 1716"/>
                  <a:gd name="T109" fmla="*/ 118 h 1417"/>
                  <a:gd name="T110" fmla="*/ 1581 w 1716"/>
                  <a:gd name="T111" fmla="*/ 51 h 1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16" h="1417">
                    <a:moveTo>
                      <a:pt x="0" y="1188"/>
                    </a:moveTo>
                    <a:lnTo>
                      <a:pt x="45" y="1153"/>
                    </a:lnTo>
                    <a:lnTo>
                      <a:pt x="241" y="1307"/>
                    </a:lnTo>
                    <a:lnTo>
                      <a:pt x="192" y="1343"/>
                    </a:lnTo>
                    <a:lnTo>
                      <a:pt x="157" y="1311"/>
                    </a:lnTo>
                    <a:lnTo>
                      <a:pt x="120" y="1339"/>
                    </a:lnTo>
                    <a:lnTo>
                      <a:pt x="141" y="1382"/>
                    </a:lnTo>
                    <a:lnTo>
                      <a:pt x="96" y="1417"/>
                    </a:lnTo>
                    <a:lnTo>
                      <a:pt x="0" y="1188"/>
                    </a:lnTo>
                    <a:close/>
                    <a:moveTo>
                      <a:pt x="62" y="1223"/>
                    </a:moveTo>
                    <a:lnTo>
                      <a:pt x="100" y="1299"/>
                    </a:lnTo>
                    <a:lnTo>
                      <a:pt x="125" y="1282"/>
                    </a:lnTo>
                    <a:lnTo>
                      <a:pt x="62" y="1223"/>
                    </a:lnTo>
                    <a:close/>
                    <a:moveTo>
                      <a:pt x="98" y="1113"/>
                    </a:moveTo>
                    <a:lnTo>
                      <a:pt x="146" y="1076"/>
                    </a:lnTo>
                    <a:lnTo>
                      <a:pt x="263" y="1187"/>
                    </a:lnTo>
                    <a:lnTo>
                      <a:pt x="189" y="1044"/>
                    </a:lnTo>
                    <a:lnTo>
                      <a:pt x="237" y="1007"/>
                    </a:lnTo>
                    <a:lnTo>
                      <a:pt x="334" y="1235"/>
                    </a:lnTo>
                    <a:lnTo>
                      <a:pt x="290" y="1269"/>
                    </a:lnTo>
                    <a:lnTo>
                      <a:pt x="98" y="1113"/>
                    </a:lnTo>
                    <a:close/>
                    <a:moveTo>
                      <a:pt x="290" y="967"/>
                    </a:moveTo>
                    <a:lnTo>
                      <a:pt x="334" y="933"/>
                    </a:lnTo>
                    <a:lnTo>
                      <a:pt x="531" y="1086"/>
                    </a:lnTo>
                    <a:lnTo>
                      <a:pt x="482" y="1124"/>
                    </a:lnTo>
                    <a:lnTo>
                      <a:pt x="446" y="1091"/>
                    </a:lnTo>
                    <a:lnTo>
                      <a:pt x="410" y="1118"/>
                    </a:lnTo>
                    <a:lnTo>
                      <a:pt x="432" y="1161"/>
                    </a:lnTo>
                    <a:lnTo>
                      <a:pt x="386" y="1197"/>
                    </a:lnTo>
                    <a:lnTo>
                      <a:pt x="290" y="967"/>
                    </a:lnTo>
                    <a:close/>
                    <a:moveTo>
                      <a:pt x="351" y="1003"/>
                    </a:moveTo>
                    <a:lnTo>
                      <a:pt x="390" y="1080"/>
                    </a:lnTo>
                    <a:lnTo>
                      <a:pt x="414" y="1061"/>
                    </a:lnTo>
                    <a:lnTo>
                      <a:pt x="351" y="1003"/>
                    </a:lnTo>
                    <a:close/>
                    <a:moveTo>
                      <a:pt x="546" y="1108"/>
                    </a:moveTo>
                    <a:lnTo>
                      <a:pt x="704" y="988"/>
                    </a:lnTo>
                    <a:lnTo>
                      <a:pt x="715" y="1001"/>
                    </a:lnTo>
                    <a:lnTo>
                      <a:pt x="556" y="1123"/>
                    </a:lnTo>
                    <a:lnTo>
                      <a:pt x="546" y="1108"/>
                    </a:lnTo>
                    <a:close/>
                    <a:moveTo>
                      <a:pt x="794" y="879"/>
                    </a:moveTo>
                    <a:lnTo>
                      <a:pt x="782" y="897"/>
                    </a:lnTo>
                    <a:lnTo>
                      <a:pt x="767" y="911"/>
                    </a:lnTo>
                    <a:lnTo>
                      <a:pt x="733" y="926"/>
                    </a:lnTo>
                    <a:lnTo>
                      <a:pt x="695" y="922"/>
                    </a:lnTo>
                    <a:lnTo>
                      <a:pt x="657" y="901"/>
                    </a:lnTo>
                    <a:lnTo>
                      <a:pt x="623" y="866"/>
                    </a:lnTo>
                    <a:lnTo>
                      <a:pt x="606" y="840"/>
                    </a:lnTo>
                    <a:lnTo>
                      <a:pt x="594" y="811"/>
                    </a:lnTo>
                    <a:lnTo>
                      <a:pt x="588" y="783"/>
                    </a:lnTo>
                    <a:lnTo>
                      <a:pt x="591" y="755"/>
                    </a:lnTo>
                    <a:lnTo>
                      <a:pt x="602" y="731"/>
                    </a:lnTo>
                    <a:lnTo>
                      <a:pt x="619" y="712"/>
                    </a:lnTo>
                    <a:lnTo>
                      <a:pt x="635" y="702"/>
                    </a:lnTo>
                    <a:lnTo>
                      <a:pt x="655" y="696"/>
                    </a:lnTo>
                    <a:lnTo>
                      <a:pt x="688" y="740"/>
                    </a:lnTo>
                    <a:lnTo>
                      <a:pt x="670" y="741"/>
                    </a:lnTo>
                    <a:lnTo>
                      <a:pt x="656" y="747"/>
                    </a:lnTo>
                    <a:lnTo>
                      <a:pt x="645" y="762"/>
                    </a:lnTo>
                    <a:lnTo>
                      <a:pt x="644" y="781"/>
                    </a:lnTo>
                    <a:lnTo>
                      <a:pt x="651" y="806"/>
                    </a:lnTo>
                    <a:lnTo>
                      <a:pt x="669" y="833"/>
                    </a:lnTo>
                    <a:lnTo>
                      <a:pt x="689" y="854"/>
                    </a:lnTo>
                    <a:lnTo>
                      <a:pt x="709" y="868"/>
                    </a:lnTo>
                    <a:lnTo>
                      <a:pt x="729" y="871"/>
                    </a:lnTo>
                    <a:lnTo>
                      <a:pt x="744" y="864"/>
                    </a:lnTo>
                    <a:lnTo>
                      <a:pt x="754" y="853"/>
                    </a:lnTo>
                    <a:lnTo>
                      <a:pt x="761" y="836"/>
                    </a:lnTo>
                    <a:lnTo>
                      <a:pt x="794" y="879"/>
                    </a:lnTo>
                    <a:close/>
                    <a:moveTo>
                      <a:pt x="712" y="646"/>
                    </a:moveTo>
                    <a:lnTo>
                      <a:pt x="756" y="613"/>
                    </a:lnTo>
                    <a:lnTo>
                      <a:pt x="953" y="766"/>
                    </a:lnTo>
                    <a:lnTo>
                      <a:pt x="904" y="802"/>
                    </a:lnTo>
                    <a:lnTo>
                      <a:pt x="869" y="769"/>
                    </a:lnTo>
                    <a:lnTo>
                      <a:pt x="832" y="797"/>
                    </a:lnTo>
                    <a:lnTo>
                      <a:pt x="853" y="841"/>
                    </a:lnTo>
                    <a:lnTo>
                      <a:pt x="808" y="875"/>
                    </a:lnTo>
                    <a:lnTo>
                      <a:pt x="712" y="646"/>
                    </a:lnTo>
                    <a:close/>
                    <a:moveTo>
                      <a:pt x="774" y="682"/>
                    </a:moveTo>
                    <a:lnTo>
                      <a:pt x="812" y="758"/>
                    </a:lnTo>
                    <a:lnTo>
                      <a:pt x="836" y="740"/>
                    </a:lnTo>
                    <a:lnTo>
                      <a:pt x="774" y="682"/>
                    </a:lnTo>
                    <a:close/>
                    <a:moveTo>
                      <a:pt x="821" y="564"/>
                    </a:moveTo>
                    <a:lnTo>
                      <a:pt x="867" y="529"/>
                    </a:lnTo>
                    <a:lnTo>
                      <a:pt x="934" y="573"/>
                    </a:lnTo>
                    <a:lnTo>
                      <a:pt x="963" y="592"/>
                    </a:lnTo>
                    <a:lnTo>
                      <a:pt x="985" y="608"/>
                    </a:lnTo>
                    <a:lnTo>
                      <a:pt x="987" y="607"/>
                    </a:lnTo>
                    <a:lnTo>
                      <a:pt x="961" y="575"/>
                    </a:lnTo>
                    <a:lnTo>
                      <a:pt x="904" y="500"/>
                    </a:lnTo>
                    <a:lnTo>
                      <a:pt x="947" y="468"/>
                    </a:lnTo>
                    <a:lnTo>
                      <a:pt x="1093" y="659"/>
                    </a:lnTo>
                    <a:lnTo>
                      <a:pt x="1048" y="693"/>
                    </a:lnTo>
                    <a:lnTo>
                      <a:pt x="979" y="649"/>
                    </a:lnTo>
                    <a:lnTo>
                      <a:pt x="952" y="630"/>
                    </a:lnTo>
                    <a:lnTo>
                      <a:pt x="928" y="614"/>
                    </a:lnTo>
                    <a:lnTo>
                      <a:pt x="926" y="616"/>
                    </a:lnTo>
                    <a:lnTo>
                      <a:pt x="952" y="647"/>
                    </a:lnTo>
                    <a:lnTo>
                      <a:pt x="1009" y="723"/>
                    </a:lnTo>
                    <a:lnTo>
                      <a:pt x="966" y="755"/>
                    </a:lnTo>
                    <a:lnTo>
                      <a:pt x="821" y="564"/>
                    </a:lnTo>
                    <a:close/>
                    <a:moveTo>
                      <a:pt x="1032" y="398"/>
                    </a:moveTo>
                    <a:lnTo>
                      <a:pt x="1067" y="381"/>
                    </a:lnTo>
                    <a:lnTo>
                      <a:pt x="1106" y="383"/>
                    </a:lnTo>
                    <a:lnTo>
                      <a:pt x="1145" y="403"/>
                    </a:lnTo>
                    <a:lnTo>
                      <a:pt x="1181" y="439"/>
                    </a:lnTo>
                    <a:lnTo>
                      <a:pt x="1208" y="485"/>
                    </a:lnTo>
                    <a:lnTo>
                      <a:pt x="1216" y="528"/>
                    </a:lnTo>
                    <a:lnTo>
                      <a:pt x="1209" y="565"/>
                    </a:lnTo>
                    <a:lnTo>
                      <a:pt x="1184" y="594"/>
                    </a:lnTo>
                    <a:lnTo>
                      <a:pt x="1149" y="609"/>
                    </a:lnTo>
                    <a:lnTo>
                      <a:pt x="1112" y="605"/>
                    </a:lnTo>
                    <a:lnTo>
                      <a:pt x="1074" y="584"/>
                    </a:lnTo>
                    <a:lnTo>
                      <a:pt x="1040" y="549"/>
                    </a:lnTo>
                    <a:lnTo>
                      <a:pt x="1021" y="520"/>
                    </a:lnTo>
                    <a:lnTo>
                      <a:pt x="1009" y="490"/>
                    </a:lnTo>
                    <a:lnTo>
                      <a:pt x="1005" y="461"/>
                    </a:lnTo>
                    <a:lnTo>
                      <a:pt x="1008" y="436"/>
                    </a:lnTo>
                    <a:lnTo>
                      <a:pt x="1017" y="414"/>
                    </a:lnTo>
                    <a:lnTo>
                      <a:pt x="1032" y="398"/>
                    </a:lnTo>
                    <a:close/>
                    <a:moveTo>
                      <a:pt x="1067" y="435"/>
                    </a:moveTo>
                    <a:lnTo>
                      <a:pt x="1059" y="448"/>
                    </a:lnTo>
                    <a:lnTo>
                      <a:pt x="1059" y="466"/>
                    </a:lnTo>
                    <a:lnTo>
                      <a:pt x="1067" y="489"/>
                    </a:lnTo>
                    <a:lnTo>
                      <a:pt x="1084" y="514"/>
                    </a:lnTo>
                    <a:lnTo>
                      <a:pt x="1104" y="537"/>
                    </a:lnTo>
                    <a:lnTo>
                      <a:pt x="1123" y="552"/>
                    </a:lnTo>
                    <a:lnTo>
                      <a:pt x="1140" y="557"/>
                    </a:lnTo>
                    <a:lnTo>
                      <a:pt x="1155" y="553"/>
                    </a:lnTo>
                    <a:lnTo>
                      <a:pt x="1162" y="541"/>
                    </a:lnTo>
                    <a:lnTo>
                      <a:pt x="1161" y="522"/>
                    </a:lnTo>
                    <a:lnTo>
                      <a:pt x="1152" y="499"/>
                    </a:lnTo>
                    <a:lnTo>
                      <a:pt x="1136" y="473"/>
                    </a:lnTo>
                    <a:lnTo>
                      <a:pt x="1116" y="450"/>
                    </a:lnTo>
                    <a:lnTo>
                      <a:pt x="1096" y="436"/>
                    </a:lnTo>
                    <a:lnTo>
                      <a:pt x="1080" y="432"/>
                    </a:lnTo>
                    <a:lnTo>
                      <a:pt x="1067" y="435"/>
                    </a:lnTo>
                    <a:close/>
                    <a:moveTo>
                      <a:pt x="1129" y="329"/>
                    </a:moveTo>
                    <a:lnTo>
                      <a:pt x="1239" y="246"/>
                    </a:lnTo>
                    <a:lnTo>
                      <a:pt x="1268" y="285"/>
                    </a:lnTo>
                    <a:lnTo>
                      <a:pt x="1203" y="333"/>
                    </a:lnTo>
                    <a:lnTo>
                      <a:pt x="1230" y="369"/>
                    </a:lnTo>
                    <a:lnTo>
                      <a:pt x="1290" y="323"/>
                    </a:lnTo>
                    <a:lnTo>
                      <a:pt x="1319" y="361"/>
                    </a:lnTo>
                    <a:lnTo>
                      <a:pt x="1258" y="406"/>
                    </a:lnTo>
                    <a:lnTo>
                      <a:pt x="1289" y="447"/>
                    </a:lnTo>
                    <a:lnTo>
                      <a:pt x="1354" y="398"/>
                    </a:lnTo>
                    <a:lnTo>
                      <a:pt x="1384" y="437"/>
                    </a:lnTo>
                    <a:lnTo>
                      <a:pt x="1275" y="521"/>
                    </a:lnTo>
                    <a:lnTo>
                      <a:pt x="1129" y="329"/>
                    </a:lnTo>
                    <a:close/>
                    <a:moveTo>
                      <a:pt x="1262" y="228"/>
                    </a:moveTo>
                    <a:lnTo>
                      <a:pt x="1307" y="194"/>
                    </a:lnTo>
                    <a:lnTo>
                      <a:pt x="1452" y="386"/>
                    </a:lnTo>
                    <a:lnTo>
                      <a:pt x="1407" y="420"/>
                    </a:lnTo>
                    <a:lnTo>
                      <a:pt x="1262" y="228"/>
                    </a:lnTo>
                    <a:close/>
                    <a:moveTo>
                      <a:pt x="1332" y="174"/>
                    </a:moveTo>
                    <a:lnTo>
                      <a:pt x="1402" y="122"/>
                    </a:lnTo>
                    <a:lnTo>
                      <a:pt x="1425" y="109"/>
                    </a:lnTo>
                    <a:lnTo>
                      <a:pt x="1448" y="106"/>
                    </a:lnTo>
                    <a:lnTo>
                      <a:pt x="1470" y="111"/>
                    </a:lnTo>
                    <a:lnTo>
                      <a:pt x="1489" y="129"/>
                    </a:lnTo>
                    <a:lnTo>
                      <a:pt x="1499" y="148"/>
                    </a:lnTo>
                    <a:lnTo>
                      <a:pt x="1502" y="168"/>
                    </a:lnTo>
                    <a:lnTo>
                      <a:pt x="1498" y="189"/>
                    </a:lnTo>
                    <a:lnTo>
                      <a:pt x="1487" y="212"/>
                    </a:lnTo>
                    <a:lnTo>
                      <a:pt x="1516" y="206"/>
                    </a:lnTo>
                    <a:lnTo>
                      <a:pt x="1544" y="221"/>
                    </a:lnTo>
                    <a:lnTo>
                      <a:pt x="1603" y="271"/>
                    </a:lnTo>
                    <a:lnTo>
                      <a:pt x="1554" y="308"/>
                    </a:lnTo>
                    <a:lnTo>
                      <a:pt x="1507" y="260"/>
                    </a:lnTo>
                    <a:lnTo>
                      <a:pt x="1496" y="250"/>
                    </a:lnTo>
                    <a:lnTo>
                      <a:pt x="1486" y="246"/>
                    </a:lnTo>
                    <a:lnTo>
                      <a:pt x="1476" y="246"/>
                    </a:lnTo>
                    <a:lnTo>
                      <a:pt x="1467" y="250"/>
                    </a:lnTo>
                    <a:lnTo>
                      <a:pt x="1463" y="253"/>
                    </a:lnTo>
                    <a:lnTo>
                      <a:pt x="1523" y="332"/>
                    </a:lnTo>
                    <a:lnTo>
                      <a:pt x="1478" y="366"/>
                    </a:lnTo>
                    <a:lnTo>
                      <a:pt x="1332" y="174"/>
                    </a:lnTo>
                    <a:close/>
                    <a:moveTo>
                      <a:pt x="1405" y="178"/>
                    </a:moveTo>
                    <a:lnTo>
                      <a:pt x="1437" y="218"/>
                    </a:lnTo>
                    <a:lnTo>
                      <a:pt x="1446" y="212"/>
                    </a:lnTo>
                    <a:lnTo>
                      <a:pt x="1455" y="203"/>
                    </a:lnTo>
                    <a:lnTo>
                      <a:pt x="1458" y="193"/>
                    </a:lnTo>
                    <a:lnTo>
                      <a:pt x="1457" y="183"/>
                    </a:lnTo>
                    <a:lnTo>
                      <a:pt x="1452" y="173"/>
                    </a:lnTo>
                    <a:lnTo>
                      <a:pt x="1444" y="165"/>
                    </a:lnTo>
                    <a:lnTo>
                      <a:pt x="1436" y="162"/>
                    </a:lnTo>
                    <a:lnTo>
                      <a:pt x="1427" y="163"/>
                    </a:lnTo>
                    <a:lnTo>
                      <a:pt x="1417" y="169"/>
                    </a:lnTo>
                    <a:lnTo>
                      <a:pt x="1405" y="178"/>
                    </a:lnTo>
                    <a:close/>
                    <a:moveTo>
                      <a:pt x="1532" y="18"/>
                    </a:moveTo>
                    <a:lnTo>
                      <a:pt x="1569" y="0"/>
                    </a:lnTo>
                    <a:lnTo>
                      <a:pt x="1607" y="2"/>
                    </a:lnTo>
                    <a:lnTo>
                      <a:pt x="1646" y="22"/>
                    </a:lnTo>
                    <a:lnTo>
                      <a:pt x="1682" y="58"/>
                    </a:lnTo>
                    <a:lnTo>
                      <a:pt x="1708" y="104"/>
                    </a:lnTo>
                    <a:lnTo>
                      <a:pt x="1716" y="147"/>
                    </a:lnTo>
                    <a:lnTo>
                      <a:pt x="1709" y="184"/>
                    </a:lnTo>
                    <a:lnTo>
                      <a:pt x="1686" y="213"/>
                    </a:lnTo>
                    <a:lnTo>
                      <a:pt x="1650" y="228"/>
                    </a:lnTo>
                    <a:lnTo>
                      <a:pt x="1613" y="224"/>
                    </a:lnTo>
                    <a:lnTo>
                      <a:pt x="1574" y="203"/>
                    </a:lnTo>
                    <a:lnTo>
                      <a:pt x="1541" y="168"/>
                    </a:lnTo>
                    <a:lnTo>
                      <a:pt x="1522" y="139"/>
                    </a:lnTo>
                    <a:lnTo>
                      <a:pt x="1510" y="109"/>
                    </a:lnTo>
                    <a:lnTo>
                      <a:pt x="1506" y="80"/>
                    </a:lnTo>
                    <a:lnTo>
                      <a:pt x="1508" y="55"/>
                    </a:lnTo>
                    <a:lnTo>
                      <a:pt x="1518" y="33"/>
                    </a:lnTo>
                    <a:lnTo>
                      <a:pt x="1532" y="18"/>
                    </a:lnTo>
                    <a:close/>
                    <a:moveTo>
                      <a:pt x="1569" y="54"/>
                    </a:moveTo>
                    <a:lnTo>
                      <a:pt x="1560" y="67"/>
                    </a:lnTo>
                    <a:lnTo>
                      <a:pt x="1560" y="85"/>
                    </a:lnTo>
                    <a:lnTo>
                      <a:pt x="1567" y="108"/>
                    </a:lnTo>
                    <a:lnTo>
                      <a:pt x="1584" y="133"/>
                    </a:lnTo>
                    <a:lnTo>
                      <a:pt x="1605" y="157"/>
                    </a:lnTo>
                    <a:lnTo>
                      <a:pt x="1624" y="171"/>
                    </a:lnTo>
                    <a:lnTo>
                      <a:pt x="1641" y="177"/>
                    </a:lnTo>
                    <a:lnTo>
                      <a:pt x="1655" y="172"/>
                    </a:lnTo>
                    <a:lnTo>
                      <a:pt x="1662" y="160"/>
                    </a:lnTo>
                    <a:lnTo>
                      <a:pt x="1662" y="141"/>
                    </a:lnTo>
                    <a:lnTo>
                      <a:pt x="1654" y="118"/>
                    </a:lnTo>
                    <a:lnTo>
                      <a:pt x="1637" y="93"/>
                    </a:lnTo>
                    <a:lnTo>
                      <a:pt x="1616" y="69"/>
                    </a:lnTo>
                    <a:lnTo>
                      <a:pt x="1597" y="55"/>
                    </a:lnTo>
                    <a:lnTo>
                      <a:pt x="1581" y="51"/>
                    </a:lnTo>
                    <a:lnTo>
                      <a:pt x="1569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1" name="Freeform 134"/>
              <p:cNvSpPr>
                <a:spLocks noEditPoints="1"/>
              </p:cNvSpPr>
              <p:nvPr/>
            </p:nvSpPr>
            <p:spPr bwMode="auto">
              <a:xfrm>
                <a:off x="1053042" y="3850217"/>
                <a:ext cx="565150" cy="98426"/>
              </a:xfrm>
              <a:custGeom>
                <a:avLst/>
                <a:gdLst>
                  <a:gd name="T0" fmla="*/ 85 w 1423"/>
                  <a:gd name="T1" fmla="*/ 80 h 248"/>
                  <a:gd name="T2" fmla="*/ 106 w 1423"/>
                  <a:gd name="T3" fmla="*/ 139 h 248"/>
                  <a:gd name="T4" fmla="*/ 159 w 1423"/>
                  <a:gd name="T5" fmla="*/ 4 h 248"/>
                  <a:gd name="T6" fmla="*/ 74 w 1423"/>
                  <a:gd name="T7" fmla="*/ 168 h 248"/>
                  <a:gd name="T8" fmla="*/ 53 w 1423"/>
                  <a:gd name="T9" fmla="*/ 109 h 248"/>
                  <a:gd name="T10" fmla="*/ 0 w 1423"/>
                  <a:gd name="T11" fmla="*/ 245 h 248"/>
                  <a:gd name="T12" fmla="*/ 248 w 1423"/>
                  <a:gd name="T13" fmla="*/ 4 h 248"/>
                  <a:gd name="T14" fmla="*/ 292 w 1423"/>
                  <a:gd name="T15" fmla="*/ 4 h 248"/>
                  <a:gd name="T16" fmla="*/ 292 w 1423"/>
                  <a:gd name="T17" fmla="*/ 245 h 248"/>
                  <a:gd name="T18" fmla="*/ 248 w 1423"/>
                  <a:gd name="T19" fmla="*/ 245 h 248"/>
                  <a:gd name="T20" fmla="*/ 384 w 1423"/>
                  <a:gd name="T21" fmla="*/ 4 h 248"/>
                  <a:gd name="T22" fmla="*/ 440 w 1423"/>
                  <a:gd name="T23" fmla="*/ 53 h 248"/>
                  <a:gd name="T24" fmla="*/ 515 w 1423"/>
                  <a:gd name="T25" fmla="*/ 143 h 248"/>
                  <a:gd name="T26" fmla="*/ 521 w 1423"/>
                  <a:gd name="T27" fmla="*/ 195 h 248"/>
                  <a:gd name="T28" fmla="*/ 384 w 1423"/>
                  <a:gd name="T29" fmla="*/ 4 h 248"/>
                  <a:gd name="T30" fmla="*/ 632 w 1423"/>
                  <a:gd name="T31" fmla="*/ 80 h 248"/>
                  <a:gd name="T32" fmla="*/ 654 w 1423"/>
                  <a:gd name="T33" fmla="*/ 139 h 248"/>
                  <a:gd name="T34" fmla="*/ 706 w 1423"/>
                  <a:gd name="T35" fmla="*/ 4 h 248"/>
                  <a:gd name="T36" fmla="*/ 622 w 1423"/>
                  <a:gd name="T37" fmla="*/ 168 h 248"/>
                  <a:gd name="T38" fmla="*/ 600 w 1423"/>
                  <a:gd name="T39" fmla="*/ 109 h 248"/>
                  <a:gd name="T40" fmla="*/ 548 w 1423"/>
                  <a:gd name="T41" fmla="*/ 245 h 248"/>
                  <a:gd name="T42" fmla="*/ 835 w 1423"/>
                  <a:gd name="T43" fmla="*/ 236 h 248"/>
                  <a:gd name="T44" fmla="*/ 807 w 1423"/>
                  <a:gd name="T45" fmla="*/ 248 h 248"/>
                  <a:gd name="T46" fmla="*/ 753 w 1423"/>
                  <a:gd name="T47" fmla="*/ 213 h 248"/>
                  <a:gd name="T48" fmla="*/ 734 w 1423"/>
                  <a:gd name="T49" fmla="*/ 124 h 248"/>
                  <a:gd name="T50" fmla="*/ 787 w 1423"/>
                  <a:gd name="T51" fmla="*/ 8 h 248"/>
                  <a:gd name="T52" fmla="*/ 876 w 1423"/>
                  <a:gd name="T53" fmla="*/ 14 h 248"/>
                  <a:gd name="T54" fmla="*/ 837 w 1423"/>
                  <a:gd name="T55" fmla="*/ 49 h 248"/>
                  <a:gd name="T56" fmla="*/ 792 w 1423"/>
                  <a:gd name="T57" fmla="*/ 95 h 248"/>
                  <a:gd name="T58" fmla="*/ 798 w 1423"/>
                  <a:gd name="T59" fmla="*/ 181 h 248"/>
                  <a:gd name="T60" fmla="*/ 824 w 1423"/>
                  <a:gd name="T61" fmla="*/ 198 h 248"/>
                  <a:gd name="T62" fmla="*/ 832 w 1423"/>
                  <a:gd name="T63" fmla="*/ 173 h 248"/>
                  <a:gd name="T64" fmla="*/ 814 w 1423"/>
                  <a:gd name="T65" fmla="*/ 114 h 248"/>
                  <a:gd name="T66" fmla="*/ 857 w 1423"/>
                  <a:gd name="T67" fmla="*/ 245 h 248"/>
                  <a:gd name="T68" fmla="*/ 1020 w 1423"/>
                  <a:gd name="T69" fmla="*/ 4 h 248"/>
                  <a:gd name="T70" fmla="*/ 1013 w 1423"/>
                  <a:gd name="T71" fmla="*/ 196 h 248"/>
                  <a:gd name="T72" fmla="*/ 901 w 1423"/>
                  <a:gd name="T73" fmla="*/ 245 h 248"/>
                  <a:gd name="T74" fmla="*/ 976 w 1423"/>
                  <a:gd name="T75" fmla="*/ 153 h 248"/>
                  <a:gd name="T76" fmla="*/ 1093 w 1423"/>
                  <a:gd name="T77" fmla="*/ 4 h 248"/>
                  <a:gd name="T78" fmla="*/ 1195 w 1423"/>
                  <a:gd name="T79" fmla="*/ 53 h 248"/>
                  <a:gd name="T80" fmla="*/ 1139 w 1423"/>
                  <a:gd name="T81" fmla="*/ 53 h 248"/>
                  <a:gd name="T82" fmla="*/ 1267 w 1423"/>
                  <a:gd name="T83" fmla="*/ 4 h 248"/>
                  <a:gd name="T84" fmla="*/ 1324 w 1423"/>
                  <a:gd name="T85" fmla="*/ 180 h 248"/>
                  <a:gd name="T86" fmla="*/ 1344 w 1423"/>
                  <a:gd name="T87" fmla="*/ 202 h 248"/>
                  <a:gd name="T88" fmla="*/ 1365 w 1423"/>
                  <a:gd name="T89" fmla="*/ 182 h 248"/>
                  <a:gd name="T90" fmla="*/ 1423 w 1423"/>
                  <a:gd name="T91" fmla="*/ 4 h 248"/>
                  <a:gd name="T92" fmla="*/ 1402 w 1423"/>
                  <a:gd name="T93" fmla="*/ 228 h 248"/>
                  <a:gd name="T94" fmla="*/ 1311 w 1423"/>
                  <a:gd name="T95" fmla="*/ 244 h 248"/>
                  <a:gd name="T96" fmla="*/ 1267 w 1423"/>
                  <a:gd name="T97" fmla="*/ 17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23" h="248">
                    <a:moveTo>
                      <a:pt x="0" y="4"/>
                    </a:moveTo>
                    <a:lnTo>
                      <a:pt x="57" y="4"/>
                    </a:lnTo>
                    <a:lnTo>
                      <a:pt x="85" y="80"/>
                    </a:lnTo>
                    <a:lnTo>
                      <a:pt x="95" y="111"/>
                    </a:lnTo>
                    <a:lnTo>
                      <a:pt x="104" y="139"/>
                    </a:lnTo>
                    <a:lnTo>
                      <a:pt x="106" y="139"/>
                    </a:lnTo>
                    <a:lnTo>
                      <a:pt x="105" y="98"/>
                    </a:lnTo>
                    <a:lnTo>
                      <a:pt x="105" y="4"/>
                    </a:lnTo>
                    <a:lnTo>
                      <a:pt x="159" y="4"/>
                    </a:lnTo>
                    <a:lnTo>
                      <a:pt x="159" y="245"/>
                    </a:lnTo>
                    <a:lnTo>
                      <a:pt x="101" y="245"/>
                    </a:lnTo>
                    <a:lnTo>
                      <a:pt x="74" y="168"/>
                    </a:lnTo>
                    <a:lnTo>
                      <a:pt x="64" y="136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4" y="150"/>
                    </a:lnTo>
                    <a:lnTo>
                      <a:pt x="54" y="245"/>
                    </a:lnTo>
                    <a:lnTo>
                      <a:pt x="0" y="245"/>
                    </a:lnTo>
                    <a:lnTo>
                      <a:pt x="0" y="4"/>
                    </a:lnTo>
                    <a:close/>
                    <a:moveTo>
                      <a:pt x="192" y="4"/>
                    </a:moveTo>
                    <a:lnTo>
                      <a:pt x="248" y="4"/>
                    </a:lnTo>
                    <a:lnTo>
                      <a:pt x="248" y="97"/>
                    </a:lnTo>
                    <a:lnTo>
                      <a:pt x="292" y="97"/>
                    </a:lnTo>
                    <a:lnTo>
                      <a:pt x="292" y="4"/>
                    </a:lnTo>
                    <a:lnTo>
                      <a:pt x="349" y="4"/>
                    </a:lnTo>
                    <a:lnTo>
                      <a:pt x="349" y="245"/>
                    </a:lnTo>
                    <a:lnTo>
                      <a:pt x="292" y="245"/>
                    </a:lnTo>
                    <a:lnTo>
                      <a:pt x="292" y="143"/>
                    </a:lnTo>
                    <a:lnTo>
                      <a:pt x="248" y="143"/>
                    </a:lnTo>
                    <a:lnTo>
                      <a:pt x="248" y="245"/>
                    </a:lnTo>
                    <a:lnTo>
                      <a:pt x="192" y="245"/>
                    </a:lnTo>
                    <a:lnTo>
                      <a:pt x="192" y="4"/>
                    </a:lnTo>
                    <a:close/>
                    <a:moveTo>
                      <a:pt x="384" y="4"/>
                    </a:moveTo>
                    <a:lnTo>
                      <a:pt x="521" y="4"/>
                    </a:lnTo>
                    <a:lnTo>
                      <a:pt x="521" y="53"/>
                    </a:lnTo>
                    <a:lnTo>
                      <a:pt x="440" y="53"/>
                    </a:lnTo>
                    <a:lnTo>
                      <a:pt x="440" y="97"/>
                    </a:lnTo>
                    <a:lnTo>
                      <a:pt x="515" y="97"/>
                    </a:lnTo>
                    <a:lnTo>
                      <a:pt x="515" y="143"/>
                    </a:lnTo>
                    <a:lnTo>
                      <a:pt x="440" y="143"/>
                    </a:lnTo>
                    <a:lnTo>
                      <a:pt x="440" y="195"/>
                    </a:lnTo>
                    <a:lnTo>
                      <a:pt x="521" y="195"/>
                    </a:lnTo>
                    <a:lnTo>
                      <a:pt x="521" y="245"/>
                    </a:lnTo>
                    <a:lnTo>
                      <a:pt x="384" y="245"/>
                    </a:lnTo>
                    <a:lnTo>
                      <a:pt x="384" y="4"/>
                    </a:lnTo>
                    <a:close/>
                    <a:moveTo>
                      <a:pt x="548" y="4"/>
                    </a:moveTo>
                    <a:lnTo>
                      <a:pt x="605" y="4"/>
                    </a:lnTo>
                    <a:lnTo>
                      <a:pt x="632" y="80"/>
                    </a:lnTo>
                    <a:lnTo>
                      <a:pt x="643" y="111"/>
                    </a:lnTo>
                    <a:lnTo>
                      <a:pt x="651" y="139"/>
                    </a:lnTo>
                    <a:lnTo>
                      <a:pt x="654" y="139"/>
                    </a:lnTo>
                    <a:lnTo>
                      <a:pt x="653" y="98"/>
                    </a:lnTo>
                    <a:lnTo>
                      <a:pt x="653" y="4"/>
                    </a:lnTo>
                    <a:lnTo>
                      <a:pt x="706" y="4"/>
                    </a:lnTo>
                    <a:lnTo>
                      <a:pt x="706" y="245"/>
                    </a:lnTo>
                    <a:lnTo>
                      <a:pt x="650" y="245"/>
                    </a:lnTo>
                    <a:lnTo>
                      <a:pt x="622" y="168"/>
                    </a:lnTo>
                    <a:lnTo>
                      <a:pt x="611" y="136"/>
                    </a:lnTo>
                    <a:lnTo>
                      <a:pt x="604" y="109"/>
                    </a:lnTo>
                    <a:lnTo>
                      <a:pt x="600" y="109"/>
                    </a:lnTo>
                    <a:lnTo>
                      <a:pt x="601" y="150"/>
                    </a:lnTo>
                    <a:lnTo>
                      <a:pt x="601" y="245"/>
                    </a:lnTo>
                    <a:lnTo>
                      <a:pt x="548" y="245"/>
                    </a:lnTo>
                    <a:lnTo>
                      <a:pt x="548" y="4"/>
                    </a:lnTo>
                    <a:close/>
                    <a:moveTo>
                      <a:pt x="844" y="226"/>
                    </a:moveTo>
                    <a:lnTo>
                      <a:pt x="835" y="236"/>
                    </a:lnTo>
                    <a:lnTo>
                      <a:pt x="827" y="242"/>
                    </a:lnTo>
                    <a:lnTo>
                      <a:pt x="817" y="247"/>
                    </a:lnTo>
                    <a:lnTo>
                      <a:pt x="807" y="248"/>
                    </a:lnTo>
                    <a:lnTo>
                      <a:pt x="787" y="245"/>
                    </a:lnTo>
                    <a:lnTo>
                      <a:pt x="768" y="233"/>
                    </a:lnTo>
                    <a:lnTo>
                      <a:pt x="753" y="213"/>
                    </a:lnTo>
                    <a:lnTo>
                      <a:pt x="742" y="186"/>
                    </a:lnTo>
                    <a:lnTo>
                      <a:pt x="736" y="156"/>
                    </a:lnTo>
                    <a:lnTo>
                      <a:pt x="734" y="124"/>
                    </a:lnTo>
                    <a:lnTo>
                      <a:pt x="739" y="74"/>
                    </a:lnTo>
                    <a:lnTo>
                      <a:pt x="758" y="34"/>
                    </a:lnTo>
                    <a:lnTo>
                      <a:pt x="787" y="8"/>
                    </a:lnTo>
                    <a:lnTo>
                      <a:pt x="825" y="0"/>
                    </a:lnTo>
                    <a:lnTo>
                      <a:pt x="852" y="3"/>
                    </a:lnTo>
                    <a:lnTo>
                      <a:pt x="876" y="14"/>
                    </a:lnTo>
                    <a:lnTo>
                      <a:pt x="876" y="67"/>
                    </a:lnTo>
                    <a:lnTo>
                      <a:pt x="855" y="54"/>
                    </a:lnTo>
                    <a:lnTo>
                      <a:pt x="837" y="49"/>
                    </a:lnTo>
                    <a:lnTo>
                      <a:pt x="816" y="55"/>
                    </a:lnTo>
                    <a:lnTo>
                      <a:pt x="801" y="70"/>
                    </a:lnTo>
                    <a:lnTo>
                      <a:pt x="792" y="95"/>
                    </a:lnTo>
                    <a:lnTo>
                      <a:pt x="790" y="128"/>
                    </a:lnTo>
                    <a:lnTo>
                      <a:pt x="791" y="157"/>
                    </a:lnTo>
                    <a:lnTo>
                      <a:pt x="798" y="181"/>
                    </a:lnTo>
                    <a:lnTo>
                      <a:pt x="807" y="195"/>
                    </a:lnTo>
                    <a:lnTo>
                      <a:pt x="819" y="200"/>
                    </a:lnTo>
                    <a:lnTo>
                      <a:pt x="824" y="198"/>
                    </a:lnTo>
                    <a:lnTo>
                      <a:pt x="829" y="194"/>
                    </a:lnTo>
                    <a:lnTo>
                      <a:pt x="832" y="185"/>
                    </a:lnTo>
                    <a:lnTo>
                      <a:pt x="832" y="173"/>
                    </a:lnTo>
                    <a:lnTo>
                      <a:pt x="832" y="159"/>
                    </a:lnTo>
                    <a:lnTo>
                      <a:pt x="814" y="159"/>
                    </a:lnTo>
                    <a:lnTo>
                      <a:pt x="814" y="114"/>
                    </a:lnTo>
                    <a:lnTo>
                      <a:pt x="885" y="114"/>
                    </a:lnTo>
                    <a:lnTo>
                      <a:pt x="885" y="245"/>
                    </a:lnTo>
                    <a:lnTo>
                      <a:pt x="857" y="245"/>
                    </a:lnTo>
                    <a:lnTo>
                      <a:pt x="844" y="226"/>
                    </a:lnTo>
                    <a:close/>
                    <a:moveTo>
                      <a:pt x="963" y="4"/>
                    </a:moveTo>
                    <a:lnTo>
                      <a:pt x="1020" y="4"/>
                    </a:lnTo>
                    <a:lnTo>
                      <a:pt x="1083" y="245"/>
                    </a:lnTo>
                    <a:lnTo>
                      <a:pt x="1022" y="245"/>
                    </a:lnTo>
                    <a:lnTo>
                      <a:pt x="1013" y="196"/>
                    </a:lnTo>
                    <a:lnTo>
                      <a:pt x="967" y="196"/>
                    </a:lnTo>
                    <a:lnTo>
                      <a:pt x="958" y="245"/>
                    </a:lnTo>
                    <a:lnTo>
                      <a:pt x="901" y="245"/>
                    </a:lnTo>
                    <a:lnTo>
                      <a:pt x="963" y="4"/>
                    </a:lnTo>
                    <a:close/>
                    <a:moveTo>
                      <a:pt x="990" y="69"/>
                    </a:moveTo>
                    <a:lnTo>
                      <a:pt x="976" y="153"/>
                    </a:lnTo>
                    <a:lnTo>
                      <a:pt x="1005" y="153"/>
                    </a:lnTo>
                    <a:lnTo>
                      <a:pt x="990" y="69"/>
                    </a:lnTo>
                    <a:close/>
                    <a:moveTo>
                      <a:pt x="1093" y="4"/>
                    </a:moveTo>
                    <a:lnTo>
                      <a:pt x="1244" y="4"/>
                    </a:lnTo>
                    <a:lnTo>
                      <a:pt x="1244" y="53"/>
                    </a:lnTo>
                    <a:lnTo>
                      <a:pt x="1195" y="53"/>
                    </a:lnTo>
                    <a:lnTo>
                      <a:pt x="1195" y="245"/>
                    </a:lnTo>
                    <a:lnTo>
                      <a:pt x="1139" y="245"/>
                    </a:lnTo>
                    <a:lnTo>
                      <a:pt x="1139" y="53"/>
                    </a:lnTo>
                    <a:lnTo>
                      <a:pt x="1093" y="53"/>
                    </a:lnTo>
                    <a:lnTo>
                      <a:pt x="1093" y="4"/>
                    </a:lnTo>
                    <a:close/>
                    <a:moveTo>
                      <a:pt x="1267" y="4"/>
                    </a:moveTo>
                    <a:lnTo>
                      <a:pt x="1323" y="4"/>
                    </a:lnTo>
                    <a:lnTo>
                      <a:pt x="1323" y="163"/>
                    </a:lnTo>
                    <a:lnTo>
                      <a:pt x="1324" y="180"/>
                    </a:lnTo>
                    <a:lnTo>
                      <a:pt x="1329" y="192"/>
                    </a:lnTo>
                    <a:lnTo>
                      <a:pt x="1335" y="198"/>
                    </a:lnTo>
                    <a:lnTo>
                      <a:pt x="1344" y="202"/>
                    </a:lnTo>
                    <a:lnTo>
                      <a:pt x="1354" y="199"/>
                    </a:lnTo>
                    <a:lnTo>
                      <a:pt x="1361" y="193"/>
                    </a:lnTo>
                    <a:lnTo>
                      <a:pt x="1365" y="182"/>
                    </a:lnTo>
                    <a:lnTo>
                      <a:pt x="1366" y="166"/>
                    </a:lnTo>
                    <a:lnTo>
                      <a:pt x="1366" y="4"/>
                    </a:lnTo>
                    <a:lnTo>
                      <a:pt x="1423" y="4"/>
                    </a:lnTo>
                    <a:lnTo>
                      <a:pt x="1423" y="170"/>
                    </a:lnTo>
                    <a:lnTo>
                      <a:pt x="1417" y="203"/>
                    </a:lnTo>
                    <a:lnTo>
                      <a:pt x="1402" y="228"/>
                    </a:lnTo>
                    <a:lnTo>
                      <a:pt x="1377" y="242"/>
                    </a:lnTo>
                    <a:lnTo>
                      <a:pt x="1344" y="248"/>
                    </a:lnTo>
                    <a:lnTo>
                      <a:pt x="1311" y="244"/>
                    </a:lnTo>
                    <a:lnTo>
                      <a:pt x="1288" y="228"/>
                    </a:lnTo>
                    <a:lnTo>
                      <a:pt x="1273" y="204"/>
                    </a:lnTo>
                    <a:lnTo>
                      <a:pt x="1267" y="170"/>
                    </a:lnTo>
                    <a:lnTo>
                      <a:pt x="12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2" name="Freeform 135"/>
              <p:cNvSpPr>
                <a:spLocks noEditPoints="1"/>
              </p:cNvSpPr>
              <p:nvPr/>
            </p:nvSpPr>
            <p:spPr bwMode="auto">
              <a:xfrm>
                <a:off x="3800475" y="5753629"/>
                <a:ext cx="409575" cy="868363"/>
              </a:xfrm>
              <a:custGeom>
                <a:avLst/>
                <a:gdLst>
                  <a:gd name="T0" fmla="*/ 66 w 1033"/>
                  <a:gd name="T1" fmla="*/ 119 h 2189"/>
                  <a:gd name="T2" fmla="*/ 105 w 1033"/>
                  <a:gd name="T3" fmla="*/ 96 h 2189"/>
                  <a:gd name="T4" fmla="*/ 150 w 1033"/>
                  <a:gd name="T5" fmla="*/ 6 h 2189"/>
                  <a:gd name="T6" fmla="*/ 250 w 1033"/>
                  <a:gd name="T7" fmla="*/ 75 h 2189"/>
                  <a:gd name="T8" fmla="*/ 196 w 1033"/>
                  <a:gd name="T9" fmla="*/ 66 h 2189"/>
                  <a:gd name="T10" fmla="*/ 161 w 1033"/>
                  <a:gd name="T11" fmla="*/ 70 h 2189"/>
                  <a:gd name="T12" fmla="*/ 133 w 1033"/>
                  <a:gd name="T13" fmla="*/ 160 h 2189"/>
                  <a:gd name="T14" fmla="*/ 6 w 1033"/>
                  <a:gd name="T15" fmla="*/ 125 h 2189"/>
                  <a:gd name="T16" fmla="*/ 294 w 1033"/>
                  <a:gd name="T17" fmla="*/ 187 h 2189"/>
                  <a:gd name="T18" fmla="*/ 119 w 1033"/>
                  <a:gd name="T19" fmla="*/ 279 h 2189"/>
                  <a:gd name="T20" fmla="*/ 310 w 1033"/>
                  <a:gd name="T21" fmla="*/ 226 h 2189"/>
                  <a:gd name="T22" fmla="*/ 91 w 1033"/>
                  <a:gd name="T23" fmla="*/ 325 h 2189"/>
                  <a:gd name="T24" fmla="*/ 119 w 1033"/>
                  <a:gd name="T25" fmla="*/ 195 h 2189"/>
                  <a:gd name="T26" fmla="*/ 377 w 1033"/>
                  <a:gd name="T27" fmla="*/ 436 h 2189"/>
                  <a:gd name="T28" fmla="*/ 283 w 1033"/>
                  <a:gd name="T29" fmla="*/ 461 h 2189"/>
                  <a:gd name="T30" fmla="*/ 153 w 1033"/>
                  <a:gd name="T31" fmla="*/ 484 h 2189"/>
                  <a:gd name="T32" fmla="*/ 233 w 1033"/>
                  <a:gd name="T33" fmla="*/ 415 h 2189"/>
                  <a:gd name="T34" fmla="*/ 319 w 1033"/>
                  <a:gd name="T35" fmla="*/ 375 h 2189"/>
                  <a:gd name="T36" fmla="*/ 300 w 1033"/>
                  <a:gd name="T37" fmla="*/ 423 h 2189"/>
                  <a:gd name="T38" fmla="*/ 324 w 1033"/>
                  <a:gd name="T39" fmla="*/ 390 h 2189"/>
                  <a:gd name="T40" fmla="*/ 265 w 1033"/>
                  <a:gd name="T41" fmla="*/ 587 h 2189"/>
                  <a:gd name="T42" fmla="*/ 266 w 1033"/>
                  <a:gd name="T43" fmla="*/ 626 h 2189"/>
                  <a:gd name="T44" fmla="*/ 310 w 1033"/>
                  <a:gd name="T45" fmla="*/ 674 h 2189"/>
                  <a:gd name="T46" fmla="*/ 201 w 1033"/>
                  <a:gd name="T47" fmla="*/ 599 h 2189"/>
                  <a:gd name="T48" fmla="*/ 477 w 1033"/>
                  <a:gd name="T49" fmla="*/ 644 h 2189"/>
                  <a:gd name="T50" fmla="*/ 255 w 1033"/>
                  <a:gd name="T51" fmla="*/ 809 h 2189"/>
                  <a:gd name="T52" fmla="*/ 582 w 1033"/>
                  <a:gd name="T53" fmla="*/ 910 h 2189"/>
                  <a:gd name="T54" fmla="*/ 586 w 1033"/>
                  <a:gd name="T55" fmla="*/ 1072 h 2189"/>
                  <a:gd name="T56" fmla="*/ 406 w 1033"/>
                  <a:gd name="T57" fmla="*/ 1093 h 2189"/>
                  <a:gd name="T58" fmla="*/ 424 w 1033"/>
                  <a:gd name="T59" fmla="*/ 1033 h 2189"/>
                  <a:gd name="T60" fmla="*/ 556 w 1033"/>
                  <a:gd name="T61" fmla="*/ 1021 h 2189"/>
                  <a:gd name="T62" fmla="*/ 691 w 1033"/>
                  <a:gd name="T63" fmla="*/ 1192 h 2189"/>
                  <a:gd name="T64" fmla="*/ 510 w 1033"/>
                  <a:gd name="T65" fmla="*/ 1296 h 2189"/>
                  <a:gd name="T66" fmla="*/ 493 w 1033"/>
                  <a:gd name="T67" fmla="*/ 1144 h 2189"/>
                  <a:gd name="T68" fmla="*/ 654 w 1033"/>
                  <a:gd name="T69" fmla="*/ 1119 h 2189"/>
                  <a:gd name="T70" fmla="*/ 611 w 1033"/>
                  <a:gd name="T71" fmla="*/ 1160 h 2189"/>
                  <a:gd name="T72" fmla="*/ 501 w 1033"/>
                  <a:gd name="T73" fmla="*/ 1214 h 2189"/>
                  <a:gd name="T74" fmla="*/ 582 w 1033"/>
                  <a:gd name="T75" fmla="*/ 1233 h 2189"/>
                  <a:gd name="T76" fmla="*/ 469 w 1033"/>
                  <a:gd name="T77" fmla="*/ 1346 h 2189"/>
                  <a:gd name="T78" fmla="*/ 796 w 1033"/>
                  <a:gd name="T79" fmla="*/ 1445 h 2189"/>
                  <a:gd name="T80" fmla="*/ 789 w 1033"/>
                  <a:gd name="T81" fmla="*/ 1614 h 2189"/>
                  <a:gd name="T82" fmla="*/ 702 w 1033"/>
                  <a:gd name="T83" fmla="*/ 1592 h 2189"/>
                  <a:gd name="T84" fmla="*/ 796 w 1033"/>
                  <a:gd name="T85" fmla="*/ 1445 h 2189"/>
                  <a:gd name="T86" fmla="*/ 745 w 1033"/>
                  <a:gd name="T87" fmla="*/ 1562 h 2189"/>
                  <a:gd name="T88" fmla="*/ 782 w 1033"/>
                  <a:gd name="T89" fmla="*/ 1541 h 2189"/>
                  <a:gd name="T90" fmla="*/ 699 w 1033"/>
                  <a:gd name="T91" fmla="*/ 1853 h 2189"/>
                  <a:gd name="T92" fmla="*/ 632 w 1033"/>
                  <a:gd name="T93" fmla="*/ 1685 h 2189"/>
                  <a:gd name="T94" fmla="*/ 828 w 1033"/>
                  <a:gd name="T95" fmla="*/ 1703 h 2189"/>
                  <a:gd name="T96" fmla="*/ 952 w 1033"/>
                  <a:gd name="T97" fmla="*/ 1930 h 2189"/>
                  <a:gd name="T98" fmla="*/ 852 w 1033"/>
                  <a:gd name="T99" fmla="*/ 1917 h 2189"/>
                  <a:gd name="T100" fmla="*/ 799 w 1033"/>
                  <a:gd name="T101" fmla="*/ 1924 h 2189"/>
                  <a:gd name="T102" fmla="*/ 818 w 1033"/>
                  <a:gd name="T103" fmla="*/ 1884 h 2189"/>
                  <a:gd name="T104" fmla="*/ 858 w 1033"/>
                  <a:gd name="T105" fmla="*/ 1868 h 2189"/>
                  <a:gd name="T106" fmla="*/ 898 w 1033"/>
                  <a:gd name="T107" fmla="*/ 1894 h 2189"/>
                  <a:gd name="T108" fmla="*/ 906 w 1033"/>
                  <a:gd name="T109" fmla="*/ 1849 h 2189"/>
                  <a:gd name="T110" fmla="*/ 852 w 1033"/>
                  <a:gd name="T111" fmla="*/ 2106 h 2189"/>
                  <a:gd name="T112" fmla="*/ 961 w 1033"/>
                  <a:gd name="T113" fmla="*/ 2038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2189">
                    <a:moveTo>
                      <a:pt x="56" y="43"/>
                    </a:moveTo>
                    <a:lnTo>
                      <a:pt x="47" y="76"/>
                    </a:lnTo>
                    <a:lnTo>
                      <a:pt x="50" y="102"/>
                    </a:lnTo>
                    <a:lnTo>
                      <a:pt x="57" y="111"/>
                    </a:lnTo>
                    <a:lnTo>
                      <a:pt x="66" y="119"/>
                    </a:lnTo>
                    <a:lnTo>
                      <a:pt x="77" y="121"/>
                    </a:lnTo>
                    <a:lnTo>
                      <a:pt x="88" y="120"/>
                    </a:lnTo>
                    <a:lnTo>
                      <a:pt x="96" y="115"/>
                    </a:lnTo>
                    <a:lnTo>
                      <a:pt x="101" y="108"/>
                    </a:lnTo>
                    <a:lnTo>
                      <a:pt x="105" y="96"/>
                    </a:lnTo>
                    <a:lnTo>
                      <a:pt x="107" y="79"/>
                    </a:lnTo>
                    <a:lnTo>
                      <a:pt x="111" y="53"/>
                    </a:lnTo>
                    <a:lnTo>
                      <a:pt x="119" y="33"/>
                    </a:lnTo>
                    <a:lnTo>
                      <a:pt x="131" y="17"/>
                    </a:lnTo>
                    <a:lnTo>
                      <a:pt x="150" y="6"/>
                    </a:lnTo>
                    <a:lnTo>
                      <a:pt x="177" y="0"/>
                    </a:lnTo>
                    <a:lnTo>
                      <a:pt x="205" y="7"/>
                    </a:lnTo>
                    <a:lnTo>
                      <a:pt x="228" y="23"/>
                    </a:lnTo>
                    <a:lnTo>
                      <a:pt x="245" y="51"/>
                    </a:lnTo>
                    <a:lnTo>
                      <a:pt x="250" y="75"/>
                    </a:lnTo>
                    <a:lnTo>
                      <a:pt x="251" y="102"/>
                    </a:lnTo>
                    <a:lnTo>
                      <a:pt x="197" y="123"/>
                    </a:lnTo>
                    <a:lnTo>
                      <a:pt x="205" y="96"/>
                    </a:lnTo>
                    <a:lnTo>
                      <a:pt x="202" y="74"/>
                    </a:lnTo>
                    <a:lnTo>
                      <a:pt x="196" y="66"/>
                    </a:lnTo>
                    <a:lnTo>
                      <a:pt x="190" y="60"/>
                    </a:lnTo>
                    <a:lnTo>
                      <a:pt x="181" y="57"/>
                    </a:lnTo>
                    <a:lnTo>
                      <a:pt x="173" y="59"/>
                    </a:lnTo>
                    <a:lnTo>
                      <a:pt x="165" y="63"/>
                    </a:lnTo>
                    <a:lnTo>
                      <a:pt x="161" y="70"/>
                    </a:lnTo>
                    <a:lnTo>
                      <a:pt x="159" y="79"/>
                    </a:lnTo>
                    <a:lnTo>
                      <a:pt x="156" y="95"/>
                    </a:lnTo>
                    <a:lnTo>
                      <a:pt x="153" y="123"/>
                    </a:lnTo>
                    <a:lnTo>
                      <a:pt x="146" y="144"/>
                    </a:lnTo>
                    <a:lnTo>
                      <a:pt x="133" y="160"/>
                    </a:lnTo>
                    <a:lnTo>
                      <a:pt x="112" y="172"/>
                    </a:lnTo>
                    <a:lnTo>
                      <a:pt x="81" y="178"/>
                    </a:lnTo>
                    <a:lnTo>
                      <a:pt x="50" y="171"/>
                    </a:lnTo>
                    <a:lnTo>
                      <a:pt x="24" y="152"/>
                    </a:lnTo>
                    <a:lnTo>
                      <a:pt x="6" y="125"/>
                    </a:lnTo>
                    <a:lnTo>
                      <a:pt x="0" y="98"/>
                    </a:lnTo>
                    <a:lnTo>
                      <a:pt x="1" y="65"/>
                    </a:lnTo>
                    <a:lnTo>
                      <a:pt x="56" y="43"/>
                    </a:lnTo>
                    <a:close/>
                    <a:moveTo>
                      <a:pt x="273" y="135"/>
                    </a:moveTo>
                    <a:lnTo>
                      <a:pt x="294" y="187"/>
                    </a:lnTo>
                    <a:lnTo>
                      <a:pt x="146" y="245"/>
                    </a:lnTo>
                    <a:lnTo>
                      <a:pt x="131" y="253"/>
                    </a:lnTo>
                    <a:lnTo>
                      <a:pt x="121" y="261"/>
                    </a:lnTo>
                    <a:lnTo>
                      <a:pt x="117" y="269"/>
                    </a:lnTo>
                    <a:lnTo>
                      <a:pt x="119" y="279"/>
                    </a:lnTo>
                    <a:lnTo>
                      <a:pt x="124" y="287"/>
                    </a:lnTo>
                    <a:lnTo>
                      <a:pt x="132" y="291"/>
                    </a:lnTo>
                    <a:lnTo>
                      <a:pt x="144" y="290"/>
                    </a:lnTo>
                    <a:lnTo>
                      <a:pt x="159" y="286"/>
                    </a:lnTo>
                    <a:lnTo>
                      <a:pt x="310" y="226"/>
                    </a:lnTo>
                    <a:lnTo>
                      <a:pt x="331" y="278"/>
                    </a:lnTo>
                    <a:lnTo>
                      <a:pt x="176" y="340"/>
                    </a:lnTo>
                    <a:lnTo>
                      <a:pt x="144" y="348"/>
                    </a:lnTo>
                    <a:lnTo>
                      <a:pt x="116" y="342"/>
                    </a:lnTo>
                    <a:lnTo>
                      <a:pt x="91" y="325"/>
                    </a:lnTo>
                    <a:lnTo>
                      <a:pt x="75" y="296"/>
                    </a:lnTo>
                    <a:lnTo>
                      <a:pt x="67" y="264"/>
                    </a:lnTo>
                    <a:lnTo>
                      <a:pt x="73" y="236"/>
                    </a:lnTo>
                    <a:lnTo>
                      <a:pt x="89" y="213"/>
                    </a:lnTo>
                    <a:lnTo>
                      <a:pt x="119" y="195"/>
                    </a:lnTo>
                    <a:lnTo>
                      <a:pt x="273" y="135"/>
                    </a:lnTo>
                    <a:close/>
                    <a:moveTo>
                      <a:pt x="342" y="306"/>
                    </a:moveTo>
                    <a:lnTo>
                      <a:pt x="374" y="386"/>
                    </a:lnTo>
                    <a:lnTo>
                      <a:pt x="380" y="413"/>
                    </a:lnTo>
                    <a:lnTo>
                      <a:pt x="377" y="436"/>
                    </a:lnTo>
                    <a:lnTo>
                      <a:pt x="365" y="456"/>
                    </a:lnTo>
                    <a:lnTo>
                      <a:pt x="344" y="469"/>
                    </a:lnTo>
                    <a:lnTo>
                      <a:pt x="323" y="474"/>
                    </a:lnTo>
                    <a:lnTo>
                      <a:pt x="303" y="471"/>
                    </a:lnTo>
                    <a:lnTo>
                      <a:pt x="283" y="461"/>
                    </a:lnTo>
                    <a:lnTo>
                      <a:pt x="265" y="445"/>
                    </a:lnTo>
                    <a:lnTo>
                      <a:pt x="262" y="474"/>
                    </a:lnTo>
                    <a:lnTo>
                      <a:pt x="241" y="497"/>
                    </a:lnTo>
                    <a:lnTo>
                      <a:pt x="176" y="541"/>
                    </a:lnTo>
                    <a:lnTo>
                      <a:pt x="153" y="484"/>
                    </a:lnTo>
                    <a:lnTo>
                      <a:pt x="212" y="450"/>
                    </a:lnTo>
                    <a:lnTo>
                      <a:pt x="225" y="443"/>
                    </a:lnTo>
                    <a:lnTo>
                      <a:pt x="233" y="434"/>
                    </a:lnTo>
                    <a:lnTo>
                      <a:pt x="235" y="425"/>
                    </a:lnTo>
                    <a:lnTo>
                      <a:pt x="233" y="415"/>
                    </a:lnTo>
                    <a:lnTo>
                      <a:pt x="231" y="411"/>
                    </a:lnTo>
                    <a:lnTo>
                      <a:pt x="139" y="447"/>
                    </a:lnTo>
                    <a:lnTo>
                      <a:pt x="118" y="395"/>
                    </a:lnTo>
                    <a:lnTo>
                      <a:pt x="342" y="306"/>
                    </a:lnTo>
                    <a:close/>
                    <a:moveTo>
                      <a:pt x="319" y="375"/>
                    </a:moveTo>
                    <a:lnTo>
                      <a:pt x="271" y="394"/>
                    </a:lnTo>
                    <a:lnTo>
                      <a:pt x="276" y="406"/>
                    </a:lnTo>
                    <a:lnTo>
                      <a:pt x="282" y="416"/>
                    </a:lnTo>
                    <a:lnTo>
                      <a:pt x="290" y="422"/>
                    </a:lnTo>
                    <a:lnTo>
                      <a:pt x="300" y="423"/>
                    </a:lnTo>
                    <a:lnTo>
                      <a:pt x="311" y="421"/>
                    </a:lnTo>
                    <a:lnTo>
                      <a:pt x="321" y="415"/>
                    </a:lnTo>
                    <a:lnTo>
                      <a:pt x="325" y="408"/>
                    </a:lnTo>
                    <a:lnTo>
                      <a:pt x="328" y="400"/>
                    </a:lnTo>
                    <a:lnTo>
                      <a:pt x="324" y="390"/>
                    </a:lnTo>
                    <a:lnTo>
                      <a:pt x="319" y="375"/>
                    </a:lnTo>
                    <a:close/>
                    <a:moveTo>
                      <a:pt x="407" y="469"/>
                    </a:moveTo>
                    <a:lnTo>
                      <a:pt x="428" y="521"/>
                    </a:lnTo>
                    <a:lnTo>
                      <a:pt x="279" y="581"/>
                    </a:lnTo>
                    <a:lnTo>
                      <a:pt x="265" y="587"/>
                    </a:lnTo>
                    <a:lnTo>
                      <a:pt x="255" y="596"/>
                    </a:lnTo>
                    <a:lnTo>
                      <a:pt x="250" y="605"/>
                    </a:lnTo>
                    <a:lnTo>
                      <a:pt x="251" y="614"/>
                    </a:lnTo>
                    <a:lnTo>
                      <a:pt x="258" y="623"/>
                    </a:lnTo>
                    <a:lnTo>
                      <a:pt x="266" y="626"/>
                    </a:lnTo>
                    <a:lnTo>
                      <a:pt x="278" y="626"/>
                    </a:lnTo>
                    <a:lnTo>
                      <a:pt x="292" y="621"/>
                    </a:lnTo>
                    <a:lnTo>
                      <a:pt x="443" y="561"/>
                    </a:lnTo>
                    <a:lnTo>
                      <a:pt x="464" y="614"/>
                    </a:lnTo>
                    <a:lnTo>
                      <a:pt x="310" y="674"/>
                    </a:lnTo>
                    <a:lnTo>
                      <a:pt x="278" y="682"/>
                    </a:lnTo>
                    <a:lnTo>
                      <a:pt x="249" y="677"/>
                    </a:lnTo>
                    <a:lnTo>
                      <a:pt x="225" y="660"/>
                    </a:lnTo>
                    <a:lnTo>
                      <a:pt x="208" y="630"/>
                    </a:lnTo>
                    <a:lnTo>
                      <a:pt x="201" y="599"/>
                    </a:lnTo>
                    <a:lnTo>
                      <a:pt x="206" y="571"/>
                    </a:lnTo>
                    <a:lnTo>
                      <a:pt x="223" y="548"/>
                    </a:lnTo>
                    <a:lnTo>
                      <a:pt x="252" y="531"/>
                    </a:lnTo>
                    <a:lnTo>
                      <a:pt x="407" y="469"/>
                    </a:lnTo>
                    <a:close/>
                    <a:moveTo>
                      <a:pt x="477" y="644"/>
                    </a:moveTo>
                    <a:lnTo>
                      <a:pt x="497" y="695"/>
                    </a:lnTo>
                    <a:lnTo>
                      <a:pt x="273" y="785"/>
                    </a:lnTo>
                    <a:lnTo>
                      <a:pt x="252" y="733"/>
                    </a:lnTo>
                    <a:lnTo>
                      <a:pt x="477" y="644"/>
                    </a:lnTo>
                    <a:close/>
                    <a:moveTo>
                      <a:pt x="255" y="809"/>
                    </a:moveTo>
                    <a:lnTo>
                      <a:pt x="329" y="995"/>
                    </a:lnTo>
                    <a:lnTo>
                      <a:pt x="312" y="1001"/>
                    </a:lnTo>
                    <a:lnTo>
                      <a:pt x="238" y="816"/>
                    </a:lnTo>
                    <a:lnTo>
                      <a:pt x="255" y="809"/>
                    </a:lnTo>
                    <a:close/>
                    <a:moveTo>
                      <a:pt x="582" y="910"/>
                    </a:moveTo>
                    <a:lnTo>
                      <a:pt x="608" y="975"/>
                    </a:lnTo>
                    <a:lnTo>
                      <a:pt x="616" y="1003"/>
                    </a:lnTo>
                    <a:lnTo>
                      <a:pt x="613" y="1029"/>
                    </a:lnTo>
                    <a:lnTo>
                      <a:pt x="603" y="1052"/>
                    </a:lnTo>
                    <a:lnTo>
                      <a:pt x="586" y="1072"/>
                    </a:lnTo>
                    <a:lnTo>
                      <a:pt x="562" y="1090"/>
                    </a:lnTo>
                    <a:lnTo>
                      <a:pt x="533" y="1103"/>
                    </a:lnTo>
                    <a:lnTo>
                      <a:pt x="484" y="1116"/>
                    </a:lnTo>
                    <a:lnTo>
                      <a:pt x="440" y="1113"/>
                    </a:lnTo>
                    <a:lnTo>
                      <a:pt x="406" y="1093"/>
                    </a:lnTo>
                    <a:lnTo>
                      <a:pt x="382" y="1056"/>
                    </a:lnTo>
                    <a:lnTo>
                      <a:pt x="358" y="999"/>
                    </a:lnTo>
                    <a:lnTo>
                      <a:pt x="582" y="910"/>
                    </a:lnTo>
                    <a:close/>
                    <a:moveTo>
                      <a:pt x="559" y="979"/>
                    </a:moveTo>
                    <a:lnTo>
                      <a:pt x="424" y="1033"/>
                    </a:lnTo>
                    <a:lnTo>
                      <a:pt x="425" y="1037"/>
                    </a:lnTo>
                    <a:lnTo>
                      <a:pt x="456" y="1060"/>
                    </a:lnTo>
                    <a:lnTo>
                      <a:pt x="514" y="1049"/>
                    </a:lnTo>
                    <a:lnTo>
                      <a:pt x="539" y="1035"/>
                    </a:lnTo>
                    <a:lnTo>
                      <a:pt x="556" y="1021"/>
                    </a:lnTo>
                    <a:lnTo>
                      <a:pt x="565" y="1005"/>
                    </a:lnTo>
                    <a:lnTo>
                      <a:pt x="563" y="986"/>
                    </a:lnTo>
                    <a:lnTo>
                      <a:pt x="559" y="979"/>
                    </a:lnTo>
                    <a:close/>
                    <a:moveTo>
                      <a:pt x="683" y="1152"/>
                    </a:moveTo>
                    <a:lnTo>
                      <a:pt x="691" y="1192"/>
                    </a:lnTo>
                    <a:lnTo>
                      <a:pt x="679" y="1229"/>
                    </a:lnTo>
                    <a:lnTo>
                      <a:pt x="649" y="1261"/>
                    </a:lnTo>
                    <a:lnTo>
                      <a:pt x="603" y="1286"/>
                    </a:lnTo>
                    <a:lnTo>
                      <a:pt x="554" y="1299"/>
                    </a:lnTo>
                    <a:lnTo>
                      <a:pt x="510" y="1296"/>
                    </a:lnTo>
                    <a:lnTo>
                      <a:pt x="475" y="1278"/>
                    </a:lnTo>
                    <a:lnTo>
                      <a:pt x="453" y="1247"/>
                    </a:lnTo>
                    <a:lnTo>
                      <a:pt x="448" y="1210"/>
                    </a:lnTo>
                    <a:lnTo>
                      <a:pt x="462" y="1175"/>
                    </a:lnTo>
                    <a:lnTo>
                      <a:pt x="493" y="1144"/>
                    </a:lnTo>
                    <a:lnTo>
                      <a:pt x="536" y="1120"/>
                    </a:lnTo>
                    <a:lnTo>
                      <a:pt x="569" y="1109"/>
                    </a:lnTo>
                    <a:lnTo>
                      <a:pt x="601" y="1106"/>
                    </a:lnTo>
                    <a:lnTo>
                      <a:pt x="630" y="1109"/>
                    </a:lnTo>
                    <a:lnTo>
                      <a:pt x="654" y="1119"/>
                    </a:lnTo>
                    <a:lnTo>
                      <a:pt x="672" y="1134"/>
                    </a:lnTo>
                    <a:lnTo>
                      <a:pt x="683" y="1152"/>
                    </a:lnTo>
                    <a:close/>
                    <a:moveTo>
                      <a:pt x="639" y="1177"/>
                    </a:moveTo>
                    <a:lnTo>
                      <a:pt x="629" y="1165"/>
                    </a:lnTo>
                    <a:lnTo>
                      <a:pt x="611" y="1160"/>
                    </a:lnTo>
                    <a:lnTo>
                      <a:pt x="587" y="1162"/>
                    </a:lnTo>
                    <a:lnTo>
                      <a:pt x="558" y="1171"/>
                    </a:lnTo>
                    <a:lnTo>
                      <a:pt x="531" y="1186"/>
                    </a:lnTo>
                    <a:lnTo>
                      <a:pt x="511" y="1200"/>
                    </a:lnTo>
                    <a:lnTo>
                      <a:pt x="501" y="1214"/>
                    </a:lnTo>
                    <a:lnTo>
                      <a:pt x="502" y="1230"/>
                    </a:lnTo>
                    <a:lnTo>
                      <a:pt x="512" y="1240"/>
                    </a:lnTo>
                    <a:lnTo>
                      <a:pt x="530" y="1244"/>
                    </a:lnTo>
                    <a:lnTo>
                      <a:pt x="554" y="1242"/>
                    </a:lnTo>
                    <a:lnTo>
                      <a:pt x="582" y="1233"/>
                    </a:lnTo>
                    <a:lnTo>
                      <a:pt x="611" y="1220"/>
                    </a:lnTo>
                    <a:lnTo>
                      <a:pt x="629" y="1204"/>
                    </a:lnTo>
                    <a:lnTo>
                      <a:pt x="639" y="1190"/>
                    </a:lnTo>
                    <a:lnTo>
                      <a:pt x="639" y="1177"/>
                    </a:lnTo>
                    <a:close/>
                    <a:moveTo>
                      <a:pt x="469" y="1346"/>
                    </a:moveTo>
                    <a:lnTo>
                      <a:pt x="543" y="1531"/>
                    </a:lnTo>
                    <a:lnTo>
                      <a:pt x="526" y="1538"/>
                    </a:lnTo>
                    <a:lnTo>
                      <a:pt x="452" y="1352"/>
                    </a:lnTo>
                    <a:lnTo>
                      <a:pt x="469" y="1346"/>
                    </a:lnTo>
                    <a:close/>
                    <a:moveTo>
                      <a:pt x="796" y="1445"/>
                    </a:moveTo>
                    <a:lnTo>
                      <a:pt x="828" y="1524"/>
                    </a:lnTo>
                    <a:lnTo>
                      <a:pt x="834" y="1553"/>
                    </a:lnTo>
                    <a:lnTo>
                      <a:pt x="830" y="1579"/>
                    </a:lnTo>
                    <a:lnTo>
                      <a:pt x="814" y="1600"/>
                    </a:lnTo>
                    <a:lnTo>
                      <a:pt x="789" y="1614"/>
                    </a:lnTo>
                    <a:lnTo>
                      <a:pt x="772" y="1619"/>
                    </a:lnTo>
                    <a:lnTo>
                      <a:pt x="756" y="1622"/>
                    </a:lnTo>
                    <a:lnTo>
                      <a:pt x="737" y="1618"/>
                    </a:lnTo>
                    <a:lnTo>
                      <a:pt x="718" y="1608"/>
                    </a:lnTo>
                    <a:lnTo>
                      <a:pt x="702" y="1592"/>
                    </a:lnTo>
                    <a:lnTo>
                      <a:pt x="688" y="1569"/>
                    </a:lnTo>
                    <a:lnTo>
                      <a:pt x="682" y="1551"/>
                    </a:lnTo>
                    <a:lnTo>
                      <a:pt x="592" y="1586"/>
                    </a:lnTo>
                    <a:lnTo>
                      <a:pt x="571" y="1533"/>
                    </a:lnTo>
                    <a:lnTo>
                      <a:pt x="796" y="1445"/>
                    </a:lnTo>
                    <a:close/>
                    <a:moveTo>
                      <a:pt x="773" y="1515"/>
                    </a:moveTo>
                    <a:lnTo>
                      <a:pt x="725" y="1533"/>
                    </a:lnTo>
                    <a:lnTo>
                      <a:pt x="729" y="1544"/>
                    </a:lnTo>
                    <a:lnTo>
                      <a:pt x="736" y="1555"/>
                    </a:lnTo>
                    <a:lnTo>
                      <a:pt x="745" y="1562"/>
                    </a:lnTo>
                    <a:lnTo>
                      <a:pt x="755" y="1565"/>
                    </a:lnTo>
                    <a:lnTo>
                      <a:pt x="767" y="1563"/>
                    </a:lnTo>
                    <a:lnTo>
                      <a:pt x="776" y="1558"/>
                    </a:lnTo>
                    <a:lnTo>
                      <a:pt x="781" y="1550"/>
                    </a:lnTo>
                    <a:lnTo>
                      <a:pt x="782" y="1541"/>
                    </a:lnTo>
                    <a:lnTo>
                      <a:pt x="780" y="1530"/>
                    </a:lnTo>
                    <a:lnTo>
                      <a:pt x="773" y="1515"/>
                    </a:lnTo>
                    <a:close/>
                    <a:moveTo>
                      <a:pt x="878" y="1654"/>
                    </a:moveTo>
                    <a:lnTo>
                      <a:pt x="899" y="1706"/>
                    </a:lnTo>
                    <a:lnTo>
                      <a:pt x="699" y="1853"/>
                    </a:lnTo>
                    <a:lnTo>
                      <a:pt x="676" y="1797"/>
                    </a:lnTo>
                    <a:lnTo>
                      <a:pt x="718" y="1771"/>
                    </a:lnTo>
                    <a:lnTo>
                      <a:pt x="701" y="1729"/>
                    </a:lnTo>
                    <a:lnTo>
                      <a:pt x="653" y="1738"/>
                    </a:lnTo>
                    <a:lnTo>
                      <a:pt x="632" y="1685"/>
                    </a:lnTo>
                    <a:lnTo>
                      <a:pt x="878" y="1654"/>
                    </a:lnTo>
                    <a:close/>
                    <a:moveTo>
                      <a:pt x="828" y="1703"/>
                    </a:moveTo>
                    <a:lnTo>
                      <a:pt x="744" y="1720"/>
                    </a:lnTo>
                    <a:lnTo>
                      <a:pt x="755" y="1747"/>
                    </a:lnTo>
                    <a:lnTo>
                      <a:pt x="828" y="1703"/>
                    </a:lnTo>
                    <a:close/>
                    <a:moveTo>
                      <a:pt x="929" y="1779"/>
                    </a:moveTo>
                    <a:lnTo>
                      <a:pt x="961" y="1860"/>
                    </a:lnTo>
                    <a:lnTo>
                      <a:pt x="967" y="1885"/>
                    </a:lnTo>
                    <a:lnTo>
                      <a:pt x="964" y="1910"/>
                    </a:lnTo>
                    <a:lnTo>
                      <a:pt x="952" y="1930"/>
                    </a:lnTo>
                    <a:lnTo>
                      <a:pt x="931" y="1943"/>
                    </a:lnTo>
                    <a:lnTo>
                      <a:pt x="910" y="1947"/>
                    </a:lnTo>
                    <a:lnTo>
                      <a:pt x="889" y="1945"/>
                    </a:lnTo>
                    <a:lnTo>
                      <a:pt x="871" y="1935"/>
                    </a:lnTo>
                    <a:lnTo>
                      <a:pt x="852" y="1917"/>
                    </a:lnTo>
                    <a:lnTo>
                      <a:pt x="850" y="1947"/>
                    </a:lnTo>
                    <a:lnTo>
                      <a:pt x="829" y="1970"/>
                    </a:lnTo>
                    <a:lnTo>
                      <a:pt x="764" y="2015"/>
                    </a:lnTo>
                    <a:lnTo>
                      <a:pt x="740" y="1957"/>
                    </a:lnTo>
                    <a:lnTo>
                      <a:pt x="799" y="1924"/>
                    </a:lnTo>
                    <a:lnTo>
                      <a:pt x="812" y="1916"/>
                    </a:lnTo>
                    <a:lnTo>
                      <a:pt x="819" y="1908"/>
                    </a:lnTo>
                    <a:lnTo>
                      <a:pt x="822" y="1899"/>
                    </a:lnTo>
                    <a:lnTo>
                      <a:pt x="820" y="1889"/>
                    </a:lnTo>
                    <a:lnTo>
                      <a:pt x="818" y="1884"/>
                    </a:lnTo>
                    <a:lnTo>
                      <a:pt x="726" y="1921"/>
                    </a:lnTo>
                    <a:lnTo>
                      <a:pt x="705" y="1869"/>
                    </a:lnTo>
                    <a:lnTo>
                      <a:pt x="929" y="1779"/>
                    </a:lnTo>
                    <a:close/>
                    <a:moveTo>
                      <a:pt x="906" y="1849"/>
                    </a:moveTo>
                    <a:lnTo>
                      <a:pt x="858" y="1868"/>
                    </a:lnTo>
                    <a:lnTo>
                      <a:pt x="863" y="1880"/>
                    </a:lnTo>
                    <a:lnTo>
                      <a:pt x="868" y="1890"/>
                    </a:lnTo>
                    <a:lnTo>
                      <a:pt x="877" y="1895"/>
                    </a:lnTo>
                    <a:lnTo>
                      <a:pt x="887" y="1896"/>
                    </a:lnTo>
                    <a:lnTo>
                      <a:pt x="898" y="1894"/>
                    </a:lnTo>
                    <a:lnTo>
                      <a:pt x="907" y="1889"/>
                    </a:lnTo>
                    <a:lnTo>
                      <a:pt x="913" y="1882"/>
                    </a:lnTo>
                    <a:lnTo>
                      <a:pt x="915" y="1873"/>
                    </a:lnTo>
                    <a:lnTo>
                      <a:pt x="911" y="1862"/>
                    </a:lnTo>
                    <a:lnTo>
                      <a:pt x="906" y="1849"/>
                    </a:lnTo>
                    <a:close/>
                    <a:moveTo>
                      <a:pt x="1012" y="1989"/>
                    </a:moveTo>
                    <a:lnTo>
                      <a:pt x="1033" y="2041"/>
                    </a:lnTo>
                    <a:lnTo>
                      <a:pt x="833" y="2189"/>
                    </a:lnTo>
                    <a:lnTo>
                      <a:pt x="810" y="2132"/>
                    </a:lnTo>
                    <a:lnTo>
                      <a:pt x="852" y="2106"/>
                    </a:lnTo>
                    <a:lnTo>
                      <a:pt x="834" y="2063"/>
                    </a:lnTo>
                    <a:lnTo>
                      <a:pt x="787" y="2073"/>
                    </a:lnTo>
                    <a:lnTo>
                      <a:pt x="766" y="2020"/>
                    </a:lnTo>
                    <a:lnTo>
                      <a:pt x="1012" y="1989"/>
                    </a:lnTo>
                    <a:close/>
                    <a:moveTo>
                      <a:pt x="961" y="2038"/>
                    </a:moveTo>
                    <a:lnTo>
                      <a:pt x="877" y="2054"/>
                    </a:lnTo>
                    <a:lnTo>
                      <a:pt x="888" y="2083"/>
                    </a:lnTo>
                    <a:lnTo>
                      <a:pt x="961" y="20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3" name="Freeform 136"/>
              <p:cNvSpPr>
                <a:spLocks noEditPoints="1"/>
              </p:cNvSpPr>
              <p:nvPr/>
            </p:nvSpPr>
            <p:spPr bwMode="auto">
              <a:xfrm>
                <a:off x="4246033" y="3325812"/>
                <a:ext cx="261937" cy="176213"/>
              </a:xfrm>
              <a:custGeom>
                <a:avLst/>
                <a:gdLst>
                  <a:gd name="T0" fmla="*/ 53 w 661"/>
                  <a:gd name="T1" fmla="*/ 180 h 445"/>
                  <a:gd name="T2" fmla="*/ 133 w 661"/>
                  <a:gd name="T3" fmla="*/ 407 h 445"/>
                  <a:gd name="T4" fmla="*/ 65 w 661"/>
                  <a:gd name="T5" fmla="*/ 379 h 445"/>
                  <a:gd name="T6" fmla="*/ 18 w 661"/>
                  <a:gd name="T7" fmla="*/ 445 h 445"/>
                  <a:gd name="T8" fmla="*/ 47 w 661"/>
                  <a:gd name="T9" fmla="*/ 250 h 445"/>
                  <a:gd name="T10" fmla="*/ 89 w 661"/>
                  <a:gd name="T11" fmla="*/ 326 h 445"/>
                  <a:gd name="T12" fmla="*/ 320 w 661"/>
                  <a:gd name="T13" fmla="*/ 337 h 445"/>
                  <a:gd name="T14" fmla="*/ 286 w 661"/>
                  <a:gd name="T15" fmla="*/ 359 h 445"/>
                  <a:gd name="T16" fmla="*/ 213 w 661"/>
                  <a:gd name="T17" fmla="*/ 347 h 445"/>
                  <a:gd name="T18" fmla="*/ 163 w 661"/>
                  <a:gd name="T19" fmla="*/ 270 h 445"/>
                  <a:gd name="T20" fmla="*/ 153 w 661"/>
                  <a:gd name="T21" fmla="*/ 209 h 445"/>
                  <a:gd name="T22" fmla="*/ 168 w 661"/>
                  <a:gd name="T23" fmla="*/ 154 h 445"/>
                  <a:gd name="T24" fmla="*/ 210 w 661"/>
                  <a:gd name="T25" fmla="*/ 122 h 445"/>
                  <a:gd name="T26" fmla="*/ 248 w 661"/>
                  <a:gd name="T27" fmla="*/ 119 h 445"/>
                  <a:gd name="T28" fmla="*/ 248 w 661"/>
                  <a:gd name="T29" fmla="*/ 167 h 445"/>
                  <a:gd name="T30" fmla="*/ 218 w 661"/>
                  <a:gd name="T31" fmla="*/ 179 h 445"/>
                  <a:gd name="T32" fmla="*/ 209 w 661"/>
                  <a:gd name="T33" fmla="*/ 222 h 445"/>
                  <a:gd name="T34" fmla="*/ 229 w 661"/>
                  <a:gd name="T35" fmla="*/ 280 h 445"/>
                  <a:gd name="T36" fmla="*/ 261 w 661"/>
                  <a:gd name="T37" fmla="*/ 308 h 445"/>
                  <a:gd name="T38" fmla="*/ 292 w 661"/>
                  <a:gd name="T39" fmla="*/ 300 h 445"/>
                  <a:gd name="T40" fmla="*/ 320 w 661"/>
                  <a:gd name="T41" fmla="*/ 337 h 445"/>
                  <a:gd name="T42" fmla="*/ 327 w 661"/>
                  <a:gd name="T43" fmla="*/ 87 h 445"/>
                  <a:gd name="T44" fmla="*/ 399 w 661"/>
                  <a:gd name="T45" fmla="*/ 161 h 445"/>
                  <a:gd name="T46" fmla="*/ 422 w 661"/>
                  <a:gd name="T47" fmla="*/ 55 h 445"/>
                  <a:gd name="T48" fmla="*/ 446 w 661"/>
                  <a:gd name="T49" fmla="*/ 301 h 445"/>
                  <a:gd name="T50" fmla="*/ 371 w 661"/>
                  <a:gd name="T51" fmla="*/ 220 h 445"/>
                  <a:gd name="T52" fmla="*/ 351 w 661"/>
                  <a:gd name="T53" fmla="*/ 333 h 445"/>
                  <a:gd name="T54" fmla="*/ 455 w 661"/>
                  <a:gd name="T55" fmla="*/ 44 h 445"/>
                  <a:gd name="T56" fmla="*/ 601 w 661"/>
                  <a:gd name="T57" fmla="*/ 46 h 445"/>
                  <a:gd name="T58" fmla="*/ 538 w 661"/>
                  <a:gd name="T59" fmla="*/ 114 h 445"/>
                  <a:gd name="T60" fmla="*/ 625 w 661"/>
                  <a:gd name="T61" fmla="*/ 135 h 445"/>
                  <a:gd name="T62" fmla="*/ 570 w 661"/>
                  <a:gd name="T63" fmla="*/ 207 h 445"/>
                  <a:gd name="T64" fmla="*/ 661 w 661"/>
                  <a:gd name="T65" fmla="*/ 228 h 445"/>
                  <a:gd name="T66" fmla="*/ 455 w 661"/>
                  <a:gd name="T67" fmla="*/ 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1" h="445">
                    <a:moveTo>
                      <a:pt x="0" y="197"/>
                    </a:moveTo>
                    <a:lnTo>
                      <a:pt x="53" y="180"/>
                    </a:lnTo>
                    <a:lnTo>
                      <a:pt x="190" y="387"/>
                    </a:lnTo>
                    <a:lnTo>
                      <a:pt x="133" y="407"/>
                    </a:lnTo>
                    <a:lnTo>
                      <a:pt x="110" y="364"/>
                    </a:lnTo>
                    <a:lnTo>
                      <a:pt x="65" y="379"/>
                    </a:lnTo>
                    <a:lnTo>
                      <a:pt x="72" y="427"/>
                    </a:lnTo>
                    <a:lnTo>
                      <a:pt x="18" y="445"/>
                    </a:lnTo>
                    <a:lnTo>
                      <a:pt x="0" y="197"/>
                    </a:lnTo>
                    <a:close/>
                    <a:moveTo>
                      <a:pt x="47" y="250"/>
                    </a:moveTo>
                    <a:lnTo>
                      <a:pt x="59" y="335"/>
                    </a:lnTo>
                    <a:lnTo>
                      <a:pt x="89" y="326"/>
                    </a:lnTo>
                    <a:lnTo>
                      <a:pt x="47" y="250"/>
                    </a:lnTo>
                    <a:close/>
                    <a:moveTo>
                      <a:pt x="320" y="337"/>
                    </a:moveTo>
                    <a:lnTo>
                      <a:pt x="304" y="351"/>
                    </a:lnTo>
                    <a:lnTo>
                      <a:pt x="286" y="359"/>
                    </a:lnTo>
                    <a:lnTo>
                      <a:pt x="249" y="362"/>
                    </a:lnTo>
                    <a:lnTo>
                      <a:pt x="213" y="347"/>
                    </a:lnTo>
                    <a:lnTo>
                      <a:pt x="184" y="315"/>
                    </a:lnTo>
                    <a:lnTo>
                      <a:pt x="163" y="270"/>
                    </a:lnTo>
                    <a:lnTo>
                      <a:pt x="155" y="239"/>
                    </a:lnTo>
                    <a:lnTo>
                      <a:pt x="153" y="209"/>
                    </a:lnTo>
                    <a:lnTo>
                      <a:pt x="157" y="180"/>
                    </a:lnTo>
                    <a:lnTo>
                      <a:pt x="168" y="154"/>
                    </a:lnTo>
                    <a:lnTo>
                      <a:pt x="186" y="136"/>
                    </a:lnTo>
                    <a:lnTo>
                      <a:pt x="210" y="122"/>
                    </a:lnTo>
                    <a:lnTo>
                      <a:pt x="227" y="119"/>
                    </a:lnTo>
                    <a:lnTo>
                      <a:pt x="248" y="119"/>
                    </a:lnTo>
                    <a:lnTo>
                      <a:pt x="265" y="171"/>
                    </a:lnTo>
                    <a:lnTo>
                      <a:pt x="248" y="167"/>
                    </a:lnTo>
                    <a:lnTo>
                      <a:pt x="232" y="168"/>
                    </a:lnTo>
                    <a:lnTo>
                      <a:pt x="218" y="179"/>
                    </a:lnTo>
                    <a:lnTo>
                      <a:pt x="210" y="196"/>
                    </a:lnTo>
                    <a:lnTo>
                      <a:pt x="209" y="222"/>
                    </a:lnTo>
                    <a:lnTo>
                      <a:pt x="217" y="254"/>
                    </a:lnTo>
                    <a:lnTo>
                      <a:pt x="229" y="280"/>
                    </a:lnTo>
                    <a:lnTo>
                      <a:pt x="244" y="299"/>
                    </a:lnTo>
                    <a:lnTo>
                      <a:pt x="261" y="308"/>
                    </a:lnTo>
                    <a:lnTo>
                      <a:pt x="278" y="308"/>
                    </a:lnTo>
                    <a:lnTo>
                      <a:pt x="292" y="300"/>
                    </a:lnTo>
                    <a:lnTo>
                      <a:pt x="303" y="286"/>
                    </a:lnTo>
                    <a:lnTo>
                      <a:pt x="320" y="337"/>
                    </a:lnTo>
                    <a:close/>
                    <a:moveTo>
                      <a:pt x="274" y="105"/>
                    </a:moveTo>
                    <a:lnTo>
                      <a:pt x="327" y="87"/>
                    </a:lnTo>
                    <a:lnTo>
                      <a:pt x="357" y="175"/>
                    </a:lnTo>
                    <a:lnTo>
                      <a:pt x="399" y="161"/>
                    </a:lnTo>
                    <a:lnTo>
                      <a:pt x="369" y="73"/>
                    </a:lnTo>
                    <a:lnTo>
                      <a:pt x="422" y="55"/>
                    </a:lnTo>
                    <a:lnTo>
                      <a:pt x="499" y="284"/>
                    </a:lnTo>
                    <a:lnTo>
                      <a:pt x="446" y="301"/>
                    </a:lnTo>
                    <a:lnTo>
                      <a:pt x="413" y="205"/>
                    </a:lnTo>
                    <a:lnTo>
                      <a:pt x="371" y="220"/>
                    </a:lnTo>
                    <a:lnTo>
                      <a:pt x="403" y="316"/>
                    </a:lnTo>
                    <a:lnTo>
                      <a:pt x="351" y="333"/>
                    </a:lnTo>
                    <a:lnTo>
                      <a:pt x="274" y="105"/>
                    </a:lnTo>
                    <a:close/>
                    <a:moveTo>
                      <a:pt x="455" y="44"/>
                    </a:moveTo>
                    <a:lnTo>
                      <a:pt x="585" y="0"/>
                    </a:lnTo>
                    <a:lnTo>
                      <a:pt x="601" y="46"/>
                    </a:lnTo>
                    <a:lnTo>
                      <a:pt x="523" y="72"/>
                    </a:lnTo>
                    <a:lnTo>
                      <a:pt x="538" y="114"/>
                    </a:lnTo>
                    <a:lnTo>
                      <a:pt x="610" y="89"/>
                    </a:lnTo>
                    <a:lnTo>
                      <a:pt x="625" y="135"/>
                    </a:lnTo>
                    <a:lnTo>
                      <a:pt x="553" y="159"/>
                    </a:lnTo>
                    <a:lnTo>
                      <a:pt x="570" y="207"/>
                    </a:lnTo>
                    <a:lnTo>
                      <a:pt x="646" y="182"/>
                    </a:lnTo>
                    <a:lnTo>
                      <a:pt x="661" y="228"/>
                    </a:lnTo>
                    <a:lnTo>
                      <a:pt x="532" y="273"/>
                    </a:lnTo>
                    <a:lnTo>
                      <a:pt x="455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4" name="Freeform 137"/>
              <p:cNvSpPr>
                <a:spLocks noEditPoints="1"/>
              </p:cNvSpPr>
              <p:nvPr/>
            </p:nvSpPr>
            <p:spPr bwMode="auto">
              <a:xfrm>
                <a:off x="2419350" y="5549371"/>
                <a:ext cx="188912" cy="379413"/>
              </a:xfrm>
              <a:custGeom>
                <a:avLst/>
                <a:gdLst>
                  <a:gd name="T0" fmla="*/ 16 w 479"/>
                  <a:gd name="T1" fmla="*/ 776 h 955"/>
                  <a:gd name="T2" fmla="*/ 248 w 479"/>
                  <a:gd name="T3" fmla="*/ 838 h 955"/>
                  <a:gd name="T4" fmla="*/ 187 w 479"/>
                  <a:gd name="T5" fmla="*/ 878 h 955"/>
                  <a:gd name="T6" fmla="*/ 216 w 479"/>
                  <a:gd name="T7" fmla="*/ 955 h 955"/>
                  <a:gd name="T8" fmla="*/ 71 w 479"/>
                  <a:gd name="T9" fmla="*/ 822 h 955"/>
                  <a:gd name="T10" fmla="*/ 156 w 479"/>
                  <a:gd name="T11" fmla="*/ 830 h 955"/>
                  <a:gd name="T12" fmla="*/ 37 w 479"/>
                  <a:gd name="T13" fmla="*/ 700 h 955"/>
                  <a:gd name="T14" fmla="*/ 72 w 479"/>
                  <a:gd name="T15" fmla="*/ 590 h 955"/>
                  <a:gd name="T16" fmla="*/ 115 w 479"/>
                  <a:gd name="T17" fmla="*/ 564 h 955"/>
                  <a:gd name="T18" fmla="*/ 160 w 479"/>
                  <a:gd name="T19" fmla="*/ 574 h 955"/>
                  <a:gd name="T20" fmla="*/ 189 w 479"/>
                  <a:gd name="T21" fmla="*/ 596 h 955"/>
                  <a:gd name="T22" fmla="*/ 201 w 479"/>
                  <a:gd name="T23" fmla="*/ 639 h 955"/>
                  <a:gd name="T24" fmla="*/ 191 w 479"/>
                  <a:gd name="T25" fmla="*/ 685 h 955"/>
                  <a:gd name="T26" fmla="*/ 269 w 479"/>
                  <a:gd name="T27" fmla="*/ 764 h 955"/>
                  <a:gd name="T28" fmla="*/ 96 w 479"/>
                  <a:gd name="T29" fmla="*/ 658 h 955"/>
                  <a:gd name="T30" fmla="*/ 149 w 479"/>
                  <a:gd name="T31" fmla="*/ 659 h 955"/>
                  <a:gd name="T32" fmla="*/ 148 w 479"/>
                  <a:gd name="T33" fmla="*/ 636 h 955"/>
                  <a:gd name="T34" fmla="*/ 132 w 479"/>
                  <a:gd name="T35" fmla="*/ 623 h 955"/>
                  <a:gd name="T36" fmla="*/ 112 w 479"/>
                  <a:gd name="T37" fmla="*/ 624 h 955"/>
                  <a:gd name="T38" fmla="*/ 101 w 479"/>
                  <a:gd name="T39" fmla="*/ 641 h 955"/>
                  <a:gd name="T40" fmla="*/ 84 w 479"/>
                  <a:gd name="T41" fmla="*/ 527 h 955"/>
                  <a:gd name="T42" fmla="*/ 331 w 479"/>
                  <a:gd name="T43" fmla="*/ 537 h 955"/>
                  <a:gd name="T44" fmla="*/ 84 w 479"/>
                  <a:gd name="T45" fmla="*/ 527 h 955"/>
                  <a:gd name="T46" fmla="*/ 136 w 479"/>
                  <a:gd name="T47" fmla="*/ 340 h 955"/>
                  <a:gd name="T48" fmla="*/ 369 w 479"/>
                  <a:gd name="T49" fmla="*/ 402 h 955"/>
                  <a:gd name="T50" fmla="*/ 308 w 479"/>
                  <a:gd name="T51" fmla="*/ 442 h 955"/>
                  <a:gd name="T52" fmla="*/ 337 w 479"/>
                  <a:gd name="T53" fmla="*/ 519 h 955"/>
                  <a:gd name="T54" fmla="*/ 192 w 479"/>
                  <a:gd name="T55" fmla="*/ 386 h 955"/>
                  <a:gd name="T56" fmla="*/ 277 w 479"/>
                  <a:gd name="T57" fmla="*/ 394 h 955"/>
                  <a:gd name="T58" fmla="*/ 158 w 479"/>
                  <a:gd name="T59" fmla="*/ 263 h 955"/>
                  <a:gd name="T60" fmla="*/ 256 w 479"/>
                  <a:gd name="T61" fmla="*/ 232 h 955"/>
                  <a:gd name="T62" fmla="*/ 199 w 479"/>
                  <a:gd name="T63" fmla="*/ 115 h 955"/>
                  <a:gd name="T64" fmla="*/ 433 w 479"/>
                  <a:gd name="T65" fmla="*/ 172 h 955"/>
                  <a:gd name="T66" fmla="*/ 317 w 479"/>
                  <a:gd name="T67" fmla="*/ 233 h 955"/>
                  <a:gd name="T68" fmla="*/ 404 w 479"/>
                  <a:gd name="T69" fmla="*/ 274 h 955"/>
                  <a:gd name="T70" fmla="*/ 158 w 479"/>
                  <a:gd name="T71" fmla="*/ 263 h 955"/>
                  <a:gd name="T72" fmla="*/ 231 w 479"/>
                  <a:gd name="T73" fmla="*/ 0 h 955"/>
                  <a:gd name="T74" fmla="*/ 464 w 479"/>
                  <a:gd name="T75" fmla="*/ 62 h 955"/>
                  <a:gd name="T76" fmla="*/ 403 w 479"/>
                  <a:gd name="T77" fmla="*/ 102 h 955"/>
                  <a:gd name="T78" fmla="*/ 431 w 479"/>
                  <a:gd name="T79" fmla="*/ 178 h 955"/>
                  <a:gd name="T80" fmla="*/ 286 w 479"/>
                  <a:gd name="T81" fmla="*/ 46 h 955"/>
                  <a:gd name="T82" fmla="*/ 371 w 479"/>
                  <a:gd name="T83" fmla="*/ 53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9" h="955">
                    <a:moveTo>
                      <a:pt x="0" y="830"/>
                    </a:moveTo>
                    <a:lnTo>
                      <a:pt x="16" y="776"/>
                    </a:lnTo>
                    <a:lnTo>
                      <a:pt x="264" y="780"/>
                    </a:lnTo>
                    <a:lnTo>
                      <a:pt x="248" y="838"/>
                    </a:lnTo>
                    <a:lnTo>
                      <a:pt x="199" y="834"/>
                    </a:lnTo>
                    <a:lnTo>
                      <a:pt x="187" y="878"/>
                    </a:lnTo>
                    <a:lnTo>
                      <a:pt x="231" y="900"/>
                    </a:lnTo>
                    <a:lnTo>
                      <a:pt x="216" y="955"/>
                    </a:lnTo>
                    <a:lnTo>
                      <a:pt x="0" y="830"/>
                    </a:lnTo>
                    <a:close/>
                    <a:moveTo>
                      <a:pt x="71" y="822"/>
                    </a:moveTo>
                    <a:lnTo>
                      <a:pt x="148" y="859"/>
                    </a:lnTo>
                    <a:lnTo>
                      <a:pt x="156" y="830"/>
                    </a:lnTo>
                    <a:lnTo>
                      <a:pt x="71" y="822"/>
                    </a:lnTo>
                    <a:close/>
                    <a:moveTo>
                      <a:pt x="37" y="700"/>
                    </a:moveTo>
                    <a:lnTo>
                      <a:pt x="60" y="617"/>
                    </a:lnTo>
                    <a:lnTo>
                      <a:pt x="72" y="590"/>
                    </a:lnTo>
                    <a:lnTo>
                      <a:pt x="91" y="572"/>
                    </a:lnTo>
                    <a:lnTo>
                      <a:pt x="115" y="564"/>
                    </a:lnTo>
                    <a:lnTo>
                      <a:pt x="144" y="568"/>
                    </a:lnTo>
                    <a:lnTo>
                      <a:pt x="160" y="574"/>
                    </a:lnTo>
                    <a:lnTo>
                      <a:pt x="176" y="583"/>
                    </a:lnTo>
                    <a:lnTo>
                      <a:pt x="189" y="596"/>
                    </a:lnTo>
                    <a:lnTo>
                      <a:pt x="198" y="615"/>
                    </a:lnTo>
                    <a:lnTo>
                      <a:pt x="201" y="639"/>
                    </a:lnTo>
                    <a:lnTo>
                      <a:pt x="197" y="666"/>
                    </a:lnTo>
                    <a:lnTo>
                      <a:pt x="191" y="685"/>
                    </a:lnTo>
                    <a:lnTo>
                      <a:pt x="284" y="710"/>
                    </a:lnTo>
                    <a:lnTo>
                      <a:pt x="269" y="764"/>
                    </a:lnTo>
                    <a:lnTo>
                      <a:pt x="37" y="700"/>
                    </a:lnTo>
                    <a:close/>
                    <a:moveTo>
                      <a:pt x="96" y="658"/>
                    </a:moveTo>
                    <a:lnTo>
                      <a:pt x="146" y="671"/>
                    </a:lnTo>
                    <a:lnTo>
                      <a:pt x="149" y="659"/>
                    </a:lnTo>
                    <a:lnTo>
                      <a:pt x="152" y="647"/>
                    </a:lnTo>
                    <a:lnTo>
                      <a:pt x="148" y="636"/>
                    </a:lnTo>
                    <a:lnTo>
                      <a:pt x="142" y="628"/>
                    </a:lnTo>
                    <a:lnTo>
                      <a:pt x="132" y="623"/>
                    </a:lnTo>
                    <a:lnTo>
                      <a:pt x="121" y="622"/>
                    </a:lnTo>
                    <a:lnTo>
                      <a:pt x="112" y="624"/>
                    </a:lnTo>
                    <a:lnTo>
                      <a:pt x="105" y="631"/>
                    </a:lnTo>
                    <a:lnTo>
                      <a:pt x="101" y="641"/>
                    </a:lnTo>
                    <a:lnTo>
                      <a:pt x="96" y="658"/>
                    </a:lnTo>
                    <a:close/>
                    <a:moveTo>
                      <a:pt x="84" y="527"/>
                    </a:moveTo>
                    <a:lnTo>
                      <a:pt x="100" y="473"/>
                    </a:lnTo>
                    <a:lnTo>
                      <a:pt x="331" y="537"/>
                    </a:lnTo>
                    <a:lnTo>
                      <a:pt x="316" y="592"/>
                    </a:lnTo>
                    <a:lnTo>
                      <a:pt x="84" y="527"/>
                    </a:lnTo>
                    <a:close/>
                    <a:moveTo>
                      <a:pt x="122" y="394"/>
                    </a:moveTo>
                    <a:lnTo>
                      <a:pt x="136" y="340"/>
                    </a:lnTo>
                    <a:lnTo>
                      <a:pt x="386" y="344"/>
                    </a:lnTo>
                    <a:lnTo>
                      <a:pt x="369" y="402"/>
                    </a:lnTo>
                    <a:lnTo>
                      <a:pt x="320" y="398"/>
                    </a:lnTo>
                    <a:lnTo>
                      <a:pt x="308" y="442"/>
                    </a:lnTo>
                    <a:lnTo>
                      <a:pt x="352" y="464"/>
                    </a:lnTo>
                    <a:lnTo>
                      <a:pt x="337" y="519"/>
                    </a:lnTo>
                    <a:lnTo>
                      <a:pt x="122" y="394"/>
                    </a:lnTo>
                    <a:close/>
                    <a:moveTo>
                      <a:pt x="192" y="386"/>
                    </a:moveTo>
                    <a:lnTo>
                      <a:pt x="269" y="423"/>
                    </a:lnTo>
                    <a:lnTo>
                      <a:pt x="277" y="394"/>
                    </a:lnTo>
                    <a:lnTo>
                      <a:pt x="192" y="386"/>
                    </a:lnTo>
                    <a:close/>
                    <a:moveTo>
                      <a:pt x="158" y="263"/>
                    </a:moveTo>
                    <a:lnTo>
                      <a:pt x="173" y="209"/>
                    </a:lnTo>
                    <a:lnTo>
                      <a:pt x="256" y="232"/>
                    </a:lnTo>
                    <a:lnTo>
                      <a:pt x="185" y="168"/>
                    </a:lnTo>
                    <a:lnTo>
                      <a:pt x="199" y="115"/>
                    </a:lnTo>
                    <a:lnTo>
                      <a:pt x="265" y="182"/>
                    </a:lnTo>
                    <a:lnTo>
                      <a:pt x="433" y="172"/>
                    </a:lnTo>
                    <a:lnTo>
                      <a:pt x="416" y="233"/>
                    </a:lnTo>
                    <a:lnTo>
                      <a:pt x="317" y="233"/>
                    </a:lnTo>
                    <a:lnTo>
                      <a:pt x="338" y="255"/>
                    </a:lnTo>
                    <a:lnTo>
                      <a:pt x="404" y="274"/>
                    </a:lnTo>
                    <a:lnTo>
                      <a:pt x="390" y="328"/>
                    </a:lnTo>
                    <a:lnTo>
                      <a:pt x="158" y="263"/>
                    </a:lnTo>
                    <a:close/>
                    <a:moveTo>
                      <a:pt x="216" y="53"/>
                    </a:moveTo>
                    <a:lnTo>
                      <a:pt x="231" y="0"/>
                    </a:lnTo>
                    <a:lnTo>
                      <a:pt x="479" y="4"/>
                    </a:lnTo>
                    <a:lnTo>
                      <a:pt x="464" y="62"/>
                    </a:lnTo>
                    <a:lnTo>
                      <a:pt x="415" y="58"/>
                    </a:lnTo>
                    <a:lnTo>
                      <a:pt x="403" y="102"/>
                    </a:lnTo>
                    <a:lnTo>
                      <a:pt x="446" y="123"/>
                    </a:lnTo>
                    <a:lnTo>
                      <a:pt x="431" y="178"/>
                    </a:lnTo>
                    <a:lnTo>
                      <a:pt x="216" y="53"/>
                    </a:lnTo>
                    <a:close/>
                    <a:moveTo>
                      <a:pt x="286" y="46"/>
                    </a:moveTo>
                    <a:lnTo>
                      <a:pt x="363" y="83"/>
                    </a:lnTo>
                    <a:lnTo>
                      <a:pt x="371" y="53"/>
                    </a:lnTo>
                    <a:lnTo>
                      <a:pt x="286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5" name="Freeform 138"/>
              <p:cNvSpPr>
                <a:spLocks noEditPoints="1"/>
              </p:cNvSpPr>
              <p:nvPr/>
            </p:nvSpPr>
            <p:spPr bwMode="auto">
              <a:xfrm>
                <a:off x="889530" y="5419724"/>
                <a:ext cx="568325" cy="320676"/>
              </a:xfrm>
              <a:custGeom>
                <a:avLst/>
                <a:gdLst>
                  <a:gd name="T0" fmla="*/ 87 w 1432"/>
                  <a:gd name="T1" fmla="*/ 645 h 808"/>
                  <a:gd name="T2" fmla="*/ 131 w 1432"/>
                  <a:gd name="T3" fmla="*/ 619 h 808"/>
                  <a:gd name="T4" fmla="*/ 125 w 1432"/>
                  <a:gd name="T5" fmla="*/ 691 h 808"/>
                  <a:gd name="T6" fmla="*/ 100 w 1432"/>
                  <a:gd name="T7" fmla="*/ 808 h 808"/>
                  <a:gd name="T8" fmla="*/ 247 w 1432"/>
                  <a:gd name="T9" fmla="*/ 475 h 808"/>
                  <a:gd name="T10" fmla="*/ 323 w 1432"/>
                  <a:gd name="T11" fmla="*/ 653 h 808"/>
                  <a:gd name="T12" fmla="*/ 241 w 1432"/>
                  <a:gd name="T13" fmla="*/ 743 h 808"/>
                  <a:gd name="T14" fmla="*/ 270 w 1432"/>
                  <a:gd name="T15" fmla="*/ 630 h 808"/>
                  <a:gd name="T16" fmla="*/ 321 w 1432"/>
                  <a:gd name="T17" fmla="*/ 441 h 808"/>
                  <a:gd name="T18" fmla="*/ 438 w 1432"/>
                  <a:gd name="T19" fmla="*/ 387 h 808"/>
                  <a:gd name="T20" fmla="*/ 545 w 1432"/>
                  <a:gd name="T21" fmla="*/ 602 h 808"/>
                  <a:gd name="T22" fmla="*/ 481 w 1432"/>
                  <a:gd name="T23" fmla="*/ 456 h 808"/>
                  <a:gd name="T24" fmla="*/ 485 w 1432"/>
                  <a:gd name="T25" fmla="*/ 508 h 808"/>
                  <a:gd name="T26" fmla="*/ 421 w 1432"/>
                  <a:gd name="T27" fmla="*/ 507 h 808"/>
                  <a:gd name="T28" fmla="*/ 418 w 1432"/>
                  <a:gd name="T29" fmla="*/ 523 h 808"/>
                  <a:gd name="T30" fmla="*/ 423 w 1432"/>
                  <a:gd name="T31" fmla="*/ 659 h 808"/>
                  <a:gd name="T32" fmla="*/ 618 w 1432"/>
                  <a:gd name="T33" fmla="*/ 303 h 808"/>
                  <a:gd name="T34" fmla="*/ 693 w 1432"/>
                  <a:gd name="T35" fmla="*/ 481 h 808"/>
                  <a:gd name="T36" fmla="*/ 612 w 1432"/>
                  <a:gd name="T37" fmla="*/ 571 h 808"/>
                  <a:gd name="T38" fmla="*/ 641 w 1432"/>
                  <a:gd name="T39" fmla="*/ 457 h 808"/>
                  <a:gd name="T40" fmla="*/ 680 w 1432"/>
                  <a:gd name="T41" fmla="*/ 274 h 808"/>
                  <a:gd name="T42" fmla="*/ 775 w 1432"/>
                  <a:gd name="T43" fmla="*/ 231 h 808"/>
                  <a:gd name="T44" fmla="*/ 882 w 1432"/>
                  <a:gd name="T45" fmla="*/ 446 h 808"/>
                  <a:gd name="T46" fmla="*/ 680 w 1432"/>
                  <a:gd name="T47" fmla="*/ 274 h 808"/>
                  <a:gd name="T48" fmla="*/ 968 w 1432"/>
                  <a:gd name="T49" fmla="*/ 317 h 808"/>
                  <a:gd name="T50" fmla="*/ 993 w 1432"/>
                  <a:gd name="T51" fmla="*/ 345 h 808"/>
                  <a:gd name="T52" fmla="*/ 1014 w 1432"/>
                  <a:gd name="T53" fmla="*/ 328 h 808"/>
                  <a:gd name="T54" fmla="*/ 939 w 1432"/>
                  <a:gd name="T55" fmla="*/ 155 h 808"/>
                  <a:gd name="T56" fmla="*/ 1070 w 1432"/>
                  <a:gd name="T57" fmla="*/ 314 h 808"/>
                  <a:gd name="T58" fmla="*/ 1022 w 1432"/>
                  <a:gd name="T59" fmla="*/ 386 h 808"/>
                  <a:gd name="T60" fmla="*/ 938 w 1432"/>
                  <a:gd name="T61" fmla="*/ 376 h 808"/>
                  <a:gd name="T62" fmla="*/ 1018 w 1432"/>
                  <a:gd name="T63" fmla="*/ 119 h 808"/>
                  <a:gd name="T64" fmla="*/ 1146 w 1432"/>
                  <a:gd name="T65" fmla="*/ 76 h 808"/>
                  <a:gd name="T66" fmla="*/ 1187 w 1432"/>
                  <a:gd name="T67" fmla="*/ 128 h 808"/>
                  <a:gd name="T68" fmla="*/ 1160 w 1432"/>
                  <a:gd name="T69" fmla="*/ 188 h 808"/>
                  <a:gd name="T70" fmla="*/ 1262 w 1432"/>
                  <a:gd name="T71" fmla="*/ 271 h 808"/>
                  <a:gd name="T72" fmla="*/ 1160 w 1432"/>
                  <a:gd name="T73" fmla="*/ 228 h 808"/>
                  <a:gd name="T74" fmla="*/ 1133 w 1432"/>
                  <a:gd name="T75" fmla="*/ 221 h 808"/>
                  <a:gd name="T76" fmla="*/ 1119 w 1432"/>
                  <a:gd name="T77" fmla="*/ 337 h 808"/>
                  <a:gd name="T78" fmla="*/ 1110 w 1432"/>
                  <a:gd name="T79" fmla="*/ 184 h 808"/>
                  <a:gd name="T80" fmla="*/ 1136 w 1432"/>
                  <a:gd name="T81" fmla="*/ 164 h 808"/>
                  <a:gd name="T82" fmla="*/ 1128 w 1432"/>
                  <a:gd name="T83" fmla="*/ 134 h 808"/>
                  <a:gd name="T84" fmla="*/ 1102 w 1432"/>
                  <a:gd name="T85" fmla="*/ 131 h 808"/>
                  <a:gd name="T86" fmla="*/ 1273 w 1432"/>
                  <a:gd name="T87" fmla="*/ 0 h 808"/>
                  <a:gd name="T88" fmla="*/ 1348 w 1432"/>
                  <a:gd name="T89" fmla="*/ 178 h 808"/>
                  <a:gd name="T90" fmla="*/ 1266 w 1432"/>
                  <a:gd name="T91" fmla="*/ 269 h 808"/>
                  <a:gd name="T92" fmla="*/ 1296 w 1432"/>
                  <a:gd name="T93" fmla="*/ 155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2" h="808">
                    <a:moveTo>
                      <a:pt x="0" y="590"/>
                    </a:moveTo>
                    <a:lnTo>
                      <a:pt x="51" y="566"/>
                    </a:lnTo>
                    <a:lnTo>
                      <a:pt x="87" y="645"/>
                    </a:lnTo>
                    <a:lnTo>
                      <a:pt x="88" y="548"/>
                    </a:lnTo>
                    <a:lnTo>
                      <a:pt x="139" y="525"/>
                    </a:lnTo>
                    <a:lnTo>
                      <a:pt x="131" y="619"/>
                    </a:lnTo>
                    <a:lnTo>
                      <a:pt x="247" y="740"/>
                    </a:lnTo>
                    <a:lnTo>
                      <a:pt x="190" y="767"/>
                    </a:lnTo>
                    <a:lnTo>
                      <a:pt x="125" y="691"/>
                    </a:lnTo>
                    <a:lnTo>
                      <a:pt x="123" y="721"/>
                    </a:lnTo>
                    <a:lnTo>
                      <a:pt x="151" y="784"/>
                    </a:lnTo>
                    <a:lnTo>
                      <a:pt x="100" y="808"/>
                    </a:lnTo>
                    <a:lnTo>
                      <a:pt x="0" y="590"/>
                    </a:lnTo>
                    <a:close/>
                    <a:moveTo>
                      <a:pt x="196" y="498"/>
                    </a:moveTo>
                    <a:lnTo>
                      <a:pt x="247" y="475"/>
                    </a:lnTo>
                    <a:lnTo>
                      <a:pt x="406" y="667"/>
                    </a:lnTo>
                    <a:lnTo>
                      <a:pt x="351" y="693"/>
                    </a:lnTo>
                    <a:lnTo>
                      <a:pt x="323" y="653"/>
                    </a:lnTo>
                    <a:lnTo>
                      <a:pt x="281" y="672"/>
                    </a:lnTo>
                    <a:lnTo>
                      <a:pt x="294" y="719"/>
                    </a:lnTo>
                    <a:lnTo>
                      <a:pt x="241" y="743"/>
                    </a:lnTo>
                    <a:lnTo>
                      <a:pt x="196" y="498"/>
                    </a:lnTo>
                    <a:close/>
                    <a:moveTo>
                      <a:pt x="248" y="547"/>
                    </a:moveTo>
                    <a:lnTo>
                      <a:pt x="270" y="630"/>
                    </a:lnTo>
                    <a:lnTo>
                      <a:pt x="298" y="616"/>
                    </a:lnTo>
                    <a:lnTo>
                      <a:pt x="248" y="547"/>
                    </a:lnTo>
                    <a:close/>
                    <a:moveTo>
                      <a:pt x="321" y="441"/>
                    </a:moveTo>
                    <a:lnTo>
                      <a:pt x="378" y="414"/>
                    </a:lnTo>
                    <a:lnTo>
                      <a:pt x="446" y="484"/>
                    </a:lnTo>
                    <a:lnTo>
                      <a:pt x="438" y="387"/>
                    </a:lnTo>
                    <a:lnTo>
                      <a:pt x="495" y="360"/>
                    </a:lnTo>
                    <a:lnTo>
                      <a:pt x="595" y="579"/>
                    </a:lnTo>
                    <a:lnTo>
                      <a:pt x="545" y="602"/>
                    </a:lnTo>
                    <a:lnTo>
                      <a:pt x="508" y="520"/>
                    </a:lnTo>
                    <a:lnTo>
                      <a:pt x="493" y="489"/>
                    </a:lnTo>
                    <a:lnTo>
                      <a:pt x="481" y="456"/>
                    </a:lnTo>
                    <a:lnTo>
                      <a:pt x="477" y="459"/>
                    </a:lnTo>
                    <a:lnTo>
                      <a:pt x="481" y="480"/>
                    </a:lnTo>
                    <a:lnTo>
                      <a:pt x="485" y="508"/>
                    </a:lnTo>
                    <a:lnTo>
                      <a:pt x="491" y="582"/>
                    </a:lnTo>
                    <a:lnTo>
                      <a:pt x="439" y="528"/>
                    </a:lnTo>
                    <a:lnTo>
                      <a:pt x="421" y="507"/>
                    </a:lnTo>
                    <a:lnTo>
                      <a:pt x="406" y="491"/>
                    </a:lnTo>
                    <a:lnTo>
                      <a:pt x="403" y="493"/>
                    </a:lnTo>
                    <a:lnTo>
                      <a:pt x="418" y="523"/>
                    </a:lnTo>
                    <a:lnTo>
                      <a:pt x="435" y="555"/>
                    </a:lnTo>
                    <a:lnTo>
                      <a:pt x="472" y="636"/>
                    </a:lnTo>
                    <a:lnTo>
                      <a:pt x="423" y="659"/>
                    </a:lnTo>
                    <a:lnTo>
                      <a:pt x="321" y="441"/>
                    </a:lnTo>
                    <a:close/>
                    <a:moveTo>
                      <a:pt x="567" y="327"/>
                    </a:moveTo>
                    <a:lnTo>
                      <a:pt x="618" y="303"/>
                    </a:lnTo>
                    <a:lnTo>
                      <a:pt x="777" y="495"/>
                    </a:lnTo>
                    <a:lnTo>
                      <a:pt x="721" y="520"/>
                    </a:lnTo>
                    <a:lnTo>
                      <a:pt x="693" y="481"/>
                    </a:lnTo>
                    <a:lnTo>
                      <a:pt x="652" y="501"/>
                    </a:lnTo>
                    <a:lnTo>
                      <a:pt x="663" y="547"/>
                    </a:lnTo>
                    <a:lnTo>
                      <a:pt x="612" y="571"/>
                    </a:lnTo>
                    <a:lnTo>
                      <a:pt x="567" y="327"/>
                    </a:lnTo>
                    <a:close/>
                    <a:moveTo>
                      <a:pt x="619" y="375"/>
                    </a:moveTo>
                    <a:lnTo>
                      <a:pt x="641" y="457"/>
                    </a:lnTo>
                    <a:lnTo>
                      <a:pt x="669" y="445"/>
                    </a:lnTo>
                    <a:lnTo>
                      <a:pt x="619" y="375"/>
                    </a:lnTo>
                    <a:close/>
                    <a:moveTo>
                      <a:pt x="680" y="274"/>
                    </a:moveTo>
                    <a:lnTo>
                      <a:pt x="737" y="248"/>
                    </a:lnTo>
                    <a:lnTo>
                      <a:pt x="788" y="308"/>
                    </a:lnTo>
                    <a:lnTo>
                      <a:pt x="775" y="231"/>
                    </a:lnTo>
                    <a:lnTo>
                      <a:pt x="833" y="204"/>
                    </a:lnTo>
                    <a:lnTo>
                      <a:pt x="837" y="346"/>
                    </a:lnTo>
                    <a:lnTo>
                      <a:pt x="882" y="446"/>
                    </a:lnTo>
                    <a:lnTo>
                      <a:pt x="831" y="470"/>
                    </a:lnTo>
                    <a:lnTo>
                      <a:pt x="785" y="370"/>
                    </a:lnTo>
                    <a:lnTo>
                      <a:pt x="680" y="274"/>
                    </a:lnTo>
                    <a:close/>
                    <a:moveTo>
                      <a:pt x="850" y="196"/>
                    </a:moveTo>
                    <a:lnTo>
                      <a:pt x="901" y="173"/>
                    </a:lnTo>
                    <a:lnTo>
                      <a:pt x="968" y="317"/>
                    </a:lnTo>
                    <a:lnTo>
                      <a:pt x="976" y="332"/>
                    </a:lnTo>
                    <a:lnTo>
                      <a:pt x="985" y="342"/>
                    </a:lnTo>
                    <a:lnTo>
                      <a:pt x="993" y="345"/>
                    </a:lnTo>
                    <a:lnTo>
                      <a:pt x="1002" y="343"/>
                    </a:lnTo>
                    <a:lnTo>
                      <a:pt x="1011" y="337"/>
                    </a:lnTo>
                    <a:lnTo>
                      <a:pt x="1014" y="328"/>
                    </a:lnTo>
                    <a:lnTo>
                      <a:pt x="1013" y="316"/>
                    </a:lnTo>
                    <a:lnTo>
                      <a:pt x="1008" y="302"/>
                    </a:lnTo>
                    <a:lnTo>
                      <a:pt x="939" y="155"/>
                    </a:lnTo>
                    <a:lnTo>
                      <a:pt x="991" y="131"/>
                    </a:lnTo>
                    <a:lnTo>
                      <a:pt x="1061" y="282"/>
                    </a:lnTo>
                    <a:lnTo>
                      <a:pt x="1070" y="314"/>
                    </a:lnTo>
                    <a:lnTo>
                      <a:pt x="1066" y="343"/>
                    </a:lnTo>
                    <a:lnTo>
                      <a:pt x="1050" y="367"/>
                    </a:lnTo>
                    <a:lnTo>
                      <a:pt x="1022" y="386"/>
                    </a:lnTo>
                    <a:lnTo>
                      <a:pt x="991" y="395"/>
                    </a:lnTo>
                    <a:lnTo>
                      <a:pt x="963" y="391"/>
                    </a:lnTo>
                    <a:lnTo>
                      <a:pt x="938" y="376"/>
                    </a:lnTo>
                    <a:lnTo>
                      <a:pt x="919" y="347"/>
                    </a:lnTo>
                    <a:lnTo>
                      <a:pt x="850" y="196"/>
                    </a:lnTo>
                    <a:close/>
                    <a:moveTo>
                      <a:pt x="1018" y="119"/>
                    </a:moveTo>
                    <a:lnTo>
                      <a:pt x="1096" y="82"/>
                    </a:lnTo>
                    <a:lnTo>
                      <a:pt x="1121" y="74"/>
                    </a:lnTo>
                    <a:lnTo>
                      <a:pt x="1146" y="76"/>
                    </a:lnTo>
                    <a:lnTo>
                      <a:pt x="1166" y="87"/>
                    </a:lnTo>
                    <a:lnTo>
                      <a:pt x="1180" y="108"/>
                    </a:lnTo>
                    <a:lnTo>
                      <a:pt x="1187" y="128"/>
                    </a:lnTo>
                    <a:lnTo>
                      <a:pt x="1185" y="148"/>
                    </a:lnTo>
                    <a:lnTo>
                      <a:pt x="1177" y="168"/>
                    </a:lnTo>
                    <a:lnTo>
                      <a:pt x="1160" y="188"/>
                    </a:lnTo>
                    <a:lnTo>
                      <a:pt x="1190" y="188"/>
                    </a:lnTo>
                    <a:lnTo>
                      <a:pt x="1214" y="209"/>
                    </a:lnTo>
                    <a:lnTo>
                      <a:pt x="1262" y="271"/>
                    </a:lnTo>
                    <a:lnTo>
                      <a:pt x="1205" y="296"/>
                    </a:lnTo>
                    <a:lnTo>
                      <a:pt x="1169" y="240"/>
                    </a:lnTo>
                    <a:lnTo>
                      <a:pt x="1160" y="228"/>
                    </a:lnTo>
                    <a:lnTo>
                      <a:pt x="1151" y="221"/>
                    </a:lnTo>
                    <a:lnTo>
                      <a:pt x="1142" y="219"/>
                    </a:lnTo>
                    <a:lnTo>
                      <a:pt x="1133" y="221"/>
                    </a:lnTo>
                    <a:lnTo>
                      <a:pt x="1128" y="223"/>
                    </a:lnTo>
                    <a:lnTo>
                      <a:pt x="1170" y="313"/>
                    </a:lnTo>
                    <a:lnTo>
                      <a:pt x="1119" y="337"/>
                    </a:lnTo>
                    <a:lnTo>
                      <a:pt x="1018" y="119"/>
                    </a:lnTo>
                    <a:close/>
                    <a:moveTo>
                      <a:pt x="1088" y="137"/>
                    </a:moveTo>
                    <a:lnTo>
                      <a:pt x="1110" y="184"/>
                    </a:lnTo>
                    <a:lnTo>
                      <a:pt x="1121" y="179"/>
                    </a:lnTo>
                    <a:lnTo>
                      <a:pt x="1130" y="173"/>
                    </a:lnTo>
                    <a:lnTo>
                      <a:pt x="1136" y="164"/>
                    </a:lnTo>
                    <a:lnTo>
                      <a:pt x="1137" y="154"/>
                    </a:lnTo>
                    <a:lnTo>
                      <a:pt x="1134" y="143"/>
                    </a:lnTo>
                    <a:lnTo>
                      <a:pt x="1128" y="134"/>
                    </a:lnTo>
                    <a:lnTo>
                      <a:pt x="1120" y="128"/>
                    </a:lnTo>
                    <a:lnTo>
                      <a:pt x="1113" y="128"/>
                    </a:lnTo>
                    <a:lnTo>
                      <a:pt x="1102" y="131"/>
                    </a:lnTo>
                    <a:lnTo>
                      <a:pt x="1088" y="137"/>
                    </a:lnTo>
                    <a:close/>
                    <a:moveTo>
                      <a:pt x="1222" y="24"/>
                    </a:moveTo>
                    <a:lnTo>
                      <a:pt x="1273" y="0"/>
                    </a:lnTo>
                    <a:lnTo>
                      <a:pt x="1432" y="193"/>
                    </a:lnTo>
                    <a:lnTo>
                      <a:pt x="1375" y="218"/>
                    </a:lnTo>
                    <a:lnTo>
                      <a:pt x="1348" y="178"/>
                    </a:lnTo>
                    <a:lnTo>
                      <a:pt x="1307" y="197"/>
                    </a:lnTo>
                    <a:lnTo>
                      <a:pt x="1318" y="244"/>
                    </a:lnTo>
                    <a:lnTo>
                      <a:pt x="1266" y="269"/>
                    </a:lnTo>
                    <a:lnTo>
                      <a:pt x="1222" y="24"/>
                    </a:lnTo>
                    <a:close/>
                    <a:moveTo>
                      <a:pt x="1274" y="72"/>
                    </a:moveTo>
                    <a:lnTo>
                      <a:pt x="1296" y="155"/>
                    </a:lnTo>
                    <a:lnTo>
                      <a:pt x="1323" y="142"/>
                    </a:lnTo>
                    <a:lnTo>
                      <a:pt x="1274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6" name="Freeform 139"/>
              <p:cNvSpPr>
                <a:spLocks noEditPoints="1"/>
              </p:cNvSpPr>
              <p:nvPr/>
            </p:nvSpPr>
            <p:spPr bwMode="auto">
              <a:xfrm>
                <a:off x="4620683" y="5240338"/>
                <a:ext cx="835025" cy="179388"/>
              </a:xfrm>
              <a:custGeom>
                <a:avLst/>
                <a:gdLst>
                  <a:gd name="T0" fmla="*/ 119 w 2103"/>
                  <a:gd name="T1" fmla="*/ 246 h 454"/>
                  <a:gd name="T2" fmla="*/ 0 w 2103"/>
                  <a:gd name="T3" fmla="*/ 233 h 454"/>
                  <a:gd name="T4" fmla="*/ 114 w 2103"/>
                  <a:gd name="T5" fmla="*/ 153 h 454"/>
                  <a:gd name="T6" fmla="*/ 250 w 2103"/>
                  <a:gd name="T7" fmla="*/ 213 h 454"/>
                  <a:gd name="T8" fmla="*/ 284 w 2103"/>
                  <a:gd name="T9" fmla="*/ 189 h 454"/>
                  <a:gd name="T10" fmla="*/ 256 w 2103"/>
                  <a:gd name="T11" fmla="*/ 153 h 454"/>
                  <a:gd name="T12" fmla="*/ 212 w 2103"/>
                  <a:gd name="T13" fmla="*/ 82 h 454"/>
                  <a:gd name="T14" fmla="*/ 296 w 2103"/>
                  <a:gd name="T15" fmla="*/ 19 h 454"/>
                  <a:gd name="T16" fmla="*/ 317 w 2103"/>
                  <a:gd name="T17" fmla="*/ 75 h 454"/>
                  <a:gd name="T18" fmla="*/ 272 w 2103"/>
                  <a:gd name="T19" fmla="*/ 78 h 454"/>
                  <a:gd name="T20" fmla="*/ 281 w 2103"/>
                  <a:gd name="T21" fmla="*/ 108 h 454"/>
                  <a:gd name="T22" fmla="*/ 340 w 2103"/>
                  <a:gd name="T23" fmla="*/ 169 h 454"/>
                  <a:gd name="T24" fmla="*/ 283 w 2103"/>
                  <a:gd name="T25" fmla="*/ 262 h 454"/>
                  <a:gd name="T26" fmla="*/ 201 w 2103"/>
                  <a:gd name="T27" fmla="*/ 182 h 454"/>
                  <a:gd name="T28" fmla="*/ 421 w 2103"/>
                  <a:gd name="T29" fmla="*/ 213 h 454"/>
                  <a:gd name="T30" fmla="*/ 448 w 2103"/>
                  <a:gd name="T31" fmla="*/ 236 h 454"/>
                  <a:gd name="T32" fmla="*/ 482 w 2103"/>
                  <a:gd name="T33" fmla="*/ 43 h 454"/>
                  <a:gd name="T34" fmla="*/ 493 w 2103"/>
                  <a:gd name="T35" fmla="*/ 269 h 454"/>
                  <a:gd name="T36" fmla="*/ 379 w 2103"/>
                  <a:gd name="T37" fmla="*/ 258 h 454"/>
                  <a:gd name="T38" fmla="*/ 567 w 2103"/>
                  <a:gd name="T39" fmla="*/ 52 h 454"/>
                  <a:gd name="T40" fmla="*/ 710 w 2103"/>
                  <a:gd name="T41" fmla="*/ 101 h 454"/>
                  <a:gd name="T42" fmla="*/ 677 w 2103"/>
                  <a:gd name="T43" fmla="*/ 177 h 454"/>
                  <a:gd name="T44" fmla="*/ 697 w 2103"/>
                  <a:gd name="T45" fmla="*/ 308 h 454"/>
                  <a:gd name="T46" fmla="*/ 628 w 2103"/>
                  <a:gd name="T47" fmla="*/ 210 h 454"/>
                  <a:gd name="T48" fmla="*/ 596 w 2103"/>
                  <a:gd name="T49" fmla="*/ 298 h 454"/>
                  <a:gd name="T50" fmla="*/ 612 w 2103"/>
                  <a:gd name="T51" fmla="*/ 156 h 454"/>
                  <a:gd name="T52" fmla="*/ 651 w 2103"/>
                  <a:gd name="T53" fmla="*/ 143 h 454"/>
                  <a:gd name="T54" fmla="*/ 643 w 2103"/>
                  <a:gd name="T55" fmla="*/ 109 h 454"/>
                  <a:gd name="T56" fmla="*/ 802 w 2103"/>
                  <a:gd name="T57" fmla="*/ 77 h 454"/>
                  <a:gd name="T58" fmla="*/ 835 w 2103"/>
                  <a:gd name="T59" fmla="*/ 82 h 454"/>
                  <a:gd name="T60" fmla="*/ 923 w 2103"/>
                  <a:gd name="T61" fmla="*/ 227 h 454"/>
                  <a:gd name="T62" fmla="*/ 993 w 2103"/>
                  <a:gd name="T63" fmla="*/ 98 h 454"/>
                  <a:gd name="T64" fmla="*/ 883 w 2103"/>
                  <a:gd name="T65" fmla="*/ 220 h 454"/>
                  <a:gd name="T66" fmla="*/ 862 w 2103"/>
                  <a:gd name="T67" fmla="*/ 327 h 454"/>
                  <a:gd name="T68" fmla="*/ 1083 w 2103"/>
                  <a:gd name="T69" fmla="*/ 108 h 454"/>
                  <a:gd name="T70" fmla="*/ 1069 w 2103"/>
                  <a:gd name="T71" fmla="*/ 375 h 454"/>
                  <a:gd name="T72" fmla="*/ 1069 w 2103"/>
                  <a:gd name="T73" fmla="*/ 375 h 454"/>
                  <a:gd name="T74" fmla="*/ 1401 w 2103"/>
                  <a:gd name="T75" fmla="*/ 143 h 454"/>
                  <a:gd name="T76" fmla="*/ 1382 w 2103"/>
                  <a:gd name="T77" fmla="*/ 383 h 454"/>
                  <a:gd name="T78" fmla="*/ 1336 w 2103"/>
                  <a:gd name="T79" fmla="*/ 244 h 454"/>
                  <a:gd name="T80" fmla="*/ 1525 w 2103"/>
                  <a:gd name="T81" fmla="*/ 398 h 454"/>
                  <a:gd name="T82" fmla="*/ 1642 w 2103"/>
                  <a:gd name="T83" fmla="*/ 169 h 454"/>
                  <a:gd name="T84" fmla="*/ 1676 w 2103"/>
                  <a:gd name="T85" fmla="*/ 309 h 454"/>
                  <a:gd name="T86" fmla="*/ 1717 w 2103"/>
                  <a:gd name="T87" fmla="*/ 419 h 454"/>
                  <a:gd name="T88" fmla="*/ 1628 w 2103"/>
                  <a:gd name="T89" fmla="*/ 274 h 454"/>
                  <a:gd name="T90" fmla="*/ 1559 w 2103"/>
                  <a:gd name="T91" fmla="*/ 402 h 454"/>
                  <a:gd name="T92" fmla="*/ 1836 w 2103"/>
                  <a:gd name="T93" fmla="*/ 430 h 454"/>
                  <a:gd name="T94" fmla="*/ 1778 w 2103"/>
                  <a:gd name="T95" fmla="*/ 414 h 454"/>
                  <a:gd name="T96" fmla="*/ 1755 w 2103"/>
                  <a:gd name="T97" fmla="*/ 302 h 454"/>
                  <a:gd name="T98" fmla="*/ 1860 w 2103"/>
                  <a:gd name="T99" fmla="*/ 189 h 454"/>
                  <a:gd name="T100" fmla="*/ 1884 w 2103"/>
                  <a:gd name="T101" fmla="*/ 246 h 454"/>
                  <a:gd name="T102" fmla="*/ 1818 w 2103"/>
                  <a:gd name="T103" fmla="*/ 280 h 454"/>
                  <a:gd name="T104" fmla="*/ 1822 w 2103"/>
                  <a:gd name="T105" fmla="*/ 381 h 454"/>
                  <a:gd name="T106" fmla="*/ 1847 w 2103"/>
                  <a:gd name="T107" fmla="*/ 374 h 454"/>
                  <a:gd name="T108" fmla="*/ 1837 w 2103"/>
                  <a:gd name="T109" fmla="*/ 302 h 454"/>
                  <a:gd name="T110" fmla="*/ 1855 w 2103"/>
                  <a:gd name="T111" fmla="*/ 416 h 454"/>
                  <a:gd name="T112" fmla="*/ 1986 w 2103"/>
                  <a:gd name="T113" fmla="*/ 384 h 454"/>
                  <a:gd name="T114" fmla="*/ 2014 w 2103"/>
                  <a:gd name="T115" fmla="*/ 406 h 454"/>
                  <a:gd name="T116" fmla="*/ 2047 w 2103"/>
                  <a:gd name="T117" fmla="*/ 213 h 454"/>
                  <a:gd name="T118" fmla="*/ 2058 w 2103"/>
                  <a:gd name="T119" fmla="*/ 439 h 454"/>
                  <a:gd name="T120" fmla="*/ 1944 w 2103"/>
                  <a:gd name="T121" fmla="*/ 428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3" h="454">
                    <a:moveTo>
                      <a:pt x="89" y="0"/>
                    </a:moveTo>
                    <a:lnTo>
                      <a:pt x="144" y="7"/>
                    </a:lnTo>
                    <a:lnTo>
                      <a:pt x="180" y="253"/>
                    </a:lnTo>
                    <a:lnTo>
                      <a:pt x="119" y="246"/>
                    </a:lnTo>
                    <a:lnTo>
                      <a:pt x="117" y="198"/>
                    </a:lnTo>
                    <a:lnTo>
                      <a:pt x="71" y="192"/>
                    </a:lnTo>
                    <a:lnTo>
                      <a:pt x="57" y="238"/>
                    </a:lnTo>
                    <a:lnTo>
                      <a:pt x="0" y="233"/>
                    </a:lnTo>
                    <a:lnTo>
                      <a:pt x="89" y="0"/>
                    </a:lnTo>
                    <a:close/>
                    <a:moveTo>
                      <a:pt x="107" y="68"/>
                    </a:moveTo>
                    <a:lnTo>
                      <a:pt x="83" y="150"/>
                    </a:lnTo>
                    <a:lnTo>
                      <a:pt x="114" y="153"/>
                    </a:lnTo>
                    <a:lnTo>
                      <a:pt x="107" y="68"/>
                    </a:lnTo>
                    <a:close/>
                    <a:moveTo>
                      <a:pt x="201" y="182"/>
                    </a:moveTo>
                    <a:lnTo>
                      <a:pt x="225" y="204"/>
                    </a:lnTo>
                    <a:lnTo>
                      <a:pt x="250" y="213"/>
                    </a:lnTo>
                    <a:lnTo>
                      <a:pt x="262" y="213"/>
                    </a:lnTo>
                    <a:lnTo>
                      <a:pt x="273" y="207"/>
                    </a:lnTo>
                    <a:lnTo>
                      <a:pt x="281" y="200"/>
                    </a:lnTo>
                    <a:lnTo>
                      <a:pt x="284" y="189"/>
                    </a:lnTo>
                    <a:lnTo>
                      <a:pt x="283" y="180"/>
                    </a:lnTo>
                    <a:lnTo>
                      <a:pt x="278" y="172"/>
                    </a:lnTo>
                    <a:lnTo>
                      <a:pt x="271" y="163"/>
                    </a:lnTo>
                    <a:lnTo>
                      <a:pt x="256" y="153"/>
                    </a:lnTo>
                    <a:lnTo>
                      <a:pt x="235" y="138"/>
                    </a:lnTo>
                    <a:lnTo>
                      <a:pt x="221" y="121"/>
                    </a:lnTo>
                    <a:lnTo>
                      <a:pt x="213" y="103"/>
                    </a:lnTo>
                    <a:lnTo>
                      <a:pt x="212" y="82"/>
                    </a:lnTo>
                    <a:lnTo>
                      <a:pt x="220" y="54"/>
                    </a:lnTo>
                    <a:lnTo>
                      <a:pt x="239" y="33"/>
                    </a:lnTo>
                    <a:lnTo>
                      <a:pt x="264" y="21"/>
                    </a:lnTo>
                    <a:lnTo>
                      <a:pt x="296" y="19"/>
                    </a:lnTo>
                    <a:lnTo>
                      <a:pt x="319" y="24"/>
                    </a:lnTo>
                    <a:lnTo>
                      <a:pt x="344" y="36"/>
                    </a:lnTo>
                    <a:lnTo>
                      <a:pt x="337" y="94"/>
                    </a:lnTo>
                    <a:lnTo>
                      <a:pt x="317" y="75"/>
                    </a:lnTo>
                    <a:lnTo>
                      <a:pt x="296" y="67"/>
                    </a:lnTo>
                    <a:lnTo>
                      <a:pt x="286" y="68"/>
                    </a:lnTo>
                    <a:lnTo>
                      <a:pt x="277" y="72"/>
                    </a:lnTo>
                    <a:lnTo>
                      <a:pt x="272" y="78"/>
                    </a:lnTo>
                    <a:lnTo>
                      <a:pt x="268" y="86"/>
                    </a:lnTo>
                    <a:lnTo>
                      <a:pt x="270" y="94"/>
                    </a:lnTo>
                    <a:lnTo>
                      <a:pt x="273" y="101"/>
                    </a:lnTo>
                    <a:lnTo>
                      <a:pt x="281" y="108"/>
                    </a:lnTo>
                    <a:lnTo>
                      <a:pt x="294" y="117"/>
                    </a:lnTo>
                    <a:lnTo>
                      <a:pt x="316" y="132"/>
                    </a:lnTo>
                    <a:lnTo>
                      <a:pt x="331" y="149"/>
                    </a:lnTo>
                    <a:lnTo>
                      <a:pt x="340" y="169"/>
                    </a:lnTo>
                    <a:lnTo>
                      <a:pt x="341" y="192"/>
                    </a:lnTo>
                    <a:lnTo>
                      <a:pt x="331" y="223"/>
                    </a:lnTo>
                    <a:lnTo>
                      <a:pt x="312" y="246"/>
                    </a:lnTo>
                    <a:lnTo>
                      <a:pt x="283" y="262"/>
                    </a:lnTo>
                    <a:lnTo>
                      <a:pt x="250" y="264"/>
                    </a:lnTo>
                    <a:lnTo>
                      <a:pt x="223" y="257"/>
                    </a:lnTo>
                    <a:lnTo>
                      <a:pt x="195" y="242"/>
                    </a:lnTo>
                    <a:lnTo>
                      <a:pt x="201" y="182"/>
                    </a:lnTo>
                    <a:close/>
                    <a:moveTo>
                      <a:pt x="383" y="32"/>
                    </a:moveTo>
                    <a:lnTo>
                      <a:pt x="438" y="39"/>
                    </a:lnTo>
                    <a:lnTo>
                      <a:pt x="422" y="196"/>
                    </a:lnTo>
                    <a:lnTo>
                      <a:pt x="421" y="213"/>
                    </a:lnTo>
                    <a:lnTo>
                      <a:pt x="424" y="226"/>
                    </a:lnTo>
                    <a:lnTo>
                      <a:pt x="430" y="234"/>
                    </a:lnTo>
                    <a:lnTo>
                      <a:pt x="438" y="237"/>
                    </a:lnTo>
                    <a:lnTo>
                      <a:pt x="448" y="236"/>
                    </a:lnTo>
                    <a:lnTo>
                      <a:pt x="455" y="230"/>
                    </a:lnTo>
                    <a:lnTo>
                      <a:pt x="461" y="220"/>
                    </a:lnTo>
                    <a:lnTo>
                      <a:pt x="464" y="204"/>
                    </a:lnTo>
                    <a:lnTo>
                      <a:pt x="482" y="43"/>
                    </a:lnTo>
                    <a:lnTo>
                      <a:pt x="537" y="48"/>
                    </a:lnTo>
                    <a:lnTo>
                      <a:pt x="519" y="214"/>
                    </a:lnTo>
                    <a:lnTo>
                      <a:pt x="510" y="246"/>
                    </a:lnTo>
                    <a:lnTo>
                      <a:pt x="493" y="269"/>
                    </a:lnTo>
                    <a:lnTo>
                      <a:pt x="466" y="283"/>
                    </a:lnTo>
                    <a:lnTo>
                      <a:pt x="433" y="284"/>
                    </a:lnTo>
                    <a:lnTo>
                      <a:pt x="401" y="275"/>
                    </a:lnTo>
                    <a:lnTo>
                      <a:pt x="379" y="258"/>
                    </a:lnTo>
                    <a:lnTo>
                      <a:pt x="367" y="232"/>
                    </a:lnTo>
                    <a:lnTo>
                      <a:pt x="366" y="198"/>
                    </a:lnTo>
                    <a:lnTo>
                      <a:pt x="383" y="32"/>
                    </a:lnTo>
                    <a:close/>
                    <a:moveTo>
                      <a:pt x="567" y="52"/>
                    </a:moveTo>
                    <a:lnTo>
                      <a:pt x="653" y="62"/>
                    </a:lnTo>
                    <a:lnTo>
                      <a:pt x="679" y="68"/>
                    </a:lnTo>
                    <a:lnTo>
                      <a:pt x="698" y="82"/>
                    </a:lnTo>
                    <a:lnTo>
                      <a:pt x="710" y="101"/>
                    </a:lnTo>
                    <a:lnTo>
                      <a:pt x="712" y="127"/>
                    </a:lnTo>
                    <a:lnTo>
                      <a:pt x="707" y="148"/>
                    </a:lnTo>
                    <a:lnTo>
                      <a:pt x="695" y="164"/>
                    </a:lnTo>
                    <a:lnTo>
                      <a:pt x="677" y="177"/>
                    </a:lnTo>
                    <a:lnTo>
                      <a:pt x="653" y="185"/>
                    </a:lnTo>
                    <a:lnTo>
                      <a:pt x="678" y="201"/>
                    </a:lnTo>
                    <a:lnTo>
                      <a:pt x="689" y="231"/>
                    </a:lnTo>
                    <a:lnTo>
                      <a:pt x="697" y="308"/>
                    </a:lnTo>
                    <a:lnTo>
                      <a:pt x="636" y="301"/>
                    </a:lnTo>
                    <a:lnTo>
                      <a:pt x="634" y="235"/>
                    </a:lnTo>
                    <a:lnTo>
                      <a:pt x="633" y="220"/>
                    </a:lnTo>
                    <a:lnTo>
                      <a:pt x="628" y="210"/>
                    </a:lnTo>
                    <a:lnTo>
                      <a:pt x="623" y="203"/>
                    </a:lnTo>
                    <a:lnTo>
                      <a:pt x="613" y="200"/>
                    </a:lnTo>
                    <a:lnTo>
                      <a:pt x="607" y="199"/>
                    </a:lnTo>
                    <a:lnTo>
                      <a:pt x="596" y="298"/>
                    </a:lnTo>
                    <a:lnTo>
                      <a:pt x="541" y="291"/>
                    </a:lnTo>
                    <a:lnTo>
                      <a:pt x="567" y="52"/>
                    </a:lnTo>
                    <a:close/>
                    <a:moveTo>
                      <a:pt x="617" y="105"/>
                    </a:moveTo>
                    <a:lnTo>
                      <a:pt x="612" y="156"/>
                    </a:lnTo>
                    <a:lnTo>
                      <a:pt x="624" y="158"/>
                    </a:lnTo>
                    <a:lnTo>
                      <a:pt x="636" y="157"/>
                    </a:lnTo>
                    <a:lnTo>
                      <a:pt x="645" y="152"/>
                    </a:lnTo>
                    <a:lnTo>
                      <a:pt x="651" y="143"/>
                    </a:lnTo>
                    <a:lnTo>
                      <a:pt x="654" y="133"/>
                    </a:lnTo>
                    <a:lnTo>
                      <a:pt x="654" y="122"/>
                    </a:lnTo>
                    <a:lnTo>
                      <a:pt x="650" y="115"/>
                    </a:lnTo>
                    <a:lnTo>
                      <a:pt x="643" y="109"/>
                    </a:lnTo>
                    <a:lnTo>
                      <a:pt x="633" y="106"/>
                    </a:lnTo>
                    <a:lnTo>
                      <a:pt x="617" y="105"/>
                    </a:lnTo>
                    <a:close/>
                    <a:moveTo>
                      <a:pt x="745" y="72"/>
                    </a:moveTo>
                    <a:lnTo>
                      <a:pt x="802" y="77"/>
                    </a:lnTo>
                    <a:lnTo>
                      <a:pt x="775" y="317"/>
                    </a:lnTo>
                    <a:lnTo>
                      <a:pt x="719" y="311"/>
                    </a:lnTo>
                    <a:lnTo>
                      <a:pt x="745" y="72"/>
                    </a:lnTo>
                    <a:close/>
                    <a:moveTo>
                      <a:pt x="835" y="82"/>
                    </a:moveTo>
                    <a:lnTo>
                      <a:pt x="891" y="87"/>
                    </a:lnTo>
                    <a:lnTo>
                      <a:pt x="911" y="167"/>
                    </a:lnTo>
                    <a:lnTo>
                      <a:pt x="918" y="199"/>
                    </a:lnTo>
                    <a:lnTo>
                      <a:pt x="923" y="227"/>
                    </a:lnTo>
                    <a:lnTo>
                      <a:pt x="925" y="227"/>
                    </a:lnTo>
                    <a:lnTo>
                      <a:pt x="929" y="186"/>
                    </a:lnTo>
                    <a:lnTo>
                      <a:pt x="938" y="93"/>
                    </a:lnTo>
                    <a:lnTo>
                      <a:pt x="993" y="98"/>
                    </a:lnTo>
                    <a:lnTo>
                      <a:pt x="966" y="338"/>
                    </a:lnTo>
                    <a:lnTo>
                      <a:pt x="910" y="331"/>
                    </a:lnTo>
                    <a:lnTo>
                      <a:pt x="891" y="253"/>
                    </a:lnTo>
                    <a:lnTo>
                      <a:pt x="883" y="220"/>
                    </a:lnTo>
                    <a:lnTo>
                      <a:pt x="879" y="192"/>
                    </a:lnTo>
                    <a:lnTo>
                      <a:pt x="876" y="192"/>
                    </a:lnTo>
                    <a:lnTo>
                      <a:pt x="872" y="233"/>
                    </a:lnTo>
                    <a:lnTo>
                      <a:pt x="862" y="327"/>
                    </a:lnTo>
                    <a:lnTo>
                      <a:pt x="808" y="320"/>
                    </a:lnTo>
                    <a:lnTo>
                      <a:pt x="835" y="82"/>
                    </a:lnTo>
                    <a:close/>
                    <a:moveTo>
                      <a:pt x="1027" y="103"/>
                    </a:moveTo>
                    <a:lnTo>
                      <a:pt x="1083" y="108"/>
                    </a:lnTo>
                    <a:lnTo>
                      <a:pt x="1057" y="348"/>
                    </a:lnTo>
                    <a:lnTo>
                      <a:pt x="1000" y="341"/>
                    </a:lnTo>
                    <a:lnTo>
                      <a:pt x="1027" y="103"/>
                    </a:lnTo>
                    <a:close/>
                    <a:moveTo>
                      <a:pt x="1069" y="375"/>
                    </a:moveTo>
                    <a:lnTo>
                      <a:pt x="1267" y="397"/>
                    </a:lnTo>
                    <a:lnTo>
                      <a:pt x="1265" y="415"/>
                    </a:lnTo>
                    <a:lnTo>
                      <a:pt x="1068" y="393"/>
                    </a:lnTo>
                    <a:lnTo>
                      <a:pt x="1069" y="375"/>
                    </a:lnTo>
                    <a:close/>
                    <a:moveTo>
                      <a:pt x="1312" y="133"/>
                    </a:moveTo>
                    <a:lnTo>
                      <a:pt x="1371" y="140"/>
                    </a:lnTo>
                    <a:lnTo>
                      <a:pt x="1378" y="212"/>
                    </a:lnTo>
                    <a:lnTo>
                      <a:pt x="1401" y="143"/>
                    </a:lnTo>
                    <a:lnTo>
                      <a:pt x="1461" y="149"/>
                    </a:lnTo>
                    <a:lnTo>
                      <a:pt x="1412" y="252"/>
                    </a:lnTo>
                    <a:lnTo>
                      <a:pt x="1445" y="390"/>
                    </a:lnTo>
                    <a:lnTo>
                      <a:pt x="1382" y="383"/>
                    </a:lnTo>
                    <a:lnTo>
                      <a:pt x="1370" y="285"/>
                    </a:lnTo>
                    <a:lnTo>
                      <a:pt x="1336" y="377"/>
                    </a:lnTo>
                    <a:lnTo>
                      <a:pt x="1274" y="371"/>
                    </a:lnTo>
                    <a:lnTo>
                      <a:pt x="1336" y="244"/>
                    </a:lnTo>
                    <a:lnTo>
                      <a:pt x="1312" y="133"/>
                    </a:lnTo>
                    <a:close/>
                    <a:moveTo>
                      <a:pt x="1495" y="153"/>
                    </a:moveTo>
                    <a:lnTo>
                      <a:pt x="1551" y="159"/>
                    </a:lnTo>
                    <a:lnTo>
                      <a:pt x="1525" y="398"/>
                    </a:lnTo>
                    <a:lnTo>
                      <a:pt x="1468" y="393"/>
                    </a:lnTo>
                    <a:lnTo>
                      <a:pt x="1495" y="153"/>
                    </a:lnTo>
                    <a:close/>
                    <a:moveTo>
                      <a:pt x="1584" y="163"/>
                    </a:moveTo>
                    <a:lnTo>
                      <a:pt x="1642" y="169"/>
                    </a:lnTo>
                    <a:lnTo>
                      <a:pt x="1660" y="248"/>
                    </a:lnTo>
                    <a:lnTo>
                      <a:pt x="1668" y="280"/>
                    </a:lnTo>
                    <a:lnTo>
                      <a:pt x="1673" y="308"/>
                    </a:lnTo>
                    <a:lnTo>
                      <a:pt x="1676" y="309"/>
                    </a:lnTo>
                    <a:lnTo>
                      <a:pt x="1678" y="268"/>
                    </a:lnTo>
                    <a:lnTo>
                      <a:pt x="1689" y="174"/>
                    </a:lnTo>
                    <a:lnTo>
                      <a:pt x="1742" y="180"/>
                    </a:lnTo>
                    <a:lnTo>
                      <a:pt x="1717" y="419"/>
                    </a:lnTo>
                    <a:lnTo>
                      <a:pt x="1659" y="413"/>
                    </a:lnTo>
                    <a:lnTo>
                      <a:pt x="1641" y="334"/>
                    </a:lnTo>
                    <a:lnTo>
                      <a:pt x="1633" y="301"/>
                    </a:lnTo>
                    <a:lnTo>
                      <a:pt x="1628" y="274"/>
                    </a:lnTo>
                    <a:lnTo>
                      <a:pt x="1625" y="274"/>
                    </a:lnTo>
                    <a:lnTo>
                      <a:pt x="1622" y="315"/>
                    </a:lnTo>
                    <a:lnTo>
                      <a:pt x="1612" y="408"/>
                    </a:lnTo>
                    <a:lnTo>
                      <a:pt x="1559" y="402"/>
                    </a:lnTo>
                    <a:lnTo>
                      <a:pt x="1584" y="163"/>
                    </a:lnTo>
                    <a:close/>
                    <a:moveTo>
                      <a:pt x="1855" y="416"/>
                    </a:moveTo>
                    <a:lnTo>
                      <a:pt x="1846" y="425"/>
                    </a:lnTo>
                    <a:lnTo>
                      <a:pt x="1836" y="430"/>
                    </a:lnTo>
                    <a:lnTo>
                      <a:pt x="1826" y="434"/>
                    </a:lnTo>
                    <a:lnTo>
                      <a:pt x="1815" y="434"/>
                    </a:lnTo>
                    <a:lnTo>
                      <a:pt x="1796" y="428"/>
                    </a:lnTo>
                    <a:lnTo>
                      <a:pt x="1778" y="414"/>
                    </a:lnTo>
                    <a:lnTo>
                      <a:pt x="1765" y="393"/>
                    </a:lnTo>
                    <a:lnTo>
                      <a:pt x="1758" y="365"/>
                    </a:lnTo>
                    <a:lnTo>
                      <a:pt x="1754" y="334"/>
                    </a:lnTo>
                    <a:lnTo>
                      <a:pt x="1755" y="302"/>
                    </a:lnTo>
                    <a:lnTo>
                      <a:pt x="1767" y="254"/>
                    </a:lnTo>
                    <a:lnTo>
                      <a:pt x="1791" y="216"/>
                    </a:lnTo>
                    <a:lnTo>
                      <a:pt x="1822" y="193"/>
                    </a:lnTo>
                    <a:lnTo>
                      <a:pt x="1860" y="189"/>
                    </a:lnTo>
                    <a:lnTo>
                      <a:pt x="1887" y="195"/>
                    </a:lnTo>
                    <a:lnTo>
                      <a:pt x="1909" y="209"/>
                    </a:lnTo>
                    <a:lnTo>
                      <a:pt x="1903" y="262"/>
                    </a:lnTo>
                    <a:lnTo>
                      <a:pt x="1884" y="246"/>
                    </a:lnTo>
                    <a:lnTo>
                      <a:pt x="1866" y="239"/>
                    </a:lnTo>
                    <a:lnTo>
                      <a:pt x="1845" y="243"/>
                    </a:lnTo>
                    <a:lnTo>
                      <a:pt x="1829" y="256"/>
                    </a:lnTo>
                    <a:lnTo>
                      <a:pt x="1818" y="280"/>
                    </a:lnTo>
                    <a:lnTo>
                      <a:pt x="1812" y="312"/>
                    </a:lnTo>
                    <a:lnTo>
                      <a:pt x="1810" y="342"/>
                    </a:lnTo>
                    <a:lnTo>
                      <a:pt x="1814" y="365"/>
                    </a:lnTo>
                    <a:lnTo>
                      <a:pt x="1822" y="381"/>
                    </a:lnTo>
                    <a:lnTo>
                      <a:pt x="1833" y="387"/>
                    </a:lnTo>
                    <a:lnTo>
                      <a:pt x="1838" y="386"/>
                    </a:lnTo>
                    <a:lnTo>
                      <a:pt x="1844" y="382"/>
                    </a:lnTo>
                    <a:lnTo>
                      <a:pt x="1847" y="374"/>
                    </a:lnTo>
                    <a:lnTo>
                      <a:pt x="1849" y="362"/>
                    </a:lnTo>
                    <a:lnTo>
                      <a:pt x="1850" y="348"/>
                    </a:lnTo>
                    <a:lnTo>
                      <a:pt x="1833" y="345"/>
                    </a:lnTo>
                    <a:lnTo>
                      <a:pt x="1837" y="302"/>
                    </a:lnTo>
                    <a:lnTo>
                      <a:pt x="1908" y="310"/>
                    </a:lnTo>
                    <a:lnTo>
                      <a:pt x="1893" y="438"/>
                    </a:lnTo>
                    <a:lnTo>
                      <a:pt x="1866" y="436"/>
                    </a:lnTo>
                    <a:lnTo>
                      <a:pt x="1855" y="416"/>
                    </a:lnTo>
                    <a:close/>
                    <a:moveTo>
                      <a:pt x="1948" y="203"/>
                    </a:moveTo>
                    <a:lnTo>
                      <a:pt x="2004" y="209"/>
                    </a:lnTo>
                    <a:lnTo>
                      <a:pt x="1987" y="368"/>
                    </a:lnTo>
                    <a:lnTo>
                      <a:pt x="1986" y="384"/>
                    </a:lnTo>
                    <a:lnTo>
                      <a:pt x="1989" y="396"/>
                    </a:lnTo>
                    <a:lnTo>
                      <a:pt x="1995" y="404"/>
                    </a:lnTo>
                    <a:lnTo>
                      <a:pt x="2004" y="407"/>
                    </a:lnTo>
                    <a:lnTo>
                      <a:pt x="2014" y="406"/>
                    </a:lnTo>
                    <a:lnTo>
                      <a:pt x="2021" y="401"/>
                    </a:lnTo>
                    <a:lnTo>
                      <a:pt x="2026" y="390"/>
                    </a:lnTo>
                    <a:lnTo>
                      <a:pt x="2029" y="375"/>
                    </a:lnTo>
                    <a:lnTo>
                      <a:pt x="2047" y="213"/>
                    </a:lnTo>
                    <a:lnTo>
                      <a:pt x="2103" y="220"/>
                    </a:lnTo>
                    <a:lnTo>
                      <a:pt x="2084" y="384"/>
                    </a:lnTo>
                    <a:lnTo>
                      <a:pt x="2077" y="417"/>
                    </a:lnTo>
                    <a:lnTo>
                      <a:pt x="2058" y="439"/>
                    </a:lnTo>
                    <a:lnTo>
                      <a:pt x="2031" y="453"/>
                    </a:lnTo>
                    <a:lnTo>
                      <a:pt x="1998" y="454"/>
                    </a:lnTo>
                    <a:lnTo>
                      <a:pt x="1966" y="446"/>
                    </a:lnTo>
                    <a:lnTo>
                      <a:pt x="1944" y="428"/>
                    </a:lnTo>
                    <a:lnTo>
                      <a:pt x="1932" y="402"/>
                    </a:lnTo>
                    <a:lnTo>
                      <a:pt x="1931" y="368"/>
                    </a:lnTo>
                    <a:lnTo>
                      <a:pt x="1948" y="2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7" name="Freeform 140"/>
              <p:cNvSpPr>
                <a:spLocks noEditPoints="1"/>
              </p:cNvSpPr>
              <p:nvPr/>
            </p:nvSpPr>
            <p:spPr bwMode="auto">
              <a:xfrm>
                <a:off x="4400021" y="5689600"/>
                <a:ext cx="460375" cy="461963"/>
              </a:xfrm>
              <a:custGeom>
                <a:avLst/>
                <a:gdLst>
                  <a:gd name="T0" fmla="*/ 246 w 1160"/>
                  <a:gd name="T1" fmla="*/ 82 h 1161"/>
                  <a:gd name="T2" fmla="*/ 231 w 1160"/>
                  <a:gd name="T3" fmla="*/ 156 h 1161"/>
                  <a:gd name="T4" fmla="*/ 186 w 1160"/>
                  <a:gd name="T5" fmla="*/ 183 h 1161"/>
                  <a:gd name="T6" fmla="*/ 121 w 1160"/>
                  <a:gd name="T7" fmla="*/ 157 h 1161"/>
                  <a:gd name="T8" fmla="*/ 0 w 1160"/>
                  <a:gd name="T9" fmla="*/ 174 h 1161"/>
                  <a:gd name="T10" fmla="*/ 139 w 1160"/>
                  <a:gd name="T11" fmla="*/ 110 h 1161"/>
                  <a:gd name="T12" fmla="*/ 169 w 1160"/>
                  <a:gd name="T13" fmla="*/ 129 h 1161"/>
                  <a:gd name="T14" fmla="*/ 196 w 1160"/>
                  <a:gd name="T15" fmla="*/ 110 h 1161"/>
                  <a:gd name="T16" fmla="*/ 187 w 1160"/>
                  <a:gd name="T17" fmla="*/ 85 h 1161"/>
                  <a:gd name="T18" fmla="*/ 370 w 1160"/>
                  <a:gd name="T19" fmla="*/ 193 h 1161"/>
                  <a:gd name="T20" fmla="*/ 232 w 1160"/>
                  <a:gd name="T21" fmla="*/ 329 h 1161"/>
                  <a:gd name="T22" fmla="*/ 118 w 1160"/>
                  <a:gd name="T23" fmla="*/ 287 h 1161"/>
                  <a:gd name="T24" fmla="*/ 234 w 1160"/>
                  <a:gd name="T25" fmla="*/ 271 h 1161"/>
                  <a:gd name="T26" fmla="*/ 427 w 1160"/>
                  <a:gd name="T27" fmla="*/ 248 h 1161"/>
                  <a:gd name="T28" fmla="*/ 515 w 1160"/>
                  <a:gd name="T29" fmla="*/ 351 h 1161"/>
                  <a:gd name="T30" fmla="*/ 480 w 1160"/>
                  <a:gd name="T31" fmla="*/ 408 h 1161"/>
                  <a:gd name="T32" fmla="*/ 415 w 1160"/>
                  <a:gd name="T33" fmla="*/ 406 h 1161"/>
                  <a:gd name="T34" fmla="*/ 375 w 1160"/>
                  <a:gd name="T35" fmla="*/ 531 h 1161"/>
                  <a:gd name="T36" fmla="*/ 378 w 1160"/>
                  <a:gd name="T37" fmla="*/ 421 h 1161"/>
                  <a:gd name="T38" fmla="*/ 374 w 1160"/>
                  <a:gd name="T39" fmla="*/ 393 h 1161"/>
                  <a:gd name="T40" fmla="*/ 262 w 1160"/>
                  <a:gd name="T41" fmla="*/ 422 h 1161"/>
                  <a:gd name="T42" fmla="*/ 401 w 1160"/>
                  <a:gd name="T43" fmla="*/ 357 h 1161"/>
                  <a:gd name="T44" fmla="*/ 430 w 1160"/>
                  <a:gd name="T45" fmla="*/ 374 h 1161"/>
                  <a:gd name="T46" fmla="*/ 454 w 1160"/>
                  <a:gd name="T47" fmla="*/ 356 h 1161"/>
                  <a:gd name="T48" fmla="*/ 447 w 1160"/>
                  <a:gd name="T49" fmla="*/ 331 h 1161"/>
                  <a:gd name="T50" fmla="*/ 632 w 1160"/>
                  <a:gd name="T51" fmla="*/ 441 h 1161"/>
                  <a:gd name="T52" fmla="*/ 495 w 1160"/>
                  <a:gd name="T53" fmla="*/ 577 h 1161"/>
                  <a:gd name="T54" fmla="*/ 380 w 1160"/>
                  <a:gd name="T55" fmla="*/ 534 h 1161"/>
                  <a:gd name="T56" fmla="*/ 496 w 1160"/>
                  <a:gd name="T57" fmla="*/ 519 h 1161"/>
                  <a:gd name="T58" fmla="*/ 689 w 1160"/>
                  <a:gd name="T59" fmla="*/ 496 h 1161"/>
                  <a:gd name="T60" fmla="*/ 761 w 1160"/>
                  <a:gd name="T61" fmla="*/ 564 h 1161"/>
                  <a:gd name="T62" fmla="*/ 640 w 1160"/>
                  <a:gd name="T63" fmla="*/ 781 h 1161"/>
                  <a:gd name="T64" fmla="*/ 612 w 1160"/>
                  <a:gd name="T65" fmla="*/ 659 h 1161"/>
                  <a:gd name="T66" fmla="*/ 689 w 1160"/>
                  <a:gd name="T67" fmla="*/ 496 h 1161"/>
                  <a:gd name="T68" fmla="*/ 768 w 1160"/>
                  <a:gd name="T69" fmla="*/ 903 h 1161"/>
                  <a:gd name="T70" fmla="*/ 718 w 1160"/>
                  <a:gd name="T71" fmla="*/ 788 h 1161"/>
                  <a:gd name="T72" fmla="*/ 847 w 1160"/>
                  <a:gd name="T73" fmla="*/ 645 h 1161"/>
                  <a:gd name="T74" fmla="*/ 775 w 1160"/>
                  <a:gd name="T75" fmla="*/ 783 h 1161"/>
                  <a:gd name="T76" fmla="*/ 988 w 1160"/>
                  <a:gd name="T77" fmla="*/ 779 h 1161"/>
                  <a:gd name="T78" fmla="*/ 928 w 1160"/>
                  <a:gd name="T79" fmla="*/ 908 h 1161"/>
                  <a:gd name="T80" fmla="*/ 1022 w 1160"/>
                  <a:gd name="T81" fmla="*/ 812 h 1161"/>
                  <a:gd name="T82" fmla="*/ 855 w 1160"/>
                  <a:gd name="T83" fmla="*/ 984 h 1161"/>
                  <a:gd name="T84" fmla="*/ 914 w 1160"/>
                  <a:gd name="T85" fmla="*/ 854 h 1161"/>
                  <a:gd name="T86" fmla="*/ 820 w 1160"/>
                  <a:gd name="T87" fmla="*/ 951 h 1161"/>
                  <a:gd name="T88" fmla="*/ 1119 w 1160"/>
                  <a:gd name="T89" fmla="*/ 904 h 1161"/>
                  <a:gd name="T90" fmla="*/ 997 w 1160"/>
                  <a:gd name="T91" fmla="*/ 1118 h 1161"/>
                  <a:gd name="T92" fmla="*/ 951 w 1160"/>
                  <a:gd name="T93" fmla="*/ 1075 h 1161"/>
                  <a:gd name="T94" fmla="*/ 1094 w 1160"/>
                  <a:gd name="T95" fmla="*/ 970 h 1161"/>
                  <a:gd name="T96" fmla="*/ 1094 w 1160"/>
                  <a:gd name="T97" fmla="*/ 970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0" h="1161">
                    <a:moveTo>
                      <a:pt x="166" y="0"/>
                    </a:moveTo>
                    <a:lnTo>
                      <a:pt x="228" y="59"/>
                    </a:lnTo>
                    <a:lnTo>
                      <a:pt x="246" y="82"/>
                    </a:lnTo>
                    <a:lnTo>
                      <a:pt x="253" y="107"/>
                    </a:lnTo>
                    <a:lnTo>
                      <a:pt x="249" y="132"/>
                    </a:lnTo>
                    <a:lnTo>
                      <a:pt x="231" y="156"/>
                    </a:lnTo>
                    <a:lnTo>
                      <a:pt x="219" y="167"/>
                    </a:lnTo>
                    <a:lnTo>
                      <a:pt x="203" y="177"/>
                    </a:lnTo>
                    <a:lnTo>
                      <a:pt x="186" y="183"/>
                    </a:lnTo>
                    <a:lnTo>
                      <a:pt x="165" y="182"/>
                    </a:lnTo>
                    <a:lnTo>
                      <a:pt x="143" y="173"/>
                    </a:lnTo>
                    <a:lnTo>
                      <a:pt x="121" y="157"/>
                    </a:lnTo>
                    <a:lnTo>
                      <a:pt x="106" y="144"/>
                    </a:lnTo>
                    <a:lnTo>
                      <a:pt x="41" y="214"/>
                    </a:lnTo>
                    <a:lnTo>
                      <a:pt x="0" y="174"/>
                    </a:lnTo>
                    <a:lnTo>
                      <a:pt x="166" y="0"/>
                    </a:lnTo>
                    <a:close/>
                    <a:moveTo>
                      <a:pt x="175" y="72"/>
                    </a:moveTo>
                    <a:lnTo>
                      <a:pt x="139" y="110"/>
                    </a:lnTo>
                    <a:lnTo>
                      <a:pt x="148" y="119"/>
                    </a:lnTo>
                    <a:lnTo>
                      <a:pt x="158" y="125"/>
                    </a:lnTo>
                    <a:lnTo>
                      <a:pt x="169" y="129"/>
                    </a:lnTo>
                    <a:lnTo>
                      <a:pt x="179" y="126"/>
                    </a:lnTo>
                    <a:lnTo>
                      <a:pt x="189" y="119"/>
                    </a:lnTo>
                    <a:lnTo>
                      <a:pt x="196" y="110"/>
                    </a:lnTo>
                    <a:lnTo>
                      <a:pt x="197" y="101"/>
                    </a:lnTo>
                    <a:lnTo>
                      <a:pt x="194" y="93"/>
                    </a:lnTo>
                    <a:lnTo>
                      <a:pt x="187" y="85"/>
                    </a:lnTo>
                    <a:lnTo>
                      <a:pt x="175" y="72"/>
                    </a:lnTo>
                    <a:close/>
                    <a:moveTo>
                      <a:pt x="329" y="155"/>
                    </a:moveTo>
                    <a:lnTo>
                      <a:pt x="370" y="193"/>
                    </a:lnTo>
                    <a:lnTo>
                      <a:pt x="250" y="411"/>
                    </a:lnTo>
                    <a:lnTo>
                      <a:pt x="206" y="369"/>
                    </a:lnTo>
                    <a:lnTo>
                      <a:pt x="232" y="329"/>
                    </a:lnTo>
                    <a:lnTo>
                      <a:pt x="199" y="298"/>
                    </a:lnTo>
                    <a:lnTo>
                      <a:pt x="160" y="325"/>
                    </a:lnTo>
                    <a:lnTo>
                      <a:pt x="118" y="287"/>
                    </a:lnTo>
                    <a:lnTo>
                      <a:pt x="329" y="155"/>
                    </a:lnTo>
                    <a:close/>
                    <a:moveTo>
                      <a:pt x="304" y="220"/>
                    </a:moveTo>
                    <a:lnTo>
                      <a:pt x="234" y="271"/>
                    </a:lnTo>
                    <a:lnTo>
                      <a:pt x="256" y="292"/>
                    </a:lnTo>
                    <a:lnTo>
                      <a:pt x="304" y="220"/>
                    </a:lnTo>
                    <a:close/>
                    <a:moveTo>
                      <a:pt x="427" y="248"/>
                    </a:moveTo>
                    <a:lnTo>
                      <a:pt x="490" y="308"/>
                    </a:lnTo>
                    <a:lnTo>
                      <a:pt x="507" y="329"/>
                    </a:lnTo>
                    <a:lnTo>
                      <a:pt x="515" y="351"/>
                    </a:lnTo>
                    <a:lnTo>
                      <a:pt x="511" y="374"/>
                    </a:lnTo>
                    <a:lnTo>
                      <a:pt x="498" y="395"/>
                    </a:lnTo>
                    <a:lnTo>
                      <a:pt x="480" y="408"/>
                    </a:lnTo>
                    <a:lnTo>
                      <a:pt x="462" y="415"/>
                    </a:lnTo>
                    <a:lnTo>
                      <a:pt x="440" y="414"/>
                    </a:lnTo>
                    <a:lnTo>
                      <a:pt x="415" y="406"/>
                    </a:lnTo>
                    <a:lnTo>
                      <a:pt x="426" y="433"/>
                    </a:lnTo>
                    <a:lnTo>
                      <a:pt x="416" y="463"/>
                    </a:lnTo>
                    <a:lnTo>
                      <a:pt x="375" y="531"/>
                    </a:lnTo>
                    <a:lnTo>
                      <a:pt x="331" y="489"/>
                    </a:lnTo>
                    <a:lnTo>
                      <a:pt x="370" y="433"/>
                    </a:lnTo>
                    <a:lnTo>
                      <a:pt x="378" y="421"/>
                    </a:lnTo>
                    <a:lnTo>
                      <a:pt x="382" y="410"/>
                    </a:lnTo>
                    <a:lnTo>
                      <a:pt x="380" y="401"/>
                    </a:lnTo>
                    <a:lnTo>
                      <a:pt x="374" y="393"/>
                    </a:lnTo>
                    <a:lnTo>
                      <a:pt x="371" y="389"/>
                    </a:lnTo>
                    <a:lnTo>
                      <a:pt x="303" y="461"/>
                    </a:lnTo>
                    <a:lnTo>
                      <a:pt x="262" y="422"/>
                    </a:lnTo>
                    <a:lnTo>
                      <a:pt x="427" y="248"/>
                    </a:lnTo>
                    <a:close/>
                    <a:moveTo>
                      <a:pt x="436" y="321"/>
                    </a:moveTo>
                    <a:lnTo>
                      <a:pt x="401" y="357"/>
                    </a:lnTo>
                    <a:lnTo>
                      <a:pt x="410" y="366"/>
                    </a:lnTo>
                    <a:lnTo>
                      <a:pt x="420" y="373"/>
                    </a:lnTo>
                    <a:lnTo>
                      <a:pt x="430" y="374"/>
                    </a:lnTo>
                    <a:lnTo>
                      <a:pt x="440" y="372"/>
                    </a:lnTo>
                    <a:lnTo>
                      <a:pt x="447" y="365"/>
                    </a:lnTo>
                    <a:lnTo>
                      <a:pt x="454" y="356"/>
                    </a:lnTo>
                    <a:lnTo>
                      <a:pt x="456" y="347"/>
                    </a:lnTo>
                    <a:lnTo>
                      <a:pt x="454" y="338"/>
                    </a:lnTo>
                    <a:lnTo>
                      <a:pt x="447" y="331"/>
                    </a:lnTo>
                    <a:lnTo>
                      <a:pt x="436" y="321"/>
                    </a:lnTo>
                    <a:close/>
                    <a:moveTo>
                      <a:pt x="591" y="402"/>
                    </a:moveTo>
                    <a:lnTo>
                      <a:pt x="632" y="441"/>
                    </a:lnTo>
                    <a:lnTo>
                      <a:pt x="512" y="660"/>
                    </a:lnTo>
                    <a:lnTo>
                      <a:pt x="467" y="618"/>
                    </a:lnTo>
                    <a:lnTo>
                      <a:pt x="495" y="577"/>
                    </a:lnTo>
                    <a:lnTo>
                      <a:pt x="460" y="545"/>
                    </a:lnTo>
                    <a:lnTo>
                      <a:pt x="422" y="574"/>
                    </a:lnTo>
                    <a:lnTo>
                      <a:pt x="380" y="534"/>
                    </a:lnTo>
                    <a:lnTo>
                      <a:pt x="591" y="402"/>
                    </a:lnTo>
                    <a:close/>
                    <a:moveTo>
                      <a:pt x="565" y="469"/>
                    </a:moveTo>
                    <a:lnTo>
                      <a:pt x="496" y="519"/>
                    </a:lnTo>
                    <a:lnTo>
                      <a:pt x="518" y="540"/>
                    </a:lnTo>
                    <a:lnTo>
                      <a:pt x="565" y="469"/>
                    </a:lnTo>
                    <a:close/>
                    <a:moveTo>
                      <a:pt x="689" y="496"/>
                    </a:moveTo>
                    <a:lnTo>
                      <a:pt x="730" y="535"/>
                    </a:lnTo>
                    <a:lnTo>
                      <a:pt x="670" y="598"/>
                    </a:lnTo>
                    <a:lnTo>
                      <a:pt x="761" y="564"/>
                    </a:lnTo>
                    <a:lnTo>
                      <a:pt x="802" y="602"/>
                    </a:lnTo>
                    <a:lnTo>
                      <a:pt x="711" y="629"/>
                    </a:lnTo>
                    <a:lnTo>
                      <a:pt x="640" y="781"/>
                    </a:lnTo>
                    <a:lnTo>
                      <a:pt x="595" y="738"/>
                    </a:lnTo>
                    <a:lnTo>
                      <a:pt x="642" y="651"/>
                    </a:lnTo>
                    <a:lnTo>
                      <a:pt x="612" y="659"/>
                    </a:lnTo>
                    <a:lnTo>
                      <a:pt x="564" y="709"/>
                    </a:lnTo>
                    <a:lnTo>
                      <a:pt x="523" y="671"/>
                    </a:lnTo>
                    <a:lnTo>
                      <a:pt x="689" y="496"/>
                    </a:lnTo>
                    <a:close/>
                    <a:moveTo>
                      <a:pt x="847" y="645"/>
                    </a:moveTo>
                    <a:lnTo>
                      <a:pt x="888" y="684"/>
                    </a:lnTo>
                    <a:lnTo>
                      <a:pt x="768" y="903"/>
                    </a:lnTo>
                    <a:lnTo>
                      <a:pt x="724" y="861"/>
                    </a:lnTo>
                    <a:lnTo>
                      <a:pt x="751" y="820"/>
                    </a:lnTo>
                    <a:lnTo>
                      <a:pt x="718" y="788"/>
                    </a:lnTo>
                    <a:lnTo>
                      <a:pt x="678" y="816"/>
                    </a:lnTo>
                    <a:lnTo>
                      <a:pt x="636" y="777"/>
                    </a:lnTo>
                    <a:lnTo>
                      <a:pt x="847" y="645"/>
                    </a:lnTo>
                    <a:close/>
                    <a:moveTo>
                      <a:pt x="821" y="712"/>
                    </a:moveTo>
                    <a:lnTo>
                      <a:pt x="753" y="762"/>
                    </a:lnTo>
                    <a:lnTo>
                      <a:pt x="775" y="783"/>
                    </a:lnTo>
                    <a:lnTo>
                      <a:pt x="821" y="712"/>
                    </a:lnTo>
                    <a:close/>
                    <a:moveTo>
                      <a:pt x="946" y="739"/>
                    </a:moveTo>
                    <a:lnTo>
                      <a:pt x="988" y="779"/>
                    </a:lnTo>
                    <a:lnTo>
                      <a:pt x="955" y="853"/>
                    </a:lnTo>
                    <a:lnTo>
                      <a:pt x="942" y="884"/>
                    </a:lnTo>
                    <a:lnTo>
                      <a:pt x="928" y="908"/>
                    </a:lnTo>
                    <a:lnTo>
                      <a:pt x="931" y="910"/>
                    </a:lnTo>
                    <a:lnTo>
                      <a:pt x="957" y="880"/>
                    </a:lnTo>
                    <a:lnTo>
                      <a:pt x="1022" y="812"/>
                    </a:lnTo>
                    <a:lnTo>
                      <a:pt x="1061" y="848"/>
                    </a:lnTo>
                    <a:lnTo>
                      <a:pt x="896" y="1023"/>
                    </a:lnTo>
                    <a:lnTo>
                      <a:pt x="855" y="984"/>
                    </a:lnTo>
                    <a:lnTo>
                      <a:pt x="888" y="910"/>
                    </a:lnTo>
                    <a:lnTo>
                      <a:pt x="901" y="879"/>
                    </a:lnTo>
                    <a:lnTo>
                      <a:pt x="914" y="854"/>
                    </a:lnTo>
                    <a:lnTo>
                      <a:pt x="912" y="852"/>
                    </a:lnTo>
                    <a:lnTo>
                      <a:pt x="884" y="883"/>
                    </a:lnTo>
                    <a:lnTo>
                      <a:pt x="820" y="951"/>
                    </a:lnTo>
                    <a:lnTo>
                      <a:pt x="781" y="914"/>
                    </a:lnTo>
                    <a:lnTo>
                      <a:pt x="946" y="739"/>
                    </a:lnTo>
                    <a:close/>
                    <a:moveTo>
                      <a:pt x="1119" y="904"/>
                    </a:moveTo>
                    <a:lnTo>
                      <a:pt x="1160" y="942"/>
                    </a:lnTo>
                    <a:lnTo>
                      <a:pt x="1041" y="1161"/>
                    </a:lnTo>
                    <a:lnTo>
                      <a:pt x="997" y="1118"/>
                    </a:lnTo>
                    <a:lnTo>
                      <a:pt x="1023" y="1078"/>
                    </a:lnTo>
                    <a:lnTo>
                      <a:pt x="990" y="1046"/>
                    </a:lnTo>
                    <a:lnTo>
                      <a:pt x="951" y="1075"/>
                    </a:lnTo>
                    <a:lnTo>
                      <a:pt x="909" y="1035"/>
                    </a:lnTo>
                    <a:lnTo>
                      <a:pt x="1119" y="904"/>
                    </a:lnTo>
                    <a:close/>
                    <a:moveTo>
                      <a:pt x="1094" y="970"/>
                    </a:moveTo>
                    <a:lnTo>
                      <a:pt x="1026" y="1021"/>
                    </a:lnTo>
                    <a:lnTo>
                      <a:pt x="1048" y="1042"/>
                    </a:lnTo>
                    <a:lnTo>
                      <a:pt x="1094" y="9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8" name="Freeform 141"/>
              <p:cNvSpPr>
                <a:spLocks noEditPoints="1"/>
              </p:cNvSpPr>
              <p:nvPr/>
            </p:nvSpPr>
            <p:spPr bwMode="auto">
              <a:xfrm>
                <a:off x="1878013" y="2817813"/>
                <a:ext cx="257175" cy="296863"/>
              </a:xfrm>
              <a:custGeom>
                <a:avLst/>
                <a:gdLst>
                  <a:gd name="T0" fmla="*/ 42 w 647"/>
                  <a:gd name="T1" fmla="*/ 189 h 747"/>
                  <a:gd name="T2" fmla="*/ 21 w 647"/>
                  <a:gd name="T3" fmla="*/ 182 h 747"/>
                  <a:gd name="T4" fmla="*/ 3 w 647"/>
                  <a:gd name="T5" fmla="*/ 158 h 747"/>
                  <a:gd name="T6" fmla="*/ 5 w 647"/>
                  <a:gd name="T7" fmla="*/ 111 h 747"/>
                  <a:gd name="T8" fmla="*/ 37 w 647"/>
                  <a:gd name="T9" fmla="*/ 62 h 747"/>
                  <a:gd name="T10" fmla="*/ 103 w 647"/>
                  <a:gd name="T11" fmla="*/ 11 h 747"/>
                  <a:gd name="T12" fmla="*/ 183 w 647"/>
                  <a:gd name="T13" fmla="*/ 5 h 747"/>
                  <a:gd name="T14" fmla="*/ 229 w 647"/>
                  <a:gd name="T15" fmla="*/ 51 h 747"/>
                  <a:gd name="T16" fmla="*/ 195 w 647"/>
                  <a:gd name="T17" fmla="*/ 110 h 747"/>
                  <a:gd name="T18" fmla="*/ 184 w 647"/>
                  <a:gd name="T19" fmla="*/ 69 h 747"/>
                  <a:gd name="T20" fmla="*/ 146 w 647"/>
                  <a:gd name="T21" fmla="*/ 56 h 747"/>
                  <a:gd name="T22" fmla="*/ 95 w 647"/>
                  <a:gd name="T23" fmla="*/ 84 h 747"/>
                  <a:gd name="T24" fmla="*/ 58 w 647"/>
                  <a:gd name="T25" fmla="*/ 125 h 747"/>
                  <a:gd name="T26" fmla="*/ 57 w 647"/>
                  <a:gd name="T27" fmla="*/ 153 h 747"/>
                  <a:gd name="T28" fmla="*/ 69 w 647"/>
                  <a:gd name="T29" fmla="*/ 157 h 747"/>
                  <a:gd name="T30" fmla="*/ 87 w 647"/>
                  <a:gd name="T31" fmla="*/ 147 h 747"/>
                  <a:gd name="T32" fmla="*/ 86 w 647"/>
                  <a:gd name="T33" fmla="*/ 122 h 747"/>
                  <a:gd name="T34" fmla="*/ 165 w 647"/>
                  <a:gd name="T35" fmla="*/ 148 h 747"/>
                  <a:gd name="T36" fmla="*/ 48 w 647"/>
                  <a:gd name="T37" fmla="*/ 211 h 747"/>
                  <a:gd name="T38" fmla="*/ 269 w 647"/>
                  <a:gd name="T39" fmla="*/ 99 h 747"/>
                  <a:gd name="T40" fmla="*/ 184 w 647"/>
                  <a:gd name="T41" fmla="*/ 245 h 747"/>
                  <a:gd name="T42" fmla="*/ 165 w 647"/>
                  <a:gd name="T43" fmla="*/ 267 h 747"/>
                  <a:gd name="T44" fmla="*/ 169 w 647"/>
                  <a:gd name="T45" fmla="*/ 285 h 747"/>
                  <a:gd name="T46" fmla="*/ 185 w 647"/>
                  <a:gd name="T47" fmla="*/ 292 h 747"/>
                  <a:gd name="T48" fmla="*/ 209 w 647"/>
                  <a:gd name="T49" fmla="*/ 279 h 747"/>
                  <a:gd name="T50" fmla="*/ 370 w 647"/>
                  <a:gd name="T51" fmla="*/ 217 h 747"/>
                  <a:gd name="T52" fmla="*/ 214 w 647"/>
                  <a:gd name="T53" fmla="*/ 342 h 747"/>
                  <a:gd name="T54" fmla="*/ 158 w 647"/>
                  <a:gd name="T55" fmla="*/ 338 h 747"/>
                  <a:gd name="T56" fmla="*/ 115 w 647"/>
                  <a:gd name="T57" fmla="*/ 288 h 747"/>
                  <a:gd name="T58" fmla="*/ 120 w 647"/>
                  <a:gd name="T59" fmla="*/ 232 h 747"/>
                  <a:gd name="T60" fmla="*/ 269 w 647"/>
                  <a:gd name="T61" fmla="*/ 99 h 747"/>
                  <a:gd name="T62" fmla="*/ 456 w 647"/>
                  <a:gd name="T63" fmla="*/ 319 h 747"/>
                  <a:gd name="T64" fmla="*/ 275 w 647"/>
                  <a:gd name="T65" fmla="*/ 477 h 747"/>
                  <a:gd name="T66" fmla="*/ 276 w 647"/>
                  <a:gd name="T67" fmla="*/ 404 h 747"/>
                  <a:gd name="T68" fmla="*/ 196 w 647"/>
                  <a:gd name="T69" fmla="*/ 385 h 747"/>
                  <a:gd name="T70" fmla="*/ 387 w 647"/>
                  <a:gd name="T71" fmla="*/ 340 h 747"/>
                  <a:gd name="T72" fmla="*/ 333 w 647"/>
                  <a:gd name="T73" fmla="*/ 405 h 747"/>
                  <a:gd name="T74" fmla="*/ 520 w 647"/>
                  <a:gd name="T75" fmla="*/ 394 h 747"/>
                  <a:gd name="T76" fmla="*/ 419 w 647"/>
                  <a:gd name="T77" fmla="*/ 554 h 747"/>
                  <a:gd name="T78" fmla="*/ 375 w 647"/>
                  <a:gd name="T79" fmla="*/ 576 h 747"/>
                  <a:gd name="T80" fmla="*/ 337 w 647"/>
                  <a:gd name="T81" fmla="*/ 556 h 747"/>
                  <a:gd name="T82" fmla="*/ 321 w 647"/>
                  <a:gd name="T83" fmla="*/ 532 h 747"/>
                  <a:gd name="T84" fmla="*/ 359 w 647"/>
                  <a:gd name="T85" fmla="*/ 506 h 747"/>
                  <a:gd name="T86" fmla="*/ 366 w 647"/>
                  <a:gd name="T87" fmla="*/ 514 h 747"/>
                  <a:gd name="T88" fmla="*/ 379 w 647"/>
                  <a:gd name="T89" fmla="*/ 513 h 747"/>
                  <a:gd name="T90" fmla="*/ 520 w 647"/>
                  <a:gd name="T91" fmla="*/ 394 h 747"/>
                  <a:gd name="T92" fmla="*/ 647 w 647"/>
                  <a:gd name="T93" fmla="*/ 544 h 747"/>
                  <a:gd name="T94" fmla="*/ 465 w 647"/>
                  <a:gd name="T95" fmla="*/ 701 h 747"/>
                  <a:gd name="T96" fmla="*/ 466 w 647"/>
                  <a:gd name="T97" fmla="*/ 629 h 747"/>
                  <a:gd name="T98" fmla="*/ 387 w 647"/>
                  <a:gd name="T99" fmla="*/ 609 h 747"/>
                  <a:gd name="T100" fmla="*/ 578 w 647"/>
                  <a:gd name="T101" fmla="*/ 564 h 747"/>
                  <a:gd name="T102" fmla="*/ 524 w 647"/>
                  <a:gd name="T103" fmla="*/ 63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47" h="747">
                    <a:moveTo>
                      <a:pt x="54" y="190"/>
                    </a:moveTo>
                    <a:lnTo>
                      <a:pt x="42" y="189"/>
                    </a:lnTo>
                    <a:lnTo>
                      <a:pt x="31" y="186"/>
                    </a:lnTo>
                    <a:lnTo>
                      <a:pt x="21" y="182"/>
                    </a:lnTo>
                    <a:lnTo>
                      <a:pt x="13" y="174"/>
                    </a:lnTo>
                    <a:lnTo>
                      <a:pt x="3" y="158"/>
                    </a:lnTo>
                    <a:lnTo>
                      <a:pt x="0" y="136"/>
                    </a:lnTo>
                    <a:lnTo>
                      <a:pt x="5" y="111"/>
                    </a:lnTo>
                    <a:lnTo>
                      <a:pt x="18" y="86"/>
                    </a:lnTo>
                    <a:lnTo>
                      <a:pt x="37" y="62"/>
                    </a:lnTo>
                    <a:lnTo>
                      <a:pt x="61" y="38"/>
                    </a:lnTo>
                    <a:lnTo>
                      <a:pt x="103" y="11"/>
                    </a:lnTo>
                    <a:lnTo>
                      <a:pt x="145" y="0"/>
                    </a:lnTo>
                    <a:lnTo>
                      <a:pt x="183" y="5"/>
                    </a:lnTo>
                    <a:lnTo>
                      <a:pt x="214" y="28"/>
                    </a:lnTo>
                    <a:lnTo>
                      <a:pt x="229" y="51"/>
                    </a:lnTo>
                    <a:lnTo>
                      <a:pt x="236" y="76"/>
                    </a:lnTo>
                    <a:lnTo>
                      <a:pt x="195" y="110"/>
                    </a:lnTo>
                    <a:lnTo>
                      <a:pt x="193" y="86"/>
                    </a:lnTo>
                    <a:lnTo>
                      <a:pt x="184" y="69"/>
                    </a:lnTo>
                    <a:lnTo>
                      <a:pt x="167" y="56"/>
                    </a:lnTo>
                    <a:lnTo>
                      <a:pt x="146" y="56"/>
                    </a:lnTo>
                    <a:lnTo>
                      <a:pt x="120" y="65"/>
                    </a:lnTo>
                    <a:lnTo>
                      <a:pt x="95" y="84"/>
                    </a:lnTo>
                    <a:lnTo>
                      <a:pt x="73" y="105"/>
                    </a:lnTo>
                    <a:lnTo>
                      <a:pt x="58" y="125"/>
                    </a:lnTo>
                    <a:lnTo>
                      <a:pt x="54" y="141"/>
                    </a:lnTo>
                    <a:lnTo>
                      <a:pt x="57" y="153"/>
                    </a:lnTo>
                    <a:lnTo>
                      <a:pt x="63" y="157"/>
                    </a:lnTo>
                    <a:lnTo>
                      <a:pt x="69" y="157"/>
                    </a:lnTo>
                    <a:lnTo>
                      <a:pt x="77" y="153"/>
                    </a:lnTo>
                    <a:lnTo>
                      <a:pt x="87" y="147"/>
                    </a:lnTo>
                    <a:lnTo>
                      <a:pt x="98" y="137"/>
                    </a:lnTo>
                    <a:lnTo>
                      <a:pt x="86" y="122"/>
                    </a:lnTo>
                    <a:lnTo>
                      <a:pt x="119" y="95"/>
                    </a:lnTo>
                    <a:lnTo>
                      <a:pt x="165" y="148"/>
                    </a:lnTo>
                    <a:lnTo>
                      <a:pt x="66" y="232"/>
                    </a:lnTo>
                    <a:lnTo>
                      <a:pt x="48" y="211"/>
                    </a:lnTo>
                    <a:lnTo>
                      <a:pt x="54" y="190"/>
                    </a:lnTo>
                    <a:close/>
                    <a:moveTo>
                      <a:pt x="269" y="99"/>
                    </a:moveTo>
                    <a:lnTo>
                      <a:pt x="306" y="141"/>
                    </a:lnTo>
                    <a:lnTo>
                      <a:pt x="184" y="245"/>
                    </a:lnTo>
                    <a:lnTo>
                      <a:pt x="172" y="256"/>
                    </a:lnTo>
                    <a:lnTo>
                      <a:pt x="165" y="267"/>
                    </a:lnTo>
                    <a:lnTo>
                      <a:pt x="164" y="277"/>
                    </a:lnTo>
                    <a:lnTo>
                      <a:pt x="169" y="285"/>
                    </a:lnTo>
                    <a:lnTo>
                      <a:pt x="177" y="291"/>
                    </a:lnTo>
                    <a:lnTo>
                      <a:pt x="185" y="292"/>
                    </a:lnTo>
                    <a:lnTo>
                      <a:pt x="196" y="288"/>
                    </a:lnTo>
                    <a:lnTo>
                      <a:pt x="209" y="279"/>
                    </a:lnTo>
                    <a:lnTo>
                      <a:pt x="333" y="174"/>
                    </a:lnTo>
                    <a:lnTo>
                      <a:pt x="370" y="217"/>
                    </a:lnTo>
                    <a:lnTo>
                      <a:pt x="243" y="324"/>
                    </a:lnTo>
                    <a:lnTo>
                      <a:pt x="214" y="342"/>
                    </a:lnTo>
                    <a:lnTo>
                      <a:pt x="185" y="346"/>
                    </a:lnTo>
                    <a:lnTo>
                      <a:pt x="158" y="338"/>
                    </a:lnTo>
                    <a:lnTo>
                      <a:pt x="132" y="316"/>
                    </a:lnTo>
                    <a:lnTo>
                      <a:pt x="115" y="288"/>
                    </a:lnTo>
                    <a:lnTo>
                      <a:pt x="111" y="259"/>
                    </a:lnTo>
                    <a:lnTo>
                      <a:pt x="120" y="232"/>
                    </a:lnTo>
                    <a:lnTo>
                      <a:pt x="142" y="206"/>
                    </a:lnTo>
                    <a:lnTo>
                      <a:pt x="269" y="99"/>
                    </a:lnTo>
                    <a:close/>
                    <a:moveTo>
                      <a:pt x="420" y="277"/>
                    </a:moveTo>
                    <a:lnTo>
                      <a:pt x="456" y="319"/>
                    </a:lnTo>
                    <a:lnTo>
                      <a:pt x="313" y="523"/>
                    </a:lnTo>
                    <a:lnTo>
                      <a:pt x="275" y="477"/>
                    </a:lnTo>
                    <a:lnTo>
                      <a:pt x="306" y="439"/>
                    </a:lnTo>
                    <a:lnTo>
                      <a:pt x="276" y="404"/>
                    </a:lnTo>
                    <a:lnTo>
                      <a:pt x="234" y="428"/>
                    </a:lnTo>
                    <a:lnTo>
                      <a:pt x="196" y="385"/>
                    </a:lnTo>
                    <a:lnTo>
                      <a:pt x="420" y="277"/>
                    </a:lnTo>
                    <a:close/>
                    <a:moveTo>
                      <a:pt x="387" y="340"/>
                    </a:moveTo>
                    <a:lnTo>
                      <a:pt x="313" y="382"/>
                    </a:lnTo>
                    <a:lnTo>
                      <a:pt x="333" y="405"/>
                    </a:lnTo>
                    <a:lnTo>
                      <a:pt x="387" y="340"/>
                    </a:lnTo>
                    <a:close/>
                    <a:moveTo>
                      <a:pt x="520" y="394"/>
                    </a:moveTo>
                    <a:lnTo>
                      <a:pt x="557" y="437"/>
                    </a:lnTo>
                    <a:lnTo>
                      <a:pt x="419" y="554"/>
                    </a:lnTo>
                    <a:lnTo>
                      <a:pt x="396" y="571"/>
                    </a:lnTo>
                    <a:lnTo>
                      <a:pt x="375" y="576"/>
                    </a:lnTo>
                    <a:lnTo>
                      <a:pt x="355" y="572"/>
                    </a:lnTo>
                    <a:lnTo>
                      <a:pt x="337" y="556"/>
                    </a:lnTo>
                    <a:lnTo>
                      <a:pt x="328" y="544"/>
                    </a:lnTo>
                    <a:lnTo>
                      <a:pt x="321" y="532"/>
                    </a:lnTo>
                    <a:lnTo>
                      <a:pt x="358" y="500"/>
                    </a:lnTo>
                    <a:lnTo>
                      <a:pt x="359" y="506"/>
                    </a:lnTo>
                    <a:lnTo>
                      <a:pt x="362" y="511"/>
                    </a:lnTo>
                    <a:lnTo>
                      <a:pt x="366" y="514"/>
                    </a:lnTo>
                    <a:lnTo>
                      <a:pt x="372" y="515"/>
                    </a:lnTo>
                    <a:lnTo>
                      <a:pt x="379" y="513"/>
                    </a:lnTo>
                    <a:lnTo>
                      <a:pt x="386" y="508"/>
                    </a:lnTo>
                    <a:lnTo>
                      <a:pt x="520" y="394"/>
                    </a:lnTo>
                    <a:close/>
                    <a:moveTo>
                      <a:pt x="610" y="501"/>
                    </a:moveTo>
                    <a:lnTo>
                      <a:pt x="647" y="544"/>
                    </a:lnTo>
                    <a:lnTo>
                      <a:pt x="504" y="747"/>
                    </a:lnTo>
                    <a:lnTo>
                      <a:pt x="465" y="701"/>
                    </a:lnTo>
                    <a:lnTo>
                      <a:pt x="496" y="663"/>
                    </a:lnTo>
                    <a:lnTo>
                      <a:pt x="466" y="629"/>
                    </a:lnTo>
                    <a:lnTo>
                      <a:pt x="424" y="653"/>
                    </a:lnTo>
                    <a:lnTo>
                      <a:pt x="387" y="609"/>
                    </a:lnTo>
                    <a:lnTo>
                      <a:pt x="610" y="501"/>
                    </a:lnTo>
                    <a:close/>
                    <a:moveTo>
                      <a:pt x="578" y="564"/>
                    </a:moveTo>
                    <a:lnTo>
                      <a:pt x="504" y="607"/>
                    </a:lnTo>
                    <a:lnTo>
                      <a:pt x="524" y="630"/>
                    </a:lnTo>
                    <a:lnTo>
                      <a:pt x="578" y="5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9" name="Freeform 142"/>
              <p:cNvSpPr>
                <a:spLocks noEditPoints="1"/>
              </p:cNvSpPr>
              <p:nvPr/>
            </p:nvSpPr>
            <p:spPr bwMode="auto">
              <a:xfrm>
                <a:off x="4558771" y="2240492"/>
                <a:ext cx="795338" cy="515938"/>
              </a:xfrm>
              <a:custGeom>
                <a:avLst/>
                <a:gdLst>
                  <a:gd name="T0" fmla="*/ 160 w 2007"/>
                  <a:gd name="T1" fmla="*/ 1287 h 1300"/>
                  <a:gd name="T2" fmla="*/ 87 w 2007"/>
                  <a:gd name="T3" fmla="*/ 1292 h 1300"/>
                  <a:gd name="T4" fmla="*/ 5 w 2007"/>
                  <a:gd name="T5" fmla="*/ 1179 h 1300"/>
                  <a:gd name="T6" fmla="*/ 64 w 2007"/>
                  <a:gd name="T7" fmla="*/ 1061 h 1300"/>
                  <a:gd name="T8" fmla="*/ 74 w 2007"/>
                  <a:gd name="T9" fmla="*/ 1108 h 1300"/>
                  <a:gd name="T10" fmla="*/ 75 w 2007"/>
                  <a:gd name="T11" fmla="*/ 1199 h 1300"/>
                  <a:gd name="T12" fmla="*/ 137 w 2007"/>
                  <a:gd name="T13" fmla="*/ 1246 h 1300"/>
                  <a:gd name="T14" fmla="*/ 135 w 2007"/>
                  <a:gd name="T15" fmla="*/ 1217 h 1300"/>
                  <a:gd name="T16" fmla="*/ 150 w 2007"/>
                  <a:gd name="T17" fmla="*/ 1139 h 1300"/>
                  <a:gd name="T18" fmla="*/ 118 w 2007"/>
                  <a:gd name="T19" fmla="*/ 1029 h 1300"/>
                  <a:gd name="T20" fmla="*/ 267 w 2007"/>
                  <a:gd name="T21" fmla="*/ 1159 h 1300"/>
                  <a:gd name="T22" fmla="*/ 295 w 2007"/>
                  <a:gd name="T23" fmla="*/ 1143 h 1300"/>
                  <a:gd name="T24" fmla="*/ 251 w 2007"/>
                  <a:gd name="T25" fmla="*/ 949 h 1300"/>
                  <a:gd name="T26" fmla="*/ 335 w 2007"/>
                  <a:gd name="T27" fmla="*/ 1178 h 1300"/>
                  <a:gd name="T28" fmla="*/ 225 w 2007"/>
                  <a:gd name="T29" fmla="*/ 1198 h 1300"/>
                  <a:gd name="T30" fmla="*/ 366 w 2007"/>
                  <a:gd name="T31" fmla="*/ 880 h 1300"/>
                  <a:gd name="T32" fmla="*/ 421 w 2007"/>
                  <a:gd name="T33" fmla="*/ 1072 h 1300"/>
                  <a:gd name="T34" fmla="*/ 374 w 2007"/>
                  <a:gd name="T35" fmla="*/ 952 h 1300"/>
                  <a:gd name="T36" fmla="*/ 434 w 2007"/>
                  <a:gd name="T37" fmla="*/ 839 h 1300"/>
                  <a:gd name="T38" fmla="*/ 578 w 2007"/>
                  <a:gd name="T39" fmla="*/ 792 h 1300"/>
                  <a:gd name="T40" fmla="*/ 597 w 2007"/>
                  <a:gd name="T41" fmla="*/ 871 h 1300"/>
                  <a:gd name="T42" fmla="*/ 692 w 2007"/>
                  <a:gd name="T43" fmla="*/ 964 h 1300"/>
                  <a:gd name="T44" fmla="*/ 579 w 2007"/>
                  <a:gd name="T45" fmla="*/ 926 h 1300"/>
                  <a:gd name="T46" fmla="*/ 606 w 2007"/>
                  <a:gd name="T47" fmla="*/ 1017 h 1300"/>
                  <a:gd name="T48" fmla="*/ 532 w 2007"/>
                  <a:gd name="T49" fmla="*/ 894 h 1300"/>
                  <a:gd name="T50" fmla="*/ 557 w 2007"/>
                  <a:gd name="T51" fmla="*/ 861 h 1300"/>
                  <a:gd name="T52" fmla="*/ 529 w 2007"/>
                  <a:gd name="T53" fmla="*/ 838 h 1300"/>
                  <a:gd name="T54" fmla="*/ 675 w 2007"/>
                  <a:gd name="T55" fmla="*/ 694 h 1300"/>
                  <a:gd name="T56" fmla="*/ 730 w 2007"/>
                  <a:gd name="T57" fmla="*/ 887 h 1300"/>
                  <a:gd name="T58" fmla="*/ 684 w 2007"/>
                  <a:gd name="T59" fmla="*/ 765 h 1300"/>
                  <a:gd name="T60" fmla="*/ 744 w 2007"/>
                  <a:gd name="T61" fmla="*/ 652 h 1300"/>
                  <a:gd name="T62" fmla="*/ 902 w 2007"/>
                  <a:gd name="T63" fmla="*/ 715 h 1300"/>
                  <a:gd name="T64" fmla="*/ 880 w 2007"/>
                  <a:gd name="T65" fmla="*/ 571 h 1300"/>
                  <a:gd name="T66" fmla="*/ 867 w 2007"/>
                  <a:gd name="T67" fmla="*/ 733 h 1300"/>
                  <a:gd name="T68" fmla="*/ 914 w 2007"/>
                  <a:gd name="T69" fmla="*/ 831 h 1300"/>
                  <a:gd name="T70" fmla="*/ 957 w 2007"/>
                  <a:gd name="T71" fmla="*/ 524 h 1300"/>
                  <a:gd name="T72" fmla="*/ 1109 w 2007"/>
                  <a:gd name="T73" fmla="*/ 745 h 1300"/>
                  <a:gd name="T74" fmla="*/ 1109 w 2007"/>
                  <a:gd name="T75" fmla="*/ 745 h 1300"/>
                  <a:gd name="T76" fmla="*/ 1238 w 2007"/>
                  <a:gd name="T77" fmla="*/ 356 h 1300"/>
                  <a:gd name="T78" fmla="*/ 1361 w 2007"/>
                  <a:gd name="T79" fmla="*/ 562 h 1300"/>
                  <a:gd name="T80" fmla="*/ 1277 w 2007"/>
                  <a:gd name="T81" fmla="*/ 613 h 1300"/>
                  <a:gd name="T82" fmla="*/ 1565 w 2007"/>
                  <a:gd name="T83" fmla="*/ 439 h 1300"/>
                  <a:gd name="T84" fmla="*/ 1460 w 2007"/>
                  <a:gd name="T85" fmla="*/ 503 h 1300"/>
                  <a:gd name="T86" fmla="*/ 1426 w 2007"/>
                  <a:gd name="T87" fmla="*/ 416 h 1300"/>
                  <a:gd name="T88" fmla="*/ 1506 w 2007"/>
                  <a:gd name="T89" fmla="*/ 194 h 1300"/>
                  <a:gd name="T90" fmla="*/ 1647 w 2007"/>
                  <a:gd name="T91" fmla="*/ 109 h 1300"/>
                  <a:gd name="T92" fmla="*/ 1753 w 2007"/>
                  <a:gd name="T93" fmla="*/ 252 h 1300"/>
                  <a:gd name="T94" fmla="*/ 1723 w 2007"/>
                  <a:gd name="T95" fmla="*/ 63 h 1300"/>
                  <a:gd name="T96" fmla="*/ 1671 w 2007"/>
                  <a:gd name="T97" fmla="*/ 195 h 1300"/>
                  <a:gd name="T98" fmla="*/ 1684 w 2007"/>
                  <a:gd name="T99" fmla="*/ 235 h 1300"/>
                  <a:gd name="T100" fmla="*/ 1573 w 2007"/>
                  <a:gd name="T101" fmla="*/ 154 h 1300"/>
                  <a:gd name="T102" fmla="*/ 1679 w 2007"/>
                  <a:gd name="T103" fmla="*/ 296 h 1300"/>
                  <a:gd name="T104" fmla="*/ 1647 w 2007"/>
                  <a:gd name="T105" fmla="*/ 109 h 1300"/>
                  <a:gd name="T106" fmla="*/ 1955 w 2007"/>
                  <a:gd name="T107" fmla="*/ 204 h 1300"/>
                  <a:gd name="T108" fmla="*/ 1851 w 2007"/>
                  <a:gd name="T109" fmla="*/ 267 h 1300"/>
                  <a:gd name="T110" fmla="*/ 1894 w 2007"/>
                  <a:gd name="T111" fmla="*/ 135 h 1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7" h="1300">
                    <a:moveTo>
                      <a:pt x="172" y="1256"/>
                    </a:moveTo>
                    <a:lnTo>
                      <a:pt x="170" y="1268"/>
                    </a:lnTo>
                    <a:lnTo>
                      <a:pt x="166" y="1279"/>
                    </a:lnTo>
                    <a:lnTo>
                      <a:pt x="160" y="1287"/>
                    </a:lnTo>
                    <a:lnTo>
                      <a:pt x="152" y="1294"/>
                    </a:lnTo>
                    <a:lnTo>
                      <a:pt x="133" y="1300"/>
                    </a:lnTo>
                    <a:lnTo>
                      <a:pt x="111" y="1300"/>
                    </a:lnTo>
                    <a:lnTo>
                      <a:pt x="87" y="1292"/>
                    </a:lnTo>
                    <a:lnTo>
                      <a:pt x="64" y="1275"/>
                    </a:lnTo>
                    <a:lnTo>
                      <a:pt x="43" y="1252"/>
                    </a:lnTo>
                    <a:lnTo>
                      <a:pt x="26" y="1225"/>
                    </a:lnTo>
                    <a:lnTo>
                      <a:pt x="5" y="1179"/>
                    </a:lnTo>
                    <a:lnTo>
                      <a:pt x="0" y="1136"/>
                    </a:lnTo>
                    <a:lnTo>
                      <a:pt x="11" y="1098"/>
                    </a:lnTo>
                    <a:lnTo>
                      <a:pt x="40" y="1072"/>
                    </a:lnTo>
                    <a:lnTo>
                      <a:pt x="64" y="1061"/>
                    </a:lnTo>
                    <a:lnTo>
                      <a:pt x="91" y="1058"/>
                    </a:lnTo>
                    <a:lnTo>
                      <a:pt x="117" y="1103"/>
                    </a:lnTo>
                    <a:lnTo>
                      <a:pt x="93" y="1103"/>
                    </a:lnTo>
                    <a:lnTo>
                      <a:pt x="74" y="1108"/>
                    </a:lnTo>
                    <a:lnTo>
                      <a:pt x="60" y="1124"/>
                    </a:lnTo>
                    <a:lnTo>
                      <a:pt x="55" y="1145"/>
                    </a:lnTo>
                    <a:lnTo>
                      <a:pt x="61" y="1170"/>
                    </a:lnTo>
                    <a:lnTo>
                      <a:pt x="75" y="1199"/>
                    </a:lnTo>
                    <a:lnTo>
                      <a:pt x="92" y="1224"/>
                    </a:lnTo>
                    <a:lnTo>
                      <a:pt x="110" y="1241"/>
                    </a:lnTo>
                    <a:lnTo>
                      <a:pt x="125" y="1249"/>
                    </a:lnTo>
                    <a:lnTo>
                      <a:pt x="137" y="1246"/>
                    </a:lnTo>
                    <a:lnTo>
                      <a:pt x="142" y="1242"/>
                    </a:lnTo>
                    <a:lnTo>
                      <a:pt x="143" y="1235"/>
                    </a:lnTo>
                    <a:lnTo>
                      <a:pt x="140" y="1228"/>
                    </a:lnTo>
                    <a:lnTo>
                      <a:pt x="135" y="1217"/>
                    </a:lnTo>
                    <a:lnTo>
                      <a:pt x="127" y="1203"/>
                    </a:lnTo>
                    <a:lnTo>
                      <a:pt x="112" y="1213"/>
                    </a:lnTo>
                    <a:lnTo>
                      <a:pt x="90" y="1176"/>
                    </a:lnTo>
                    <a:lnTo>
                      <a:pt x="150" y="1139"/>
                    </a:lnTo>
                    <a:lnTo>
                      <a:pt x="217" y="1251"/>
                    </a:lnTo>
                    <a:lnTo>
                      <a:pt x="193" y="1265"/>
                    </a:lnTo>
                    <a:lnTo>
                      <a:pt x="172" y="1256"/>
                    </a:lnTo>
                    <a:close/>
                    <a:moveTo>
                      <a:pt x="118" y="1029"/>
                    </a:moveTo>
                    <a:lnTo>
                      <a:pt x="166" y="1000"/>
                    </a:lnTo>
                    <a:lnTo>
                      <a:pt x="248" y="1137"/>
                    </a:lnTo>
                    <a:lnTo>
                      <a:pt x="257" y="1150"/>
                    </a:lnTo>
                    <a:lnTo>
                      <a:pt x="267" y="1159"/>
                    </a:lnTo>
                    <a:lnTo>
                      <a:pt x="276" y="1161"/>
                    </a:lnTo>
                    <a:lnTo>
                      <a:pt x="286" y="1159"/>
                    </a:lnTo>
                    <a:lnTo>
                      <a:pt x="293" y="1151"/>
                    </a:lnTo>
                    <a:lnTo>
                      <a:pt x="295" y="1143"/>
                    </a:lnTo>
                    <a:lnTo>
                      <a:pt x="293" y="1132"/>
                    </a:lnTo>
                    <a:lnTo>
                      <a:pt x="286" y="1117"/>
                    </a:lnTo>
                    <a:lnTo>
                      <a:pt x="202" y="978"/>
                    </a:lnTo>
                    <a:lnTo>
                      <a:pt x="251" y="949"/>
                    </a:lnTo>
                    <a:lnTo>
                      <a:pt x="336" y="1092"/>
                    </a:lnTo>
                    <a:lnTo>
                      <a:pt x="349" y="1123"/>
                    </a:lnTo>
                    <a:lnTo>
                      <a:pt x="349" y="1151"/>
                    </a:lnTo>
                    <a:lnTo>
                      <a:pt x="335" y="1178"/>
                    </a:lnTo>
                    <a:lnTo>
                      <a:pt x="309" y="1199"/>
                    </a:lnTo>
                    <a:lnTo>
                      <a:pt x="280" y="1211"/>
                    </a:lnTo>
                    <a:lnTo>
                      <a:pt x="251" y="1211"/>
                    </a:lnTo>
                    <a:lnTo>
                      <a:pt x="225" y="1198"/>
                    </a:lnTo>
                    <a:lnTo>
                      <a:pt x="203" y="1171"/>
                    </a:lnTo>
                    <a:lnTo>
                      <a:pt x="118" y="1029"/>
                    </a:lnTo>
                    <a:close/>
                    <a:moveTo>
                      <a:pt x="318" y="909"/>
                    </a:moveTo>
                    <a:lnTo>
                      <a:pt x="366" y="880"/>
                    </a:lnTo>
                    <a:lnTo>
                      <a:pt x="544" y="1053"/>
                    </a:lnTo>
                    <a:lnTo>
                      <a:pt x="491" y="1085"/>
                    </a:lnTo>
                    <a:lnTo>
                      <a:pt x="459" y="1049"/>
                    </a:lnTo>
                    <a:lnTo>
                      <a:pt x="421" y="1072"/>
                    </a:lnTo>
                    <a:lnTo>
                      <a:pt x="437" y="1117"/>
                    </a:lnTo>
                    <a:lnTo>
                      <a:pt x="389" y="1147"/>
                    </a:lnTo>
                    <a:lnTo>
                      <a:pt x="318" y="909"/>
                    </a:lnTo>
                    <a:close/>
                    <a:moveTo>
                      <a:pt x="374" y="952"/>
                    </a:moveTo>
                    <a:lnTo>
                      <a:pt x="405" y="1031"/>
                    </a:lnTo>
                    <a:lnTo>
                      <a:pt x="431" y="1016"/>
                    </a:lnTo>
                    <a:lnTo>
                      <a:pt x="374" y="952"/>
                    </a:lnTo>
                    <a:close/>
                    <a:moveTo>
                      <a:pt x="434" y="839"/>
                    </a:moveTo>
                    <a:lnTo>
                      <a:pt x="508" y="795"/>
                    </a:lnTo>
                    <a:lnTo>
                      <a:pt x="532" y="784"/>
                    </a:lnTo>
                    <a:lnTo>
                      <a:pt x="557" y="783"/>
                    </a:lnTo>
                    <a:lnTo>
                      <a:pt x="578" y="792"/>
                    </a:lnTo>
                    <a:lnTo>
                      <a:pt x="594" y="810"/>
                    </a:lnTo>
                    <a:lnTo>
                      <a:pt x="603" y="830"/>
                    </a:lnTo>
                    <a:lnTo>
                      <a:pt x="603" y="851"/>
                    </a:lnTo>
                    <a:lnTo>
                      <a:pt x="597" y="871"/>
                    </a:lnTo>
                    <a:lnTo>
                      <a:pt x="583" y="893"/>
                    </a:lnTo>
                    <a:lnTo>
                      <a:pt x="613" y="890"/>
                    </a:lnTo>
                    <a:lnTo>
                      <a:pt x="639" y="907"/>
                    </a:lnTo>
                    <a:lnTo>
                      <a:pt x="692" y="964"/>
                    </a:lnTo>
                    <a:lnTo>
                      <a:pt x="639" y="996"/>
                    </a:lnTo>
                    <a:lnTo>
                      <a:pt x="597" y="944"/>
                    </a:lnTo>
                    <a:lnTo>
                      <a:pt x="588" y="933"/>
                    </a:lnTo>
                    <a:lnTo>
                      <a:pt x="579" y="926"/>
                    </a:lnTo>
                    <a:lnTo>
                      <a:pt x="569" y="925"/>
                    </a:lnTo>
                    <a:lnTo>
                      <a:pt x="560" y="928"/>
                    </a:lnTo>
                    <a:lnTo>
                      <a:pt x="556" y="932"/>
                    </a:lnTo>
                    <a:lnTo>
                      <a:pt x="606" y="1017"/>
                    </a:lnTo>
                    <a:lnTo>
                      <a:pt x="558" y="1045"/>
                    </a:lnTo>
                    <a:lnTo>
                      <a:pt x="434" y="839"/>
                    </a:lnTo>
                    <a:close/>
                    <a:moveTo>
                      <a:pt x="506" y="850"/>
                    </a:moveTo>
                    <a:lnTo>
                      <a:pt x="532" y="894"/>
                    </a:lnTo>
                    <a:lnTo>
                      <a:pt x="543" y="888"/>
                    </a:lnTo>
                    <a:lnTo>
                      <a:pt x="552" y="880"/>
                    </a:lnTo>
                    <a:lnTo>
                      <a:pt x="557" y="871"/>
                    </a:lnTo>
                    <a:lnTo>
                      <a:pt x="557" y="861"/>
                    </a:lnTo>
                    <a:lnTo>
                      <a:pt x="552" y="851"/>
                    </a:lnTo>
                    <a:lnTo>
                      <a:pt x="546" y="842"/>
                    </a:lnTo>
                    <a:lnTo>
                      <a:pt x="538" y="838"/>
                    </a:lnTo>
                    <a:lnTo>
                      <a:pt x="529" y="838"/>
                    </a:lnTo>
                    <a:lnTo>
                      <a:pt x="519" y="842"/>
                    </a:lnTo>
                    <a:lnTo>
                      <a:pt x="506" y="850"/>
                    </a:lnTo>
                    <a:close/>
                    <a:moveTo>
                      <a:pt x="627" y="723"/>
                    </a:moveTo>
                    <a:lnTo>
                      <a:pt x="675" y="694"/>
                    </a:lnTo>
                    <a:lnTo>
                      <a:pt x="854" y="868"/>
                    </a:lnTo>
                    <a:lnTo>
                      <a:pt x="801" y="899"/>
                    </a:lnTo>
                    <a:lnTo>
                      <a:pt x="769" y="862"/>
                    </a:lnTo>
                    <a:lnTo>
                      <a:pt x="730" y="887"/>
                    </a:lnTo>
                    <a:lnTo>
                      <a:pt x="746" y="932"/>
                    </a:lnTo>
                    <a:lnTo>
                      <a:pt x="698" y="962"/>
                    </a:lnTo>
                    <a:lnTo>
                      <a:pt x="627" y="723"/>
                    </a:lnTo>
                    <a:close/>
                    <a:moveTo>
                      <a:pt x="684" y="765"/>
                    </a:moveTo>
                    <a:lnTo>
                      <a:pt x="714" y="846"/>
                    </a:lnTo>
                    <a:lnTo>
                      <a:pt x="740" y="829"/>
                    </a:lnTo>
                    <a:lnTo>
                      <a:pt x="684" y="765"/>
                    </a:lnTo>
                    <a:close/>
                    <a:moveTo>
                      <a:pt x="744" y="652"/>
                    </a:moveTo>
                    <a:lnTo>
                      <a:pt x="793" y="623"/>
                    </a:lnTo>
                    <a:lnTo>
                      <a:pt x="856" y="675"/>
                    </a:lnTo>
                    <a:lnTo>
                      <a:pt x="881" y="696"/>
                    </a:lnTo>
                    <a:lnTo>
                      <a:pt x="902" y="715"/>
                    </a:lnTo>
                    <a:lnTo>
                      <a:pt x="904" y="713"/>
                    </a:lnTo>
                    <a:lnTo>
                      <a:pt x="882" y="679"/>
                    </a:lnTo>
                    <a:lnTo>
                      <a:pt x="834" y="598"/>
                    </a:lnTo>
                    <a:lnTo>
                      <a:pt x="880" y="571"/>
                    </a:lnTo>
                    <a:lnTo>
                      <a:pt x="1004" y="777"/>
                    </a:lnTo>
                    <a:lnTo>
                      <a:pt x="955" y="806"/>
                    </a:lnTo>
                    <a:lnTo>
                      <a:pt x="892" y="755"/>
                    </a:lnTo>
                    <a:lnTo>
                      <a:pt x="867" y="733"/>
                    </a:lnTo>
                    <a:lnTo>
                      <a:pt x="846" y="714"/>
                    </a:lnTo>
                    <a:lnTo>
                      <a:pt x="844" y="715"/>
                    </a:lnTo>
                    <a:lnTo>
                      <a:pt x="866" y="750"/>
                    </a:lnTo>
                    <a:lnTo>
                      <a:pt x="914" y="831"/>
                    </a:lnTo>
                    <a:lnTo>
                      <a:pt x="868" y="859"/>
                    </a:lnTo>
                    <a:lnTo>
                      <a:pt x="744" y="652"/>
                    </a:lnTo>
                    <a:close/>
                    <a:moveTo>
                      <a:pt x="909" y="553"/>
                    </a:moveTo>
                    <a:lnTo>
                      <a:pt x="957" y="524"/>
                    </a:lnTo>
                    <a:lnTo>
                      <a:pt x="1082" y="730"/>
                    </a:lnTo>
                    <a:lnTo>
                      <a:pt x="1033" y="760"/>
                    </a:lnTo>
                    <a:lnTo>
                      <a:pt x="909" y="553"/>
                    </a:lnTo>
                    <a:close/>
                    <a:moveTo>
                      <a:pt x="1109" y="745"/>
                    </a:moveTo>
                    <a:lnTo>
                      <a:pt x="1280" y="643"/>
                    </a:lnTo>
                    <a:lnTo>
                      <a:pt x="1288" y="657"/>
                    </a:lnTo>
                    <a:lnTo>
                      <a:pt x="1117" y="760"/>
                    </a:lnTo>
                    <a:lnTo>
                      <a:pt x="1109" y="745"/>
                    </a:lnTo>
                    <a:close/>
                    <a:moveTo>
                      <a:pt x="1153" y="406"/>
                    </a:moveTo>
                    <a:lnTo>
                      <a:pt x="1201" y="378"/>
                    </a:lnTo>
                    <a:lnTo>
                      <a:pt x="1245" y="452"/>
                    </a:lnTo>
                    <a:lnTo>
                      <a:pt x="1238" y="356"/>
                    </a:lnTo>
                    <a:lnTo>
                      <a:pt x="1285" y="327"/>
                    </a:lnTo>
                    <a:lnTo>
                      <a:pt x="1287" y="421"/>
                    </a:lnTo>
                    <a:lnTo>
                      <a:pt x="1415" y="530"/>
                    </a:lnTo>
                    <a:lnTo>
                      <a:pt x="1361" y="562"/>
                    </a:lnTo>
                    <a:lnTo>
                      <a:pt x="1288" y="495"/>
                    </a:lnTo>
                    <a:lnTo>
                      <a:pt x="1290" y="524"/>
                    </a:lnTo>
                    <a:lnTo>
                      <a:pt x="1325" y="584"/>
                    </a:lnTo>
                    <a:lnTo>
                      <a:pt x="1277" y="613"/>
                    </a:lnTo>
                    <a:lnTo>
                      <a:pt x="1153" y="406"/>
                    </a:lnTo>
                    <a:close/>
                    <a:moveTo>
                      <a:pt x="1339" y="294"/>
                    </a:moveTo>
                    <a:lnTo>
                      <a:pt x="1388" y="265"/>
                    </a:lnTo>
                    <a:lnTo>
                      <a:pt x="1565" y="439"/>
                    </a:lnTo>
                    <a:lnTo>
                      <a:pt x="1514" y="470"/>
                    </a:lnTo>
                    <a:lnTo>
                      <a:pt x="1482" y="434"/>
                    </a:lnTo>
                    <a:lnTo>
                      <a:pt x="1442" y="457"/>
                    </a:lnTo>
                    <a:lnTo>
                      <a:pt x="1460" y="503"/>
                    </a:lnTo>
                    <a:lnTo>
                      <a:pt x="1410" y="532"/>
                    </a:lnTo>
                    <a:lnTo>
                      <a:pt x="1339" y="294"/>
                    </a:lnTo>
                    <a:close/>
                    <a:moveTo>
                      <a:pt x="1397" y="337"/>
                    </a:moveTo>
                    <a:lnTo>
                      <a:pt x="1426" y="416"/>
                    </a:lnTo>
                    <a:lnTo>
                      <a:pt x="1453" y="401"/>
                    </a:lnTo>
                    <a:lnTo>
                      <a:pt x="1397" y="337"/>
                    </a:lnTo>
                    <a:close/>
                    <a:moveTo>
                      <a:pt x="1457" y="223"/>
                    </a:moveTo>
                    <a:lnTo>
                      <a:pt x="1506" y="194"/>
                    </a:lnTo>
                    <a:lnTo>
                      <a:pt x="1631" y="400"/>
                    </a:lnTo>
                    <a:lnTo>
                      <a:pt x="1582" y="430"/>
                    </a:lnTo>
                    <a:lnTo>
                      <a:pt x="1457" y="223"/>
                    </a:lnTo>
                    <a:close/>
                    <a:moveTo>
                      <a:pt x="1647" y="109"/>
                    </a:moveTo>
                    <a:lnTo>
                      <a:pt x="1719" y="208"/>
                    </a:lnTo>
                    <a:lnTo>
                      <a:pt x="1737" y="233"/>
                    </a:lnTo>
                    <a:lnTo>
                      <a:pt x="1750" y="254"/>
                    </a:lnTo>
                    <a:lnTo>
                      <a:pt x="1753" y="252"/>
                    </a:lnTo>
                    <a:lnTo>
                      <a:pt x="1740" y="227"/>
                    </a:lnTo>
                    <a:lnTo>
                      <a:pt x="1722" y="191"/>
                    </a:lnTo>
                    <a:lnTo>
                      <a:pt x="1675" y="93"/>
                    </a:lnTo>
                    <a:lnTo>
                      <a:pt x="1723" y="63"/>
                    </a:lnTo>
                    <a:lnTo>
                      <a:pt x="1809" y="293"/>
                    </a:lnTo>
                    <a:lnTo>
                      <a:pt x="1761" y="321"/>
                    </a:lnTo>
                    <a:lnTo>
                      <a:pt x="1695" y="229"/>
                    </a:lnTo>
                    <a:lnTo>
                      <a:pt x="1671" y="195"/>
                    </a:lnTo>
                    <a:lnTo>
                      <a:pt x="1654" y="170"/>
                    </a:lnTo>
                    <a:lnTo>
                      <a:pt x="1650" y="172"/>
                    </a:lnTo>
                    <a:lnTo>
                      <a:pt x="1666" y="201"/>
                    </a:lnTo>
                    <a:lnTo>
                      <a:pt x="1684" y="235"/>
                    </a:lnTo>
                    <a:lnTo>
                      <a:pt x="1734" y="338"/>
                    </a:lnTo>
                    <a:lnTo>
                      <a:pt x="1686" y="367"/>
                    </a:lnTo>
                    <a:lnTo>
                      <a:pt x="1524" y="183"/>
                    </a:lnTo>
                    <a:lnTo>
                      <a:pt x="1573" y="154"/>
                    </a:lnTo>
                    <a:lnTo>
                      <a:pt x="1637" y="242"/>
                    </a:lnTo>
                    <a:lnTo>
                      <a:pt x="1662" y="275"/>
                    </a:lnTo>
                    <a:lnTo>
                      <a:pt x="1677" y="297"/>
                    </a:lnTo>
                    <a:lnTo>
                      <a:pt x="1679" y="296"/>
                    </a:lnTo>
                    <a:lnTo>
                      <a:pt x="1668" y="274"/>
                    </a:lnTo>
                    <a:lnTo>
                      <a:pt x="1654" y="247"/>
                    </a:lnTo>
                    <a:lnTo>
                      <a:pt x="1600" y="138"/>
                    </a:lnTo>
                    <a:lnTo>
                      <a:pt x="1647" y="109"/>
                    </a:lnTo>
                    <a:close/>
                    <a:moveTo>
                      <a:pt x="1781" y="29"/>
                    </a:moveTo>
                    <a:lnTo>
                      <a:pt x="1828" y="0"/>
                    </a:lnTo>
                    <a:lnTo>
                      <a:pt x="2007" y="173"/>
                    </a:lnTo>
                    <a:lnTo>
                      <a:pt x="1955" y="204"/>
                    </a:lnTo>
                    <a:lnTo>
                      <a:pt x="1923" y="168"/>
                    </a:lnTo>
                    <a:lnTo>
                      <a:pt x="1883" y="192"/>
                    </a:lnTo>
                    <a:lnTo>
                      <a:pt x="1900" y="237"/>
                    </a:lnTo>
                    <a:lnTo>
                      <a:pt x="1851" y="267"/>
                    </a:lnTo>
                    <a:lnTo>
                      <a:pt x="1781" y="29"/>
                    </a:lnTo>
                    <a:close/>
                    <a:moveTo>
                      <a:pt x="1838" y="71"/>
                    </a:moveTo>
                    <a:lnTo>
                      <a:pt x="1868" y="151"/>
                    </a:lnTo>
                    <a:lnTo>
                      <a:pt x="1894" y="135"/>
                    </a:lnTo>
                    <a:lnTo>
                      <a:pt x="1838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0" name="Freeform 143"/>
              <p:cNvSpPr>
                <a:spLocks noEditPoints="1"/>
              </p:cNvSpPr>
              <p:nvPr/>
            </p:nvSpPr>
            <p:spPr bwMode="auto">
              <a:xfrm>
                <a:off x="3322108" y="5607580"/>
                <a:ext cx="160337" cy="450850"/>
              </a:xfrm>
              <a:custGeom>
                <a:avLst/>
                <a:gdLst>
                  <a:gd name="T0" fmla="*/ 247 w 407"/>
                  <a:gd name="T1" fmla="*/ 55 h 1133"/>
                  <a:gd name="T2" fmla="*/ 254 w 407"/>
                  <a:gd name="T3" fmla="*/ 97 h 1133"/>
                  <a:gd name="T4" fmla="*/ 175 w 407"/>
                  <a:gd name="T5" fmla="*/ 119 h 1133"/>
                  <a:gd name="T6" fmla="*/ 17 w 407"/>
                  <a:gd name="T7" fmla="*/ 135 h 1133"/>
                  <a:gd name="T8" fmla="*/ 78 w 407"/>
                  <a:gd name="T9" fmla="*/ 82 h 1133"/>
                  <a:gd name="T10" fmla="*/ 0 w 407"/>
                  <a:gd name="T11" fmla="*/ 38 h 1133"/>
                  <a:gd name="T12" fmla="*/ 282 w 407"/>
                  <a:gd name="T13" fmla="*/ 242 h 1133"/>
                  <a:gd name="T14" fmla="*/ 261 w 407"/>
                  <a:gd name="T15" fmla="*/ 315 h 1133"/>
                  <a:gd name="T16" fmla="*/ 176 w 407"/>
                  <a:gd name="T17" fmla="*/ 355 h 1133"/>
                  <a:gd name="T18" fmla="*/ 81 w 407"/>
                  <a:gd name="T19" fmla="*/ 345 h 1133"/>
                  <a:gd name="T20" fmla="*/ 37 w 407"/>
                  <a:gd name="T21" fmla="*/ 286 h 1133"/>
                  <a:gd name="T22" fmla="*/ 61 w 407"/>
                  <a:gd name="T23" fmla="*/ 216 h 1133"/>
                  <a:gd name="T24" fmla="*/ 145 w 407"/>
                  <a:gd name="T25" fmla="*/ 178 h 1133"/>
                  <a:gd name="T26" fmla="*/ 211 w 407"/>
                  <a:gd name="T27" fmla="*/ 180 h 1133"/>
                  <a:gd name="T28" fmla="*/ 260 w 407"/>
                  <a:gd name="T29" fmla="*/ 203 h 1133"/>
                  <a:gd name="T30" fmla="*/ 282 w 407"/>
                  <a:gd name="T31" fmla="*/ 242 h 1133"/>
                  <a:gd name="T32" fmla="*/ 226 w 407"/>
                  <a:gd name="T33" fmla="*/ 242 h 1133"/>
                  <a:gd name="T34" fmla="*/ 186 w 407"/>
                  <a:gd name="T35" fmla="*/ 231 h 1133"/>
                  <a:gd name="T36" fmla="*/ 125 w 407"/>
                  <a:gd name="T37" fmla="*/ 241 h 1133"/>
                  <a:gd name="T38" fmla="*/ 91 w 407"/>
                  <a:gd name="T39" fmla="*/ 263 h 1133"/>
                  <a:gd name="T40" fmla="*/ 95 w 407"/>
                  <a:gd name="T41" fmla="*/ 291 h 1133"/>
                  <a:gd name="T42" fmla="*/ 136 w 407"/>
                  <a:gd name="T43" fmla="*/ 302 h 1133"/>
                  <a:gd name="T44" fmla="*/ 197 w 407"/>
                  <a:gd name="T45" fmla="*/ 292 h 1133"/>
                  <a:gd name="T46" fmla="*/ 230 w 407"/>
                  <a:gd name="T47" fmla="*/ 269 h 1133"/>
                  <a:gd name="T48" fmla="*/ 297 w 407"/>
                  <a:gd name="T49" fmla="*/ 359 h 1133"/>
                  <a:gd name="T50" fmla="*/ 220 w 407"/>
                  <a:gd name="T51" fmla="*/ 428 h 1133"/>
                  <a:gd name="T52" fmla="*/ 322 w 407"/>
                  <a:gd name="T53" fmla="*/ 511 h 1133"/>
                  <a:gd name="T54" fmla="*/ 85 w 407"/>
                  <a:gd name="T55" fmla="*/ 557 h 1133"/>
                  <a:gd name="T56" fmla="*/ 165 w 407"/>
                  <a:gd name="T57" fmla="*/ 453 h 1133"/>
                  <a:gd name="T58" fmla="*/ 69 w 407"/>
                  <a:gd name="T59" fmla="*/ 453 h 1133"/>
                  <a:gd name="T60" fmla="*/ 297 w 407"/>
                  <a:gd name="T61" fmla="*/ 359 h 1133"/>
                  <a:gd name="T62" fmla="*/ 341 w 407"/>
                  <a:gd name="T63" fmla="*/ 629 h 1133"/>
                  <a:gd name="T64" fmla="*/ 104 w 407"/>
                  <a:gd name="T65" fmla="*/ 670 h 1133"/>
                  <a:gd name="T66" fmla="*/ 143 w 407"/>
                  <a:gd name="T67" fmla="*/ 609 h 1133"/>
                  <a:gd name="T68" fmla="*/ 84 w 407"/>
                  <a:gd name="T69" fmla="*/ 550 h 1133"/>
                  <a:gd name="T70" fmla="*/ 272 w 407"/>
                  <a:gd name="T71" fmla="*/ 611 h 1133"/>
                  <a:gd name="T72" fmla="*/ 191 w 407"/>
                  <a:gd name="T73" fmla="*/ 639 h 1133"/>
                  <a:gd name="T74" fmla="*/ 355 w 407"/>
                  <a:gd name="T75" fmla="*/ 709 h 1133"/>
                  <a:gd name="T76" fmla="*/ 279 w 407"/>
                  <a:gd name="T77" fmla="*/ 818 h 1133"/>
                  <a:gd name="T78" fmla="*/ 384 w 407"/>
                  <a:gd name="T79" fmla="*/ 897 h 1133"/>
                  <a:gd name="T80" fmla="*/ 138 w 407"/>
                  <a:gd name="T81" fmla="*/ 882 h 1133"/>
                  <a:gd name="T82" fmla="*/ 262 w 407"/>
                  <a:gd name="T83" fmla="*/ 862 h 1133"/>
                  <a:gd name="T84" fmla="*/ 296 w 407"/>
                  <a:gd name="T85" fmla="*/ 854 h 1133"/>
                  <a:gd name="T86" fmla="*/ 247 w 407"/>
                  <a:gd name="T87" fmla="*/ 849 h 1133"/>
                  <a:gd name="T88" fmla="*/ 238 w 407"/>
                  <a:gd name="T89" fmla="*/ 800 h 1133"/>
                  <a:gd name="T90" fmla="*/ 283 w 407"/>
                  <a:gd name="T91" fmla="*/ 778 h 1133"/>
                  <a:gd name="T92" fmla="*/ 250 w 407"/>
                  <a:gd name="T93" fmla="*/ 781 h 1133"/>
                  <a:gd name="T94" fmla="*/ 126 w 407"/>
                  <a:gd name="T95" fmla="*/ 802 h 1133"/>
                  <a:gd name="T96" fmla="*/ 355 w 407"/>
                  <a:gd name="T97" fmla="*/ 709 h 1133"/>
                  <a:gd name="T98" fmla="*/ 407 w 407"/>
                  <a:gd name="T99" fmla="*/ 1032 h 1133"/>
                  <a:gd name="T100" fmla="*/ 170 w 407"/>
                  <a:gd name="T101" fmla="*/ 1073 h 1133"/>
                  <a:gd name="T102" fmla="*/ 208 w 407"/>
                  <a:gd name="T103" fmla="*/ 1012 h 1133"/>
                  <a:gd name="T104" fmla="*/ 150 w 407"/>
                  <a:gd name="T105" fmla="*/ 953 h 1133"/>
                  <a:gd name="T106" fmla="*/ 338 w 407"/>
                  <a:gd name="T107" fmla="*/ 1014 h 1133"/>
                  <a:gd name="T108" fmla="*/ 258 w 407"/>
                  <a:gd name="T109" fmla="*/ 104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7" h="1133">
                    <a:moveTo>
                      <a:pt x="238" y="0"/>
                    </a:moveTo>
                    <a:lnTo>
                      <a:pt x="247" y="55"/>
                    </a:lnTo>
                    <a:lnTo>
                      <a:pt x="162" y="69"/>
                    </a:lnTo>
                    <a:lnTo>
                      <a:pt x="254" y="97"/>
                    </a:lnTo>
                    <a:lnTo>
                      <a:pt x="263" y="152"/>
                    </a:lnTo>
                    <a:lnTo>
                      <a:pt x="175" y="119"/>
                    </a:lnTo>
                    <a:lnTo>
                      <a:pt x="27" y="197"/>
                    </a:lnTo>
                    <a:lnTo>
                      <a:pt x="17" y="135"/>
                    </a:lnTo>
                    <a:lnTo>
                      <a:pt x="106" y="93"/>
                    </a:lnTo>
                    <a:lnTo>
                      <a:pt x="78" y="82"/>
                    </a:lnTo>
                    <a:lnTo>
                      <a:pt x="9" y="93"/>
                    </a:lnTo>
                    <a:lnTo>
                      <a:pt x="0" y="38"/>
                    </a:lnTo>
                    <a:lnTo>
                      <a:pt x="238" y="0"/>
                    </a:lnTo>
                    <a:close/>
                    <a:moveTo>
                      <a:pt x="282" y="242"/>
                    </a:moveTo>
                    <a:lnTo>
                      <a:pt x="280" y="282"/>
                    </a:lnTo>
                    <a:lnTo>
                      <a:pt x="261" y="315"/>
                    </a:lnTo>
                    <a:lnTo>
                      <a:pt x="224" y="341"/>
                    </a:lnTo>
                    <a:lnTo>
                      <a:pt x="176" y="355"/>
                    </a:lnTo>
                    <a:lnTo>
                      <a:pt x="124" y="357"/>
                    </a:lnTo>
                    <a:lnTo>
                      <a:pt x="81" y="345"/>
                    </a:lnTo>
                    <a:lnTo>
                      <a:pt x="51" y="320"/>
                    </a:lnTo>
                    <a:lnTo>
                      <a:pt x="37" y="286"/>
                    </a:lnTo>
                    <a:lnTo>
                      <a:pt x="40" y="247"/>
                    </a:lnTo>
                    <a:lnTo>
                      <a:pt x="61" y="216"/>
                    </a:lnTo>
                    <a:lnTo>
                      <a:pt x="97" y="193"/>
                    </a:lnTo>
                    <a:lnTo>
                      <a:pt x="145" y="178"/>
                    </a:lnTo>
                    <a:lnTo>
                      <a:pt x="179" y="176"/>
                    </a:lnTo>
                    <a:lnTo>
                      <a:pt x="211" y="180"/>
                    </a:lnTo>
                    <a:lnTo>
                      <a:pt x="239" y="188"/>
                    </a:lnTo>
                    <a:lnTo>
                      <a:pt x="260" y="203"/>
                    </a:lnTo>
                    <a:lnTo>
                      <a:pt x="274" y="221"/>
                    </a:lnTo>
                    <a:lnTo>
                      <a:pt x="282" y="242"/>
                    </a:lnTo>
                    <a:close/>
                    <a:moveTo>
                      <a:pt x="232" y="257"/>
                    </a:moveTo>
                    <a:lnTo>
                      <a:pt x="226" y="242"/>
                    </a:lnTo>
                    <a:lnTo>
                      <a:pt x="209" y="234"/>
                    </a:lnTo>
                    <a:lnTo>
                      <a:pt x="186" y="231"/>
                    </a:lnTo>
                    <a:lnTo>
                      <a:pt x="155" y="234"/>
                    </a:lnTo>
                    <a:lnTo>
                      <a:pt x="125" y="241"/>
                    </a:lnTo>
                    <a:lnTo>
                      <a:pt x="103" y="251"/>
                    </a:lnTo>
                    <a:lnTo>
                      <a:pt x="91" y="263"/>
                    </a:lnTo>
                    <a:lnTo>
                      <a:pt x="88" y="278"/>
                    </a:lnTo>
                    <a:lnTo>
                      <a:pt x="95" y="291"/>
                    </a:lnTo>
                    <a:lnTo>
                      <a:pt x="112" y="299"/>
                    </a:lnTo>
                    <a:lnTo>
                      <a:pt x="136" y="302"/>
                    </a:lnTo>
                    <a:lnTo>
                      <a:pt x="166" y="299"/>
                    </a:lnTo>
                    <a:lnTo>
                      <a:pt x="197" y="292"/>
                    </a:lnTo>
                    <a:lnTo>
                      <a:pt x="218" y="281"/>
                    </a:lnTo>
                    <a:lnTo>
                      <a:pt x="230" y="269"/>
                    </a:lnTo>
                    <a:lnTo>
                      <a:pt x="232" y="257"/>
                    </a:lnTo>
                    <a:close/>
                    <a:moveTo>
                      <a:pt x="297" y="359"/>
                    </a:moveTo>
                    <a:lnTo>
                      <a:pt x="306" y="415"/>
                    </a:lnTo>
                    <a:lnTo>
                      <a:pt x="220" y="428"/>
                    </a:lnTo>
                    <a:lnTo>
                      <a:pt x="313" y="457"/>
                    </a:lnTo>
                    <a:lnTo>
                      <a:pt x="322" y="511"/>
                    </a:lnTo>
                    <a:lnTo>
                      <a:pt x="233" y="478"/>
                    </a:lnTo>
                    <a:lnTo>
                      <a:pt x="85" y="557"/>
                    </a:lnTo>
                    <a:lnTo>
                      <a:pt x="75" y="495"/>
                    </a:lnTo>
                    <a:lnTo>
                      <a:pt x="165" y="453"/>
                    </a:lnTo>
                    <a:lnTo>
                      <a:pt x="137" y="442"/>
                    </a:lnTo>
                    <a:lnTo>
                      <a:pt x="69" y="453"/>
                    </a:lnTo>
                    <a:lnTo>
                      <a:pt x="59" y="398"/>
                    </a:lnTo>
                    <a:lnTo>
                      <a:pt x="297" y="359"/>
                    </a:lnTo>
                    <a:close/>
                    <a:moveTo>
                      <a:pt x="331" y="574"/>
                    </a:moveTo>
                    <a:lnTo>
                      <a:pt x="341" y="629"/>
                    </a:lnTo>
                    <a:lnTo>
                      <a:pt x="114" y="730"/>
                    </a:lnTo>
                    <a:lnTo>
                      <a:pt x="104" y="670"/>
                    </a:lnTo>
                    <a:lnTo>
                      <a:pt x="149" y="654"/>
                    </a:lnTo>
                    <a:lnTo>
                      <a:pt x="143" y="609"/>
                    </a:lnTo>
                    <a:lnTo>
                      <a:pt x="94" y="608"/>
                    </a:lnTo>
                    <a:lnTo>
                      <a:pt x="84" y="550"/>
                    </a:lnTo>
                    <a:lnTo>
                      <a:pt x="331" y="574"/>
                    </a:lnTo>
                    <a:close/>
                    <a:moveTo>
                      <a:pt x="272" y="611"/>
                    </a:moveTo>
                    <a:lnTo>
                      <a:pt x="186" y="609"/>
                    </a:lnTo>
                    <a:lnTo>
                      <a:pt x="191" y="639"/>
                    </a:lnTo>
                    <a:lnTo>
                      <a:pt x="272" y="611"/>
                    </a:lnTo>
                    <a:close/>
                    <a:moveTo>
                      <a:pt x="355" y="709"/>
                    </a:moveTo>
                    <a:lnTo>
                      <a:pt x="365" y="770"/>
                    </a:lnTo>
                    <a:lnTo>
                      <a:pt x="279" y="818"/>
                    </a:lnTo>
                    <a:lnTo>
                      <a:pt x="375" y="836"/>
                    </a:lnTo>
                    <a:lnTo>
                      <a:pt x="384" y="897"/>
                    </a:lnTo>
                    <a:lnTo>
                      <a:pt x="147" y="936"/>
                    </a:lnTo>
                    <a:lnTo>
                      <a:pt x="138" y="882"/>
                    </a:lnTo>
                    <a:lnTo>
                      <a:pt x="228" y="867"/>
                    </a:lnTo>
                    <a:lnTo>
                      <a:pt x="262" y="862"/>
                    </a:lnTo>
                    <a:lnTo>
                      <a:pt x="296" y="858"/>
                    </a:lnTo>
                    <a:lnTo>
                      <a:pt x="296" y="854"/>
                    </a:lnTo>
                    <a:lnTo>
                      <a:pt x="274" y="853"/>
                    </a:lnTo>
                    <a:lnTo>
                      <a:pt x="247" y="849"/>
                    </a:lnTo>
                    <a:lnTo>
                      <a:pt x="173" y="835"/>
                    </a:lnTo>
                    <a:lnTo>
                      <a:pt x="238" y="800"/>
                    </a:lnTo>
                    <a:lnTo>
                      <a:pt x="264" y="787"/>
                    </a:lnTo>
                    <a:lnTo>
                      <a:pt x="283" y="778"/>
                    </a:lnTo>
                    <a:lnTo>
                      <a:pt x="283" y="773"/>
                    </a:lnTo>
                    <a:lnTo>
                      <a:pt x="250" y="781"/>
                    </a:lnTo>
                    <a:lnTo>
                      <a:pt x="214" y="788"/>
                    </a:lnTo>
                    <a:lnTo>
                      <a:pt x="126" y="802"/>
                    </a:lnTo>
                    <a:lnTo>
                      <a:pt x="116" y="748"/>
                    </a:lnTo>
                    <a:lnTo>
                      <a:pt x="355" y="709"/>
                    </a:lnTo>
                    <a:close/>
                    <a:moveTo>
                      <a:pt x="398" y="977"/>
                    </a:moveTo>
                    <a:lnTo>
                      <a:pt x="407" y="1032"/>
                    </a:lnTo>
                    <a:lnTo>
                      <a:pt x="180" y="1133"/>
                    </a:lnTo>
                    <a:lnTo>
                      <a:pt x="170" y="1073"/>
                    </a:lnTo>
                    <a:lnTo>
                      <a:pt x="216" y="1057"/>
                    </a:lnTo>
                    <a:lnTo>
                      <a:pt x="208" y="1012"/>
                    </a:lnTo>
                    <a:lnTo>
                      <a:pt x="159" y="1011"/>
                    </a:lnTo>
                    <a:lnTo>
                      <a:pt x="150" y="953"/>
                    </a:lnTo>
                    <a:lnTo>
                      <a:pt x="398" y="977"/>
                    </a:lnTo>
                    <a:close/>
                    <a:moveTo>
                      <a:pt x="338" y="1014"/>
                    </a:moveTo>
                    <a:lnTo>
                      <a:pt x="252" y="1012"/>
                    </a:lnTo>
                    <a:lnTo>
                      <a:pt x="258" y="1043"/>
                    </a:lnTo>
                    <a:lnTo>
                      <a:pt x="338" y="10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1" name="Freeform 144"/>
              <p:cNvSpPr>
                <a:spLocks noEditPoints="1"/>
              </p:cNvSpPr>
              <p:nvPr/>
            </p:nvSpPr>
            <p:spPr bwMode="auto">
              <a:xfrm>
                <a:off x="2021416" y="2298171"/>
                <a:ext cx="182562" cy="365126"/>
              </a:xfrm>
              <a:custGeom>
                <a:avLst/>
                <a:gdLst>
                  <a:gd name="T0" fmla="*/ 259 w 457"/>
                  <a:gd name="T1" fmla="*/ 146 h 921"/>
                  <a:gd name="T2" fmla="*/ 200 w 457"/>
                  <a:gd name="T3" fmla="*/ 112 h 921"/>
                  <a:gd name="T4" fmla="*/ 0 w 457"/>
                  <a:gd name="T5" fmla="*/ 110 h 921"/>
                  <a:gd name="T6" fmla="*/ 172 w 457"/>
                  <a:gd name="T7" fmla="*/ 13 h 921"/>
                  <a:gd name="T8" fmla="*/ 266 w 457"/>
                  <a:gd name="T9" fmla="*/ 171 h 921"/>
                  <a:gd name="T10" fmla="*/ 256 w 457"/>
                  <a:gd name="T11" fmla="*/ 316 h 921"/>
                  <a:gd name="T12" fmla="*/ 192 w 457"/>
                  <a:gd name="T13" fmla="*/ 250 h 921"/>
                  <a:gd name="T14" fmla="*/ 167 w 457"/>
                  <a:gd name="T15" fmla="*/ 335 h 921"/>
                  <a:gd name="T16" fmla="*/ 97 w 457"/>
                  <a:gd name="T17" fmla="*/ 277 h 921"/>
                  <a:gd name="T18" fmla="*/ 72 w 457"/>
                  <a:gd name="T19" fmla="*/ 367 h 921"/>
                  <a:gd name="T20" fmla="*/ 266 w 457"/>
                  <a:gd name="T21" fmla="*/ 171 h 921"/>
                  <a:gd name="T22" fmla="*/ 327 w 457"/>
                  <a:gd name="T23" fmla="*/ 389 h 921"/>
                  <a:gd name="T24" fmla="*/ 345 w 457"/>
                  <a:gd name="T25" fmla="*/ 454 h 921"/>
                  <a:gd name="T26" fmla="*/ 130 w 457"/>
                  <a:gd name="T27" fmla="*/ 578 h 921"/>
                  <a:gd name="T28" fmla="*/ 202 w 457"/>
                  <a:gd name="T29" fmla="*/ 501 h 921"/>
                  <a:gd name="T30" fmla="*/ 269 w 457"/>
                  <a:gd name="T31" fmla="*/ 485 h 921"/>
                  <a:gd name="T32" fmla="*/ 247 w 457"/>
                  <a:gd name="T33" fmla="*/ 482 h 921"/>
                  <a:gd name="T34" fmla="*/ 144 w 457"/>
                  <a:gd name="T35" fmla="*/ 475 h 921"/>
                  <a:gd name="T36" fmla="*/ 229 w 457"/>
                  <a:gd name="T37" fmla="*/ 417 h 921"/>
                  <a:gd name="T38" fmla="*/ 246 w 457"/>
                  <a:gd name="T39" fmla="*/ 403 h 921"/>
                  <a:gd name="T40" fmla="*/ 180 w 457"/>
                  <a:gd name="T41" fmla="*/ 424 h 921"/>
                  <a:gd name="T42" fmla="*/ 79 w 457"/>
                  <a:gd name="T43" fmla="*/ 395 h 921"/>
                  <a:gd name="T44" fmla="*/ 371 w 457"/>
                  <a:gd name="T45" fmla="*/ 547 h 921"/>
                  <a:gd name="T46" fmla="*/ 396 w 457"/>
                  <a:gd name="T47" fmla="*/ 654 h 921"/>
                  <a:gd name="T48" fmla="*/ 376 w 457"/>
                  <a:gd name="T49" fmla="*/ 693 h 921"/>
                  <a:gd name="T50" fmla="*/ 338 w 457"/>
                  <a:gd name="T51" fmla="*/ 705 h 921"/>
                  <a:gd name="T52" fmla="*/ 306 w 457"/>
                  <a:gd name="T53" fmla="*/ 693 h 921"/>
                  <a:gd name="T54" fmla="*/ 291 w 457"/>
                  <a:gd name="T55" fmla="*/ 705 h 921"/>
                  <a:gd name="T56" fmla="*/ 270 w 457"/>
                  <a:gd name="T57" fmla="*/ 740 h 921"/>
                  <a:gd name="T58" fmla="*/ 220 w 457"/>
                  <a:gd name="T59" fmla="*/ 751 h 921"/>
                  <a:gd name="T60" fmla="*/ 173 w 457"/>
                  <a:gd name="T61" fmla="*/ 718 h 921"/>
                  <a:gd name="T62" fmla="*/ 139 w 457"/>
                  <a:gd name="T63" fmla="*/ 611 h 921"/>
                  <a:gd name="T64" fmla="*/ 341 w 457"/>
                  <a:gd name="T65" fmla="*/ 613 h 921"/>
                  <a:gd name="T66" fmla="*/ 298 w 457"/>
                  <a:gd name="T67" fmla="*/ 632 h 921"/>
                  <a:gd name="T68" fmla="*/ 310 w 457"/>
                  <a:gd name="T69" fmla="*/ 649 h 921"/>
                  <a:gd name="T70" fmla="*/ 330 w 457"/>
                  <a:gd name="T71" fmla="*/ 651 h 921"/>
                  <a:gd name="T72" fmla="*/ 343 w 457"/>
                  <a:gd name="T73" fmla="*/ 642 h 921"/>
                  <a:gd name="T74" fmla="*/ 343 w 457"/>
                  <a:gd name="T75" fmla="*/ 623 h 921"/>
                  <a:gd name="T76" fmla="*/ 254 w 457"/>
                  <a:gd name="T77" fmla="*/ 638 h 921"/>
                  <a:gd name="T78" fmla="*/ 204 w 457"/>
                  <a:gd name="T79" fmla="*/ 670 h 921"/>
                  <a:gd name="T80" fmla="*/ 217 w 457"/>
                  <a:gd name="T81" fmla="*/ 690 h 921"/>
                  <a:gd name="T82" fmla="*/ 239 w 457"/>
                  <a:gd name="T83" fmla="*/ 693 h 921"/>
                  <a:gd name="T84" fmla="*/ 257 w 457"/>
                  <a:gd name="T85" fmla="*/ 679 h 921"/>
                  <a:gd name="T86" fmla="*/ 258 w 457"/>
                  <a:gd name="T87" fmla="*/ 655 h 921"/>
                  <a:gd name="T88" fmla="*/ 420 w 457"/>
                  <a:gd name="T89" fmla="*/ 725 h 921"/>
                  <a:gd name="T90" fmla="*/ 410 w 457"/>
                  <a:gd name="T91" fmla="*/ 870 h 921"/>
                  <a:gd name="T92" fmla="*/ 345 w 457"/>
                  <a:gd name="T93" fmla="*/ 803 h 921"/>
                  <a:gd name="T94" fmla="*/ 321 w 457"/>
                  <a:gd name="T95" fmla="*/ 888 h 921"/>
                  <a:gd name="T96" fmla="*/ 250 w 457"/>
                  <a:gd name="T97" fmla="*/ 830 h 921"/>
                  <a:gd name="T98" fmla="*/ 225 w 457"/>
                  <a:gd name="T99" fmla="*/ 921 h 921"/>
                  <a:gd name="T100" fmla="*/ 420 w 457"/>
                  <a:gd name="T101" fmla="*/ 72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7" h="921">
                    <a:moveTo>
                      <a:pt x="218" y="0"/>
                    </a:moveTo>
                    <a:lnTo>
                      <a:pt x="259" y="146"/>
                    </a:lnTo>
                    <a:lnTo>
                      <a:pt x="213" y="160"/>
                    </a:lnTo>
                    <a:lnTo>
                      <a:pt x="200" y="112"/>
                    </a:lnTo>
                    <a:lnTo>
                      <a:pt x="14" y="163"/>
                    </a:lnTo>
                    <a:lnTo>
                      <a:pt x="0" y="110"/>
                    </a:lnTo>
                    <a:lnTo>
                      <a:pt x="184" y="58"/>
                    </a:lnTo>
                    <a:lnTo>
                      <a:pt x="172" y="13"/>
                    </a:lnTo>
                    <a:lnTo>
                      <a:pt x="218" y="0"/>
                    </a:lnTo>
                    <a:close/>
                    <a:moveTo>
                      <a:pt x="266" y="171"/>
                    </a:moveTo>
                    <a:lnTo>
                      <a:pt x="303" y="303"/>
                    </a:lnTo>
                    <a:lnTo>
                      <a:pt x="256" y="316"/>
                    </a:lnTo>
                    <a:lnTo>
                      <a:pt x="235" y="238"/>
                    </a:lnTo>
                    <a:lnTo>
                      <a:pt x="192" y="250"/>
                    </a:lnTo>
                    <a:lnTo>
                      <a:pt x="213" y="323"/>
                    </a:lnTo>
                    <a:lnTo>
                      <a:pt x="167" y="335"/>
                    </a:lnTo>
                    <a:lnTo>
                      <a:pt x="147" y="262"/>
                    </a:lnTo>
                    <a:lnTo>
                      <a:pt x="97" y="277"/>
                    </a:lnTo>
                    <a:lnTo>
                      <a:pt x="119" y="355"/>
                    </a:lnTo>
                    <a:lnTo>
                      <a:pt x="72" y="367"/>
                    </a:lnTo>
                    <a:lnTo>
                      <a:pt x="34" y="236"/>
                    </a:lnTo>
                    <a:lnTo>
                      <a:pt x="266" y="171"/>
                    </a:lnTo>
                    <a:close/>
                    <a:moveTo>
                      <a:pt x="311" y="331"/>
                    </a:moveTo>
                    <a:lnTo>
                      <a:pt x="327" y="389"/>
                    </a:lnTo>
                    <a:lnTo>
                      <a:pt x="247" y="447"/>
                    </a:lnTo>
                    <a:lnTo>
                      <a:pt x="345" y="454"/>
                    </a:lnTo>
                    <a:lnTo>
                      <a:pt x="362" y="514"/>
                    </a:lnTo>
                    <a:lnTo>
                      <a:pt x="130" y="578"/>
                    </a:lnTo>
                    <a:lnTo>
                      <a:pt x="115" y="525"/>
                    </a:lnTo>
                    <a:lnTo>
                      <a:pt x="202" y="501"/>
                    </a:lnTo>
                    <a:lnTo>
                      <a:pt x="235" y="493"/>
                    </a:lnTo>
                    <a:lnTo>
                      <a:pt x="269" y="485"/>
                    </a:lnTo>
                    <a:lnTo>
                      <a:pt x="268" y="481"/>
                    </a:lnTo>
                    <a:lnTo>
                      <a:pt x="247" y="482"/>
                    </a:lnTo>
                    <a:lnTo>
                      <a:pt x="218" y="480"/>
                    </a:lnTo>
                    <a:lnTo>
                      <a:pt x="144" y="475"/>
                    </a:lnTo>
                    <a:lnTo>
                      <a:pt x="205" y="434"/>
                    </a:lnTo>
                    <a:lnTo>
                      <a:pt x="229" y="417"/>
                    </a:lnTo>
                    <a:lnTo>
                      <a:pt x="247" y="406"/>
                    </a:lnTo>
                    <a:lnTo>
                      <a:pt x="246" y="403"/>
                    </a:lnTo>
                    <a:lnTo>
                      <a:pt x="214" y="414"/>
                    </a:lnTo>
                    <a:lnTo>
                      <a:pt x="180" y="424"/>
                    </a:lnTo>
                    <a:lnTo>
                      <a:pt x="94" y="448"/>
                    </a:lnTo>
                    <a:lnTo>
                      <a:pt x="79" y="395"/>
                    </a:lnTo>
                    <a:lnTo>
                      <a:pt x="311" y="331"/>
                    </a:lnTo>
                    <a:close/>
                    <a:moveTo>
                      <a:pt x="371" y="547"/>
                    </a:moveTo>
                    <a:lnTo>
                      <a:pt x="394" y="630"/>
                    </a:lnTo>
                    <a:lnTo>
                      <a:pt x="396" y="654"/>
                    </a:lnTo>
                    <a:lnTo>
                      <a:pt x="391" y="676"/>
                    </a:lnTo>
                    <a:lnTo>
                      <a:pt x="376" y="693"/>
                    </a:lnTo>
                    <a:lnTo>
                      <a:pt x="355" y="703"/>
                    </a:lnTo>
                    <a:lnTo>
                      <a:pt x="338" y="705"/>
                    </a:lnTo>
                    <a:lnTo>
                      <a:pt x="321" y="702"/>
                    </a:lnTo>
                    <a:lnTo>
                      <a:pt x="306" y="693"/>
                    </a:lnTo>
                    <a:lnTo>
                      <a:pt x="291" y="679"/>
                    </a:lnTo>
                    <a:lnTo>
                      <a:pt x="291" y="705"/>
                    </a:lnTo>
                    <a:lnTo>
                      <a:pt x="285" y="725"/>
                    </a:lnTo>
                    <a:lnTo>
                      <a:pt x="270" y="740"/>
                    </a:lnTo>
                    <a:lnTo>
                      <a:pt x="249" y="749"/>
                    </a:lnTo>
                    <a:lnTo>
                      <a:pt x="220" y="751"/>
                    </a:lnTo>
                    <a:lnTo>
                      <a:pt x="194" y="740"/>
                    </a:lnTo>
                    <a:lnTo>
                      <a:pt x="173" y="718"/>
                    </a:lnTo>
                    <a:lnTo>
                      <a:pt x="160" y="686"/>
                    </a:lnTo>
                    <a:lnTo>
                      <a:pt x="139" y="611"/>
                    </a:lnTo>
                    <a:lnTo>
                      <a:pt x="371" y="547"/>
                    </a:lnTo>
                    <a:close/>
                    <a:moveTo>
                      <a:pt x="341" y="613"/>
                    </a:moveTo>
                    <a:lnTo>
                      <a:pt x="297" y="626"/>
                    </a:lnTo>
                    <a:lnTo>
                      <a:pt x="298" y="632"/>
                    </a:lnTo>
                    <a:lnTo>
                      <a:pt x="303" y="642"/>
                    </a:lnTo>
                    <a:lnTo>
                      <a:pt x="310" y="649"/>
                    </a:lnTo>
                    <a:lnTo>
                      <a:pt x="319" y="652"/>
                    </a:lnTo>
                    <a:lnTo>
                      <a:pt x="330" y="651"/>
                    </a:lnTo>
                    <a:lnTo>
                      <a:pt x="338" y="648"/>
                    </a:lnTo>
                    <a:lnTo>
                      <a:pt x="343" y="642"/>
                    </a:lnTo>
                    <a:lnTo>
                      <a:pt x="345" y="633"/>
                    </a:lnTo>
                    <a:lnTo>
                      <a:pt x="343" y="623"/>
                    </a:lnTo>
                    <a:lnTo>
                      <a:pt x="341" y="613"/>
                    </a:lnTo>
                    <a:close/>
                    <a:moveTo>
                      <a:pt x="254" y="638"/>
                    </a:moveTo>
                    <a:lnTo>
                      <a:pt x="200" y="653"/>
                    </a:lnTo>
                    <a:lnTo>
                      <a:pt x="204" y="670"/>
                    </a:lnTo>
                    <a:lnTo>
                      <a:pt x="210" y="682"/>
                    </a:lnTo>
                    <a:lnTo>
                      <a:pt x="217" y="690"/>
                    </a:lnTo>
                    <a:lnTo>
                      <a:pt x="228" y="694"/>
                    </a:lnTo>
                    <a:lnTo>
                      <a:pt x="239" y="693"/>
                    </a:lnTo>
                    <a:lnTo>
                      <a:pt x="250" y="687"/>
                    </a:lnTo>
                    <a:lnTo>
                      <a:pt x="257" y="679"/>
                    </a:lnTo>
                    <a:lnTo>
                      <a:pt x="260" y="668"/>
                    </a:lnTo>
                    <a:lnTo>
                      <a:pt x="258" y="655"/>
                    </a:lnTo>
                    <a:lnTo>
                      <a:pt x="254" y="638"/>
                    </a:lnTo>
                    <a:close/>
                    <a:moveTo>
                      <a:pt x="420" y="725"/>
                    </a:moveTo>
                    <a:lnTo>
                      <a:pt x="457" y="856"/>
                    </a:lnTo>
                    <a:lnTo>
                      <a:pt x="410" y="870"/>
                    </a:lnTo>
                    <a:lnTo>
                      <a:pt x="388" y="791"/>
                    </a:lnTo>
                    <a:lnTo>
                      <a:pt x="345" y="803"/>
                    </a:lnTo>
                    <a:lnTo>
                      <a:pt x="366" y="876"/>
                    </a:lnTo>
                    <a:lnTo>
                      <a:pt x="321" y="888"/>
                    </a:lnTo>
                    <a:lnTo>
                      <a:pt x="300" y="815"/>
                    </a:lnTo>
                    <a:lnTo>
                      <a:pt x="250" y="830"/>
                    </a:lnTo>
                    <a:lnTo>
                      <a:pt x="273" y="908"/>
                    </a:lnTo>
                    <a:lnTo>
                      <a:pt x="225" y="921"/>
                    </a:lnTo>
                    <a:lnTo>
                      <a:pt x="189" y="789"/>
                    </a:lnTo>
                    <a:lnTo>
                      <a:pt x="420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2" name="Freeform 145"/>
              <p:cNvSpPr>
                <a:spLocks noEditPoints="1"/>
              </p:cNvSpPr>
              <p:nvPr/>
            </p:nvSpPr>
            <p:spPr bwMode="auto">
              <a:xfrm>
                <a:off x="4313766" y="1702858"/>
                <a:ext cx="581025" cy="804863"/>
              </a:xfrm>
              <a:custGeom>
                <a:avLst/>
                <a:gdLst>
                  <a:gd name="T0" fmla="*/ 210 w 1463"/>
                  <a:gd name="T1" fmla="*/ 2004 h 2028"/>
                  <a:gd name="T2" fmla="*/ 94 w 1463"/>
                  <a:gd name="T3" fmla="*/ 2011 h 2028"/>
                  <a:gd name="T4" fmla="*/ 14 w 1463"/>
                  <a:gd name="T5" fmla="*/ 1849 h 2028"/>
                  <a:gd name="T6" fmla="*/ 62 w 1463"/>
                  <a:gd name="T7" fmla="*/ 1868 h 2028"/>
                  <a:gd name="T8" fmla="*/ 126 w 1463"/>
                  <a:gd name="T9" fmla="*/ 1965 h 2028"/>
                  <a:gd name="T10" fmla="*/ 177 w 1463"/>
                  <a:gd name="T11" fmla="*/ 1954 h 2028"/>
                  <a:gd name="T12" fmla="*/ 104 w 1463"/>
                  <a:gd name="T13" fmla="*/ 1923 h 2028"/>
                  <a:gd name="T14" fmla="*/ 67 w 1463"/>
                  <a:gd name="T15" fmla="*/ 1777 h 2028"/>
                  <a:gd name="T16" fmla="*/ 267 w 1463"/>
                  <a:gd name="T17" fmla="*/ 1830 h 2028"/>
                  <a:gd name="T18" fmla="*/ 258 w 1463"/>
                  <a:gd name="T19" fmla="*/ 1787 h 2028"/>
                  <a:gd name="T20" fmla="*/ 329 w 1463"/>
                  <a:gd name="T21" fmla="*/ 1792 h 2028"/>
                  <a:gd name="T22" fmla="*/ 236 w 1463"/>
                  <a:gd name="T23" fmla="*/ 1885 h 2028"/>
                  <a:gd name="T24" fmla="*/ 465 w 1463"/>
                  <a:gd name="T25" fmla="*/ 1621 h 2028"/>
                  <a:gd name="T26" fmla="*/ 363 w 1463"/>
                  <a:gd name="T27" fmla="*/ 1771 h 2028"/>
                  <a:gd name="T28" fmla="*/ 268 w 1463"/>
                  <a:gd name="T29" fmla="*/ 1598 h 2028"/>
                  <a:gd name="T30" fmla="*/ 385 w 1463"/>
                  <a:gd name="T31" fmla="*/ 1369 h 2028"/>
                  <a:gd name="T32" fmla="*/ 433 w 1463"/>
                  <a:gd name="T33" fmla="*/ 1458 h 2028"/>
                  <a:gd name="T34" fmla="*/ 467 w 1463"/>
                  <a:gd name="T35" fmla="*/ 1498 h 2028"/>
                  <a:gd name="T36" fmla="*/ 424 w 1463"/>
                  <a:gd name="T37" fmla="*/ 1505 h 2028"/>
                  <a:gd name="T38" fmla="*/ 387 w 1463"/>
                  <a:gd name="T39" fmla="*/ 1480 h 2028"/>
                  <a:gd name="T40" fmla="*/ 387 w 1463"/>
                  <a:gd name="T41" fmla="*/ 1433 h 2028"/>
                  <a:gd name="T42" fmla="*/ 345 w 1463"/>
                  <a:gd name="T43" fmla="*/ 1452 h 2028"/>
                  <a:gd name="T44" fmla="*/ 588 w 1463"/>
                  <a:gd name="T45" fmla="*/ 1352 h 2028"/>
                  <a:gd name="T46" fmla="*/ 470 w 1463"/>
                  <a:gd name="T47" fmla="*/ 1300 h 2028"/>
                  <a:gd name="T48" fmla="*/ 510 w 1463"/>
                  <a:gd name="T49" fmla="*/ 1126 h 2028"/>
                  <a:gd name="T50" fmla="*/ 615 w 1463"/>
                  <a:gd name="T51" fmla="*/ 1139 h 2028"/>
                  <a:gd name="T52" fmla="*/ 656 w 1463"/>
                  <a:gd name="T53" fmla="*/ 1203 h 2028"/>
                  <a:gd name="T54" fmla="*/ 708 w 1463"/>
                  <a:gd name="T55" fmla="*/ 1263 h 2028"/>
                  <a:gd name="T56" fmla="*/ 817 w 1463"/>
                  <a:gd name="T57" fmla="*/ 1102 h 2028"/>
                  <a:gd name="T58" fmla="*/ 974 w 1463"/>
                  <a:gd name="T59" fmla="*/ 948 h 2028"/>
                  <a:gd name="T60" fmla="*/ 1039 w 1463"/>
                  <a:gd name="T61" fmla="*/ 774 h 2028"/>
                  <a:gd name="T62" fmla="*/ 937 w 1463"/>
                  <a:gd name="T63" fmla="*/ 924 h 2028"/>
                  <a:gd name="T64" fmla="*/ 842 w 1463"/>
                  <a:gd name="T65" fmla="*/ 752 h 2028"/>
                  <a:gd name="T66" fmla="*/ 1019 w 1463"/>
                  <a:gd name="T67" fmla="*/ 615 h 2028"/>
                  <a:gd name="T68" fmla="*/ 1138 w 1463"/>
                  <a:gd name="T69" fmla="*/ 628 h 2028"/>
                  <a:gd name="T70" fmla="*/ 966 w 1463"/>
                  <a:gd name="T71" fmla="*/ 640 h 2028"/>
                  <a:gd name="T72" fmla="*/ 953 w 1463"/>
                  <a:gd name="T73" fmla="*/ 472 h 2028"/>
                  <a:gd name="T74" fmla="*/ 1178 w 1463"/>
                  <a:gd name="T75" fmla="*/ 569 h 2028"/>
                  <a:gd name="T76" fmla="*/ 1084 w 1463"/>
                  <a:gd name="T77" fmla="*/ 278 h 2028"/>
                  <a:gd name="T78" fmla="*/ 1350 w 1463"/>
                  <a:gd name="T79" fmla="*/ 300 h 2028"/>
                  <a:gd name="T80" fmla="*/ 1308 w 1463"/>
                  <a:gd name="T81" fmla="*/ 354 h 2028"/>
                  <a:gd name="T82" fmla="*/ 1161 w 1463"/>
                  <a:gd name="T83" fmla="*/ 289 h 2028"/>
                  <a:gd name="T84" fmla="*/ 1189 w 1463"/>
                  <a:gd name="T85" fmla="*/ 142 h 2028"/>
                  <a:gd name="T86" fmla="*/ 1193 w 1463"/>
                  <a:gd name="T87" fmla="*/ 236 h 2028"/>
                  <a:gd name="T88" fmla="*/ 1299 w 1463"/>
                  <a:gd name="T89" fmla="*/ 301 h 2028"/>
                  <a:gd name="T90" fmla="*/ 1296 w 1463"/>
                  <a:gd name="T91" fmla="*/ 268 h 2028"/>
                  <a:gd name="T92" fmla="*/ 1384 w 1463"/>
                  <a:gd name="T93" fmla="*/ 265 h 2028"/>
                  <a:gd name="T94" fmla="*/ 1308 w 1463"/>
                  <a:gd name="T95" fmla="*/ 0 h 2028"/>
                  <a:gd name="T96" fmla="*/ 1463 w 1463"/>
                  <a:gd name="T97" fmla="*/ 140 h 2028"/>
                  <a:gd name="T98" fmla="*/ 1298 w 1463"/>
                  <a:gd name="T99" fmla="*/ 179 h 2028"/>
                  <a:gd name="T100" fmla="*/ 1233 w 1463"/>
                  <a:gd name="T101" fmla="*/ 59 h 2028"/>
                  <a:gd name="T102" fmla="*/ 1305 w 1463"/>
                  <a:gd name="T103" fmla="*/ 113 h 2028"/>
                  <a:gd name="T104" fmla="*/ 1407 w 1463"/>
                  <a:gd name="T105" fmla="*/ 146 h 2028"/>
                  <a:gd name="T106" fmla="*/ 1338 w 1463"/>
                  <a:gd name="T107" fmla="*/ 61 h 2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3" h="2028">
                    <a:moveTo>
                      <a:pt x="213" y="1961"/>
                    </a:moveTo>
                    <a:lnTo>
                      <a:pt x="216" y="1973"/>
                    </a:lnTo>
                    <a:lnTo>
                      <a:pt x="216" y="1984"/>
                    </a:lnTo>
                    <a:lnTo>
                      <a:pt x="214" y="1995"/>
                    </a:lnTo>
                    <a:lnTo>
                      <a:pt x="210" y="2004"/>
                    </a:lnTo>
                    <a:lnTo>
                      <a:pt x="195" y="2018"/>
                    </a:lnTo>
                    <a:lnTo>
                      <a:pt x="175" y="2027"/>
                    </a:lnTo>
                    <a:lnTo>
                      <a:pt x="150" y="2028"/>
                    </a:lnTo>
                    <a:lnTo>
                      <a:pt x="123" y="2022"/>
                    </a:lnTo>
                    <a:lnTo>
                      <a:pt x="94" y="2011"/>
                    </a:lnTo>
                    <a:lnTo>
                      <a:pt x="66" y="1995"/>
                    </a:lnTo>
                    <a:lnTo>
                      <a:pt x="28" y="1962"/>
                    </a:lnTo>
                    <a:lnTo>
                      <a:pt x="6" y="1923"/>
                    </a:lnTo>
                    <a:lnTo>
                      <a:pt x="0" y="1885"/>
                    </a:lnTo>
                    <a:lnTo>
                      <a:pt x="14" y="1849"/>
                    </a:lnTo>
                    <a:lnTo>
                      <a:pt x="32" y="1829"/>
                    </a:lnTo>
                    <a:lnTo>
                      <a:pt x="55" y="1815"/>
                    </a:lnTo>
                    <a:lnTo>
                      <a:pt x="98" y="1845"/>
                    </a:lnTo>
                    <a:lnTo>
                      <a:pt x="76" y="1855"/>
                    </a:lnTo>
                    <a:lnTo>
                      <a:pt x="62" y="1868"/>
                    </a:lnTo>
                    <a:lnTo>
                      <a:pt x="55" y="1888"/>
                    </a:lnTo>
                    <a:lnTo>
                      <a:pt x="60" y="1909"/>
                    </a:lnTo>
                    <a:lnTo>
                      <a:pt x="75" y="1930"/>
                    </a:lnTo>
                    <a:lnTo>
                      <a:pt x="100" y="1949"/>
                    </a:lnTo>
                    <a:lnTo>
                      <a:pt x="126" y="1965"/>
                    </a:lnTo>
                    <a:lnTo>
                      <a:pt x="149" y="1973"/>
                    </a:lnTo>
                    <a:lnTo>
                      <a:pt x="166" y="1974"/>
                    </a:lnTo>
                    <a:lnTo>
                      <a:pt x="177" y="1966"/>
                    </a:lnTo>
                    <a:lnTo>
                      <a:pt x="179" y="1961"/>
                    </a:lnTo>
                    <a:lnTo>
                      <a:pt x="177" y="1954"/>
                    </a:lnTo>
                    <a:lnTo>
                      <a:pt x="171" y="1947"/>
                    </a:lnTo>
                    <a:lnTo>
                      <a:pt x="162" y="1941"/>
                    </a:lnTo>
                    <a:lnTo>
                      <a:pt x="150" y="1932"/>
                    </a:lnTo>
                    <a:lnTo>
                      <a:pt x="139" y="1947"/>
                    </a:lnTo>
                    <a:lnTo>
                      <a:pt x="104" y="1923"/>
                    </a:lnTo>
                    <a:lnTo>
                      <a:pt x="143" y="1864"/>
                    </a:lnTo>
                    <a:lnTo>
                      <a:pt x="251" y="1936"/>
                    </a:lnTo>
                    <a:lnTo>
                      <a:pt x="235" y="1959"/>
                    </a:lnTo>
                    <a:lnTo>
                      <a:pt x="213" y="1961"/>
                    </a:lnTo>
                    <a:close/>
                    <a:moveTo>
                      <a:pt x="67" y="1777"/>
                    </a:moveTo>
                    <a:lnTo>
                      <a:pt x="99" y="1731"/>
                    </a:lnTo>
                    <a:lnTo>
                      <a:pt x="231" y="1820"/>
                    </a:lnTo>
                    <a:lnTo>
                      <a:pt x="245" y="1829"/>
                    </a:lnTo>
                    <a:lnTo>
                      <a:pt x="257" y="1832"/>
                    </a:lnTo>
                    <a:lnTo>
                      <a:pt x="267" y="1830"/>
                    </a:lnTo>
                    <a:lnTo>
                      <a:pt x="275" y="1825"/>
                    </a:lnTo>
                    <a:lnTo>
                      <a:pt x="278" y="1815"/>
                    </a:lnTo>
                    <a:lnTo>
                      <a:pt x="276" y="1806"/>
                    </a:lnTo>
                    <a:lnTo>
                      <a:pt x="269" y="1796"/>
                    </a:lnTo>
                    <a:lnTo>
                      <a:pt x="258" y="1787"/>
                    </a:lnTo>
                    <a:lnTo>
                      <a:pt x="124" y="1696"/>
                    </a:lnTo>
                    <a:lnTo>
                      <a:pt x="155" y="1649"/>
                    </a:lnTo>
                    <a:lnTo>
                      <a:pt x="292" y="1742"/>
                    </a:lnTo>
                    <a:lnTo>
                      <a:pt x="317" y="1765"/>
                    </a:lnTo>
                    <a:lnTo>
                      <a:pt x="329" y="1792"/>
                    </a:lnTo>
                    <a:lnTo>
                      <a:pt x="328" y="1820"/>
                    </a:lnTo>
                    <a:lnTo>
                      <a:pt x="313" y="1851"/>
                    </a:lnTo>
                    <a:lnTo>
                      <a:pt x="290" y="1876"/>
                    </a:lnTo>
                    <a:lnTo>
                      <a:pt x="265" y="1887"/>
                    </a:lnTo>
                    <a:lnTo>
                      <a:pt x="236" y="1885"/>
                    </a:lnTo>
                    <a:lnTo>
                      <a:pt x="205" y="1870"/>
                    </a:lnTo>
                    <a:lnTo>
                      <a:pt x="67" y="1777"/>
                    </a:lnTo>
                    <a:close/>
                    <a:moveTo>
                      <a:pt x="199" y="1584"/>
                    </a:moveTo>
                    <a:lnTo>
                      <a:pt x="231" y="1538"/>
                    </a:lnTo>
                    <a:lnTo>
                      <a:pt x="465" y="1621"/>
                    </a:lnTo>
                    <a:lnTo>
                      <a:pt x="430" y="1671"/>
                    </a:lnTo>
                    <a:lnTo>
                      <a:pt x="386" y="1651"/>
                    </a:lnTo>
                    <a:lnTo>
                      <a:pt x="361" y="1689"/>
                    </a:lnTo>
                    <a:lnTo>
                      <a:pt x="395" y="1723"/>
                    </a:lnTo>
                    <a:lnTo>
                      <a:pt x="363" y="1771"/>
                    </a:lnTo>
                    <a:lnTo>
                      <a:pt x="199" y="1584"/>
                    </a:lnTo>
                    <a:close/>
                    <a:moveTo>
                      <a:pt x="268" y="1598"/>
                    </a:moveTo>
                    <a:lnTo>
                      <a:pt x="329" y="1658"/>
                    </a:lnTo>
                    <a:lnTo>
                      <a:pt x="347" y="1634"/>
                    </a:lnTo>
                    <a:lnTo>
                      <a:pt x="268" y="1598"/>
                    </a:lnTo>
                    <a:close/>
                    <a:moveTo>
                      <a:pt x="275" y="1471"/>
                    </a:moveTo>
                    <a:lnTo>
                      <a:pt x="323" y="1401"/>
                    </a:lnTo>
                    <a:lnTo>
                      <a:pt x="341" y="1381"/>
                    </a:lnTo>
                    <a:lnTo>
                      <a:pt x="362" y="1370"/>
                    </a:lnTo>
                    <a:lnTo>
                      <a:pt x="385" y="1369"/>
                    </a:lnTo>
                    <a:lnTo>
                      <a:pt x="408" y="1379"/>
                    </a:lnTo>
                    <a:lnTo>
                      <a:pt x="424" y="1393"/>
                    </a:lnTo>
                    <a:lnTo>
                      <a:pt x="434" y="1412"/>
                    </a:lnTo>
                    <a:lnTo>
                      <a:pt x="436" y="1433"/>
                    </a:lnTo>
                    <a:lnTo>
                      <a:pt x="433" y="1458"/>
                    </a:lnTo>
                    <a:lnTo>
                      <a:pt x="458" y="1444"/>
                    </a:lnTo>
                    <a:lnTo>
                      <a:pt x="490" y="1448"/>
                    </a:lnTo>
                    <a:lnTo>
                      <a:pt x="562" y="1477"/>
                    </a:lnTo>
                    <a:lnTo>
                      <a:pt x="528" y="1528"/>
                    </a:lnTo>
                    <a:lnTo>
                      <a:pt x="467" y="1498"/>
                    </a:lnTo>
                    <a:lnTo>
                      <a:pt x="454" y="1492"/>
                    </a:lnTo>
                    <a:lnTo>
                      <a:pt x="443" y="1491"/>
                    </a:lnTo>
                    <a:lnTo>
                      <a:pt x="434" y="1494"/>
                    </a:lnTo>
                    <a:lnTo>
                      <a:pt x="426" y="1500"/>
                    </a:lnTo>
                    <a:lnTo>
                      <a:pt x="424" y="1505"/>
                    </a:lnTo>
                    <a:lnTo>
                      <a:pt x="506" y="1561"/>
                    </a:lnTo>
                    <a:lnTo>
                      <a:pt x="474" y="1607"/>
                    </a:lnTo>
                    <a:lnTo>
                      <a:pt x="275" y="1471"/>
                    </a:lnTo>
                    <a:close/>
                    <a:moveTo>
                      <a:pt x="345" y="1452"/>
                    </a:moveTo>
                    <a:lnTo>
                      <a:pt x="387" y="1480"/>
                    </a:lnTo>
                    <a:lnTo>
                      <a:pt x="394" y="1470"/>
                    </a:lnTo>
                    <a:lnTo>
                      <a:pt x="400" y="1460"/>
                    </a:lnTo>
                    <a:lnTo>
                      <a:pt x="400" y="1449"/>
                    </a:lnTo>
                    <a:lnTo>
                      <a:pt x="395" y="1441"/>
                    </a:lnTo>
                    <a:lnTo>
                      <a:pt x="387" y="1433"/>
                    </a:lnTo>
                    <a:lnTo>
                      <a:pt x="377" y="1428"/>
                    </a:lnTo>
                    <a:lnTo>
                      <a:pt x="369" y="1427"/>
                    </a:lnTo>
                    <a:lnTo>
                      <a:pt x="361" y="1432"/>
                    </a:lnTo>
                    <a:lnTo>
                      <a:pt x="353" y="1439"/>
                    </a:lnTo>
                    <a:lnTo>
                      <a:pt x="345" y="1452"/>
                    </a:lnTo>
                    <a:close/>
                    <a:moveTo>
                      <a:pt x="402" y="1286"/>
                    </a:moveTo>
                    <a:lnTo>
                      <a:pt x="433" y="1240"/>
                    </a:lnTo>
                    <a:lnTo>
                      <a:pt x="667" y="1322"/>
                    </a:lnTo>
                    <a:lnTo>
                      <a:pt x="632" y="1372"/>
                    </a:lnTo>
                    <a:lnTo>
                      <a:pt x="588" y="1352"/>
                    </a:lnTo>
                    <a:lnTo>
                      <a:pt x="563" y="1391"/>
                    </a:lnTo>
                    <a:lnTo>
                      <a:pt x="597" y="1425"/>
                    </a:lnTo>
                    <a:lnTo>
                      <a:pt x="565" y="1473"/>
                    </a:lnTo>
                    <a:lnTo>
                      <a:pt x="402" y="1286"/>
                    </a:lnTo>
                    <a:close/>
                    <a:moveTo>
                      <a:pt x="470" y="1300"/>
                    </a:moveTo>
                    <a:lnTo>
                      <a:pt x="532" y="1360"/>
                    </a:lnTo>
                    <a:lnTo>
                      <a:pt x="549" y="1335"/>
                    </a:lnTo>
                    <a:lnTo>
                      <a:pt x="470" y="1300"/>
                    </a:lnTo>
                    <a:close/>
                    <a:moveTo>
                      <a:pt x="478" y="1172"/>
                    </a:moveTo>
                    <a:lnTo>
                      <a:pt x="510" y="1126"/>
                    </a:lnTo>
                    <a:lnTo>
                      <a:pt x="588" y="1146"/>
                    </a:lnTo>
                    <a:lnTo>
                      <a:pt x="620" y="1155"/>
                    </a:lnTo>
                    <a:lnTo>
                      <a:pt x="648" y="1164"/>
                    </a:lnTo>
                    <a:lnTo>
                      <a:pt x="649" y="1160"/>
                    </a:lnTo>
                    <a:lnTo>
                      <a:pt x="615" y="1139"/>
                    </a:lnTo>
                    <a:lnTo>
                      <a:pt x="536" y="1086"/>
                    </a:lnTo>
                    <a:lnTo>
                      <a:pt x="566" y="1041"/>
                    </a:lnTo>
                    <a:lnTo>
                      <a:pt x="766" y="1177"/>
                    </a:lnTo>
                    <a:lnTo>
                      <a:pt x="734" y="1223"/>
                    </a:lnTo>
                    <a:lnTo>
                      <a:pt x="656" y="1203"/>
                    </a:lnTo>
                    <a:lnTo>
                      <a:pt x="624" y="1194"/>
                    </a:lnTo>
                    <a:lnTo>
                      <a:pt x="596" y="1186"/>
                    </a:lnTo>
                    <a:lnTo>
                      <a:pt x="594" y="1189"/>
                    </a:lnTo>
                    <a:lnTo>
                      <a:pt x="629" y="1210"/>
                    </a:lnTo>
                    <a:lnTo>
                      <a:pt x="708" y="1263"/>
                    </a:lnTo>
                    <a:lnTo>
                      <a:pt x="677" y="1308"/>
                    </a:lnTo>
                    <a:lnTo>
                      <a:pt x="478" y="1172"/>
                    </a:lnTo>
                    <a:close/>
                    <a:moveTo>
                      <a:pt x="586" y="1013"/>
                    </a:moveTo>
                    <a:lnTo>
                      <a:pt x="618" y="966"/>
                    </a:lnTo>
                    <a:lnTo>
                      <a:pt x="817" y="1102"/>
                    </a:lnTo>
                    <a:lnTo>
                      <a:pt x="785" y="1148"/>
                    </a:lnTo>
                    <a:lnTo>
                      <a:pt x="586" y="1013"/>
                    </a:lnTo>
                    <a:close/>
                    <a:moveTo>
                      <a:pt x="848" y="1104"/>
                    </a:moveTo>
                    <a:lnTo>
                      <a:pt x="959" y="938"/>
                    </a:lnTo>
                    <a:lnTo>
                      <a:pt x="974" y="948"/>
                    </a:lnTo>
                    <a:lnTo>
                      <a:pt x="862" y="1113"/>
                    </a:lnTo>
                    <a:lnTo>
                      <a:pt x="848" y="1104"/>
                    </a:lnTo>
                    <a:close/>
                    <a:moveTo>
                      <a:pt x="773" y="737"/>
                    </a:moveTo>
                    <a:lnTo>
                      <a:pt x="805" y="691"/>
                    </a:lnTo>
                    <a:lnTo>
                      <a:pt x="1039" y="774"/>
                    </a:lnTo>
                    <a:lnTo>
                      <a:pt x="1004" y="825"/>
                    </a:lnTo>
                    <a:lnTo>
                      <a:pt x="960" y="805"/>
                    </a:lnTo>
                    <a:lnTo>
                      <a:pt x="935" y="842"/>
                    </a:lnTo>
                    <a:lnTo>
                      <a:pt x="969" y="876"/>
                    </a:lnTo>
                    <a:lnTo>
                      <a:pt x="937" y="924"/>
                    </a:lnTo>
                    <a:lnTo>
                      <a:pt x="773" y="737"/>
                    </a:lnTo>
                    <a:close/>
                    <a:moveTo>
                      <a:pt x="842" y="752"/>
                    </a:moveTo>
                    <a:lnTo>
                      <a:pt x="903" y="811"/>
                    </a:lnTo>
                    <a:lnTo>
                      <a:pt x="921" y="787"/>
                    </a:lnTo>
                    <a:lnTo>
                      <a:pt x="842" y="752"/>
                    </a:lnTo>
                    <a:close/>
                    <a:moveTo>
                      <a:pt x="850" y="625"/>
                    </a:moveTo>
                    <a:lnTo>
                      <a:pt x="882" y="577"/>
                    </a:lnTo>
                    <a:lnTo>
                      <a:pt x="960" y="597"/>
                    </a:lnTo>
                    <a:lnTo>
                      <a:pt x="992" y="606"/>
                    </a:lnTo>
                    <a:lnTo>
                      <a:pt x="1019" y="615"/>
                    </a:lnTo>
                    <a:lnTo>
                      <a:pt x="1021" y="613"/>
                    </a:lnTo>
                    <a:lnTo>
                      <a:pt x="987" y="591"/>
                    </a:lnTo>
                    <a:lnTo>
                      <a:pt x="908" y="538"/>
                    </a:lnTo>
                    <a:lnTo>
                      <a:pt x="938" y="493"/>
                    </a:lnTo>
                    <a:lnTo>
                      <a:pt x="1138" y="628"/>
                    </a:lnTo>
                    <a:lnTo>
                      <a:pt x="1106" y="676"/>
                    </a:lnTo>
                    <a:lnTo>
                      <a:pt x="1028" y="656"/>
                    </a:lnTo>
                    <a:lnTo>
                      <a:pt x="995" y="647"/>
                    </a:lnTo>
                    <a:lnTo>
                      <a:pt x="968" y="638"/>
                    </a:lnTo>
                    <a:lnTo>
                      <a:pt x="966" y="640"/>
                    </a:lnTo>
                    <a:lnTo>
                      <a:pt x="1000" y="662"/>
                    </a:lnTo>
                    <a:lnTo>
                      <a:pt x="1078" y="715"/>
                    </a:lnTo>
                    <a:lnTo>
                      <a:pt x="1049" y="759"/>
                    </a:lnTo>
                    <a:lnTo>
                      <a:pt x="850" y="625"/>
                    </a:lnTo>
                    <a:close/>
                    <a:moveTo>
                      <a:pt x="953" y="472"/>
                    </a:moveTo>
                    <a:lnTo>
                      <a:pt x="1038" y="347"/>
                    </a:lnTo>
                    <a:lnTo>
                      <a:pt x="1078" y="374"/>
                    </a:lnTo>
                    <a:lnTo>
                      <a:pt x="1051" y="414"/>
                    </a:lnTo>
                    <a:lnTo>
                      <a:pt x="1210" y="522"/>
                    </a:lnTo>
                    <a:lnTo>
                      <a:pt x="1178" y="569"/>
                    </a:lnTo>
                    <a:lnTo>
                      <a:pt x="1019" y="460"/>
                    </a:lnTo>
                    <a:lnTo>
                      <a:pt x="992" y="500"/>
                    </a:lnTo>
                    <a:lnTo>
                      <a:pt x="953" y="472"/>
                    </a:lnTo>
                    <a:close/>
                    <a:moveTo>
                      <a:pt x="1053" y="325"/>
                    </a:moveTo>
                    <a:lnTo>
                      <a:pt x="1084" y="278"/>
                    </a:lnTo>
                    <a:lnTo>
                      <a:pt x="1284" y="413"/>
                    </a:lnTo>
                    <a:lnTo>
                      <a:pt x="1252" y="460"/>
                    </a:lnTo>
                    <a:lnTo>
                      <a:pt x="1053" y="325"/>
                    </a:lnTo>
                    <a:close/>
                    <a:moveTo>
                      <a:pt x="1347" y="288"/>
                    </a:moveTo>
                    <a:lnTo>
                      <a:pt x="1350" y="300"/>
                    </a:lnTo>
                    <a:lnTo>
                      <a:pt x="1350" y="312"/>
                    </a:lnTo>
                    <a:lnTo>
                      <a:pt x="1348" y="322"/>
                    </a:lnTo>
                    <a:lnTo>
                      <a:pt x="1343" y="331"/>
                    </a:lnTo>
                    <a:lnTo>
                      <a:pt x="1329" y="346"/>
                    </a:lnTo>
                    <a:lnTo>
                      <a:pt x="1308" y="354"/>
                    </a:lnTo>
                    <a:lnTo>
                      <a:pt x="1284" y="357"/>
                    </a:lnTo>
                    <a:lnTo>
                      <a:pt x="1256" y="351"/>
                    </a:lnTo>
                    <a:lnTo>
                      <a:pt x="1227" y="339"/>
                    </a:lnTo>
                    <a:lnTo>
                      <a:pt x="1200" y="322"/>
                    </a:lnTo>
                    <a:lnTo>
                      <a:pt x="1161" y="289"/>
                    </a:lnTo>
                    <a:lnTo>
                      <a:pt x="1139" y="252"/>
                    </a:lnTo>
                    <a:lnTo>
                      <a:pt x="1134" y="213"/>
                    </a:lnTo>
                    <a:lnTo>
                      <a:pt x="1148" y="177"/>
                    </a:lnTo>
                    <a:lnTo>
                      <a:pt x="1166" y="157"/>
                    </a:lnTo>
                    <a:lnTo>
                      <a:pt x="1189" y="142"/>
                    </a:lnTo>
                    <a:lnTo>
                      <a:pt x="1232" y="172"/>
                    </a:lnTo>
                    <a:lnTo>
                      <a:pt x="1210" y="182"/>
                    </a:lnTo>
                    <a:lnTo>
                      <a:pt x="1195" y="195"/>
                    </a:lnTo>
                    <a:lnTo>
                      <a:pt x="1189" y="215"/>
                    </a:lnTo>
                    <a:lnTo>
                      <a:pt x="1193" y="236"/>
                    </a:lnTo>
                    <a:lnTo>
                      <a:pt x="1209" y="257"/>
                    </a:lnTo>
                    <a:lnTo>
                      <a:pt x="1234" y="278"/>
                    </a:lnTo>
                    <a:lnTo>
                      <a:pt x="1259" y="293"/>
                    </a:lnTo>
                    <a:lnTo>
                      <a:pt x="1283" y="301"/>
                    </a:lnTo>
                    <a:lnTo>
                      <a:pt x="1299" y="301"/>
                    </a:lnTo>
                    <a:lnTo>
                      <a:pt x="1310" y="295"/>
                    </a:lnTo>
                    <a:lnTo>
                      <a:pt x="1312" y="288"/>
                    </a:lnTo>
                    <a:lnTo>
                      <a:pt x="1310" y="283"/>
                    </a:lnTo>
                    <a:lnTo>
                      <a:pt x="1305" y="275"/>
                    </a:lnTo>
                    <a:lnTo>
                      <a:pt x="1296" y="268"/>
                    </a:lnTo>
                    <a:lnTo>
                      <a:pt x="1284" y="259"/>
                    </a:lnTo>
                    <a:lnTo>
                      <a:pt x="1273" y="275"/>
                    </a:lnTo>
                    <a:lnTo>
                      <a:pt x="1237" y="251"/>
                    </a:lnTo>
                    <a:lnTo>
                      <a:pt x="1277" y="192"/>
                    </a:lnTo>
                    <a:lnTo>
                      <a:pt x="1384" y="265"/>
                    </a:lnTo>
                    <a:lnTo>
                      <a:pt x="1369" y="287"/>
                    </a:lnTo>
                    <a:lnTo>
                      <a:pt x="1347" y="288"/>
                    </a:lnTo>
                    <a:close/>
                    <a:moveTo>
                      <a:pt x="1242" y="39"/>
                    </a:moveTo>
                    <a:lnTo>
                      <a:pt x="1270" y="10"/>
                    </a:lnTo>
                    <a:lnTo>
                      <a:pt x="1308" y="0"/>
                    </a:lnTo>
                    <a:lnTo>
                      <a:pt x="1351" y="6"/>
                    </a:lnTo>
                    <a:lnTo>
                      <a:pt x="1396" y="30"/>
                    </a:lnTo>
                    <a:lnTo>
                      <a:pt x="1436" y="63"/>
                    </a:lnTo>
                    <a:lnTo>
                      <a:pt x="1458" y="102"/>
                    </a:lnTo>
                    <a:lnTo>
                      <a:pt x="1463" y="140"/>
                    </a:lnTo>
                    <a:lnTo>
                      <a:pt x="1449" y="176"/>
                    </a:lnTo>
                    <a:lnTo>
                      <a:pt x="1422" y="201"/>
                    </a:lnTo>
                    <a:lnTo>
                      <a:pt x="1384" y="209"/>
                    </a:lnTo>
                    <a:lnTo>
                      <a:pt x="1341" y="201"/>
                    </a:lnTo>
                    <a:lnTo>
                      <a:pt x="1298" y="179"/>
                    </a:lnTo>
                    <a:lnTo>
                      <a:pt x="1270" y="157"/>
                    </a:lnTo>
                    <a:lnTo>
                      <a:pt x="1249" y="132"/>
                    </a:lnTo>
                    <a:lnTo>
                      <a:pt x="1236" y="107"/>
                    </a:lnTo>
                    <a:lnTo>
                      <a:pt x="1231" y="82"/>
                    </a:lnTo>
                    <a:lnTo>
                      <a:pt x="1233" y="59"/>
                    </a:lnTo>
                    <a:lnTo>
                      <a:pt x="1242" y="39"/>
                    </a:lnTo>
                    <a:close/>
                    <a:moveTo>
                      <a:pt x="1287" y="62"/>
                    </a:moveTo>
                    <a:lnTo>
                      <a:pt x="1284" y="76"/>
                    </a:lnTo>
                    <a:lnTo>
                      <a:pt x="1289" y="94"/>
                    </a:lnTo>
                    <a:lnTo>
                      <a:pt x="1305" y="113"/>
                    </a:lnTo>
                    <a:lnTo>
                      <a:pt x="1328" y="131"/>
                    </a:lnTo>
                    <a:lnTo>
                      <a:pt x="1354" y="147"/>
                    </a:lnTo>
                    <a:lnTo>
                      <a:pt x="1378" y="155"/>
                    </a:lnTo>
                    <a:lnTo>
                      <a:pt x="1395" y="153"/>
                    </a:lnTo>
                    <a:lnTo>
                      <a:pt x="1407" y="146"/>
                    </a:lnTo>
                    <a:lnTo>
                      <a:pt x="1411" y="131"/>
                    </a:lnTo>
                    <a:lnTo>
                      <a:pt x="1404" y="114"/>
                    </a:lnTo>
                    <a:lnTo>
                      <a:pt x="1389" y="95"/>
                    </a:lnTo>
                    <a:lnTo>
                      <a:pt x="1365" y="76"/>
                    </a:lnTo>
                    <a:lnTo>
                      <a:pt x="1338" y="61"/>
                    </a:lnTo>
                    <a:lnTo>
                      <a:pt x="1316" y="54"/>
                    </a:lnTo>
                    <a:lnTo>
                      <a:pt x="1298" y="54"/>
                    </a:lnTo>
                    <a:lnTo>
                      <a:pt x="1287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3" name="Freeform 146"/>
              <p:cNvSpPr>
                <a:spLocks noEditPoints="1"/>
              </p:cNvSpPr>
              <p:nvPr/>
            </p:nvSpPr>
            <p:spPr bwMode="auto">
              <a:xfrm>
                <a:off x="4475692" y="2264834"/>
                <a:ext cx="384175" cy="373063"/>
              </a:xfrm>
              <a:custGeom>
                <a:avLst/>
                <a:gdLst>
                  <a:gd name="T0" fmla="*/ 193 w 969"/>
                  <a:gd name="T1" fmla="*/ 907 h 940"/>
                  <a:gd name="T2" fmla="*/ 165 w 969"/>
                  <a:gd name="T3" fmla="*/ 936 h 940"/>
                  <a:gd name="T4" fmla="*/ 92 w 969"/>
                  <a:gd name="T5" fmla="*/ 925 h 940"/>
                  <a:gd name="T6" fmla="*/ 14 w 969"/>
                  <a:gd name="T7" fmla="*/ 844 h 940"/>
                  <a:gd name="T8" fmla="*/ 25 w 969"/>
                  <a:gd name="T9" fmla="*/ 732 h 940"/>
                  <a:gd name="T10" fmla="*/ 108 w 969"/>
                  <a:gd name="T11" fmla="*/ 746 h 940"/>
                  <a:gd name="T12" fmla="*/ 56 w 969"/>
                  <a:gd name="T13" fmla="*/ 778 h 940"/>
                  <a:gd name="T14" fmla="*/ 87 w 969"/>
                  <a:gd name="T15" fmla="*/ 849 h 940"/>
                  <a:gd name="T16" fmla="*/ 145 w 969"/>
                  <a:gd name="T17" fmla="*/ 886 h 940"/>
                  <a:gd name="T18" fmla="*/ 161 w 969"/>
                  <a:gd name="T19" fmla="*/ 870 h 940"/>
                  <a:gd name="T20" fmla="*/ 139 w 969"/>
                  <a:gd name="T21" fmla="*/ 842 h 940"/>
                  <a:gd name="T22" fmla="*/ 148 w 969"/>
                  <a:gd name="T23" fmla="*/ 775 h 940"/>
                  <a:gd name="T24" fmla="*/ 194 w 969"/>
                  <a:gd name="T25" fmla="*/ 883 h 940"/>
                  <a:gd name="T26" fmla="*/ 242 w 969"/>
                  <a:gd name="T27" fmla="*/ 751 h 940"/>
                  <a:gd name="T28" fmla="*/ 276 w 969"/>
                  <a:gd name="T29" fmla="*/ 769 h 940"/>
                  <a:gd name="T30" fmla="*/ 290 w 969"/>
                  <a:gd name="T31" fmla="*/ 746 h 940"/>
                  <a:gd name="T32" fmla="*/ 164 w 969"/>
                  <a:gd name="T33" fmla="*/ 606 h 940"/>
                  <a:gd name="T34" fmla="*/ 337 w 969"/>
                  <a:gd name="T35" fmla="*/ 715 h 940"/>
                  <a:gd name="T36" fmla="*/ 315 w 969"/>
                  <a:gd name="T37" fmla="*/ 799 h 940"/>
                  <a:gd name="T38" fmla="*/ 234 w 969"/>
                  <a:gd name="T39" fmla="*/ 816 h 940"/>
                  <a:gd name="T40" fmla="*/ 261 w 969"/>
                  <a:gd name="T41" fmla="*/ 513 h 940"/>
                  <a:gd name="T42" fmla="*/ 469 w 969"/>
                  <a:gd name="T43" fmla="*/ 648 h 940"/>
                  <a:gd name="T44" fmla="*/ 424 w 969"/>
                  <a:gd name="T45" fmla="*/ 691 h 940"/>
                  <a:gd name="T46" fmla="*/ 326 w 969"/>
                  <a:gd name="T47" fmla="*/ 542 h 940"/>
                  <a:gd name="T48" fmla="*/ 326 w 969"/>
                  <a:gd name="T49" fmla="*/ 542 h 940"/>
                  <a:gd name="T50" fmla="*/ 444 w 969"/>
                  <a:gd name="T51" fmla="*/ 345 h 940"/>
                  <a:gd name="T52" fmla="*/ 511 w 969"/>
                  <a:gd name="T53" fmla="*/ 358 h 940"/>
                  <a:gd name="T54" fmla="*/ 526 w 969"/>
                  <a:gd name="T55" fmla="*/ 417 h 940"/>
                  <a:gd name="T56" fmla="*/ 575 w 969"/>
                  <a:gd name="T57" fmla="*/ 443 h 940"/>
                  <a:gd name="T58" fmla="*/ 543 w 969"/>
                  <a:gd name="T59" fmla="*/ 487 h 940"/>
                  <a:gd name="T60" fmla="*/ 511 w 969"/>
                  <a:gd name="T61" fmla="*/ 476 h 940"/>
                  <a:gd name="T62" fmla="*/ 566 w 969"/>
                  <a:gd name="T63" fmla="*/ 556 h 940"/>
                  <a:gd name="T64" fmla="*/ 432 w 969"/>
                  <a:gd name="T65" fmla="*/ 415 h 940"/>
                  <a:gd name="T66" fmla="*/ 484 w 969"/>
                  <a:gd name="T67" fmla="*/ 435 h 940"/>
                  <a:gd name="T68" fmla="*/ 478 w 969"/>
                  <a:gd name="T69" fmla="*/ 406 h 940"/>
                  <a:gd name="T70" fmla="*/ 452 w 969"/>
                  <a:gd name="T71" fmla="*/ 398 h 940"/>
                  <a:gd name="T72" fmla="*/ 524 w 969"/>
                  <a:gd name="T73" fmla="*/ 265 h 940"/>
                  <a:gd name="T74" fmla="*/ 731 w 969"/>
                  <a:gd name="T75" fmla="*/ 399 h 940"/>
                  <a:gd name="T76" fmla="*/ 685 w 969"/>
                  <a:gd name="T77" fmla="*/ 444 h 940"/>
                  <a:gd name="T78" fmla="*/ 588 w 969"/>
                  <a:gd name="T79" fmla="*/ 295 h 940"/>
                  <a:gd name="T80" fmla="*/ 588 w 969"/>
                  <a:gd name="T81" fmla="*/ 295 h 940"/>
                  <a:gd name="T82" fmla="*/ 736 w 969"/>
                  <a:gd name="T83" fmla="*/ 169 h 940"/>
                  <a:gd name="T84" fmla="*/ 792 w 969"/>
                  <a:gd name="T85" fmla="*/ 196 h 940"/>
                  <a:gd name="T86" fmla="*/ 738 w 969"/>
                  <a:gd name="T87" fmla="*/ 62 h 940"/>
                  <a:gd name="T88" fmla="*/ 789 w 969"/>
                  <a:gd name="T89" fmla="*/ 239 h 940"/>
                  <a:gd name="T90" fmla="*/ 733 w 969"/>
                  <a:gd name="T91" fmla="*/ 212 h 940"/>
                  <a:gd name="T92" fmla="*/ 788 w 969"/>
                  <a:gd name="T93" fmla="*/ 347 h 940"/>
                  <a:gd name="T94" fmla="*/ 803 w 969"/>
                  <a:gd name="T95" fmla="*/ 0 h 940"/>
                  <a:gd name="T96" fmla="*/ 762 w 969"/>
                  <a:gd name="T97" fmla="*/ 39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9" h="940">
                    <a:moveTo>
                      <a:pt x="194" y="883"/>
                    </a:moveTo>
                    <a:lnTo>
                      <a:pt x="195" y="896"/>
                    </a:lnTo>
                    <a:lnTo>
                      <a:pt x="193" y="907"/>
                    </a:lnTo>
                    <a:lnTo>
                      <a:pt x="188" y="917"/>
                    </a:lnTo>
                    <a:lnTo>
                      <a:pt x="182" y="925"/>
                    </a:lnTo>
                    <a:lnTo>
                      <a:pt x="165" y="936"/>
                    </a:lnTo>
                    <a:lnTo>
                      <a:pt x="143" y="940"/>
                    </a:lnTo>
                    <a:lnTo>
                      <a:pt x="119" y="937"/>
                    </a:lnTo>
                    <a:lnTo>
                      <a:pt x="92" y="925"/>
                    </a:lnTo>
                    <a:lnTo>
                      <a:pt x="67" y="907"/>
                    </a:lnTo>
                    <a:lnTo>
                      <a:pt x="44" y="885"/>
                    </a:lnTo>
                    <a:lnTo>
                      <a:pt x="14" y="844"/>
                    </a:lnTo>
                    <a:lnTo>
                      <a:pt x="0" y="804"/>
                    </a:lnTo>
                    <a:lnTo>
                      <a:pt x="3" y="765"/>
                    </a:lnTo>
                    <a:lnTo>
                      <a:pt x="25" y="732"/>
                    </a:lnTo>
                    <a:lnTo>
                      <a:pt x="46" y="716"/>
                    </a:lnTo>
                    <a:lnTo>
                      <a:pt x="71" y="707"/>
                    </a:lnTo>
                    <a:lnTo>
                      <a:pt x="108" y="746"/>
                    </a:lnTo>
                    <a:lnTo>
                      <a:pt x="84" y="751"/>
                    </a:lnTo>
                    <a:lnTo>
                      <a:pt x="67" y="760"/>
                    </a:lnTo>
                    <a:lnTo>
                      <a:pt x="56" y="778"/>
                    </a:lnTo>
                    <a:lnTo>
                      <a:pt x="56" y="800"/>
                    </a:lnTo>
                    <a:lnTo>
                      <a:pt x="67" y="823"/>
                    </a:lnTo>
                    <a:lnTo>
                      <a:pt x="87" y="849"/>
                    </a:lnTo>
                    <a:lnTo>
                      <a:pt x="109" y="870"/>
                    </a:lnTo>
                    <a:lnTo>
                      <a:pt x="129" y="882"/>
                    </a:lnTo>
                    <a:lnTo>
                      <a:pt x="145" y="886"/>
                    </a:lnTo>
                    <a:lnTo>
                      <a:pt x="158" y="882"/>
                    </a:lnTo>
                    <a:lnTo>
                      <a:pt x="161" y="876"/>
                    </a:lnTo>
                    <a:lnTo>
                      <a:pt x="161" y="870"/>
                    </a:lnTo>
                    <a:lnTo>
                      <a:pt x="156" y="862"/>
                    </a:lnTo>
                    <a:lnTo>
                      <a:pt x="150" y="853"/>
                    </a:lnTo>
                    <a:lnTo>
                      <a:pt x="139" y="842"/>
                    </a:lnTo>
                    <a:lnTo>
                      <a:pt x="125" y="854"/>
                    </a:lnTo>
                    <a:lnTo>
                      <a:pt x="96" y="823"/>
                    </a:lnTo>
                    <a:lnTo>
                      <a:pt x="148" y="775"/>
                    </a:lnTo>
                    <a:lnTo>
                      <a:pt x="236" y="869"/>
                    </a:lnTo>
                    <a:lnTo>
                      <a:pt x="216" y="887"/>
                    </a:lnTo>
                    <a:lnTo>
                      <a:pt x="194" y="883"/>
                    </a:lnTo>
                    <a:close/>
                    <a:moveTo>
                      <a:pt x="92" y="673"/>
                    </a:moveTo>
                    <a:lnTo>
                      <a:pt x="132" y="636"/>
                    </a:lnTo>
                    <a:lnTo>
                      <a:pt x="242" y="751"/>
                    </a:lnTo>
                    <a:lnTo>
                      <a:pt x="255" y="763"/>
                    </a:lnTo>
                    <a:lnTo>
                      <a:pt x="266" y="768"/>
                    </a:lnTo>
                    <a:lnTo>
                      <a:pt x="276" y="769"/>
                    </a:lnTo>
                    <a:lnTo>
                      <a:pt x="283" y="764"/>
                    </a:lnTo>
                    <a:lnTo>
                      <a:pt x="289" y="756"/>
                    </a:lnTo>
                    <a:lnTo>
                      <a:pt x="290" y="746"/>
                    </a:lnTo>
                    <a:lnTo>
                      <a:pt x="286" y="736"/>
                    </a:lnTo>
                    <a:lnTo>
                      <a:pt x="276" y="724"/>
                    </a:lnTo>
                    <a:lnTo>
                      <a:pt x="164" y="606"/>
                    </a:lnTo>
                    <a:lnTo>
                      <a:pt x="205" y="567"/>
                    </a:lnTo>
                    <a:lnTo>
                      <a:pt x="319" y="688"/>
                    </a:lnTo>
                    <a:lnTo>
                      <a:pt x="337" y="715"/>
                    </a:lnTo>
                    <a:lnTo>
                      <a:pt x="344" y="744"/>
                    </a:lnTo>
                    <a:lnTo>
                      <a:pt x="336" y="771"/>
                    </a:lnTo>
                    <a:lnTo>
                      <a:pt x="315" y="799"/>
                    </a:lnTo>
                    <a:lnTo>
                      <a:pt x="289" y="817"/>
                    </a:lnTo>
                    <a:lnTo>
                      <a:pt x="261" y="823"/>
                    </a:lnTo>
                    <a:lnTo>
                      <a:pt x="234" y="816"/>
                    </a:lnTo>
                    <a:lnTo>
                      <a:pt x="206" y="794"/>
                    </a:lnTo>
                    <a:lnTo>
                      <a:pt x="92" y="673"/>
                    </a:lnTo>
                    <a:close/>
                    <a:moveTo>
                      <a:pt x="261" y="513"/>
                    </a:moveTo>
                    <a:lnTo>
                      <a:pt x="302" y="475"/>
                    </a:lnTo>
                    <a:lnTo>
                      <a:pt x="514" y="606"/>
                    </a:lnTo>
                    <a:lnTo>
                      <a:pt x="469" y="648"/>
                    </a:lnTo>
                    <a:lnTo>
                      <a:pt x="430" y="619"/>
                    </a:lnTo>
                    <a:lnTo>
                      <a:pt x="397" y="650"/>
                    </a:lnTo>
                    <a:lnTo>
                      <a:pt x="424" y="691"/>
                    </a:lnTo>
                    <a:lnTo>
                      <a:pt x="382" y="731"/>
                    </a:lnTo>
                    <a:lnTo>
                      <a:pt x="261" y="513"/>
                    </a:lnTo>
                    <a:close/>
                    <a:moveTo>
                      <a:pt x="326" y="542"/>
                    </a:moveTo>
                    <a:lnTo>
                      <a:pt x="373" y="614"/>
                    </a:lnTo>
                    <a:lnTo>
                      <a:pt x="395" y="593"/>
                    </a:lnTo>
                    <a:lnTo>
                      <a:pt x="326" y="542"/>
                    </a:lnTo>
                    <a:close/>
                    <a:moveTo>
                      <a:pt x="360" y="420"/>
                    </a:moveTo>
                    <a:lnTo>
                      <a:pt x="422" y="361"/>
                    </a:lnTo>
                    <a:lnTo>
                      <a:pt x="444" y="345"/>
                    </a:lnTo>
                    <a:lnTo>
                      <a:pt x="468" y="339"/>
                    </a:lnTo>
                    <a:lnTo>
                      <a:pt x="490" y="343"/>
                    </a:lnTo>
                    <a:lnTo>
                      <a:pt x="511" y="358"/>
                    </a:lnTo>
                    <a:lnTo>
                      <a:pt x="523" y="375"/>
                    </a:lnTo>
                    <a:lnTo>
                      <a:pt x="528" y="395"/>
                    </a:lnTo>
                    <a:lnTo>
                      <a:pt x="526" y="417"/>
                    </a:lnTo>
                    <a:lnTo>
                      <a:pt x="517" y="440"/>
                    </a:lnTo>
                    <a:lnTo>
                      <a:pt x="545" y="432"/>
                    </a:lnTo>
                    <a:lnTo>
                      <a:pt x="575" y="443"/>
                    </a:lnTo>
                    <a:lnTo>
                      <a:pt x="639" y="487"/>
                    </a:lnTo>
                    <a:lnTo>
                      <a:pt x="595" y="529"/>
                    </a:lnTo>
                    <a:lnTo>
                      <a:pt x="543" y="487"/>
                    </a:lnTo>
                    <a:lnTo>
                      <a:pt x="529" y="479"/>
                    </a:lnTo>
                    <a:lnTo>
                      <a:pt x="520" y="475"/>
                    </a:lnTo>
                    <a:lnTo>
                      <a:pt x="511" y="476"/>
                    </a:lnTo>
                    <a:lnTo>
                      <a:pt x="502" y="481"/>
                    </a:lnTo>
                    <a:lnTo>
                      <a:pt x="497" y="484"/>
                    </a:lnTo>
                    <a:lnTo>
                      <a:pt x="566" y="556"/>
                    </a:lnTo>
                    <a:lnTo>
                      <a:pt x="525" y="595"/>
                    </a:lnTo>
                    <a:lnTo>
                      <a:pt x="360" y="420"/>
                    </a:lnTo>
                    <a:close/>
                    <a:moveTo>
                      <a:pt x="432" y="415"/>
                    </a:moveTo>
                    <a:lnTo>
                      <a:pt x="468" y="452"/>
                    </a:lnTo>
                    <a:lnTo>
                      <a:pt x="478" y="445"/>
                    </a:lnTo>
                    <a:lnTo>
                      <a:pt x="484" y="435"/>
                    </a:lnTo>
                    <a:lnTo>
                      <a:pt x="486" y="425"/>
                    </a:lnTo>
                    <a:lnTo>
                      <a:pt x="484" y="415"/>
                    </a:lnTo>
                    <a:lnTo>
                      <a:pt x="478" y="406"/>
                    </a:lnTo>
                    <a:lnTo>
                      <a:pt x="470" y="399"/>
                    </a:lnTo>
                    <a:lnTo>
                      <a:pt x="461" y="397"/>
                    </a:lnTo>
                    <a:lnTo>
                      <a:pt x="452" y="398"/>
                    </a:lnTo>
                    <a:lnTo>
                      <a:pt x="443" y="405"/>
                    </a:lnTo>
                    <a:lnTo>
                      <a:pt x="432" y="415"/>
                    </a:lnTo>
                    <a:close/>
                    <a:moveTo>
                      <a:pt x="524" y="265"/>
                    </a:moveTo>
                    <a:lnTo>
                      <a:pt x="564" y="227"/>
                    </a:lnTo>
                    <a:lnTo>
                      <a:pt x="776" y="358"/>
                    </a:lnTo>
                    <a:lnTo>
                      <a:pt x="731" y="399"/>
                    </a:lnTo>
                    <a:lnTo>
                      <a:pt x="692" y="371"/>
                    </a:lnTo>
                    <a:lnTo>
                      <a:pt x="659" y="403"/>
                    </a:lnTo>
                    <a:lnTo>
                      <a:pt x="685" y="444"/>
                    </a:lnTo>
                    <a:lnTo>
                      <a:pt x="643" y="483"/>
                    </a:lnTo>
                    <a:lnTo>
                      <a:pt x="524" y="265"/>
                    </a:lnTo>
                    <a:close/>
                    <a:moveTo>
                      <a:pt x="588" y="295"/>
                    </a:moveTo>
                    <a:lnTo>
                      <a:pt x="634" y="366"/>
                    </a:lnTo>
                    <a:lnTo>
                      <a:pt x="656" y="345"/>
                    </a:lnTo>
                    <a:lnTo>
                      <a:pt x="588" y="295"/>
                    </a:lnTo>
                    <a:close/>
                    <a:moveTo>
                      <a:pt x="622" y="171"/>
                    </a:moveTo>
                    <a:lnTo>
                      <a:pt x="664" y="132"/>
                    </a:lnTo>
                    <a:lnTo>
                      <a:pt x="736" y="169"/>
                    </a:lnTo>
                    <a:lnTo>
                      <a:pt x="766" y="184"/>
                    </a:lnTo>
                    <a:lnTo>
                      <a:pt x="790" y="199"/>
                    </a:lnTo>
                    <a:lnTo>
                      <a:pt x="792" y="196"/>
                    </a:lnTo>
                    <a:lnTo>
                      <a:pt x="763" y="168"/>
                    </a:lnTo>
                    <a:lnTo>
                      <a:pt x="698" y="99"/>
                    </a:lnTo>
                    <a:lnTo>
                      <a:pt x="738" y="62"/>
                    </a:lnTo>
                    <a:lnTo>
                      <a:pt x="903" y="237"/>
                    </a:lnTo>
                    <a:lnTo>
                      <a:pt x="862" y="276"/>
                    </a:lnTo>
                    <a:lnTo>
                      <a:pt x="789" y="239"/>
                    </a:lnTo>
                    <a:lnTo>
                      <a:pt x="760" y="224"/>
                    </a:lnTo>
                    <a:lnTo>
                      <a:pt x="735" y="210"/>
                    </a:lnTo>
                    <a:lnTo>
                      <a:pt x="733" y="212"/>
                    </a:lnTo>
                    <a:lnTo>
                      <a:pt x="762" y="241"/>
                    </a:lnTo>
                    <a:lnTo>
                      <a:pt x="826" y="309"/>
                    </a:lnTo>
                    <a:lnTo>
                      <a:pt x="788" y="347"/>
                    </a:lnTo>
                    <a:lnTo>
                      <a:pt x="622" y="171"/>
                    </a:lnTo>
                    <a:close/>
                    <a:moveTo>
                      <a:pt x="762" y="39"/>
                    </a:moveTo>
                    <a:lnTo>
                      <a:pt x="803" y="0"/>
                    </a:lnTo>
                    <a:lnTo>
                      <a:pt x="969" y="174"/>
                    </a:lnTo>
                    <a:lnTo>
                      <a:pt x="928" y="213"/>
                    </a:lnTo>
                    <a:lnTo>
                      <a:pt x="76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4" name="Freeform 147"/>
              <p:cNvSpPr>
                <a:spLocks noEditPoints="1"/>
              </p:cNvSpPr>
              <p:nvPr/>
            </p:nvSpPr>
            <p:spPr bwMode="auto">
              <a:xfrm>
                <a:off x="4185709" y="1832505"/>
                <a:ext cx="306387" cy="606426"/>
              </a:xfrm>
              <a:custGeom>
                <a:avLst/>
                <a:gdLst>
                  <a:gd name="T0" fmla="*/ 213 w 772"/>
                  <a:gd name="T1" fmla="*/ 1508 h 1527"/>
                  <a:gd name="T2" fmla="*/ 59 w 772"/>
                  <a:gd name="T3" fmla="*/ 1500 h 1527"/>
                  <a:gd name="T4" fmla="*/ 0 w 772"/>
                  <a:gd name="T5" fmla="*/ 1409 h 1527"/>
                  <a:gd name="T6" fmla="*/ 78 w 772"/>
                  <a:gd name="T7" fmla="*/ 1372 h 1527"/>
                  <a:gd name="T8" fmla="*/ 61 w 772"/>
                  <a:gd name="T9" fmla="*/ 1431 h 1527"/>
                  <a:gd name="T10" fmla="*/ 162 w 772"/>
                  <a:gd name="T11" fmla="*/ 1470 h 1527"/>
                  <a:gd name="T12" fmla="*/ 190 w 772"/>
                  <a:gd name="T13" fmla="*/ 1417 h 1527"/>
                  <a:gd name="T14" fmla="*/ 141 w 772"/>
                  <a:gd name="T15" fmla="*/ 1305 h 1527"/>
                  <a:gd name="T16" fmla="*/ 315 w 772"/>
                  <a:gd name="T17" fmla="*/ 1266 h 1527"/>
                  <a:gd name="T18" fmla="*/ 278 w 772"/>
                  <a:gd name="T19" fmla="*/ 1360 h 1527"/>
                  <a:gd name="T20" fmla="*/ 125 w 772"/>
                  <a:gd name="T21" fmla="*/ 1092 h 1527"/>
                  <a:gd name="T22" fmla="*/ 138 w 772"/>
                  <a:gd name="T23" fmla="*/ 1061 h 1527"/>
                  <a:gd name="T24" fmla="*/ 224 w 772"/>
                  <a:gd name="T25" fmla="*/ 936 h 1527"/>
                  <a:gd name="T26" fmla="*/ 287 w 772"/>
                  <a:gd name="T27" fmla="*/ 988 h 1527"/>
                  <a:gd name="T28" fmla="*/ 419 w 772"/>
                  <a:gd name="T29" fmla="*/ 1004 h 1527"/>
                  <a:gd name="T30" fmla="*/ 305 w 772"/>
                  <a:gd name="T31" fmla="*/ 1043 h 1527"/>
                  <a:gd name="T32" fmla="*/ 381 w 772"/>
                  <a:gd name="T33" fmla="*/ 1098 h 1527"/>
                  <a:gd name="T34" fmla="*/ 250 w 772"/>
                  <a:gd name="T35" fmla="*/ 1045 h 1527"/>
                  <a:gd name="T36" fmla="*/ 248 w 772"/>
                  <a:gd name="T37" fmla="*/ 1004 h 1527"/>
                  <a:gd name="T38" fmla="*/ 213 w 772"/>
                  <a:gd name="T39" fmla="*/ 1003 h 1527"/>
                  <a:gd name="T40" fmla="*/ 225 w 772"/>
                  <a:gd name="T41" fmla="*/ 842 h 1527"/>
                  <a:gd name="T42" fmla="*/ 483 w 772"/>
                  <a:gd name="T43" fmla="*/ 796 h 1527"/>
                  <a:gd name="T44" fmla="*/ 490 w 772"/>
                  <a:gd name="T45" fmla="*/ 839 h 1527"/>
                  <a:gd name="T46" fmla="*/ 408 w 772"/>
                  <a:gd name="T47" fmla="*/ 876 h 1527"/>
                  <a:gd name="T48" fmla="*/ 272 w 772"/>
                  <a:gd name="T49" fmla="*/ 805 h 1527"/>
                  <a:gd name="T50" fmla="*/ 298 w 772"/>
                  <a:gd name="T51" fmla="*/ 688 h 1527"/>
                  <a:gd name="T52" fmla="*/ 313 w 772"/>
                  <a:gd name="T53" fmla="*/ 758 h 1527"/>
                  <a:gd name="T54" fmla="*/ 399 w 772"/>
                  <a:gd name="T55" fmla="*/ 819 h 1527"/>
                  <a:gd name="T56" fmla="*/ 450 w 772"/>
                  <a:gd name="T57" fmla="*/ 804 h 1527"/>
                  <a:gd name="T58" fmla="*/ 416 w 772"/>
                  <a:gd name="T59" fmla="*/ 782 h 1527"/>
                  <a:gd name="T60" fmla="*/ 515 w 772"/>
                  <a:gd name="T61" fmla="*/ 765 h 1527"/>
                  <a:gd name="T62" fmla="*/ 323 w 772"/>
                  <a:gd name="T63" fmla="*/ 596 h 1527"/>
                  <a:gd name="T64" fmla="*/ 508 w 772"/>
                  <a:gd name="T65" fmla="*/ 658 h 1527"/>
                  <a:gd name="T66" fmla="*/ 503 w 772"/>
                  <a:gd name="T67" fmla="*/ 624 h 1527"/>
                  <a:gd name="T68" fmla="*/ 513 w 772"/>
                  <a:gd name="T69" fmla="*/ 565 h 1527"/>
                  <a:gd name="T70" fmla="*/ 557 w 772"/>
                  <a:gd name="T71" fmla="*/ 668 h 1527"/>
                  <a:gd name="T72" fmla="*/ 455 w 772"/>
                  <a:gd name="T73" fmla="*/ 710 h 1527"/>
                  <a:gd name="T74" fmla="*/ 656 w 772"/>
                  <a:gd name="T75" fmla="*/ 409 h 1527"/>
                  <a:gd name="T76" fmla="*/ 610 w 772"/>
                  <a:gd name="T77" fmla="*/ 525 h 1527"/>
                  <a:gd name="T78" fmla="*/ 532 w 772"/>
                  <a:gd name="T79" fmla="*/ 476 h 1527"/>
                  <a:gd name="T80" fmla="*/ 460 w 772"/>
                  <a:gd name="T81" fmla="*/ 252 h 1527"/>
                  <a:gd name="T82" fmla="*/ 603 w 772"/>
                  <a:gd name="T83" fmla="*/ 256 h 1527"/>
                  <a:gd name="T84" fmla="*/ 721 w 772"/>
                  <a:gd name="T85" fmla="*/ 246 h 1527"/>
                  <a:gd name="T86" fmla="*/ 557 w 772"/>
                  <a:gd name="T87" fmla="*/ 292 h 1527"/>
                  <a:gd name="T88" fmla="*/ 662 w 772"/>
                  <a:gd name="T89" fmla="*/ 394 h 1527"/>
                  <a:gd name="T90" fmla="*/ 590 w 772"/>
                  <a:gd name="T91" fmla="*/ 2 h 1527"/>
                  <a:gd name="T92" fmla="*/ 759 w 772"/>
                  <a:gd name="T93" fmla="*/ 69 h 1527"/>
                  <a:gd name="T94" fmla="*/ 709 w 772"/>
                  <a:gd name="T95" fmla="*/ 191 h 1527"/>
                  <a:gd name="T96" fmla="*/ 562 w 772"/>
                  <a:gd name="T97" fmla="*/ 145 h 1527"/>
                  <a:gd name="T98" fmla="*/ 535 w 772"/>
                  <a:gd name="T99" fmla="*/ 54 h 1527"/>
                  <a:gd name="T100" fmla="*/ 611 w 772"/>
                  <a:gd name="T101" fmla="*/ 114 h 1527"/>
                  <a:gd name="T102" fmla="*/ 709 w 772"/>
                  <a:gd name="T103" fmla="*/ 135 h 1527"/>
                  <a:gd name="T104" fmla="*/ 689 w 772"/>
                  <a:gd name="T105" fmla="*/ 78 h 1527"/>
                  <a:gd name="T106" fmla="*/ 592 w 772"/>
                  <a:gd name="T107" fmla="*/ 58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27">
                    <a:moveTo>
                      <a:pt x="240" y="1437"/>
                    </a:moveTo>
                    <a:lnTo>
                      <a:pt x="239" y="1458"/>
                    </a:lnTo>
                    <a:lnTo>
                      <a:pt x="235" y="1477"/>
                    </a:lnTo>
                    <a:lnTo>
                      <a:pt x="213" y="1508"/>
                    </a:lnTo>
                    <a:lnTo>
                      <a:pt x="178" y="1524"/>
                    </a:lnTo>
                    <a:lnTo>
                      <a:pt x="134" y="1527"/>
                    </a:lnTo>
                    <a:lnTo>
                      <a:pt x="88" y="1514"/>
                    </a:lnTo>
                    <a:lnTo>
                      <a:pt x="59" y="1500"/>
                    </a:lnTo>
                    <a:lnTo>
                      <a:pt x="34" y="1481"/>
                    </a:lnTo>
                    <a:lnTo>
                      <a:pt x="15" y="1460"/>
                    </a:lnTo>
                    <a:lnTo>
                      <a:pt x="3" y="1435"/>
                    </a:lnTo>
                    <a:lnTo>
                      <a:pt x="0" y="1409"/>
                    </a:lnTo>
                    <a:lnTo>
                      <a:pt x="5" y="1383"/>
                    </a:lnTo>
                    <a:lnTo>
                      <a:pt x="14" y="1368"/>
                    </a:lnTo>
                    <a:lnTo>
                      <a:pt x="27" y="1352"/>
                    </a:lnTo>
                    <a:lnTo>
                      <a:pt x="78" y="1372"/>
                    </a:lnTo>
                    <a:lnTo>
                      <a:pt x="64" y="1382"/>
                    </a:lnTo>
                    <a:lnTo>
                      <a:pt x="55" y="1394"/>
                    </a:lnTo>
                    <a:lnTo>
                      <a:pt x="53" y="1413"/>
                    </a:lnTo>
                    <a:lnTo>
                      <a:pt x="61" y="1431"/>
                    </a:lnTo>
                    <a:lnTo>
                      <a:pt x="81" y="1447"/>
                    </a:lnTo>
                    <a:lnTo>
                      <a:pt x="110" y="1462"/>
                    </a:lnTo>
                    <a:lnTo>
                      <a:pt x="138" y="1470"/>
                    </a:lnTo>
                    <a:lnTo>
                      <a:pt x="162" y="1470"/>
                    </a:lnTo>
                    <a:lnTo>
                      <a:pt x="181" y="1464"/>
                    </a:lnTo>
                    <a:lnTo>
                      <a:pt x="190" y="1449"/>
                    </a:lnTo>
                    <a:lnTo>
                      <a:pt x="193" y="1435"/>
                    </a:lnTo>
                    <a:lnTo>
                      <a:pt x="190" y="1417"/>
                    </a:lnTo>
                    <a:lnTo>
                      <a:pt x="240" y="1437"/>
                    </a:lnTo>
                    <a:close/>
                    <a:moveTo>
                      <a:pt x="34" y="1322"/>
                    </a:moveTo>
                    <a:lnTo>
                      <a:pt x="54" y="1271"/>
                    </a:lnTo>
                    <a:lnTo>
                      <a:pt x="141" y="1305"/>
                    </a:lnTo>
                    <a:lnTo>
                      <a:pt x="157" y="1264"/>
                    </a:lnTo>
                    <a:lnTo>
                      <a:pt x="70" y="1230"/>
                    </a:lnTo>
                    <a:lnTo>
                      <a:pt x="91" y="1177"/>
                    </a:lnTo>
                    <a:lnTo>
                      <a:pt x="315" y="1266"/>
                    </a:lnTo>
                    <a:lnTo>
                      <a:pt x="294" y="1318"/>
                    </a:lnTo>
                    <a:lnTo>
                      <a:pt x="200" y="1280"/>
                    </a:lnTo>
                    <a:lnTo>
                      <a:pt x="184" y="1322"/>
                    </a:lnTo>
                    <a:lnTo>
                      <a:pt x="278" y="1360"/>
                    </a:lnTo>
                    <a:lnTo>
                      <a:pt x="257" y="1412"/>
                    </a:lnTo>
                    <a:lnTo>
                      <a:pt x="34" y="1322"/>
                    </a:lnTo>
                    <a:close/>
                    <a:moveTo>
                      <a:pt x="104" y="1145"/>
                    </a:moveTo>
                    <a:lnTo>
                      <a:pt x="125" y="1092"/>
                    </a:lnTo>
                    <a:lnTo>
                      <a:pt x="348" y="1181"/>
                    </a:lnTo>
                    <a:lnTo>
                      <a:pt x="327" y="1233"/>
                    </a:lnTo>
                    <a:lnTo>
                      <a:pt x="104" y="1145"/>
                    </a:lnTo>
                    <a:close/>
                    <a:moveTo>
                      <a:pt x="138" y="1061"/>
                    </a:moveTo>
                    <a:lnTo>
                      <a:pt x="170" y="981"/>
                    </a:lnTo>
                    <a:lnTo>
                      <a:pt x="183" y="957"/>
                    </a:lnTo>
                    <a:lnTo>
                      <a:pt x="202" y="943"/>
                    </a:lnTo>
                    <a:lnTo>
                      <a:pt x="224" y="936"/>
                    </a:lnTo>
                    <a:lnTo>
                      <a:pt x="248" y="942"/>
                    </a:lnTo>
                    <a:lnTo>
                      <a:pt x="267" y="953"/>
                    </a:lnTo>
                    <a:lnTo>
                      <a:pt x="280" y="968"/>
                    </a:lnTo>
                    <a:lnTo>
                      <a:pt x="287" y="988"/>
                    </a:lnTo>
                    <a:lnTo>
                      <a:pt x="289" y="1013"/>
                    </a:lnTo>
                    <a:lnTo>
                      <a:pt x="311" y="993"/>
                    </a:lnTo>
                    <a:lnTo>
                      <a:pt x="342" y="991"/>
                    </a:lnTo>
                    <a:lnTo>
                      <a:pt x="419" y="1004"/>
                    </a:lnTo>
                    <a:lnTo>
                      <a:pt x="396" y="1062"/>
                    </a:lnTo>
                    <a:lnTo>
                      <a:pt x="331" y="1045"/>
                    </a:lnTo>
                    <a:lnTo>
                      <a:pt x="316" y="1043"/>
                    </a:lnTo>
                    <a:lnTo>
                      <a:pt x="305" y="1043"/>
                    </a:lnTo>
                    <a:lnTo>
                      <a:pt x="298" y="1048"/>
                    </a:lnTo>
                    <a:lnTo>
                      <a:pt x="292" y="1056"/>
                    </a:lnTo>
                    <a:lnTo>
                      <a:pt x="290" y="1062"/>
                    </a:lnTo>
                    <a:lnTo>
                      <a:pt x="381" y="1098"/>
                    </a:lnTo>
                    <a:lnTo>
                      <a:pt x="362" y="1150"/>
                    </a:lnTo>
                    <a:lnTo>
                      <a:pt x="138" y="1061"/>
                    </a:lnTo>
                    <a:close/>
                    <a:moveTo>
                      <a:pt x="202" y="1027"/>
                    </a:moveTo>
                    <a:lnTo>
                      <a:pt x="250" y="1045"/>
                    </a:lnTo>
                    <a:lnTo>
                      <a:pt x="255" y="1034"/>
                    </a:lnTo>
                    <a:lnTo>
                      <a:pt x="257" y="1022"/>
                    </a:lnTo>
                    <a:lnTo>
                      <a:pt x="255" y="1012"/>
                    </a:lnTo>
                    <a:lnTo>
                      <a:pt x="248" y="1004"/>
                    </a:lnTo>
                    <a:lnTo>
                      <a:pt x="239" y="999"/>
                    </a:lnTo>
                    <a:lnTo>
                      <a:pt x="228" y="997"/>
                    </a:lnTo>
                    <a:lnTo>
                      <a:pt x="219" y="998"/>
                    </a:lnTo>
                    <a:lnTo>
                      <a:pt x="213" y="1003"/>
                    </a:lnTo>
                    <a:lnTo>
                      <a:pt x="207" y="1012"/>
                    </a:lnTo>
                    <a:lnTo>
                      <a:pt x="202" y="1027"/>
                    </a:lnTo>
                    <a:close/>
                    <a:moveTo>
                      <a:pt x="204" y="895"/>
                    </a:moveTo>
                    <a:lnTo>
                      <a:pt x="225" y="842"/>
                    </a:lnTo>
                    <a:lnTo>
                      <a:pt x="449" y="932"/>
                    </a:lnTo>
                    <a:lnTo>
                      <a:pt x="428" y="984"/>
                    </a:lnTo>
                    <a:lnTo>
                      <a:pt x="204" y="895"/>
                    </a:lnTo>
                    <a:close/>
                    <a:moveTo>
                      <a:pt x="483" y="796"/>
                    </a:moveTo>
                    <a:lnTo>
                      <a:pt x="489" y="807"/>
                    </a:lnTo>
                    <a:lnTo>
                      <a:pt x="492" y="818"/>
                    </a:lnTo>
                    <a:lnTo>
                      <a:pt x="492" y="829"/>
                    </a:lnTo>
                    <a:lnTo>
                      <a:pt x="490" y="839"/>
                    </a:lnTo>
                    <a:lnTo>
                      <a:pt x="479" y="855"/>
                    </a:lnTo>
                    <a:lnTo>
                      <a:pt x="460" y="869"/>
                    </a:lnTo>
                    <a:lnTo>
                      <a:pt x="437" y="875"/>
                    </a:lnTo>
                    <a:lnTo>
                      <a:pt x="408" y="876"/>
                    </a:lnTo>
                    <a:lnTo>
                      <a:pt x="377" y="871"/>
                    </a:lnTo>
                    <a:lnTo>
                      <a:pt x="347" y="861"/>
                    </a:lnTo>
                    <a:lnTo>
                      <a:pt x="303" y="837"/>
                    </a:lnTo>
                    <a:lnTo>
                      <a:pt x="272" y="805"/>
                    </a:lnTo>
                    <a:lnTo>
                      <a:pt x="259" y="768"/>
                    </a:lnTo>
                    <a:lnTo>
                      <a:pt x="266" y="730"/>
                    </a:lnTo>
                    <a:lnTo>
                      <a:pt x="279" y="706"/>
                    </a:lnTo>
                    <a:lnTo>
                      <a:pt x="298" y="688"/>
                    </a:lnTo>
                    <a:lnTo>
                      <a:pt x="347" y="708"/>
                    </a:lnTo>
                    <a:lnTo>
                      <a:pt x="326" y="722"/>
                    </a:lnTo>
                    <a:lnTo>
                      <a:pt x="315" y="737"/>
                    </a:lnTo>
                    <a:lnTo>
                      <a:pt x="313" y="758"/>
                    </a:lnTo>
                    <a:lnTo>
                      <a:pt x="322" y="778"/>
                    </a:lnTo>
                    <a:lnTo>
                      <a:pt x="342" y="795"/>
                    </a:lnTo>
                    <a:lnTo>
                      <a:pt x="370" y="810"/>
                    </a:lnTo>
                    <a:lnTo>
                      <a:pt x="399" y="819"/>
                    </a:lnTo>
                    <a:lnTo>
                      <a:pt x="423" y="822"/>
                    </a:lnTo>
                    <a:lnTo>
                      <a:pt x="440" y="819"/>
                    </a:lnTo>
                    <a:lnTo>
                      <a:pt x="449" y="809"/>
                    </a:lnTo>
                    <a:lnTo>
                      <a:pt x="450" y="804"/>
                    </a:lnTo>
                    <a:lnTo>
                      <a:pt x="447" y="798"/>
                    </a:lnTo>
                    <a:lnTo>
                      <a:pt x="440" y="793"/>
                    </a:lnTo>
                    <a:lnTo>
                      <a:pt x="429" y="787"/>
                    </a:lnTo>
                    <a:lnTo>
                      <a:pt x="416" y="782"/>
                    </a:lnTo>
                    <a:lnTo>
                      <a:pt x="408" y="798"/>
                    </a:lnTo>
                    <a:lnTo>
                      <a:pt x="368" y="783"/>
                    </a:lnTo>
                    <a:lnTo>
                      <a:pt x="395" y="716"/>
                    </a:lnTo>
                    <a:lnTo>
                      <a:pt x="515" y="765"/>
                    </a:lnTo>
                    <a:lnTo>
                      <a:pt x="504" y="790"/>
                    </a:lnTo>
                    <a:lnTo>
                      <a:pt x="483" y="796"/>
                    </a:lnTo>
                    <a:close/>
                    <a:moveTo>
                      <a:pt x="302" y="648"/>
                    </a:moveTo>
                    <a:lnTo>
                      <a:pt x="323" y="596"/>
                    </a:lnTo>
                    <a:lnTo>
                      <a:pt x="471" y="656"/>
                    </a:lnTo>
                    <a:lnTo>
                      <a:pt x="486" y="660"/>
                    </a:lnTo>
                    <a:lnTo>
                      <a:pt x="500" y="661"/>
                    </a:lnTo>
                    <a:lnTo>
                      <a:pt x="508" y="658"/>
                    </a:lnTo>
                    <a:lnTo>
                      <a:pt x="514" y="650"/>
                    </a:lnTo>
                    <a:lnTo>
                      <a:pt x="515" y="640"/>
                    </a:lnTo>
                    <a:lnTo>
                      <a:pt x="512" y="631"/>
                    </a:lnTo>
                    <a:lnTo>
                      <a:pt x="503" y="624"/>
                    </a:lnTo>
                    <a:lnTo>
                      <a:pt x="490" y="617"/>
                    </a:lnTo>
                    <a:lnTo>
                      <a:pt x="338" y="556"/>
                    </a:lnTo>
                    <a:lnTo>
                      <a:pt x="359" y="504"/>
                    </a:lnTo>
                    <a:lnTo>
                      <a:pt x="513" y="565"/>
                    </a:lnTo>
                    <a:lnTo>
                      <a:pt x="543" y="583"/>
                    </a:lnTo>
                    <a:lnTo>
                      <a:pt x="559" y="606"/>
                    </a:lnTo>
                    <a:lnTo>
                      <a:pt x="565" y="635"/>
                    </a:lnTo>
                    <a:lnTo>
                      <a:pt x="557" y="668"/>
                    </a:lnTo>
                    <a:lnTo>
                      <a:pt x="540" y="695"/>
                    </a:lnTo>
                    <a:lnTo>
                      <a:pt x="518" y="713"/>
                    </a:lnTo>
                    <a:lnTo>
                      <a:pt x="490" y="717"/>
                    </a:lnTo>
                    <a:lnTo>
                      <a:pt x="455" y="710"/>
                    </a:lnTo>
                    <a:lnTo>
                      <a:pt x="302" y="648"/>
                    </a:lnTo>
                    <a:close/>
                    <a:moveTo>
                      <a:pt x="388" y="432"/>
                    </a:moveTo>
                    <a:lnTo>
                      <a:pt x="409" y="380"/>
                    </a:lnTo>
                    <a:lnTo>
                      <a:pt x="656" y="409"/>
                    </a:lnTo>
                    <a:lnTo>
                      <a:pt x="633" y="467"/>
                    </a:lnTo>
                    <a:lnTo>
                      <a:pt x="586" y="457"/>
                    </a:lnTo>
                    <a:lnTo>
                      <a:pt x="569" y="499"/>
                    </a:lnTo>
                    <a:lnTo>
                      <a:pt x="610" y="525"/>
                    </a:lnTo>
                    <a:lnTo>
                      <a:pt x="589" y="578"/>
                    </a:lnTo>
                    <a:lnTo>
                      <a:pt x="388" y="432"/>
                    </a:lnTo>
                    <a:close/>
                    <a:moveTo>
                      <a:pt x="460" y="430"/>
                    </a:moveTo>
                    <a:lnTo>
                      <a:pt x="532" y="476"/>
                    </a:lnTo>
                    <a:lnTo>
                      <a:pt x="543" y="448"/>
                    </a:lnTo>
                    <a:lnTo>
                      <a:pt x="460" y="430"/>
                    </a:lnTo>
                    <a:close/>
                    <a:moveTo>
                      <a:pt x="439" y="305"/>
                    </a:moveTo>
                    <a:lnTo>
                      <a:pt x="460" y="252"/>
                    </a:lnTo>
                    <a:lnTo>
                      <a:pt x="540" y="255"/>
                    </a:lnTo>
                    <a:lnTo>
                      <a:pt x="575" y="256"/>
                    </a:lnTo>
                    <a:lnTo>
                      <a:pt x="602" y="258"/>
                    </a:lnTo>
                    <a:lnTo>
                      <a:pt x="603" y="256"/>
                    </a:lnTo>
                    <a:lnTo>
                      <a:pt x="566" y="243"/>
                    </a:lnTo>
                    <a:lnTo>
                      <a:pt x="477" y="207"/>
                    </a:lnTo>
                    <a:lnTo>
                      <a:pt x="497" y="158"/>
                    </a:lnTo>
                    <a:lnTo>
                      <a:pt x="721" y="246"/>
                    </a:lnTo>
                    <a:lnTo>
                      <a:pt x="700" y="299"/>
                    </a:lnTo>
                    <a:lnTo>
                      <a:pt x="619" y="297"/>
                    </a:lnTo>
                    <a:lnTo>
                      <a:pt x="586" y="295"/>
                    </a:lnTo>
                    <a:lnTo>
                      <a:pt x="557" y="292"/>
                    </a:lnTo>
                    <a:lnTo>
                      <a:pt x="556" y="295"/>
                    </a:lnTo>
                    <a:lnTo>
                      <a:pt x="594" y="309"/>
                    </a:lnTo>
                    <a:lnTo>
                      <a:pt x="683" y="344"/>
                    </a:lnTo>
                    <a:lnTo>
                      <a:pt x="662" y="394"/>
                    </a:lnTo>
                    <a:lnTo>
                      <a:pt x="439" y="305"/>
                    </a:lnTo>
                    <a:close/>
                    <a:moveTo>
                      <a:pt x="535" y="54"/>
                    </a:moveTo>
                    <a:lnTo>
                      <a:pt x="557" y="21"/>
                    </a:lnTo>
                    <a:lnTo>
                      <a:pt x="590" y="2"/>
                    </a:lnTo>
                    <a:lnTo>
                      <a:pt x="633" y="0"/>
                    </a:lnTo>
                    <a:lnTo>
                      <a:pt x="684" y="12"/>
                    </a:lnTo>
                    <a:lnTo>
                      <a:pt x="729" y="37"/>
                    </a:lnTo>
                    <a:lnTo>
                      <a:pt x="759" y="69"/>
                    </a:lnTo>
                    <a:lnTo>
                      <a:pt x="772" y="106"/>
                    </a:lnTo>
                    <a:lnTo>
                      <a:pt x="767" y="143"/>
                    </a:lnTo>
                    <a:lnTo>
                      <a:pt x="745" y="174"/>
                    </a:lnTo>
                    <a:lnTo>
                      <a:pt x="709" y="191"/>
                    </a:lnTo>
                    <a:lnTo>
                      <a:pt x="666" y="192"/>
                    </a:lnTo>
                    <a:lnTo>
                      <a:pt x="619" y="180"/>
                    </a:lnTo>
                    <a:lnTo>
                      <a:pt x="588" y="164"/>
                    </a:lnTo>
                    <a:lnTo>
                      <a:pt x="562" y="145"/>
                    </a:lnTo>
                    <a:lnTo>
                      <a:pt x="544" y="122"/>
                    </a:lnTo>
                    <a:lnTo>
                      <a:pt x="533" y="99"/>
                    </a:lnTo>
                    <a:lnTo>
                      <a:pt x="529" y="76"/>
                    </a:lnTo>
                    <a:lnTo>
                      <a:pt x="535" y="54"/>
                    </a:lnTo>
                    <a:close/>
                    <a:moveTo>
                      <a:pt x="583" y="67"/>
                    </a:moveTo>
                    <a:lnTo>
                      <a:pt x="582" y="83"/>
                    </a:lnTo>
                    <a:lnTo>
                      <a:pt x="592" y="98"/>
                    </a:lnTo>
                    <a:lnTo>
                      <a:pt x="611" y="114"/>
                    </a:lnTo>
                    <a:lnTo>
                      <a:pt x="639" y="127"/>
                    </a:lnTo>
                    <a:lnTo>
                      <a:pt x="667" y="136"/>
                    </a:lnTo>
                    <a:lnTo>
                      <a:pt x="692" y="139"/>
                    </a:lnTo>
                    <a:lnTo>
                      <a:pt x="709" y="135"/>
                    </a:lnTo>
                    <a:lnTo>
                      <a:pt x="719" y="124"/>
                    </a:lnTo>
                    <a:lnTo>
                      <a:pt x="719" y="109"/>
                    </a:lnTo>
                    <a:lnTo>
                      <a:pt x="709" y="94"/>
                    </a:lnTo>
                    <a:lnTo>
                      <a:pt x="689" y="78"/>
                    </a:lnTo>
                    <a:lnTo>
                      <a:pt x="663" y="65"/>
                    </a:lnTo>
                    <a:lnTo>
                      <a:pt x="633" y="56"/>
                    </a:lnTo>
                    <a:lnTo>
                      <a:pt x="609" y="54"/>
                    </a:lnTo>
                    <a:lnTo>
                      <a:pt x="592" y="58"/>
                    </a:lnTo>
                    <a:lnTo>
                      <a:pt x="58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5" name="Freeform 148"/>
              <p:cNvSpPr>
                <a:spLocks noEditPoints="1"/>
              </p:cNvSpPr>
              <p:nvPr/>
            </p:nvSpPr>
            <p:spPr bwMode="auto">
              <a:xfrm>
                <a:off x="1844675" y="5270500"/>
                <a:ext cx="395287" cy="428625"/>
              </a:xfrm>
              <a:custGeom>
                <a:avLst/>
                <a:gdLst>
                  <a:gd name="T0" fmla="*/ 192 w 996"/>
                  <a:gd name="T1" fmla="*/ 918 h 1079"/>
                  <a:gd name="T2" fmla="*/ 236 w 996"/>
                  <a:gd name="T3" fmla="*/ 952 h 1079"/>
                  <a:gd name="T4" fmla="*/ 218 w 996"/>
                  <a:gd name="T5" fmla="*/ 930 h 1079"/>
                  <a:gd name="T6" fmla="*/ 114 w 996"/>
                  <a:gd name="T7" fmla="*/ 823 h 1079"/>
                  <a:gd name="T8" fmla="*/ 305 w 996"/>
                  <a:gd name="T9" fmla="*/ 970 h 1079"/>
                  <a:gd name="T10" fmla="*/ 175 w 996"/>
                  <a:gd name="T11" fmla="*/ 946 h 1079"/>
                  <a:gd name="T12" fmla="*/ 118 w 996"/>
                  <a:gd name="T13" fmla="*/ 904 h 1079"/>
                  <a:gd name="T14" fmla="*/ 140 w 996"/>
                  <a:gd name="T15" fmla="*/ 929 h 1079"/>
                  <a:gd name="T16" fmla="*/ 248 w 996"/>
                  <a:gd name="T17" fmla="*/ 1036 h 1079"/>
                  <a:gd name="T18" fmla="*/ 0 w 996"/>
                  <a:gd name="T19" fmla="*/ 958 h 1079"/>
                  <a:gd name="T20" fmla="*/ 126 w 996"/>
                  <a:gd name="T21" fmla="*/ 977 h 1079"/>
                  <a:gd name="T22" fmla="*/ 181 w 996"/>
                  <a:gd name="T23" fmla="*/ 1017 h 1079"/>
                  <a:gd name="T24" fmla="*/ 165 w 996"/>
                  <a:gd name="T25" fmla="*/ 998 h 1079"/>
                  <a:gd name="T26" fmla="*/ 57 w 996"/>
                  <a:gd name="T27" fmla="*/ 891 h 1079"/>
                  <a:gd name="T28" fmla="*/ 194 w 996"/>
                  <a:gd name="T29" fmla="*/ 729 h 1079"/>
                  <a:gd name="T30" fmla="*/ 455 w 996"/>
                  <a:gd name="T31" fmla="*/ 793 h 1079"/>
                  <a:gd name="T32" fmla="*/ 373 w 996"/>
                  <a:gd name="T33" fmla="*/ 815 h 1079"/>
                  <a:gd name="T34" fmla="*/ 374 w 996"/>
                  <a:gd name="T35" fmla="*/ 888 h 1079"/>
                  <a:gd name="T36" fmla="*/ 194 w 996"/>
                  <a:gd name="T37" fmla="*/ 729 h 1079"/>
                  <a:gd name="T38" fmla="*/ 316 w 996"/>
                  <a:gd name="T39" fmla="*/ 817 h 1079"/>
                  <a:gd name="T40" fmla="*/ 262 w 996"/>
                  <a:gd name="T41" fmla="*/ 751 h 1079"/>
                  <a:gd name="T42" fmla="*/ 316 w 996"/>
                  <a:gd name="T43" fmla="*/ 586 h 1079"/>
                  <a:gd name="T44" fmla="*/ 341 w 996"/>
                  <a:gd name="T45" fmla="*/ 555 h 1079"/>
                  <a:gd name="T46" fmla="*/ 446 w 996"/>
                  <a:gd name="T47" fmla="*/ 633 h 1079"/>
                  <a:gd name="T48" fmla="*/ 493 w 996"/>
                  <a:gd name="T49" fmla="*/ 748 h 1079"/>
                  <a:gd name="T50" fmla="*/ 274 w 996"/>
                  <a:gd name="T51" fmla="*/ 634 h 1079"/>
                  <a:gd name="T52" fmla="*/ 464 w 996"/>
                  <a:gd name="T53" fmla="*/ 411 h 1079"/>
                  <a:gd name="T54" fmla="*/ 648 w 996"/>
                  <a:gd name="T55" fmla="*/ 566 h 1079"/>
                  <a:gd name="T56" fmla="*/ 576 w 996"/>
                  <a:gd name="T57" fmla="*/ 576 h 1079"/>
                  <a:gd name="T58" fmla="*/ 569 w 996"/>
                  <a:gd name="T59" fmla="*/ 658 h 1079"/>
                  <a:gd name="T60" fmla="*/ 494 w 996"/>
                  <a:gd name="T61" fmla="*/ 477 h 1079"/>
                  <a:gd name="T62" fmla="*/ 568 w 996"/>
                  <a:gd name="T63" fmla="*/ 519 h 1079"/>
                  <a:gd name="T64" fmla="*/ 516 w 996"/>
                  <a:gd name="T65" fmla="*/ 350 h 1079"/>
                  <a:gd name="T66" fmla="*/ 648 w 996"/>
                  <a:gd name="T67" fmla="*/ 336 h 1079"/>
                  <a:gd name="T68" fmla="*/ 639 w 996"/>
                  <a:gd name="T69" fmla="*/ 204 h 1079"/>
                  <a:gd name="T70" fmla="*/ 787 w 996"/>
                  <a:gd name="T71" fmla="*/ 402 h 1079"/>
                  <a:gd name="T72" fmla="*/ 693 w 996"/>
                  <a:gd name="T73" fmla="*/ 321 h 1079"/>
                  <a:gd name="T74" fmla="*/ 664 w 996"/>
                  <a:gd name="T75" fmla="*/ 300 h 1079"/>
                  <a:gd name="T76" fmla="*/ 692 w 996"/>
                  <a:gd name="T77" fmla="*/ 342 h 1079"/>
                  <a:gd name="T78" fmla="*/ 660 w 996"/>
                  <a:gd name="T79" fmla="*/ 379 h 1079"/>
                  <a:gd name="T80" fmla="*/ 615 w 996"/>
                  <a:gd name="T81" fmla="*/ 360 h 1079"/>
                  <a:gd name="T82" fmla="*/ 639 w 996"/>
                  <a:gd name="T83" fmla="*/ 383 h 1079"/>
                  <a:gd name="T84" fmla="*/ 735 w 996"/>
                  <a:gd name="T85" fmla="*/ 463 h 1079"/>
                  <a:gd name="T86" fmla="*/ 516 w 996"/>
                  <a:gd name="T87" fmla="*/ 350 h 1079"/>
                  <a:gd name="T88" fmla="*/ 715 w 996"/>
                  <a:gd name="T89" fmla="*/ 115 h 1079"/>
                  <a:gd name="T90" fmla="*/ 763 w 996"/>
                  <a:gd name="T91" fmla="*/ 87 h 1079"/>
                  <a:gd name="T92" fmla="*/ 813 w 996"/>
                  <a:gd name="T93" fmla="*/ 106 h 1079"/>
                  <a:gd name="T94" fmla="*/ 835 w 996"/>
                  <a:gd name="T95" fmla="*/ 132 h 1079"/>
                  <a:gd name="T96" fmla="*/ 841 w 996"/>
                  <a:gd name="T97" fmla="*/ 171 h 1079"/>
                  <a:gd name="T98" fmla="*/ 820 w 996"/>
                  <a:gd name="T99" fmla="*/ 216 h 1079"/>
                  <a:gd name="T100" fmla="*/ 880 w 996"/>
                  <a:gd name="T101" fmla="*/ 292 h 1079"/>
                  <a:gd name="T102" fmla="*/ 660 w 996"/>
                  <a:gd name="T103" fmla="*/ 180 h 1079"/>
                  <a:gd name="T104" fmla="*/ 771 w 996"/>
                  <a:gd name="T105" fmla="*/ 201 h 1079"/>
                  <a:gd name="T106" fmla="*/ 786 w 996"/>
                  <a:gd name="T107" fmla="*/ 180 h 1079"/>
                  <a:gd name="T108" fmla="*/ 786 w 996"/>
                  <a:gd name="T109" fmla="*/ 159 h 1079"/>
                  <a:gd name="T110" fmla="*/ 769 w 996"/>
                  <a:gd name="T111" fmla="*/ 144 h 1079"/>
                  <a:gd name="T112" fmla="*/ 752 w 996"/>
                  <a:gd name="T113" fmla="*/ 147 h 1079"/>
                  <a:gd name="T114" fmla="*/ 732 w 996"/>
                  <a:gd name="T115" fmla="*/ 166 h 1079"/>
                  <a:gd name="T116" fmla="*/ 812 w 996"/>
                  <a:gd name="T117" fmla="*/ 0 h 1079"/>
                  <a:gd name="T118" fmla="*/ 959 w 996"/>
                  <a:gd name="T119" fmla="*/ 20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96" h="1079">
                    <a:moveTo>
                      <a:pt x="93" y="847"/>
                    </a:moveTo>
                    <a:lnTo>
                      <a:pt x="192" y="918"/>
                    </a:lnTo>
                    <a:lnTo>
                      <a:pt x="216" y="937"/>
                    </a:lnTo>
                    <a:lnTo>
                      <a:pt x="236" y="952"/>
                    </a:lnTo>
                    <a:lnTo>
                      <a:pt x="238" y="949"/>
                    </a:lnTo>
                    <a:lnTo>
                      <a:pt x="218" y="930"/>
                    </a:lnTo>
                    <a:lnTo>
                      <a:pt x="190" y="902"/>
                    </a:lnTo>
                    <a:lnTo>
                      <a:pt x="114" y="823"/>
                    </a:lnTo>
                    <a:lnTo>
                      <a:pt x="150" y="780"/>
                    </a:lnTo>
                    <a:lnTo>
                      <a:pt x="305" y="970"/>
                    </a:lnTo>
                    <a:lnTo>
                      <a:pt x="268" y="1013"/>
                    </a:lnTo>
                    <a:lnTo>
                      <a:pt x="175" y="946"/>
                    </a:lnTo>
                    <a:lnTo>
                      <a:pt x="143" y="923"/>
                    </a:lnTo>
                    <a:lnTo>
                      <a:pt x="118" y="904"/>
                    </a:lnTo>
                    <a:lnTo>
                      <a:pt x="116" y="906"/>
                    </a:lnTo>
                    <a:lnTo>
                      <a:pt x="140" y="929"/>
                    </a:lnTo>
                    <a:lnTo>
                      <a:pt x="168" y="956"/>
                    </a:lnTo>
                    <a:lnTo>
                      <a:pt x="248" y="1036"/>
                    </a:lnTo>
                    <a:lnTo>
                      <a:pt x="212" y="1079"/>
                    </a:lnTo>
                    <a:lnTo>
                      <a:pt x="0" y="958"/>
                    </a:lnTo>
                    <a:lnTo>
                      <a:pt x="36" y="914"/>
                    </a:lnTo>
                    <a:lnTo>
                      <a:pt x="126" y="977"/>
                    </a:lnTo>
                    <a:lnTo>
                      <a:pt x="159" y="1001"/>
                    </a:lnTo>
                    <a:lnTo>
                      <a:pt x="181" y="1017"/>
                    </a:lnTo>
                    <a:lnTo>
                      <a:pt x="183" y="1014"/>
                    </a:lnTo>
                    <a:lnTo>
                      <a:pt x="165" y="998"/>
                    </a:lnTo>
                    <a:lnTo>
                      <a:pt x="143" y="977"/>
                    </a:lnTo>
                    <a:lnTo>
                      <a:pt x="57" y="891"/>
                    </a:lnTo>
                    <a:lnTo>
                      <a:pt x="93" y="847"/>
                    </a:lnTo>
                    <a:close/>
                    <a:moveTo>
                      <a:pt x="194" y="729"/>
                    </a:moveTo>
                    <a:lnTo>
                      <a:pt x="230" y="686"/>
                    </a:lnTo>
                    <a:lnTo>
                      <a:pt x="455" y="793"/>
                    </a:lnTo>
                    <a:lnTo>
                      <a:pt x="415" y="841"/>
                    </a:lnTo>
                    <a:lnTo>
                      <a:pt x="373" y="815"/>
                    </a:lnTo>
                    <a:lnTo>
                      <a:pt x="343" y="851"/>
                    </a:lnTo>
                    <a:lnTo>
                      <a:pt x="374" y="888"/>
                    </a:lnTo>
                    <a:lnTo>
                      <a:pt x="337" y="932"/>
                    </a:lnTo>
                    <a:lnTo>
                      <a:pt x="194" y="729"/>
                    </a:lnTo>
                    <a:close/>
                    <a:moveTo>
                      <a:pt x="262" y="751"/>
                    </a:moveTo>
                    <a:lnTo>
                      <a:pt x="316" y="817"/>
                    </a:lnTo>
                    <a:lnTo>
                      <a:pt x="334" y="793"/>
                    </a:lnTo>
                    <a:lnTo>
                      <a:pt x="262" y="751"/>
                    </a:lnTo>
                    <a:close/>
                    <a:moveTo>
                      <a:pt x="274" y="634"/>
                    </a:moveTo>
                    <a:lnTo>
                      <a:pt x="316" y="586"/>
                    </a:lnTo>
                    <a:lnTo>
                      <a:pt x="386" y="620"/>
                    </a:lnTo>
                    <a:lnTo>
                      <a:pt x="341" y="555"/>
                    </a:lnTo>
                    <a:lnTo>
                      <a:pt x="383" y="506"/>
                    </a:lnTo>
                    <a:lnTo>
                      <a:pt x="446" y="633"/>
                    </a:lnTo>
                    <a:lnTo>
                      <a:pt x="530" y="705"/>
                    </a:lnTo>
                    <a:lnTo>
                      <a:pt x="493" y="748"/>
                    </a:lnTo>
                    <a:lnTo>
                      <a:pt x="409" y="676"/>
                    </a:lnTo>
                    <a:lnTo>
                      <a:pt x="274" y="634"/>
                    </a:lnTo>
                    <a:close/>
                    <a:moveTo>
                      <a:pt x="427" y="453"/>
                    </a:moveTo>
                    <a:lnTo>
                      <a:pt x="464" y="411"/>
                    </a:lnTo>
                    <a:lnTo>
                      <a:pt x="688" y="519"/>
                    </a:lnTo>
                    <a:lnTo>
                      <a:pt x="648" y="566"/>
                    </a:lnTo>
                    <a:lnTo>
                      <a:pt x="606" y="541"/>
                    </a:lnTo>
                    <a:lnTo>
                      <a:pt x="576" y="576"/>
                    </a:lnTo>
                    <a:lnTo>
                      <a:pt x="607" y="613"/>
                    </a:lnTo>
                    <a:lnTo>
                      <a:pt x="569" y="658"/>
                    </a:lnTo>
                    <a:lnTo>
                      <a:pt x="427" y="453"/>
                    </a:lnTo>
                    <a:close/>
                    <a:moveTo>
                      <a:pt x="494" y="477"/>
                    </a:moveTo>
                    <a:lnTo>
                      <a:pt x="549" y="542"/>
                    </a:lnTo>
                    <a:lnTo>
                      <a:pt x="568" y="519"/>
                    </a:lnTo>
                    <a:lnTo>
                      <a:pt x="494" y="477"/>
                    </a:lnTo>
                    <a:close/>
                    <a:moveTo>
                      <a:pt x="516" y="350"/>
                    </a:moveTo>
                    <a:lnTo>
                      <a:pt x="556" y="302"/>
                    </a:lnTo>
                    <a:lnTo>
                      <a:pt x="648" y="336"/>
                    </a:lnTo>
                    <a:lnTo>
                      <a:pt x="599" y="251"/>
                    </a:lnTo>
                    <a:lnTo>
                      <a:pt x="639" y="204"/>
                    </a:lnTo>
                    <a:lnTo>
                      <a:pt x="822" y="361"/>
                    </a:lnTo>
                    <a:lnTo>
                      <a:pt x="787" y="402"/>
                    </a:lnTo>
                    <a:lnTo>
                      <a:pt x="718" y="344"/>
                    </a:lnTo>
                    <a:lnTo>
                      <a:pt x="693" y="321"/>
                    </a:lnTo>
                    <a:lnTo>
                      <a:pt x="668" y="297"/>
                    </a:lnTo>
                    <a:lnTo>
                      <a:pt x="664" y="300"/>
                    </a:lnTo>
                    <a:lnTo>
                      <a:pt x="677" y="318"/>
                    </a:lnTo>
                    <a:lnTo>
                      <a:pt x="692" y="342"/>
                    </a:lnTo>
                    <a:lnTo>
                      <a:pt x="730" y="406"/>
                    </a:lnTo>
                    <a:lnTo>
                      <a:pt x="660" y="379"/>
                    </a:lnTo>
                    <a:lnTo>
                      <a:pt x="633" y="368"/>
                    </a:lnTo>
                    <a:lnTo>
                      <a:pt x="615" y="360"/>
                    </a:lnTo>
                    <a:lnTo>
                      <a:pt x="611" y="363"/>
                    </a:lnTo>
                    <a:lnTo>
                      <a:pt x="639" y="383"/>
                    </a:lnTo>
                    <a:lnTo>
                      <a:pt x="667" y="405"/>
                    </a:lnTo>
                    <a:lnTo>
                      <a:pt x="735" y="463"/>
                    </a:lnTo>
                    <a:lnTo>
                      <a:pt x="700" y="505"/>
                    </a:lnTo>
                    <a:lnTo>
                      <a:pt x="516" y="350"/>
                    </a:lnTo>
                    <a:close/>
                    <a:moveTo>
                      <a:pt x="660" y="180"/>
                    </a:moveTo>
                    <a:lnTo>
                      <a:pt x="715" y="115"/>
                    </a:lnTo>
                    <a:lnTo>
                      <a:pt x="738" y="95"/>
                    </a:lnTo>
                    <a:lnTo>
                      <a:pt x="763" y="87"/>
                    </a:lnTo>
                    <a:lnTo>
                      <a:pt x="788" y="90"/>
                    </a:lnTo>
                    <a:lnTo>
                      <a:pt x="813" y="106"/>
                    </a:lnTo>
                    <a:lnTo>
                      <a:pt x="826" y="118"/>
                    </a:lnTo>
                    <a:lnTo>
                      <a:pt x="835" y="132"/>
                    </a:lnTo>
                    <a:lnTo>
                      <a:pt x="841" y="150"/>
                    </a:lnTo>
                    <a:lnTo>
                      <a:pt x="841" y="171"/>
                    </a:lnTo>
                    <a:lnTo>
                      <a:pt x="834" y="194"/>
                    </a:lnTo>
                    <a:lnTo>
                      <a:pt x="820" y="216"/>
                    </a:lnTo>
                    <a:lnTo>
                      <a:pt x="807" y="230"/>
                    </a:lnTo>
                    <a:lnTo>
                      <a:pt x="880" y="292"/>
                    </a:lnTo>
                    <a:lnTo>
                      <a:pt x="843" y="335"/>
                    </a:lnTo>
                    <a:lnTo>
                      <a:pt x="660" y="180"/>
                    </a:lnTo>
                    <a:close/>
                    <a:moveTo>
                      <a:pt x="732" y="166"/>
                    </a:moveTo>
                    <a:lnTo>
                      <a:pt x="771" y="201"/>
                    </a:lnTo>
                    <a:lnTo>
                      <a:pt x="779" y="191"/>
                    </a:lnTo>
                    <a:lnTo>
                      <a:pt x="786" y="180"/>
                    </a:lnTo>
                    <a:lnTo>
                      <a:pt x="788" y="170"/>
                    </a:lnTo>
                    <a:lnTo>
                      <a:pt x="786" y="159"/>
                    </a:lnTo>
                    <a:lnTo>
                      <a:pt x="778" y="150"/>
                    </a:lnTo>
                    <a:lnTo>
                      <a:pt x="769" y="144"/>
                    </a:lnTo>
                    <a:lnTo>
                      <a:pt x="760" y="143"/>
                    </a:lnTo>
                    <a:lnTo>
                      <a:pt x="752" y="147"/>
                    </a:lnTo>
                    <a:lnTo>
                      <a:pt x="743" y="153"/>
                    </a:lnTo>
                    <a:lnTo>
                      <a:pt x="732" y="166"/>
                    </a:lnTo>
                    <a:close/>
                    <a:moveTo>
                      <a:pt x="776" y="43"/>
                    </a:moveTo>
                    <a:lnTo>
                      <a:pt x="812" y="0"/>
                    </a:lnTo>
                    <a:lnTo>
                      <a:pt x="996" y="156"/>
                    </a:lnTo>
                    <a:lnTo>
                      <a:pt x="959" y="200"/>
                    </a:lnTo>
                    <a:lnTo>
                      <a:pt x="77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6" name="Freeform 149"/>
              <p:cNvSpPr>
                <a:spLocks noEditPoints="1"/>
              </p:cNvSpPr>
              <p:nvPr/>
            </p:nvSpPr>
            <p:spPr bwMode="auto">
              <a:xfrm>
                <a:off x="1013882" y="5260974"/>
                <a:ext cx="390525" cy="176213"/>
              </a:xfrm>
              <a:custGeom>
                <a:avLst/>
                <a:gdLst>
                  <a:gd name="T0" fmla="*/ 55 w 987"/>
                  <a:gd name="T1" fmla="*/ 193 h 440"/>
                  <a:gd name="T2" fmla="*/ 96 w 987"/>
                  <a:gd name="T3" fmla="*/ 184 h 440"/>
                  <a:gd name="T4" fmla="*/ 122 w 987"/>
                  <a:gd name="T5" fmla="*/ 262 h 440"/>
                  <a:gd name="T6" fmla="*/ 148 w 987"/>
                  <a:gd name="T7" fmla="*/ 419 h 440"/>
                  <a:gd name="T8" fmla="*/ 91 w 987"/>
                  <a:gd name="T9" fmla="*/ 361 h 440"/>
                  <a:gd name="T10" fmla="*/ 52 w 987"/>
                  <a:gd name="T11" fmla="*/ 440 h 440"/>
                  <a:gd name="T12" fmla="*/ 213 w 987"/>
                  <a:gd name="T13" fmla="*/ 158 h 440"/>
                  <a:gd name="T14" fmla="*/ 381 w 987"/>
                  <a:gd name="T15" fmla="*/ 368 h 440"/>
                  <a:gd name="T16" fmla="*/ 302 w 987"/>
                  <a:gd name="T17" fmla="*/ 336 h 440"/>
                  <a:gd name="T18" fmla="*/ 259 w 987"/>
                  <a:gd name="T19" fmla="*/ 394 h 440"/>
                  <a:gd name="T20" fmla="*/ 213 w 987"/>
                  <a:gd name="T21" fmla="*/ 158 h 440"/>
                  <a:gd name="T22" fmla="*/ 256 w 987"/>
                  <a:gd name="T23" fmla="*/ 302 h 440"/>
                  <a:gd name="T24" fmla="*/ 253 w 987"/>
                  <a:gd name="T25" fmla="*/ 216 h 440"/>
                  <a:gd name="T26" fmla="*/ 396 w 987"/>
                  <a:gd name="T27" fmla="*/ 118 h 440"/>
                  <a:gd name="T28" fmla="*/ 436 w 987"/>
                  <a:gd name="T29" fmla="*/ 109 h 440"/>
                  <a:gd name="T30" fmla="*/ 471 w 987"/>
                  <a:gd name="T31" fmla="*/ 235 h 440"/>
                  <a:gd name="T32" fmla="*/ 439 w 987"/>
                  <a:gd name="T33" fmla="*/ 354 h 440"/>
                  <a:gd name="T34" fmla="*/ 334 w 987"/>
                  <a:gd name="T35" fmla="*/ 131 h 440"/>
                  <a:gd name="T36" fmla="*/ 619 w 987"/>
                  <a:gd name="T37" fmla="*/ 68 h 440"/>
                  <a:gd name="T38" fmla="*/ 673 w 987"/>
                  <a:gd name="T39" fmla="*/ 304 h 440"/>
                  <a:gd name="T40" fmla="*/ 610 w 987"/>
                  <a:gd name="T41" fmla="*/ 268 h 440"/>
                  <a:gd name="T42" fmla="*/ 555 w 987"/>
                  <a:gd name="T43" fmla="*/ 329 h 440"/>
                  <a:gd name="T44" fmla="*/ 605 w 987"/>
                  <a:gd name="T45" fmla="*/ 139 h 440"/>
                  <a:gd name="T46" fmla="*/ 638 w 987"/>
                  <a:gd name="T47" fmla="*/ 219 h 440"/>
                  <a:gd name="T48" fmla="*/ 700 w 987"/>
                  <a:gd name="T49" fmla="*/ 51 h 440"/>
                  <a:gd name="T50" fmla="*/ 808 w 987"/>
                  <a:gd name="T51" fmla="*/ 31 h 440"/>
                  <a:gd name="T52" fmla="*/ 845 w 987"/>
                  <a:gd name="T53" fmla="*/ 53 h 440"/>
                  <a:gd name="T54" fmla="*/ 855 w 987"/>
                  <a:gd name="T55" fmla="*/ 93 h 440"/>
                  <a:gd name="T56" fmla="*/ 842 w 987"/>
                  <a:gd name="T57" fmla="*/ 124 h 440"/>
                  <a:gd name="T58" fmla="*/ 852 w 987"/>
                  <a:gd name="T59" fmla="*/ 139 h 440"/>
                  <a:gd name="T60" fmla="*/ 886 w 987"/>
                  <a:gd name="T61" fmla="*/ 162 h 440"/>
                  <a:gd name="T62" fmla="*/ 895 w 987"/>
                  <a:gd name="T63" fmla="*/ 213 h 440"/>
                  <a:gd name="T64" fmla="*/ 860 w 987"/>
                  <a:gd name="T65" fmla="*/ 257 h 440"/>
                  <a:gd name="T66" fmla="*/ 750 w 987"/>
                  <a:gd name="T67" fmla="*/ 286 h 440"/>
                  <a:gd name="T68" fmla="*/ 764 w 987"/>
                  <a:gd name="T69" fmla="*/ 85 h 440"/>
                  <a:gd name="T70" fmla="*/ 780 w 987"/>
                  <a:gd name="T71" fmla="*/ 128 h 440"/>
                  <a:gd name="T72" fmla="*/ 798 w 987"/>
                  <a:gd name="T73" fmla="*/ 117 h 440"/>
                  <a:gd name="T74" fmla="*/ 801 w 987"/>
                  <a:gd name="T75" fmla="*/ 98 h 440"/>
                  <a:gd name="T76" fmla="*/ 792 w 987"/>
                  <a:gd name="T77" fmla="*/ 84 h 440"/>
                  <a:gd name="T78" fmla="*/ 775 w 987"/>
                  <a:gd name="T79" fmla="*/ 83 h 440"/>
                  <a:gd name="T80" fmla="*/ 784 w 987"/>
                  <a:gd name="T81" fmla="*/ 173 h 440"/>
                  <a:gd name="T82" fmla="*/ 813 w 987"/>
                  <a:gd name="T83" fmla="*/ 224 h 440"/>
                  <a:gd name="T84" fmla="*/ 833 w 987"/>
                  <a:gd name="T85" fmla="*/ 212 h 440"/>
                  <a:gd name="T86" fmla="*/ 838 w 987"/>
                  <a:gd name="T87" fmla="*/ 190 h 440"/>
                  <a:gd name="T88" fmla="*/ 824 w 987"/>
                  <a:gd name="T89" fmla="*/ 172 h 440"/>
                  <a:gd name="T90" fmla="*/ 801 w 987"/>
                  <a:gd name="T91" fmla="*/ 169 h 440"/>
                  <a:gd name="T92" fmla="*/ 880 w 987"/>
                  <a:gd name="T93" fmla="*/ 12 h 440"/>
                  <a:gd name="T94" fmla="*/ 987 w 987"/>
                  <a:gd name="T95" fmla="*/ 234 h 440"/>
                  <a:gd name="T96" fmla="*/ 880 w 987"/>
                  <a:gd name="T97" fmla="*/ 1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7" h="440">
                    <a:moveTo>
                      <a:pt x="0" y="205"/>
                    </a:moveTo>
                    <a:lnTo>
                      <a:pt x="55" y="193"/>
                    </a:lnTo>
                    <a:lnTo>
                      <a:pt x="74" y="278"/>
                    </a:lnTo>
                    <a:lnTo>
                      <a:pt x="96" y="184"/>
                    </a:lnTo>
                    <a:lnTo>
                      <a:pt x="151" y="172"/>
                    </a:lnTo>
                    <a:lnTo>
                      <a:pt x="122" y="262"/>
                    </a:lnTo>
                    <a:lnTo>
                      <a:pt x="210" y="405"/>
                    </a:lnTo>
                    <a:lnTo>
                      <a:pt x="148" y="419"/>
                    </a:lnTo>
                    <a:lnTo>
                      <a:pt x="101" y="331"/>
                    </a:lnTo>
                    <a:lnTo>
                      <a:pt x="91" y="361"/>
                    </a:lnTo>
                    <a:lnTo>
                      <a:pt x="107" y="428"/>
                    </a:lnTo>
                    <a:lnTo>
                      <a:pt x="52" y="440"/>
                    </a:lnTo>
                    <a:lnTo>
                      <a:pt x="0" y="205"/>
                    </a:lnTo>
                    <a:close/>
                    <a:moveTo>
                      <a:pt x="213" y="158"/>
                    </a:moveTo>
                    <a:lnTo>
                      <a:pt x="267" y="147"/>
                    </a:lnTo>
                    <a:lnTo>
                      <a:pt x="381" y="368"/>
                    </a:lnTo>
                    <a:lnTo>
                      <a:pt x="321" y="381"/>
                    </a:lnTo>
                    <a:lnTo>
                      <a:pt x="302" y="336"/>
                    </a:lnTo>
                    <a:lnTo>
                      <a:pt x="258" y="346"/>
                    </a:lnTo>
                    <a:lnTo>
                      <a:pt x="259" y="394"/>
                    </a:lnTo>
                    <a:lnTo>
                      <a:pt x="203" y="407"/>
                    </a:lnTo>
                    <a:lnTo>
                      <a:pt x="213" y="158"/>
                    </a:lnTo>
                    <a:close/>
                    <a:moveTo>
                      <a:pt x="253" y="216"/>
                    </a:moveTo>
                    <a:lnTo>
                      <a:pt x="256" y="302"/>
                    </a:lnTo>
                    <a:lnTo>
                      <a:pt x="286" y="296"/>
                    </a:lnTo>
                    <a:lnTo>
                      <a:pt x="253" y="216"/>
                    </a:lnTo>
                    <a:close/>
                    <a:moveTo>
                      <a:pt x="334" y="131"/>
                    </a:moveTo>
                    <a:lnTo>
                      <a:pt x="396" y="118"/>
                    </a:lnTo>
                    <a:lnTo>
                      <a:pt x="433" y="188"/>
                    </a:lnTo>
                    <a:lnTo>
                      <a:pt x="436" y="109"/>
                    </a:lnTo>
                    <a:lnTo>
                      <a:pt x="499" y="96"/>
                    </a:lnTo>
                    <a:lnTo>
                      <a:pt x="471" y="235"/>
                    </a:lnTo>
                    <a:lnTo>
                      <a:pt x="494" y="342"/>
                    </a:lnTo>
                    <a:lnTo>
                      <a:pt x="439" y="354"/>
                    </a:lnTo>
                    <a:lnTo>
                      <a:pt x="416" y="247"/>
                    </a:lnTo>
                    <a:lnTo>
                      <a:pt x="334" y="131"/>
                    </a:lnTo>
                    <a:close/>
                    <a:moveTo>
                      <a:pt x="565" y="81"/>
                    </a:moveTo>
                    <a:lnTo>
                      <a:pt x="619" y="68"/>
                    </a:lnTo>
                    <a:lnTo>
                      <a:pt x="733" y="290"/>
                    </a:lnTo>
                    <a:lnTo>
                      <a:pt x="673" y="304"/>
                    </a:lnTo>
                    <a:lnTo>
                      <a:pt x="654" y="258"/>
                    </a:lnTo>
                    <a:lnTo>
                      <a:pt x="610" y="268"/>
                    </a:lnTo>
                    <a:lnTo>
                      <a:pt x="611" y="317"/>
                    </a:lnTo>
                    <a:lnTo>
                      <a:pt x="555" y="329"/>
                    </a:lnTo>
                    <a:lnTo>
                      <a:pt x="565" y="81"/>
                    </a:lnTo>
                    <a:close/>
                    <a:moveTo>
                      <a:pt x="605" y="139"/>
                    </a:moveTo>
                    <a:lnTo>
                      <a:pt x="608" y="224"/>
                    </a:lnTo>
                    <a:lnTo>
                      <a:pt x="638" y="219"/>
                    </a:lnTo>
                    <a:lnTo>
                      <a:pt x="605" y="139"/>
                    </a:lnTo>
                    <a:close/>
                    <a:moveTo>
                      <a:pt x="700" y="51"/>
                    </a:moveTo>
                    <a:lnTo>
                      <a:pt x="782" y="33"/>
                    </a:lnTo>
                    <a:lnTo>
                      <a:pt x="808" y="31"/>
                    </a:lnTo>
                    <a:lnTo>
                      <a:pt x="829" y="39"/>
                    </a:lnTo>
                    <a:lnTo>
                      <a:pt x="845" y="53"/>
                    </a:lnTo>
                    <a:lnTo>
                      <a:pt x="854" y="75"/>
                    </a:lnTo>
                    <a:lnTo>
                      <a:pt x="855" y="93"/>
                    </a:lnTo>
                    <a:lnTo>
                      <a:pt x="851" y="109"/>
                    </a:lnTo>
                    <a:lnTo>
                      <a:pt x="842" y="124"/>
                    </a:lnTo>
                    <a:lnTo>
                      <a:pt x="827" y="137"/>
                    </a:lnTo>
                    <a:lnTo>
                      <a:pt x="852" y="139"/>
                    </a:lnTo>
                    <a:lnTo>
                      <a:pt x="872" y="147"/>
                    </a:lnTo>
                    <a:lnTo>
                      <a:pt x="886" y="162"/>
                    </a:lnTo>
                    <a:lnTo>
                      <a:pt x="895" y="183"/>
                    </a:lnTo>
                    <a:lnTo>
                      <a:pt x="895" y="213"/>
                    </a:lnTo>
                    <a:lnTo>
                      <a:pt x="883" y="238"/>
                    </a:lnTo>
                    <a:lnTo>
                      <a:pt x="860" y="257"/>
                    </a:lnTo>
                    <a:lnTo>
                      <a:pt x="827" y="269"/>
                    </a:lnTo>
                    <a:lnTo>
                      <a:pt x="750" y="286"/>
                    </a:lnTo>
                    <a:lnTo>
                      <a:pt x="700" y="51"/>
                    </a:lnTo>
                    <a:close/>
                    <a:moveTo>
                      <a:pt x="764" y="85"/>
                    </a:moveTo>
                    <a:lnTo>
                      <a:pt x="774" y="129"/>
                    </a:lnTo>
                    <a:lnTo>
                      <a:pt x="780" y="128"/>
                    </a:lnTo>
                    <a:lnTo>
                      <a:pt x="790" y="124"/>
                    </a:lnTo>
                    <a:lnTo>
                      <a:pt x="798" y="117"/>
                    </a:lnTo>
                    <a:lnTo>
                      <a:pt x="801" y="108"/>
                    </a:lnTo>
                    <a:lnTo>
                      <a:pt x="801" y="98"/>
                    </a:lnTo>
                    <a:lnTo>
                      <a:pt x="798" y="89"/>
                    </a:lnTo>
                    <a:lnTo>
                      <a:pt x="792" y="84"/>
                    </a:lnTo>
                    <a:lnTo>
                      <a:pt x="785" y="82"/>
                    </a:lnTo>
                    <a:lnTo>
                      <a:pt x="775" y="83"/>
                    </a:lnTo>
                    <a:lnTo>
                      <a:pt x="764" y="85"/>
                    </a:lnTo>
                    <a:close/>
                    <a:moveTo>
                      <a:pt x="784" y="173"/>
                    </a:moveTo>
                    <a:lnTo>
                      <a:pt x="796" y="229"/>
                    </a:lnTo>
                    <a:lnTo>
                      <a:pt x="813" y="224"/>
                    </a:lnTo>
                    <a:lnTo>
                      <a:pt x="824" y="220"/>
                    </a:lnTo>
                    <a:lnTo>
                      <a:pt x="833" y="212"/>
                    </a:lnTo>
                    <a:lnTo>
                      <a:pt x="838" y="202"/>
                    </a:lnTo>
                    <a:lnTo>
                      <a:pt x="838" y="190"/>
                    </a:lnTo>
                    <a:lnTo>
                      <a:pt x="833" y="179"/>
                    </a:lnTo>
                    <a:lnTo>
                      <a:pt x="824" y="172"/>
                    </a:lnTo>
                    <a:lnTo>
                      <a:pt x="813" y="169"/>
                    </a:lnTo>
                    <a:lnTo>
                      <a:pt x="801" y="169"/>
                    </a:lnTo>
                    <a:lnTo>
                      <a:pt x="784" y="173"/>
                    </a:lnTo>
                    <a:close/>
                    <a:moveTo>
                      <a:pt x="880" y="12"/>
                    </a:moveTo>
                    <a:lnTo>
                      <a:pt x="935" y="0"/>
                    </a:lnTo>
                    <a:lnTo>
                      <a:pt x="987" y="234"/>
                    </a:lnTo>
                    <a:lnTo>
                      <a:pt x="931" y="246"/>
                    </a:lnTo>
                    <a:lnTo>
                      <a:pt x="88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7" name="Freeform 150"/>
              <p:cNvSpPr>
                <a:spLocks noEditPoints="1"/>
              </p:cNvSpPr>
              <p:nvPr/>
            </p:nvSpPr>
            <p:spPr bwMode="auto">
              <a:xfrm>
                <a:off x="1514475" y="2897188"/>
                <a:ext cx="723900" cy="598488"/>
              </a:xfrm>
              <a:custGeom>
                <a:avLst/>
                <a:gdLst>
                  <a:gd name="T0" fmla="*/ 55 w 1823"/>
                  <a:gd name="T1" fmla="*/ 186 h 1507"/>
                  <a:gd name="T2" fmla="*/ 90 w 1823"/>
                  <a:gd name="T3" fmla="*/ 201 h 1507"/>
                  <a:gd name="T4" fmla="*/ 119 w 1823"/>
                  <a:gd name="T5" fmla="*/ 249 h 1507"/>
                  <a:gd name="T6" fmla="*/ 0 w 1823"/>
                  <a:gd name="T7" fmla="*/ 191 h 1507"/>
                  <a:gd name="T8" fmla="*/ 335 w 1823"/>
                  <a:gd name="T9" fmla="*/ 164 h 1507"/>
                  <a:gd name="T10" fmla="*/ 337 w 1823"/>
                  <a:gd name="T11" fmla="*/ 265 h 1507"/>
                  <a:gd name="T12" fmla="*/ 279 w 1823"/>
                  <a:gd name="T13" fmla="*/ 328 h 1507"/>
                  <a:gd name="T14" fmla="*/ 239 w 1823"/>
                  <a:gd name="T15" fmla="*/ 278 h 1507"/>
                  <a:gd name="T16" fmla="*/ 121 w 1823"/>
                  <a:gd name="T17" fmla="*/ 303 h 1507"/>
                  <a:gd name="T18" fmla="*/ 272 w 1823"/>
                  <a:gd name="T19" fmla="*/ 236 h 1507"/>
                  <a:gd name="T20" fmla="*/ 305 w 1823"/>
                  <a:gd name="T21" fmla="*/ 207 h 1507"/>
                  <a:gd name="T22" fmla="*/ 451 w 1823"/>
                  <a:gd name="T23" fmla="*/ 251 h 1507"/>
                  <a:gd name="T24" fmla="*/ 348 w 1823"/>
                  <a:gd name="T25" fmla="*/ 421 h 1507"/>
                  <a:gd name="T26" fmla="*/ 485 w 1823"/>
                  <a:gd name="T27" fmla="*/ 278 h 1507"/>
                  <a:gd name="T28" fmla="*/ 349 w 1823"/>
                  <a:gd name="T29" fmla="*/ 474 h 1507"/>
                  <a:gd name="T30" fmla="*/ 306 w 1823"/>
                  <a:gd name="T31" fmla="*/ 350 h 1507"/>
                  <a:gd name="T32" fmla="*/ 650 w 1823"/>
                  <a:gd name="T33" fmla="*/ 421 h 1507"/>
                  <a:gd name="T34" fmla="*/ 592 w 1823"/>
                  <a:gd name="T35" fmla="*/ 487 h 1507"/>
                  <a:gd name="T36" fmla="*/ 581 w 1823"/>
                  <a:gd name="T37" fmla="*/ 566 h 1507"/>
                  <a:gd name="T38" fmla="*/ 410 w 1823"/>
                  <a:gd name="T39" fmla="*/ 523 h 1507"/>
                  <a:gd name="T40" fmla="*/ 559 w 1823"/>
                  <a:gd name="T41" fmla="*/ 448 h 1507"/>
                  <a:gd name="T42" fmla="*/ 591 w 1823"/>
                  <a:gd name="T43" fmla="*/ 424 h 1507"/>
                  <a:gd name="T44" fmla="*/ 483 w 1823"/>
                  <a:gd name="T45" fmla="*/ 519 h 1507"/>
                  <a:gd name="T46" fmla="*/ 539 w 1823"/>
                  <a:gd name="T47" fmla="*/ 526 h 1507"/>
                  <a:gd name="T48" fmla="*/ 517 w 1823"/>
                  <a:gd name="T49" fmla="*/ 474 h 1507"/>
                  <a:gd name="T50" fmla="*/ 634 w 1823"/>
                  <a:gd name="T51" fmla="*/ 627 h 1507"/>
                  <a:gd name="T52" fmla="*/ 670 w 1823"/>
                  <a:gd name="T53" fmla="*/ 641 h 1507"/>
                  <a:gd name="T54" fmla="*/ 698 w 1823"/>
                  <a:gd name="T55" fmla="*/ 690 h 1507"/>
                  <a:gd name="T56" fmla="*/ 580 w 1823"/>
                  <a:gd name="T57" fmla="*/ 631 h 1507"/>
                  <a:gd name="T58" fmla="*/ 830 w 1823"/>
                  <a:gd name="T59" fmla="*/ 875 h 1507"/>
                  <a:gd name="T60" fmla="*/ 1047 w 1823"/>
                  <a:gd name="T61" fmla="*/ 704 h 1507"/>
                  <a:gd name="T62" fmla="*/ 985 w 1823"/>
                  <a:gd name="T63" fmla="*/ 960 h 1507"/>
                  <a:gd name="T64" fmla="*/ 857 w 1823"/>
                  <a:gd name="T65" fmla="*/ 862 h 1507"/>
                  <a:gd name="T66" fmla="*/ 1076 w 1823"/>
                  <a:gd name="T67" fmla="*/ 1029 h 1507"/>
                  <a:gd name="T68" fmla="*/ 1175 w 1823"/>
                  <a:gd name="T69" fmla="*/ 802 h 1507"/>
                  <a:gd name="T70" fmla="*/ 1322 w 1823"/>
                  <a:gd name="T71" fmla="*/ 914 h 1507"/>
                  <a:gd name="T72" fmla="*/ 1208 w 1823"/>
                  <a:gd name="T73" fmla="*/ 1069 h 1507"/>
                  <a:gd name="T74" fmla="*/ 1240 w 1823"/>
                  <a:gd name="T75" fmla="*/ 1040 h 1507"/>
                  <a:gd name="T76" fmla="*/ 1518 w 1823"/>
                  <a:gd name="T77" fmla="*/ 1069 h 1507"/>
                  <a:gd name="T78" fmla="*/ 1486 w 1823"/>
                  <a:gd name="T79" fmla="*/ 1168 h 1507"/>
                  <a:gd name="T80" fmla="*/ 1387 w 1823"/>
                  <a:gd name="T81" fmla="*/ 1146 h 1507"/>
                  <a:gd name="T82" fmla="*/ 1416 w 1823"/>
                  <a:gd name="T83" fmla="*/ 1108 h 1507"/>
                  <a:gd name="T84" fmla="*/ 1465 w 1823"/>
                  <a:gd name="T85" fmla="*/ 1111 h 1507"/>
                  <a:gd name="T86" fmla="*/ 1447 w 1823"/>
                  <a:gd name="T87" fmla="*/ 1067 h 1507"/>
                  <a:gd name="T88" fmla="*/ 1635 w 1823"/>
                  <a:gd name="T89" fmla="*/ 1301 h 1507"/>
                  <a:gd name="T90" fmla="*/ 1462 w 1823"/>
                  <a:gd name="T91" fmla="*/ 1317 h 1507"/>
                  <a:gd name="T92" fmla="*/ 1540 w 1823"/>
                  <a:gd name="T93" fmla="*/ 1149 h 1507"/>
                  <a:gd name="T94" fmla="*/ 1609 w 1823"/>
                  <a:gd name="T95" fmla="*/ 1191 h 1507"/>
                  <a:gd name="T96" fmla="*/ 1521 w 1823"/>
                  <a:gd name="T97" fmla="*/ 1253 h 1507"/>
                  <a:gd name="T98" fmla="*/ 1550 w 1823"/>
                  <a:gd name="T99" fmla="*/ 1305 h 1507"/>
                  <a:gd name="T100" fmla="*/ 1616 w 1823"/>
                  <a:gd name="T101" fmla="*/ 1202 h 1507"/>
                  <a:gd name="T102" fmla="*/ 1823 w 1823"/>
                  <a:gd name="T103" fmla="*/ 1313 h 1507"/>
                  <a:gd name="T104" fmla="*/ 1756 w 1823"/>
                  <a:gd name="T105" fmla="*/ 1384 h 1507"/>
                  <a:gd name="T106" fmla="*/ 1656 w 1823"/>
                  <a:gd name="T107" fmla="*/ 1470 h 1507"/>
                  <a:gd name="T108" fmla="*/ 1688 w 1823"/>
                  <a:gd name="T109" fmla="*/ 1371 h 1507"/>
                  <a:gd name="T110" fmla="*/ 1742 w 1823"/>
                  <a:gd name="T111" fmla="*/ 1291 h 1507"/>
                  <a:gd name="T112" fmla="*/ 1750 w 1823"/>
                  <a:gd name="T113" fmla="*/ 1342 h 1507"/>
                  <a:gd name="T114" fmla="*/ 1753 w 1823"/>
                  <a:gd name="T115" fmla="*/ 130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3" h="1507">
                    <a:moveTo>
                      <a:pt x="120" y="0"/>
                    </a:moveTo>
                    <a:lnTo>
                      <a:pt x="164" y="33"/>
                    </a:lnTo>
                    <a:lnTo>
                      <a:pt x="68" y="160"/>
                    </a:lnTo>
                    <a:lnTo>
                      <a:pt x="59" y="174"/>
                    </a:lnTo>
                    <a:lnTo>
                      <a:pt x="55" y="186"/>
                    </a:lnTo>
                    <a:lnTo>
                      <a:pt x="56" y="196"/>
                    </a:lnTo>
                    <a:lnTo>
                      <a:pt x="61" y="203"/>
                    </a:lnTo>
                    <a:lnTo>
                      <a:pt x="70" y="207"/>
                    </a:lnTo>
                    <a:lnTo>
                      <a:pt x="80" y="206"/>
                    </a:lnTo>
                    <a:lnTo>
                      <a:pt x="90" y="201"/>
                    </a:lnTo>
                    <a:lnTo>
                      <a:pt x="100" y="189"/>
                    </a:lnTo>
                    <a:lnTo>
                      <a:pt x="198" y="59"/>
                    </a:lnTo>
                    <a:lnTo>
                      <a:pt x="243" y="94"/>
                    </a:lnTo>
                    <a:lnTo>
                      <a:pt x="143" y="225"/>
                    </a:lnTo>
                    <a:lnTo>
                      <a:pt x="119" y="249"/>
                    </a:lnTo>
                    <a:lnTo>
                      <a:pt x="91" y="259"/>
                    </a:lnTo>
                    <a:lnTo>
                      <a:pt x="62" y="256"/>
                    </a:lnTo>
                    <a:lnTo>
                      <a:pt x="33" y="240"/>
                    </a:lnTo>
                    <a:lnTo>
                      <a:pt x="9" y="217"/>
                    </a:lnTo>
                    <a:lnTo>
                      <a:pt x="0" y="191"/>
                    </a:lnTo>
                    <a:lnTo>
                      <a:pt x="3" y="162"/>
                    </a:lnTo>
                    <a:lnTo>
                      <a:pt x="19" y="131"/>
                    </a:lnTo>
                    <a:lnTo>
                      <a:pt x="120" y="0"/>
                    </a:lnTo>
                    <a:close/>
                    <a:moveTo>
                      <a:pt x="267" y="111"/>
                    </a:moveTo>
                    <a:lnTo>
                      <a:pt x="335" y="164"/>
                    </a:lnTo>
                    <a:lnTo>
                      <a:pt x="354" y="183"/>
                    </a:lnTo>
                    <a:lnTo>
                      <a:pt x="364" y="205"/>
                    </a:lnTo>
                    <a:lnTo>
                      <a:pt x="364" y="227"/>
                    </a:lnTo>
                    <a:lnTo>
                      <a:pt x="353" y="250"/>
                    </a:lnTo>
                    <a:lnTo>
                      <a:pt x="337" y="265"/>
                    </a:lnTo>
                    <a:lnTo>
                      <a:pt x="319" y="274"/>
                    </a:lnTo>
                    <a:lnTo>
                      <a:pt x="296" y="275"/>
                    </a:lnTo>
                    <a:lnTo>
                      <a:pt x="272" y="270"/>
                    </a:lnTo>
                    <a:lnTo>
                      <a:pt x="285" y="296"/>
                    </a:lnTo>
                    <a:lnTo>
                      <a:pt x="279" y="328"/>
                    </a:lnTo>
                    <a:lnTo>
                      <a:pt x="246" y="398"/>
                    </a:lnTo>
                    <a:lnTo>
                      <a:pt x="197" y="361"/>
                    </a:lnTo>
                    <a:lnTo>
                      <a:pt x="230" y="302"/>
                    </a:lnTo>
                    <a:lnTo>
                      <a:pt x="237" y="289"/>
                    </a:lnTo>
                    <a:lnTo>
                      <a:pt x="239" y="278"/>
                    </a:lnTo>
                    <a:lnTo>
                      <a:pt x="237" y="269"/>
                    </a:lnTo>
                    <a:lnTo>
                      <a:pt x="230" y="261"/>
                    </a:lnTo>
                    <a:lnTo>
                      <a:pt x="226" y="258"/>
                    </a:lnTo>
                    <a:lnTo>
                      <a:pt x="166" y="336"/>
                    </a:lnTo>
                    <a:lnTo>
                      <a:pt x="121" y="303"/>
                    </a:lnTo>
                    <a:lnTo>
                      <a:pt x="267" y="111"/>
                    </a:lnTo>
                    <a:close/>
                    <a:moveTo>
                      <a:pt x="283" y="183"/>
                    </a:moveTo>
                    <a:lnTo>
                      <a:pt x="252" y="224"/>
                    </a:lnTo>
                    <a:lnTo>
                      <a:pt x="261" y="232"/>
                    </a:lnTo>
                    <a:lnTo>
                      <a:pt x="272" y="236"/>
                    </a:lnTo>
                    <a:lnTo>
                      <a:pt x="282" y="237"/>
                    </a:lnTo>
                    <a:lnTo>
                      <a:pt x="292" y="233"/>
                    </a:lnTo>
                    <a:lnTo>
                      <a:pt x="300" y="226"/>
                    </a:lnTo>
                    <a:lnTo>
                      <a:pt x="305" y="216"/>
                    </a:lnTo>
                    <a:lnTo>
                      <a:pt x="305" y="207"/>
                    </a:lnTo>
                    <a:lnTo>
                      <a:pt x="302" y="200"/>
                    </a:lnTo>
                    <a:lnTo>
                      <a:pt x="295" y="192"/>
                    </a:lnTo>
                    <a:lnTo>
                      <a:pt x="283" y="183"/>
                    </a:lnTo>
                    <a:close/>
                    <a:moveTo>
                      <a:pt x="407" y="218"/>
                    </a:moveTo>
                    <a:lnTo>
                      <a:pt x="451" y="251"/>
                    </a:lnTo>
                    <a:lnTo>
                      <a:pt x="355" y="378"/>
                    </a:lnTo>
                    <a:lnTo>
                      <a:pt x="346" y="393"/>
                    </a:lnTo>
                    <a:lnTo>
                      <a:pt x="342" y="405"/>
                    </a:lnTo>
                    <a:lnTo>
                      <a:pt x="343" y="414"/>
                    </a:lnTo>
                    <a:lnTo>
                      <a:pt x="348" y="421"/>
                    </a:lnTo>
                    <a:lnTo>
                      <a:pt x="357" y="426"/>
                    </a:lnTo>
                    <a:lnTo>
                      <a:pt x="367" y="425"/>
                    </a:lnTo>
                    <a:lnTo>
                      <a:pt x="377" y="418"/>
                    </a:lnTo>
                    <a:lnTo>
                      <a:pt x="387" y="407"/>
                    </a:lnTo>
                    <a:lnTo>
                      <a:pt x="485" y="278"/>
                    </a:lnTo>
                    <a:lnTo>
                      <a:pt x="530" y="312"/>
                    </a:lnTo>
                    <a:lnTo>
                      <a:pt x="430" y="444"/>
                    </a:lnTo>
                    <a:lnTo>
                      <a:pt x="406" y="467"/>
                    </a:lnTo>
                    <a:lnTo>
                      <a:pt x="378" y="478"/>
                    </a:lnTo>
                    <a:lnTo>
                      <a:pt x="349" y="474"/>
                    </a:lnTo>
                    <a:lnTo>
                      <a:pt x="320" y="459"/>
                    </a:lnTo>
                    <a:lnTo>
                      <a:pt x="296" y="435"/>
                    </a:lnTo>
                    <a:lnTo>
                      <a:pt x="287" y="409"/>
                    </a:lnTo>
                    <a:lnTo>
                      <a:pt x="290" y="381"/>
                    </a:lnTo>
                    <a:lnTo>
                      <a:pt x="306" y="350"/>
                    </a:lnTo>
                    <a:lnTo>
                      <a:pt x="407" y="218"/>
                    </a:lnTo>
                    <a:close/>
                    <a:moveTo>
                      <a:pt x="556" y="331"/>
                    </a:moveTo>
                    <a:lnTo>
                      <a:pt x="623" y="383"/>
                    </a:lnTo>
                    <a:lnTo>
                      <a:pt x="641" y="401"/>
                    </a:lnTo>
                    <a:lnTo>
                      <a:pt x="650" y="421"/>
                    </a:lnTo>
                    <a:lnTo>
                      <a:pt x="649" y="444"/>
                    </a:lnTo>
                    <a:lnTo>
                      <a:pt x="638" y="465"/>
                    </a:lnTo>
                    <a:lnTo>
                      <a:pt x="625" y="477"/>
                    </a:lnTo>
                    <a:lnTo>
                      <a:pt x="610" y="484"/>
                    </a:lnTo>
                    <a:lnTo>
                      <a:pt x="592" y="487"/>
                    </a:lnTo>
                    <a:lnTo>
                      <a:pt x="572" y="483"/>
                    </a:lnTo>
                    <a:lnTo>
                      <a:pt x="588" y="504"/>
                    </a:lnTo>
                    <a:lnTo>
                      <a:pt x="594" y="525"/>
                    </a:lnTo>
                    <a:lnTo>
                      <a:pt x="592" y="545"/>
                    </a:lnTo>
                    <a:lnTo>
                      <a:pt x="581" y="566"/>
                    </a:lnTo>
                    <a:lnTo>
                      <a:pt x="559" y="585"/>
                    </a:lnTo>
                    <a:lnTo>
                      <a:pt x="533" y="593"/>
                    </a:lnTo>
                    <a:lnTo>
                      <a:pt x="502" y="587"/>
                    </a:lnTo>
                    <a:lnTo>
                      <a:pt x="471" y="569"/>
                    </a:lnTo>
                    <a:lnTo>
                      <a:pt x="410" y="523"/>
                    </a:lnTo>
                    <a:lnTo>
                      <a:pt x="556" y="331"/>
                    </a:lnTo>
                    <a:close/>
                    <a:moveTo>
                      <a:pt x="571" y="402"/>
                    </a:moveTo>
                    <a:lnTo>
                      <a:pt x="544" y="438"/>
                    </a:lnTo>
                    <a:lnTo>
                      <a:pt x="549" y="442"/>
                    </a:lnTo>
                    <a:lnTo>
                      <a:pt x="559" y="448"/>
                    </a:lnTo>
                    <a:lnTo>
                      <a:pt x="569" y="449"/>
                    </a:lnTo>
                    <a:lnTo>
                      <a:pt x="578" y="446"/>
                    </a:lnTo>
                    <a:lnTo>
                      <a:pt x="586" y="439"/>
                    </a:lnTo>
                    <a:lnTo>
                      <a:pt x="590" y="431"/>
                    </a:lnTo>
                    <a:lnTo>
                      <a:pt x="591" y="424"/>
                    </a:lnTo>
                    <a:lnTo>
                      <a:pt x="588" y="416"/>
                    </a:lnTo>
                    <a:lnTo>
                      <a:pt x="580" y="408"/>
                    </a:lnTo>
                    <a:lnTo>
                      <a:pt x="571" y="402"/>
                    </a:lnTo>
                    <a:close/>
                    <a:moveTo>
                      <a:pt x="517" y="474"/>
                    </a:moveTo>
                    <a:lnTo>
                      <a:pt x="483" y="519"/>
                    </a:lnTo>
                    <a:lnTo>
                      <a:pt x="497" y="530"/>
                    </a:lnTo>
                    <a:lnTo>
                      <a:pt x="508" y="535"/>
                    </a:lnTo>
                    <a:lnTo>
                      <a:pt x="521" y="537"/>
                    </a:lnTo>
                    <a:lnTo>
                      <a:pt x="530" y="534"/>
                    </a:lnTo>
                    <a:lnTo>
                      <a:pt x="539" y="526"/>
                    </a:lnTo>
                    <a:lnTo>
                      <a:pt x="545" y="515"/>
                    </a:lnTo>
                    <a:lnTo>
                      <a:pt x="545" y="504"/>
                    </a:lnTo>
                    <a:lnTo>
                      <a:pt x="540" y="494"/>
                    </a:lnTo>
                    <a:lnTo>
                      <a:pt x="532" y="486"/>
                    </a:lnTo>
                    <a:lnTo>
                      <a:pt x="517" y="474"/>
                    </a:lnTo>
                    <a:close/>
                    <a:moveTo>
                      <a:pt x="699" y="440"/>
                    </a:moveTo>
                    <a:lnTo>
                      <a:pt x="745" y="474"/>
                    </a:lnTo>
                    <a:lnTo>
                      <a:pt x="647" y="601"/>
                    </a:lnTo>
                    <a:lnTo>
                      <a:pt x="639" y="616"/>
                    </a:lnTo>
                    <a:lnTo>
                      <a:pt x="634" y="627"/>
                    </a:lnTo>
                    <a:lnTo>
                      <a:pt x="635" y="637"/>
                    </a:lnTo>
                    <a:lnTo>
                      <a:pt x="641" y="644"/>
                    </a:lnTo>
                    <a:lnTo>
                      <a:pt x="651" y="649"/>
                    </a:lnTo>
                    <a:lnTo>
                      <a:pt x="660" y="648"/>
                    </a:lnTo>
                    <a:lnTo>
                      <a:pt x="670" y="641"/>
                    </a:lnTo>
                    <a:lnTo>
                      <a:pt x="679" y="630"/>
                    </a:lnTo>
                    <a:lnTo>
                      <a:pt x="779" y="501"/>
                    </a:lnTo>
                    <a:lnTo>
                      <a:pt x="823" y="534"/>
                    </a:lnTo>
                    <a:lnTo>
                      <a:pt x="723" y="667"/>
                    </a:lnTo>
                    <a:lnTo>
                      <a:pt x="698" y="690"/>
                    </a:lnTo>
                    <a:lnTo>
                      <a:pt x="672" y="701"/>
                    </a:lnTo>
                    <a:lnTo>
                      <a:pt x="642" y="697"/>
                    </a:lnTo>
                    <a:lnTo>
                      <a:pt x="612" y="681"/>
                    </a:lnTo>
                    <a:lnTo>
                      <a:pt x="590" y="658"/>
                    </a:lnTo>
                    <a:lnTo>
                      <a:pt x="580" y="631"/>
                    </a:lnTo>
                    <a:lnTo>
                      <a:pt x="582" y="603"/>
                    </a:lnTo>
                    <a:lnTo>
                      <a:pt x="599" y="573"/>
                    </a:lnTo>
                    <a:lnTo>
                      <a:pt x="699" y="440"/>
                    </a:lnTo>
                    <a:close/>
                    <a:moveTo>
                      <a:pt x="672" y="755"/>
                    </a:moveTo>
                    <a:lnTo>
                      <a:pt x="830" y="875"/>
                    </a:lnTo>
                    <a:lnTo>
                      <a:pt x="820" y="890"/>
                    </a:lnTo>
                    <a:lnTo>
                      <a:pt x="661" y="769"/>
                    </a:lnTo>
                    <a:lnTo>
                      <a:pt x="672" y="755"/>
                    </a:lnTo>
                    <a:close/>
                    <a:moveTo>
                      <a:pt x="1002" y="671"/>
                    </a:moveTo>
                    <a:lnTo>
                      <a:pt x="1047" y="704"/>
                    </a:lnTo>
                    <a:lnTo>
                      <a:pt x="994" y="774"/>
                    </a:lnTo>
                    <a:lnTo>
                      <a:pt x="1080" y="731"/>
                    </a:lnTo>
                    <a:lnTo>
                      <a:pt x="1125" y="764"/>
                    </a:lnTo>
                    <a:lnTo>
                      <a:pt x="1038" y="800"/>
                    </a:lnTo>
                    <a:lnTo>
                      <a:pt x="985" y="960"/>
                    </a:lnTo>
                    <a:lnTo>
                      <a:pt x="936" y="922"/>
                    </a:lnTo>
                    <a:lnTo>
                      <a:pt x="971" y="830"/>
                    </a:lnTo>
                    <a:lnTo>
                      <a:pt x="943" y="841"/>
                    </a:lnTo>
                    <a:lnTo>
                      <a:pt x="901" y="896"/>
                    </a:lnTo>
                    <a:lnTo>
                      <a:pt x="857" y="862"/>
                    </a:lnTo>
                    <a:lnTo>
                      <a:pt x="1002" y="671"/>
                    </a:lnTo>
                    <a:close/>
                    <a:moveTo>
                      <a:pt x="1175" y="802"/>
                    </a:moveTo>
                    <a:lnTo>
                      <a:pt x="1220" y="837"/>
                    </a:lnTo>
                    <a:lnTo>
                      <a:pt x="1124" y="1066"/>
                    </a:lnTo>
                    <a:lnTo>
                      <a:pt x="1076" y="1029"/>
                    </a:lnTo>
                    <a:lnTo>
                      <a:pt x="1098" y="986"/>
                    </a:lnTo>
                    <a:lnTo>
                      <a:pt x="1061" y="958"/>
                    </a:lnTo>
                    <a:lnTo>
                      <a:pt x="1026" y="991"/>
                    </a:lnTo>
                    <a:lnTo>
                      <a:pt x="980" y="956"/>
                    </a:lnTo>
                    <a:lnTo>
                      <a:pt x="1175" y="802"/>
                    </a:lnTo>
                    <a:close/>
                    <a:moveTo>
                      <a:pt x="1157" y="871"/>
                    </a:moveTo>
                    <a:lnTo>
                      <a:pt x="1095" y="928"/>
                    </a:lnTo>
                    <a:lnTo>
                      <a:pt x="1118" y="947"/>
                    </a:lnTo>
                    <a:lnTo>
                      <a:pt x="1157" y="871"/>
                    </a:lnTo>
                    <a:close/>
                    <a:moveTo>
                      <a:pt x="1322" y="914"/>
                    </a:moveTo>
                    <a:lnTo>
                      <a:pt x="1366" y="948"/>
                    </a:lnTo>
                    <a:lnTo>
                      <a:pt x="1271" y="1178"/>
                    </a:lnTo>
                    <a:lnTo>
                      <a:pt x="1223" y="1140"/>
                    </a:lnTo>
                    <a:lnTo>
                      <a:pt x="1245" y="1097"/>
                    </a:lnTo>
                    <a:lnTo>
                      <a:pt x="1208" y="1069"/>
                    </a:lnTo>
                    <a:lnTo>
                      <a:pt x="1172" y="1103"/>
                    </a:lnTo>
                    <a:lnTo>
                      <a:pt x="1127" y="1067"/>
                    </a:lnTo>
                    <a:lnTo>
                      <a:pt x="1322" y="914"/>
                    </a:lnTo>
                    <a:close/>
                    <a:moveTo>
                      <a:pt x="1303" y="982"/>
                    </a:moveTo>
                    <a:lnTo>
                      <a:pt x="1240" y="1040"/>
                    </a:lnTo>
                    <a:lnTo>
                      <a:pt x="1265" y="1058"/>
                    </a:lnTo>
                    <a:lnTo>
                      <a:pt x="1303" y="982"/>
                    </a:lnTo>
                    <a:close/>
                    <a:moveTo>
                      <a:pt x="1430" y="996"/>
                    </a:moveTo>
                    <a:lnTo>
                      <a:pt x="1499" y="1047"/>
                    </a:lnTo>
                    <a:lnTo>
                      <a:pt x="1518" y="1069"/>
                    </a:lnTo>
                    <a:lnTo>
                      <a:pt x="1528" y="1093"/>
                    </a:lnTo>
                    <a:lnTo>
                      <a:pt x="1526" y="1118"/>
                    </a:lnTo>
                    <a:lnTo>
                      <a:pt x="1512" y="1145"/>
                    </a:lnTo>
                    <a:lnTo>
                      <a:pt x="1501" y="1157"/>
                    </a:lnTo>
                    <a:lnTo>
                      <a:pt x="1486" y="1168"/>
                    </a:lnTo>
                    <a:lnTo>
                      <a:pt x="1470" y="1175"/>
                    </a:lnTo>
                    <a:lnTo>
                      <a:pt x="1449" y="1177"/>
                    </a:lnTo>
                    <a:lnTo>
                      <a:pt x="1426" y="1171"/>
                    </a:lnTo>
                    <a:lnTo>
                      <a:pt x="1402" y="1157"/>
                    </a:lnTo>
                    <a:lnTo>
                      <a:pt x="1387" y="1146"/>
                    </a:lnTo>
                    <a:lnTo>
                      <a:pt x="1330" y="1222"/>
                    </a:lnTo>
                    <a:lnTo>
                      <a:pt x="1284" y="1188"/>
                    </a:lnTo>
                    <a:lnTo>
                      <a:pt x="1430" y="996"/>
                    </a:lnTo>
                    <a:close/>
                    <a:moveTo>
                      <a:pt x="1447" y="1067"/>
                    </a:moveTo>
                    <a:lnTo>
                      <a:pt x="1416" y="1108"/>
                    </a:lnTo>
                    <a:lnTo>
                      <a:pt x="1426" y="1116"/>
                    </a:lnTo>
                    <a:lnTo>
                      <a:pt x="1437" y="1121"/>
                    </a:lnTo>
                    <a:lnTo>
                      <a:pt x="1447" y="1122"/>
                    </a:lnTo>
                    <a:lnTo>
                      <a:pt x="1458" y="1120"/>
                    </a:lnTo>
                    <a:lnTo>
                      <a:pt x="1465" y="1111"/>
                    </a:lnTo>
                    <a:lnTo>
                      <a:pt x="1471" y="1103"/>
                    </a:lnTo>
                    <a:lnTo>
                      <a:pt x="1472" y="1094"/>
                    </a:lnTo>
                    <a:lnTo>
                      <a:pt x="1469" y="1085"/>
                    </a:lnTo>
                    <a:lnTo>
                      <a:pt x="1461" y="1077"/>
                    </a:lnTo>
                    <a:lnTo>
                      <a:pt x="1447" y="1067"/>
                    </a:lnTo>
                    <a:close/>
                    <a:moveTo>
                      <a:pt x="1634" y="1147"/>
                    </a:moveTo>
                    <a:lnTo>
                      <a:pt x="1661" y="1177"/>
                    </a:lnTo>
                    <a:lnTo>
                      <a:pt x="1670" y="1214"/>
                    </a:lnTo>
                    <a:lnTo>
                      <a:pt x="1661" y="1257"/>
                    </a:lnTo>
                    <a:lnTo>
                      <a:pt x="1635" y="1301"/>
                    </a:lnTo>
                    <a:lnTo>
                      <a:pt x="1599" y="1339"/>
                    </a:lnTo>
                    <a:lnTo>
                      <a:pt x="1559" y="1359"/>
                    </a:lnTo>
                    <a:lnTo>
                      <a:pt x="1521" y="1361"/>
                    </a:lnTo>
                    <a:lnTo>
                      <a:pt x="1486" y="1345"/>
                    </a:lnTo>
                    <a:lnTo>
                      <a:pt x="1462" y="1317"/>
                    </a:lnTo>
                    <a:lnTo>
                      <a:pt x="1457" y="1278"/>
                    </a:lnTo>
                    <a:lnTo>
                      <a:pt x="1466" y="1236"/>
                    </a:lnTo>
                    <a:lnTo>
                      <a:pt x="1492" y="1194"/>
                    </a:lnTo>
                    <a:lnTo>
                      <a:pt x="1515" y="1169"/>
                    </a:lnTo>
                    <a:lnTo>
                      <a:pt x="1540" y="1149"/>
                    </a:lnTo>
                    <a:lnTo>
                      <a:pt x="1566" y="1137"/>
                    </a:lnTo>
                    <a:lnTo>
                      <a:pt x="1592" y="1132"/>
                    </a:lnTo>
                    <a:lnTo>
                      <a:pt x="1616" y="1137"/>
                    </a:lnTo>
                    <a:lnTo>
                      <a:pt x="1634" y="1147"/>
                    </a:lnTo>
                    <a:close/>
                    <a:moveTo>
                      <a:pt x="1609" y="1191"/>
                    </a:moveTo>
                    <a:lnTo>
                      <a:pt x="1593" y="1185"/>
                    </a:lnTo>
                    <a:lnTo>
                      <a:pt x="1577" y="1190"/>
                    </a:lnTo>
                    <a:lnTo>
                      <a:pt x="1557" y="1204"/>
                    </a:lnTo>
                    <a:lnTo>
                      <a:pt x="1537" y="1227"/>
                    </a:lnTo>
                    <a:lnTo>
                      <a:pt x="1521" y="1253"/>
                    </a:lnTo>
                    <a:lnTo>
                      <a:pt x="1512" y="1276"/>
                    </a:lnTo>
                    <a:lnTo>
                      <a:pt x="1511" y="1294"/>
                    </a:lnTo>
                    <a:lnTo>
                      <a:pt x="1518" y="1306"/>
                    </a:lnTo>
                    <a:lnTo>
                      <a:pt x="1533" y="1310"/>
                    </a:lnTo>
                    <a:lnTo>
                      <a:pt x="1550" y="1305"/>
                    </a:lnTo>
                    <a:lnTo>
                      <a:pt x="1570" y="1290"/>
                    </a:lnTo>
                    <a:lnTo>
                      <a:pt x="1590" y="1267"/>
                    </a:lnTo>
                    <a:lnTo>
                      <a:pt x="1607" y="1241"/>
                    </a:lnTo>
                    <a:lnTo>
                      <a:pt x="1616" y="1219"/>
                    </a:lnTo>
                    <a:lnTo>
                      <a:pt x="1616" y="1202"/>
                    </a:lnTo>
                    <a:lnTo>
                      <a:pt x="1609" y="1191"/>
                    </a:lnTo>
                    <a:close/>
                    <a:moveTo>
                      <a:pt x="1726" y="1221"/>
                    </a:moveTo>
                    <a:lnTo>
                      <a:pt x="1794" y="1273"/>
                    </a:lnTo>
                    <a:lnTo>
                      <a:pt x="1813" y="1292"/>
                    </a:lnTo>
                    <a:lnTo>
                      <a:pt x="1823" y="1313"/>
                    </a:lnTo>
                    <a:lnTo>
                      <a:pt x="1823" y="1337"/>
                    </a:lnTo>
                    <a:lnTo>
                      <a:pt x="1812" y="1359"/>
                    </a:lnTo>
                    <a:lnTo>
                      <a:pt x="1797" y="1374"/>
                    </a:lnTo>
                    <a:lnTo>
                      <a:pt x="1778" y="1382"/>
                    </a:lnTo>
                    <a:lnTo>
                      <a:pt x="1756" y="1384"/>
                    </a:lnTo>
                    <a:lnTo>
                      <a:pt x="1731" y="1379"/>
                    </a:lnTo>
                    <a:lnTo>
                      <a:pt x="1745" y="1405"/>
                    </a:lnTo>
                    <a:lnTo>
                      <a:pt x="1738" y="1436"/>
                    </a:lnTo>
                    <a:lnTo>
                      <a:pt x="1705" y="1507"/>
                    </a:lnTo>
                    <a:lnTo>
                      <a:pt x="1656" y="1470"/>
                    </a:lnTo>
                    <a:lnTo>
                      <a:pt x="1689" y="1412"/>
                    </a:lnTo>
                    <a:lnTo>
                      <a:pt x="1695" y="1398"/>
                    </a:lnTo>
                    <a:lnTo>
                      <a:pt x="1697" y="1387"/>
                    </a:lnTo>
                    <a:lnTo>
                      <a:pt x="1696" y="1379"/>
                    </a:lnTo>
                    <a:lnTo>
                      <a:pt x="1688" y="1371"/>
                    </a:lnTo>
                    <a:lnTo>
                      <a:pt x="1685" y="1368"/>
                    </a:lnTo>
                    <a:lnTo>
                      <a:pt x="1624" y="1446"/>
                    </a:lnTo>
                    <a:lnTo>
                      <a:pt x="1580" y="1412"/>
                    </a:lnTo>
                    <a:lnTo>
                      <a:pt x="1726" y="1221"/>
                    </a:lnTo>
                    <a:close/>
                    <a:moveTo>
                      <a:pt x="1742" y="1291"/>
                    </a:moveTo>
                    <a:lnTo>
                      <a:pt x="1710" y="1333"/>
                    </a:lnTo>
                    <a:lnTo>
                      <a:pt x="1720" y="1340"/>
                    </a:lnTo>
                    <a:lnTo>
                      <a:pt x="1731" y="1345"/>
                    </a:lnTo>
                    <a:lnTo>
                      <a:pt x="1741" y="1347"/>
                    </a:lnTo>
                    <a:lnTo>
                      <a:pt x="1750" y="1342"/>
                    </a:lnTo>
                    <a:lnTo>
                      <a:pt x="1759" y="1334"/>
                    </a:lnTo>
                    <a:lnTo>
                      <a:pt x="1763" y="1326"/>
                    </a:lnTo>
                    <a:lnTo>
                      <a:pt x="1765" y="1317"/>
                    </a:lnTo>
                    <a:lnTo>
                      <a:pt x="1761" y="1308"/>
                    </a:lnTo>
                    <a:lnTo>
                      <a:pt x="1753" y="1301"/>
                    </a:lnTo>
                    <a:lnTo>
                      <a:pt x="1742" y="12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8" name="Freeform 151"/>
              <p:cNvSpPr>
                <a:spLocks noEditPoints="1"/>
              </p:cNvSpPr>
              <p:nvPr/>
            </p:nvSpPr>
            <p:spPr bwMode="auto">
              <a:xfrm>
                <a:off x="1038226" y="3588808"/>
                <a:ext cx="596900" cy="228600"/>
              </a:xfrm>
              <a:custGeom>
                <a:avLst/>
                <a:gdLst>
                  <a:gd name="T0" fmla="*/ 148 w 1501"/>
                  <a:gd name="T1" fmla="*/ 81 h 575"/>
                  <a:gd name="T2" fmla="*/ 4 w 1501"/>
                  <a:gd name="T3" fmla="*/ 245 h 575"/>
                  <a:gd name="T4" fmla="*/ 10 w 1501"/>
                  <a:gd name="T5" fmla="*/ 0 h 575"/>
                  <a:gd name="T6" fmla="*/ 201 w 1501"/>
                  <a:gd name="T7" fmla="*/ 205 h 575"/>
                  <a:gd name="T8" fmla="*/ 205 w 1501"/>
                  <a:gd name="T9" fmla="*/ 243 h 575"/>
                  <a:gd name="T10" fmla="*/ 232 w 1501"/>
                  <a:gd name="T11" fmla="*/ 242 h 575"/>
                  <a:gd name="T12" fmla="*/ 277 w 1501"/>
                  <a:gd name="T13" fmla="*/ 58 h 575"/>
                  <a:gd name="T14" fmla="*/ 285 w 1501"/>
                  <a:gd name="T15" fmla="*/ 264 h 575"/>
                  <a:gd name="T16" fmla="*/ 203 w 1501"/>
                  <a:gd name="T17" fmla="*/ 292 h 575"/>
                  <a:gd name="T18" fmla="*/ 142 w 1501"/>
                  <a:gd name="T19" fmla="*/ 234 h 575"/>
                  <a:gd name="T20" fmla="*/ 362 w 1501"/>
                  <a:gd name="T21" fmla="*/ 77 h 575"/>
                  <a:gd name="T22" fmla="*/ 492 w 1501"/>
                  <a:gd name="T23" fmla="*/ 125 h 575"/>
                  <a:gd name="T24" fmla="*/ 493 w 1501"/>
                  <a:gd name="T25" fmla="*/ 194 h 575"/>
                  <a:gd name="T26" fmla="*/ 455 w 1501"/>
                  <a:gd name="T27" fmla="*/ 234 h 575"/>
                  <a:gd name="T28" fmla="*/ 385 w 1501"/>
                  <a:gd name="T29" fmla="*/ 232 h 575"/>
                  <a:gd name="T30" fmla="*/ 362 w 1501"/>
                  <a:gd name="T31" fmla="*/ 77 h 575"/>
                  <a:gd name="T32" fmla="*/ 407 w 1501"/>
                  <a:gd name="T33" fmla="*/ 188 h 575"/>
                  <a:gd name="T34" fmla="*/ 438 w 1501"/>
                  <a:gd name="T35" fmla="*/ 179 h 575"/>
                  <a:gd name="T36" fmla="*/ 440 w 1501"/>
                  <a:gd name="T37" fmla="*/ 149 h 575"/>
                  <a:gd name="T38" fmla="*/ 406 w 1501"/>
                  <a:gd name="T39" fmla="*/ 135 h 575"/>
                  <a:gd name="T40" fmla="*/ 540 w 1501"/>
                  <a:gd name="T41" fmla="*/ 363 h 575"/>
                  <a:gd name="T42" fmla="*/ 625 w 1501"/>
                  <a:gd name="T43" fmla="*/ 136 h 575"/>
                  <a:gd name="T44" fmla="*/ 694 w 1501"/>
                  <a:gd name="T45" fmla="*/ 262 h 575"/>
                  <a:gd name="T46" fmla="*/ 706 w 1501"/>
                  <a:gd name="T47" fmla="*/ 249 h 575"/>
                  <a:gd name="T48" fmla="*/ 727 w 1501"/>
                  <a:gd name="T49" fmla="*/ 404 h 575"/>
                  <a:gd name="T50" fmla="*/ 658 w 1501"/>
                  <a:gd name="T51" fmla="*/ 278 h 575"/>
                  <a:gd name="T52" fmla="*/ 646 w 1501"/>
                  <a:gd name="T53" fmla="*/ 289 h 575"/>
                  <a:gd name="T54" fmla="*/ 625 w 1501"/>
                  <a:gd name="T55" fmla="*/ 136 h 575"/>
                  <a:gd name="T56" fmla="*/ 923 w 1501"/>
                  <a:gd name="T57" fmla="*/ 447 h 575"/>
                  <a:gd name="T58" fmla="*/ 820 w 1501"/>
                  <a:gd name="T59" fmla="*/ 375 h 575"/>
                  <a:gd name="T60" fmla="*/ 858 w 1501"/>
                  <a:gd name="T61" fmla="*/ 187 h 575"/>
                  <a:gd name="T62" fmla="*/ 866 w 1501"/>
                  <a:gd name="T63" fmla="*/ 342 h 575"/>
                  <a:gd name="T64" fmla="*/ 1052 w 1501"/>
                  <a:gd name="T65" fmla="*/ 230 h 575"/>
                  <a:gd name="T66" fmla="*/ 1178 w 1501"/>
                  <a:gd name="T67" fmla="*/ 257 h 575"/>
                  <a:gd name="T68" fmla="*/ 1092 w 1501"/>
                  <a:gd name="T69" fmla="*/ 392 h 575"/>
                  <a:gd name="T70" fmla="*/ 1105 w 1501"/>
                  <a:gd name="T71" fmla="*/ 324 h 575"/>
                  <a:gd name="T72" fmla="*/ 1042 w 1501"/>
                  <a:gd name="T73" fmla="*/ 432 h 575"/>
                  <a:gd name="T74" fmla="*/ 1030 w 1501"/>
                  <a:gd name="T75" fmla="*/ 308 h 575"/>
                  <a:gd name="T76" fmla="*/ 1013 w 1501"/>
                  <a:gd name="T77" fmla="*/ 375 h 575"/>
                  <a:gd name="T78" fmla="*/ 992 w 1501"/>
                  <a:gd name="T79" fmla="*/ 216 h 575"/>
                  <a:gd name="T80" fmla="*/ 1318 w 1501"/>
                  <a:gd name="T81" fmla="*/ 291 h 575"/>
                  <a:gd name="T82" fmla="*/ 1342 w 1501"/>
                  <a:gd name="T83" fmla="*/ 351 h 575"/>
                  <a:gd name="T84" fmla="*/ 1310 w 1501"/>
                  <a:gd name="T85" fmla="*/ 391 h 575"/>
                  <a:gd name="T86" fmla="*/ 1328 w 1501"/>
                  <a:gd name="T87" fmla="*/ 424 h 575"/>
                  <a:gd name="T88" fmla="*/ 1321 w 1501"/>
                  <a:gd name="T89" fmla="*/ 493 h 575"/>
                  <a:gd name="T90" fmla="*/ 1235 w 1501"/>
                  <a:gd name="T91" fmla="*/ 517 h 575"/>
                  <a:gd name="T92" fmla="*/ 1256 w 1501"/>
                  <a:gd name="T93" fmla="*/ 322 h 575"/>
                  <a:gd name="T94" fmla="*/ 1264 w 1501"/>
                  <a:gd name="T95" fmla="*/ 369 h 575"/>
                  <a:gd name="T96" fmla="*/ 1285 w 1501"/>
                  <a:gd name="T97" fmla="*/ 350 h 575"/>
                  <a:gd name="T98" fmla="*/ 1276 w 1501"/>
                  <a:gd name="T99" fmla="*/ 328 h 575"/>
                  <a:gd name="T100" fmla="*/ 1236 w 1501"/>
                  <a:gd name="T101" fmla="*/ 411 h 575"/>
                  <a:gd name="T102" fmla="*/ 1255 w 1501"/>
                  <a:gd name="T103" fmla="*/ 470 h 575"/>
                  <a:gd name="T104" fmla="*/ 1279 w 1501"/>
                  <a:gd name="T105" fmla="*/ 448 h 575"/>
                  <a:gd name="T106" fmla="*/ 1266 w 1501"/>
                  <a:gd name="T107" fmla="*/ 418 h 575"/>
                  <a:gd name="T108" fmla="*/ 1437 w 1501"/>
                  <a:gd name="T109" fmla="*/ 315 h 575"/>
                  <a:gd name="T110" fmla="*/ 1441 w 1501"/>
                  <a:gd name="T111" fmla="*/ 562 h 575"/>
                  <a:gd name="T112" fmla="*/ 1380 w 1501"/>
                  <a:gd name="T113" fmla="*/ 547 h 575"/>
                  <a:gd name="T114" fmla="*/ 1448 w 1501"/>
                  <a:gd name="T115" fmla="*/ 384 h 575"/>
                  <a:gd name="T116" fmla="*/ 1448 w 1501"/>
                  <a:gd name="T117" fmla="*/ 384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1" h="575">
                    <a:moveTo>
                      <a:pt x="10" y="0"/>
                    </a:moveTo>
                    <a:lnTo>
                      <a:pt x="158" y="33"/>
                    </a:lnTo>
                    <a:lnTo>
                      <a:pt x="148" y="81"/>
                    </a:lnTo>
                    <a:lnTo>
                      <a:pt x="100" y="69"/>
                    </a:lnTo>
                    <a:lnTo>
                      <a:pt x="58" y="257"/>
                    </a:lnTo>
                    <a:lnTo>
                      <a:pt x="4" y="245"/>
                    </a:lnTo>
                    <a:lnTo>
                      <a:pt x="45" y="57"/>
                    </a:lnTo>
                    <a:lnTo>
                      <a:pt x="0" y="47"/>
                    </a:lnTo>
                    <a:lnTo>
                      <a:pt x="10" y="0"/>
                    </a:lnTo>
                    <a:close/>
                    <a:moveTo>
                      <a:pt x="181" y="37"/>
                    </a:moveTo>
                    <a:lnTo>
                      <a:pt x="235" y="50"/>
                    </a:lnTo>
                    <a:lnTo>
                      <a:pt x="201" y="205"/>
                    </a:lnTo>
                    <a:lnTo>
                      <a:pt x="199" y="222"/>
                    </a:lnTo>
                    <a:lnTo>
                      <a:pt x="200" y="234"/>
                    </a:lnTo>
                    <a:lnTo>
                      <a:pt x="205" y="243"/>
                    </a:lnTo>
                    <a:lnTo>
                      <a:pt x="214" y="247"/>
                    </a:lnTo>
                    <a:lnTo>
                      <a:pt x="223" y="247"/>
                    </a:lnTo>
                    <a:lnTo>
                      <a:pt x="232" y="242"/>
                    </a:lnTo>
                    <a:lnTo>
                      <a:pt x="238" y="232"/>
                    </a:lnTo>
                    <a:lnTo>
                      <a:pt x="243" y="217"/>
                    </a:lnTo>
                    <a:lnTo>
                      <a:pt x="277" y="58"/>
                    </a:lnTo>
                    <a:lnTo>
                      <a:pt x="332" y="71"/>
                    </a:lnTo>
                    <a:lnTo>
                      <a:pt x="297" y="233"/>
                    </a:lnTo>
                    <a:lnTo>
                      <a:pt x="285" y="264"/>
                    </a:lnTo>
                    <a:lnTo>
                      <a:pt x="264" y="285"/>
                    </a:lnTo>
                    <a:lnTo>
                      <a:pt x="236" y="295"/>
                    </a:lnTo>
                    <a:lnTo>
                      <a:pt x="203" y="292"/>
                    </a:lnTo>
                    <a:lnTo>
                      <a:pt x="172" y="281"/>
                    </a:lnTo>
                    <a:lnTo>
                      <a:pt x="152" y="262"/>
                    </a:lnTo>
                    <a:lnTo>
                      <a:pt x="142" y="234"/>
                    </a:lnTo>
                    <a:lnTo>
                      <a:pt x="146" y="200"/>
                    </a:lnTo>
                    <a:lnTo>
                      <a:pt x="181" y="37"/>
                    </a:lnTo>
                    <a:close/>
                    <a:moveTo>
                      <a:pt x="362" y="77"/>
                    </a:moveTo>
                    <a:lnTo>
                      <a:pt x="445" y="96"/>
                    </a:lnTo>
                    <a:lnTo>
                      <a:pt x="473" y="107"/>
                    </a:lnTo>
                    <a:lnTo>
                      <a:pt x="492" y="125"/>
                    </a:lnTo>
                    <a:lnTo>
                      <a:pt x="500" y="148"/>
                    </a:lnTo>
                    <a:lnTo>
                      <a:pt x="499" y="178"/>
                    </a:lnTo>
                    <a:lnTo>
                      <a:pt x="493" y="194"/>
                    </a:lnTo>
                    <a:lnTo>
                      <a:pt x="486" y="210"/>
                    </a:lnTo>
                    <a:lnTo>
                      <a:pt x="472" y="223"/>
                    </a:lnTo>
                    <a:lnTo>
                      <a:pt x="455" y="234"/>
                    </a:lnTo>
                    <a:lnTo>
                      <a:pt x="430" y="238"/>
                    </a:lnTo>
                    <a:lnTo>
                      <a:pt x="404" y="235"/>
                    </a:lnTo>
                    <a:lnTo>
                      <a:pt x="385" y="232"/>
                    </a:lnTo>
                    <a:lnTo>
                      <a:pt x="365" y="324"/>
                    </a:lnTo>
                    <a:lnTo>
                      <a:pt x="310" y="312"/>
                    </a:lnTo>
                    <a:lnTo>
                      <a:pt x="362" y="77"/>
                    </a:lnTo>
                    <a:close/>
                    <a:moveTo>
                      <a:pt x="406" y="135"/>
                    </a:moveTo>
                    <a:lnTo>
                      <a:pt x="395" y="185"/>
                    </a:lnTo>
                    <a:lnTo>
                      <a:pt x="407" y="188"/>
                    </a:lnTo>
                    <a:lnTo>
                      <a:pt x="420" y="189"/>
                    </a:lnTo>
                    <a:lnTo>
                      <a:pt x="430" y="185"/>
                    </a:lnTo>
                    <a:lnTo>
                      <a:pt x="438" y="179"/>
                    </a:lnTo>
                    <a:lnTo>
                      <a:pt x="443" y="168"/>
                    </a:lnTo>
                    <a:lnTo>
                      <a:pt x="444" y="157"/>
                    </a:lnTo>
                    <a:lnTo>
                      <a:pt x="440" y="149"/>
                    </a:lnTo>
                    <a:lnTo>
                      <a:pt x="434" y="142"/>
                    </a:lnTo>
                    <a:lnTo>
                      <a:pt x="424" y="139"/>
                    </a:lnTo>
                    <a:lnTo>
                      <a:pt x="406" y="135"/>
                    </a:lnTo>
                    <a:close/>
                    <a:moveTo>
                      <a:pt x="536" y="116"/>
                    </a:moveTo>
                    <a:lnTo>
                      <a:pt x="592" y="128"/>
                    </a:lnTo>
                    <a:lnTo>
                      <a:pt x="540" y="363"/>
                    </a:lnTo>
                    <a:lnTo>
                      <a:pt x="484" y="351"/>
                    </a:lnTo>
                    <a:lnTo>
                      <a:pt x="536" y="116"/>
                    </a:lnTo>
                    <a:close/>
                    <a:moveTo>
                      <a:pt x="625" y="136"/>
                    </a:moveTo>
                    <a:lnTo>
                      <a:pt x="680" y="148"/>
                    </a:lnTo>
                    <a:lnTo>
                      <a:pt x="691" y="227"/>
                    </a:lnTo>
                    <a:lnTo>
                      <a:pt x="694" y="262"/>
                    </a:lnTo>
                    <a:lnTo>
                      <a:pt x="696" y="289"/>
                    </a:lnTo>
                    <a:lnTo>
                      <a:pt x="700" y="290"/>
                    </a:lnTo>
                    <a:lnTo>
                      <a:pt x="706" y="249"/>
                    </a:lnTo>
                    <a:lnTo>
                      <a:pt x="727" y="158"/>
                    </a:lnTo>
                    <a:lnTo>
                      <a:pt x="779" y="169"/>
                    </a:lnTo>
                    <a:lnTo>
                      <a:pt x="727" y="404"/>
                    </a:lnTo>
                    <a:lnTo>
                      <a:pt x="672" y="392"/>
                    </a:lnTo>
                    <a:lnTo>
                      <a:pt x="662" y="311"/>
                    </a:lnTo>
                    <a:lnTo>
                      <a:pt x="658" y="278"/>
                    </a:lnTo>
                    <a:lnTo>
                      <a:pt x="656" y="251"/>
                    </a:lnTo>
                    <a:lnTo>
                      <a:pt x="653" y="249"/>
                    </a:lnTo>
                    <a:lnTo>
                      <a:pt x="646" y="289"/>
                    </a:lnTo>
                    <a:lnTo>
                      <a:pt x="626" y="382"/>
                    </a:lnTo>
                    <a:lnTo>
                      <a:pt x="573" y="370"/>
                    </a:lnTo>
                    <a:lnTo>
                      <a:pt x="625" y="136"/>
                    </a:lnTo>
                    <a:close/>
                    <a:moveTo>
                      <a:pt x="858" y="187"/>
                    </a:moveTo>
                    <a:lnTo>
                      <a:pt x="913" y="199"/>
                    </a:lnTo>
                    <a:lnTo>
                      <a:pt x="923" y="447"/>
                    </a:lnTo>
                    <a:lnTo>
                      <a:pt x="863" y="434"/>
                    </a:lnTo>
                    <a:lnTo>
                      <a:pt x="865" y="385"/>
                    </a:lnTo>
                    <a:lnTo>
                      <a:pt x="820" y="375"/>
                    </a:lnTo>
                    <a:lnTo>
                      <a:pt x="801" y="421"/>
                    </a:lnTo>
                    <a:lnTo>
                      <a:pt x="745" y="408"/>
                    </a:lnTo>
                    <a:lnTo>
                      <a:pt x="858" y="187"/>
                    </a:lnTo>
                    <a:close/>
                    <a:moveTo>
                      <a:pt x="870" y="256"/>
                    </a:moveTo>
                    <a:lnTo>
                      <a:pt x="837" y="336"/>
                    </a:lnTo>
                    <a:lnTo>
                      <a:pt x="866" y="342"/>
                    </a:lnTo>
                    <a:lnTo>
                      <a:pt x="870" y="256"/>
                    </a:lnTo>
                    <a:close/>
                    <a:moveTo>
                      <a:pt x="992" y="216"/>
                    </a:moveTo>
                    <a:lnTo>
                      <a:pt x="1052" y="230"/>
                    </a:lnTo>
                    <a:lnTo>
                      <a:pt x="1065" y="327"/>
                    </a:lnTo>
                    <a:lnTo>
                      <a:pt x="1118" y="244"/>
                    </a:lnTo>
                    <a:lnTo>
                      <a:pt x="1178" y="257"/>
                    </a:lnTo>
                    <a:lnTo>
                      <a:pt x="1126" y="492"/>
                    </a:lnTo>
                    <a:lnTo>
                      <a:pt x="1073" y="480"/>
                    </a:lnTo>
                    <a:lnTo>
                      <a:pt x="1092" y="392"/>
                    </a:lnTo>
                    <a:lnTo>
                      <a:pt x="1099" y="359"/>
                    </a:lnTo>
                    <a:lnTo>
                      <a:pt x="1109" y="326"/>
                    </a:lnTo>
                    <a:lnTo>
                      <a:pt x="1105" y="324"/>
                    </a:lnTo>
                    <a:lnTo>
                      <a:pt x="1096" y="343"/>
                    </a:lnTo>
                    <a:lnTo>
                      <a:pt x="1081" y="368"/>
                    </a:lnTo>
                    <a:lnTo>
                      <a:pt x="1042" y="432"/>
                    </a:lnTo>
                    <a:lnTo>
                      <a:pt x="1033" y="358"/>
                    </a:lnTo>
                    <a:lnTo>
                      <a:pt x="1030" y="329"/>
                    </a:lnTo>
                    <a:lnTo>
                      <a:pt x="1030" y="308"/>
                    </a:lnTo>
                    <a:lnTo>
                      <a:pt x="1025" y="307"/>
                    </a:lnTo>
                    <a:lnTo>
                      <a:pt x="1020" y="340"/>
                    </a:lnTo>
                    <a:lnTo>
                      <a:pt x="1013" y="375"/>
                    </a:lnTo>
                    <a:lnTo>
                      <a:pt x="993" y="462"/>
                    </a:lnTo>
                    <a:lnTo>
                      <a:pt x="940" y="451"/>
                    </a:lnTo>
                    <a:lnTo>
                      <a:pt x="992" y="216"/>
                    </a:lnTo>
                    <a:close/>
                    <a:moveTo>
                      <a:pt x="1212" y="265"/>
                    </a:moveTo>
                    <a:lnTo>
                      <a:pt x="1295" y="283"/>
                    </a:lnTo>
                    <a:lnTo>
                      <a:pt x="1318" y="291"/>
                    </a:lnTo>
                    <a:lnTo>
                      <a:pt x="1334" y="307"/>
                    </a:lnTo>
                    <a:lnTo>
                      <a:pt x="1343" y="328"/>
                    </a:lnTo>
                    <a:lnTo>
                      <a:pt x="1342" y="351"/>
                    </a:lnTo>
                    <a:lnTo>
                      <a:pt x="1336" y="368"/>
                    </a:lnTo>
                    <a:lnTo>
                      <a:pt x="1326" y="381"/>
                    </a:lnTo>
                    <a:lnTo>
                      <a:pt x="1310" y="391"/>
                    </a:lnTo>
                    <a:lnTo>
                      <a:pt x="1290" y="396"/>
                    </a:lnTo>
                    <a:lnTo>
                      <a:pt x="1313" y="408"/>
                    </a:lnTo>
                    <a:lnTo>
                      <a:pt x="1328" y="424"/>
                    </a:lnTo>
                    <a:lnTo>
                      <a:pt x="1334" y="444"/>
                    </a:lnTo>
                    <a:lnTo>
                      <a:pt x="1333" y="467"/>
                    </a:lnTo>
                    <a:lnTo>
                      <a:pt x="1321" y="493"/>
                    </a:lnTo>
                    <a:lnTo>
                      <a:pt x="1300" y="511"/>
                    </a:lnTo>
                    <a:lnTo>
                      <a:pt x="1270" y="519"/>
                    </a:lnTo>
                    <a:lnTo>
                      <a:pt x="1235" y="517"/>
                    </a:lnTo>
                    <a:lnTo>
                      <a:pt x="1160" y="499"/>
                    </a:lnTo>
                    <a:lnTo>
                      <a:pt x="1212" y="265"/>
                    </a:lnTo>
                    <a:close/>
                    <a:moveTo>
                      <a:pt x="1256" y="322"/>
                    </a:moveTo>
                    <a:lnTo>
                      <a:pt x="1246" y="366"/>
                    </a:lnTo>
                    <a:lnTo>
                      <a:pt x="1253" y="369"/>
                    </a:lnTo>
                    <a:lnTo>
                      <a:pt x="1264" y="369"/>
                    </a:lnTo>
                    <a:lnTo>
                      <a:pt x="1274" y="366"/>
                    </a:lnTo>
                    <a:lnTo>
                      <a:pt x="1280" y="360"/>
                    </a:lnTo>
                    <a:lnTo>
                      <a:pt x="1285" y="350"/>
                    </a:lnTo>
                    <a:lnTo>
                      <a:pt x="1285" y="341"/>
                    </a:lnTo>
                    <a:lnTo>
                      <a:pt x="1283" y="333"/>
                    </a:lnTo>
                    <a:lnTo>
                      <a:pt x="1276" y="328"/>
                    </a:lnTo>
                    <a:lnTo>
                      <a:pt x="1266" y="324"/>
                    </a:lnTo>
                    <a:lnTo>
                      <a:pt x="1256" y="322"/>
                    </a:lnTo>
                    <a:close/>
                    <a:moveTo>
                      <a:pt x="1236" y="411"/>
                    </a:moveTo>
                    <a:lnTo>
                      <a:pt x="1224" y="466"/>
                    </a:lnTo>
                    <a:lnTo>
                      <a:pt x="1242" y="469"/>
                    </a:lnTo>
                    <a:lnTo>
                      <a:pt x="1255" y="470"/>
                    </a:lnTo>
                    <a:lnTo>
                      <a:pt x="1266" y="467"/>
                    </a:lnTo>
                    <a:lnTo>
                      <a:pt x="1274" y="459"/>
                    </a:lnTo>
                    <a:lnTo>
                      <a:pt x="1279" y="448"/>
                    </a:lnTo>
                    <a:lnTo>
                      <a:pt x="1279" y="437"/>
                    </a:lnTo>
                    <a:lnTo>
                      <a:pt x="1275" y="426"/>
                    </a:lnTo>
                    <a:lnTo>
                      <a:pt x="1266" y="418"/>
                    </a:lnTo>
                    <a:lnTo>
                      <a:pt x="1254" y="414"/>
                    </a:lnTo>
                    <a:lnTo>
                      <a:pt x="1236" y="411"/>
                    </a:lnTo>
                    <a:close/>
                    <a:moveTo>
                      <a:pt x="1437" y="315"/>
                    </a:moveTo>
                    <a:lnTo>
                      <a:pt x="1491" y="326"/>
                    </a:lnTo>
                    <a:lnTo>
                      <a:pt x="1501" y="575"/>
                    </a:lnTo>
                    <a:lnTo>
                      <a:pt x="1441" y="562"/>
                    </a:lnTo>
                    <a:lnTo>
                      <a:pt x="1444" y="513"/>
                    </a:lnTo>
                    <a:lnTo>
                      <a:pt x="1398" y="503"/>
                    </a:lnTo>
                    <a:lnTo>
                      <a:pt x="1380" y="547"/>
                    </a:lnTo>
                    <a:lnTo>
                      <a:pt x="1323" y="535"/>
                    </a:lnTo>
                    <a:lnTo>
                      <a:pt x="1437" y="315"/>
                    </a:lnTo>
                    <a:close/>
                    <a:moveTo>
                      <a:pt x="1448" y="384"/>
                    </a:moveTo>
                    <a:lnTo>
                      <a:pt x="1415" y="462"/>
                    </a:lnTo>
                    <a:lnTo>
                      <a:pt x="1445" y="469"/>
                    </a:lnTo>
                    <a:lnTo>
                      <a:pt x="1448" y="3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59" name="Freeform 152"/>
              <p:cNvSpPr>
                <a:spLocks noEditPoints="1"/>
              </p:cNvSpPr>
              <p:nvPr/>
            </p:nvSpPr>
            <p:spPr bwMode="auto">
              <a:xfrm>
                <a:off x="3713163" y="2568575"/>
                <a:ext cx="165100" cy="434975"/>
              </a:xfrm>
              <a:custGeom>
                <a:avLst/>
                <a:gdLst>
                  <a:gd name="T0" fmla="*/ 24 w 415"/>
                  <a:gd name="T1" fmla="*/ 937 h 1095"/>
                  <a:gd name="T2" fmla="*/ 64 w 415"/>
                  <a:gd name="T3" fmla="*/ 993 h 1095"/>
                  <a:gd name="T4" fmla="*/ 245 w 415"/>
                  <a:gd name="T5" fmla="*/ 1079 h 1095"/>
                  <a:gd name="T6" fmla="*/ 47 w 415"/>
                  <a:gd name="T7" fmla="*/ 1095 h 1095"/>
                  <a:gd name="T8" fmla="*/ 35 w 415"/>
                  <a:gd name="T9" fmla="*/ 865 h 1095"/>
                  <a:gd name="T10" fmla="*/ 292 w 415"/>
                  <a:gd name="T11" fmla="*/ 787 h 1095"/>
                  <a:gd name="T12" fmla="*/ 234 w 415"/>
                  <a:gd name="T13" fmla="*/ 848 h 1095"/>
                  <a:gd name="T14" fmla="*/ 272 w 415"/>
                  <a:gd name="T15" fmla="*/ 911 h 1095"/>
                  <a:gd name="T16" fmla="*/ 35 w 415"/>
                  <a:gd name="T17" fmla="*/ 865 h 1095"/>
                  <a:gd name="T18" fmla="*/ 185 w 415"/>
                  <a:gd name="T19" fmla="*/ 879 h 1095"/>
                  <a:gd name="T20" fmla="*/ 105 w 415"/>
                  <a:gd name="T21" fmla="*/ 850 h 1095"/>
                  <a:gd name="T22" fmla="*/ 71 w 415"/>
                  <a:gd name="T23" fmla="*/ 648 h 1095"/>
                  <a:gd name="T24" fmla="*/ 97 w 415"/>
                  <a:gd name="T25" fmla="*/ 599 h 1095"/>
                  <a:gd name="T26" fmla="*/ 150 w 415"/>
                  <a:gd name="T27" fmla="*/ 589 h 1095"/>
                  <a:gd name="T28" fmla="*/ 183 w 415"/>
                  <a:gd name="T29" fmla="*/ 602 h 1095"/>
                  <a:gd name="T30" fmla="*/ 208 w 415"/>
                  <a:gd name="T31" fmla="*/ 631 h 1095"/>
                  <a:gd name="T32" fmla="*/ 213 w 415"/>
                  <a:gd name="T33" fmla="*/ 681 h 1095"/>
                  <a:gd name="T34" fmla="*/ 304 w 415"/>
                  <a:gd name="T35" fmla="*/ 715 h 1095"/>
                  <a:gd name="T36" fmla="*/ 57 w 415"/>
                  <a:gd name="T37" fmla="*/ 732 h 1095"/>
                  <a:gd name="T38" fmla="*/ 163 w 415"/>
                  <a:gd name="T39" fmla="*/ 692 h 1095"/>
                  <a:gd name="T40" fmla="*/ 165 w 415"/>
                  <a:gd name="T41" fmla="*/ 668 h 1095"/>
                  <a:gd name="T42" fmla="*/ 154 w 415"/>
                  <a:gd name="T43" fmla="*/ 650 h 1095"/>
                  <a:gd name="T44" fmla="*/ 132 w 415"/>
                  <a:gd name="T45" fmla="*/ 646 h 1095"/>
                  <a:gd name="T46" fmla="*/ 119 w 415"/>
                  <a:gd name="T47" fmla="*/ 657 h 1095"/>
                  <a:gd name="T48" fmla="*/ 112 w 415"/>
                  <a:gd name="T49" fmla="*/ 684 h 1095"/>
                  <a:gd name="T50" fmla="*/ 96 w 415"/>
                  <a:gd name="T51" fmla="*/ 500 h 1095"/>
                  <a:gd name="T52" fmla="*/ 324 w 415"/>
                  <a:gd name="T53" fmla="*/ 595 h 1095"/>
                  <a:gd name="T54" fmla="*/ 101 w 415"/>
                  <a:gd name="T55" fmla="*/ 466 h 1095"/>
                  <a:gd name="T56" fmla="*/ 171 w 415"/>
                  <a:gd name="T57" fmla="*/ 338 h 1095"/>
                  <a:gd name="T58" fmla="*/ 202 w 415"/>
                  <a:gd name="T59" fmla="*/ 425 h 1095"/>
                  <a:gd name="T60" fmla="*/ 260 w 415"/>
                  <a:gd name="T61" fmla="*/ 358 h 1095"/>
                  <a:gd name="T62" fmla="*/ 299 w 415"/>
                  <a:gd name="T63" fmla="*/ 440 h 1095"/>
                  <a:gd name="T64" fmla="*/ 361 w 415"/>
                  <a:gd name="T65" fmla="*/ 369 h 1095"/>
                  <a:gd name="T66" fmla="*/ 101 w 415"/>
                  <a:gd name="T67" fmla="*/ 466 h 1095"/>
                  <a:gd name="T68" fmla="*/ 151 w 415"/>
                  <a:gd name="T69" fmla="*/ 161 h 1095"/>
                  <a:gd name="T70" fmla="*/ 192 w 415"/>
                  <a:gd name="T71" fmla="*/ 216 h 1095"/>
                  <a:gd name="T72" fmla="*/ 372 w 415"/>
                  <a:gd name="T73" fmla="*/ 303 h 1095"/>
                  <a:gd name="T74" fmla="*/ 175 w 415"/>
                  <a:gd name="T75" fmla="*/ 319 h 1095"/>
                  <a:gd name="T76" fmla="*/ 155 w 415"/>
                  <a:gd name="T77" fmla="*/ 135 h 1095"/>
                  <a:gd name="T78" fmla="*/ 225 w 415"/>
                  <a:gd name="T79" fmla="*/ 8 h 1095"/>
                  <a:gd name="T80" fmla="*/ 256 w 415"/>
                  <a:gd name="T81" fmla="*/ 95 h 1095"/>
                  <a:gd name="T82" fmla="*/ 314 w 415"/>
                  <a:gd name="T83" fmla="*/ 27 h 1095"/>
                  <a:gd name="T84" fmla="*/ 353 w 415"/>
                  <a:gd name="T85" fmla="*/ 110 h 1095"/>
                  <a:gd name="T86" fmla="*/ 415 w 415"/>
                  <a:gd name="T87" fmla="*/ 39 h 1095"/>
                  <a:gd name="T88" fmla="*/ 155 w 415"/>
                  <a:gd name="T89" fmla="*/ 135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5" h="1095">
                    <a:moveTo>
                      <a:pt x="0" y="1087"/>
                    </a:moveTo>
                    <a:lnTo>
                      <a:pt x="24" y="937"/>
                    </a:lnTo>
                    <a:lnTo>
                      <a:pt x="71" y="946"/>
                    </a:lnTo>
                    <a:lnTo>
                      <a:pt x="64" y="993"/>
                    </a:lnTo>
                    <a:lnTo>
                      <a:pt x="254" y="1024"/>
                    </a:lnTo>
                    <a:lnTo>
                      <a:pt x="245" y="1079"/>
                    </a:lnTo>
                    <a:lnTo>
                      <a:pt x="55" y="1049"/>
                    </a:lnTo>
                    <a:lnTo>
                      <a:pt x="47" y="1095"/>
                    </a:lnTo>
                    <a:lnTo>
                      <a:pt x="0" y="1087"/>
                    </a:lnTo>
                    <a:close/>
                    <a:moveTo>
                      <a:pt x="35" y="865"/>
                    </a:moveTo>
                    <a:lnTo>
                      <a:pt x="45" y="811"/>
                    </a:lnTo>
                    <a:lnTo>
                      <a:pt x="292" y="787"/>
                    </a:lnTo>
                    <a:lnTo>
                      <a:pt x="282" y="848"/>
                    </a:lnTo>
                    <a:lnTo>
                      <a:pt x="234" y="848"/>
                    </a:lnTo>
                    <a:lnTo>
                      <a:pt x="226" y="894"/>
                    </a:lnTo>
                    <a:lnTo>
                      <a:pt x="272" y="911"/>
                    </a:lnTo>
                    <a:lnTo>
                      <a:pt x="262" y="967"/>
                    </a:lnTo>
                    <a:lnTo>
                      <a:pt x="35" y="865"/>
                    </a:lnTo>
                    <a:close/>
                    <a:moveTo>
                      <a:pt x="105" y="850"/>
                    </a:moveTo>
                    <a:lnTo>
                      <a:pt x="185" y="879"/>
                    </a:lnTo>
                    <a:lnTo>
                      <a:pt x="190" y="849"/>
                    </a:lnTo>
                    <a:lnTo>
                      <a:pt x="105" y="850"/>
                    </a:lnTo>
                    <a:close/>
                    <a:moveTo>
                      <a:pt x="57" y="732"/>
                    </a:moveTo>
                    <a:lnTo>
                      <a:pt x="71" y="648"/>
                    </a:lnTo>
                    <a:lnTo>
                      <a:pt x="80" y="619"/>
                    </a:lnTo>
                    <a:lnTo>
                      <a:pt x="97" y="599"/>
                    </a:lnTo>
                    <a:lnTo>
                      <a:pt x="121" y="589"/>
                    </a:lnTo>
                    <a:lnTo>
                      <a:pt x="150" y="589"/>
                    </a:lnTo>
                    <a:lnTo>
                      <a:pt x="166" y="594"/>
                    </a:lnTo>
                    <a:lnTo>
                      <a:pt x="183" y="602"/>
                    </a:lnTo>
                    <a:lnTo>
                      <a:pt x="197" y="614"/>
                    </a:lnTo>
                    <a:lnTo>
                      <a:pt x="208" y="631"/>
                    </a:lnTo>
                    <a:lnTo>
                      <a:pt x="214" y="654"/>
                    </a:lnTo>
                    <a:lnTo>
                      <a:pt x="213" y="681"/>
                    </a:lnTo>
                    <a:lnTo>
                      <a:pt x="209" y="700"/>
                    </a:lnTo>
                    <a:lnTo>
                      <a:pt x="304" y="715"/>
                    </a:lnTo>
                    <a:lnTo>
                      <a:pt x="294" y="772"/>
                    </a:lnTo>
                    <a:lnTo>
                      <a:pt x="57" y="732"/>
                    </a:lnTo>
                    <a:close/>
                    <a:moveTo>
                      <a:pt x="112" y="684"/>
                    </a:moveTo>
                    <a:lnTo>
                      <a:pt x="163" y="692"/>
                    </a:lnTo>
                    <a:lnTo>
                      <a:pt x="165" y="680"/>
                    </a:lnTo>
                    <a:lnTo>
                      <a:pt x="165" y="668"/>
                    </a:lnTo>
                    <a:lnTo>
                      <a:pt x="162" y="658"/>
                    </a:lnTo>
                    <a:lnTo>
                      <a:pt x="154" y="650"/>
                    </a:lnTo>
                    <a:lnTo>
                      <a:pt x="143" y="646"/>
                    </a:lnTo>
                    <a:lnTo>
                      <a:pt x="132" y="646"/>
                    </a:lnTo>
                    <a:lnTo>
                      <a:pt x="124" y="649"/>
                    </a:lnTo>
                    <a:lnTo>
                      <a:pt x="119" y="657"/>
                    </a:lnTo>
                    <a:lnTo>
                      <a:pt x="116" y="667"/>
                    </a:lnTo>
                    <a:lnTo>
                      <a:pt x="112" y="684"/>
                    </a:lnTo>
                    <a:close/>
                    <a:moveTo>
                      <a:pt x="87" y="555"/>
                    </a:moveTo>
                    <a:lnTo>
                      <a:pt x="96" y="500"/>
                    </a:lnTo>
                    <a:lnTo>
                      <a:pt x="333" y="539"/>
                    </a:lnTo>
                    <a:lnTo>
                      <a:pt x="324" y="595"/>
                    </a:lnTo>
                    <a:lnTo>
                      <a:pt x="87" y="555"/>
                    </a:lnTo>
                    <a:close/>
                    <a:moveTo>
                      <a:pt x="101" y="466"/>
                    </a:moveTo>
                    <a:lnTo>
                      <a:pt x="123" y="330"/>
                    </a:lnTo>
                    <a:lnTo>
                      <a:pt x="171" y="338"/>
                    </a:lnTo>
                    <a:lnTo>
                      <a:pt x="159" y="418"/>
                    </a:lnTo>
                    <a:lnTo>
                      <a:pt x="202" y="425"/>
                    </a:lnTo>
                    <a:lnTo>
                      <a:pt x="214" y="350"/>
                    </a:lnTo>
                    <a:lnTo>
                      <a:pt x="260" y="358"/>
                    </a:lnTo>
                    <a:lnTo>
                      <a:pt x="248" y="433"/>
                    </a:lnTo>
                    <a:lnTo>
                      <a:pt x="299" y="440"/>
                    </a:lnTo>
                    <a:lnTo>
                      <a:pt x="312" y="361"/>
                    </a:lnTo>
                    <a:lnTo>
                      <a:pt x="361" y="369"/>
                    </a:lnTo>
                    <a:lnTo>
                      <a:pt x="339" y="504"/>
                    </a:lnTo>
                    <a:lnTo>
                      <a:pt x="101" y="466"/>
                    </a:lnTo>
                    <a:close/>
                    <a:moveTo>
                      <a:pt x="127" y="310"/>
                    </a:moveTo>
                    <a:lnTo>
                      <a:pt x="151" y="161"/>
                    </a:lnTo>
                    <a:lnTo>
                      <a:pt x="199" y="169"/>
                    </a:lnTo>
                    <a:lnTo>
                      <a:pt x="192" y="216"/>
                    </a:lnTo>
                    <a:lnTo>
                      <a:pt x="380" y="247"/>
                    </a:lnTo>
                    <a:lnTo>
                      <a:pt x="372" y="303"/>
                    </a:lnTo>
                    <a:lnTo>
                      <a:pt x="183" y="271"/>
                    </a:lnTo>
                    <a:lnTo>
                      <a:pt x="175" y="319"/>
                    </a:lnTo>
                    <a:lnTo>
                      <a:pt x="127" y="310"/>
                    </a:lnTo>
                    <a:close/>
                    <a:moveTo>
                      <a:pt x="155" y="135"/>
                    </a:moveTo>
                    <a:lnTo>
                      <a:pt x="177" y="0"/>
                    </a:lnTo>
                    <a:lnTo>
                      <a:pt x="225" y="8"/>
                    </a:lnTo>
                    <a:lnTo>
                      <a:pt x="213" y="87"/>
                    </a:lnTo>
                    <a:lnTo>
                      <a:pt x="256" y="95"/>
                    </a:lnTo>
                    <a:lnTo>
                      <a:pt x="268" y="20"/>
                    </a:lnTo>
                    <a:lnTo>
                      <a:pt x="314" y="27"/>
                    </a:lnTo>
                    <a:lnTo>
                      <a:pt x="302" y="103"/>
                    </a:lnTo>
                    <a:lnTo>
                      <a:pt x="353" y="110"/>
                    </a:lnTo>
                    <a:lnTo>
                      <a:pt x="366" y="31"/>
                    </a:lnTo>
                    <a:lnTo>
                      <a:pt x="415" y="39"/>
                    </a:lnTo>
                    <a:lnTo>
                      <a:pt x="393" y="173"/>
                    </a:lnTo>
                    <a:lnTo>
                      <a:pt x="155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0" name="Freeform 153"/>
              <p:cNvSpPr>
                <a:spLocks noEditPoints="1"/>
              </p:cNvSpPr>
              <p:nvPr/>
            </p:nvSpPr>
            <p:spPr bwMode="auto">
              <a:xfrm>
                <a:off x="1707092" y="2178050"/>
                <a:ext cx="338137" cy="550863"/>
              </a:xfrm>
              <a:custGeom>
                <a:avLst/>
                <a:gdLst>
                  <a:gd name="T0" fmla="*/ 20 w 852"/>
                  <a:gd name="T1" fmla="*/ 158 h 1387"/>
                  <a:gd name="T2" fmla="*/ 0 w 852"/>
                  <a:gd name="T3" fmla="*/ 124 h 1387"/>
                  <a:gd name="T4" fmla="*/ 30 w 852"/>
                  <a:gd name="T5" fmla="*/ 58 h 1387"/>
                  <a:gd name="T6" fmla="*/ 128 w 852"/>
                  <a:gd name="T7" fmla="*/ 2 h 1387"/>
                  <a:gd name="T8" fmla="*/ 234 w 852"/>
                  <a:gd name="T9" fmla="*/ 43 h 1387"/>
                  <a:gd name="T10" fmla="*/ 198 w 852"/>
                  <a:gd name="T11" fmla="*/ 119 h 1387"/>
                  <a:gd name="T12" fmla="*/ 181 w 852"/>
                  <a:gd name="T13" fmla="*/ 61 h 1387"/>
                  <a:gd name="T14" fmla="*/ 105 w 852"/>
                  <a:gd name="T15" fmla="*/ 72 h 1387"/>
                  <a:gd name="T16" fmla="*/ 52 w 852"/>
                  <a:gd name="T17" fmla="*/ 118 h 1387"/>
                  <a:gd name="T18" fmla="*/ 64 w 852"/>
                  <a:gd name="T19" fmla="*/ 137 h 1387"/>
                  <a:gd name="T20" fmla="*/ 97 w 852"/>
                  <a:gd name="T21" fmla="*/ 124 h 1387"/>
                  <a:gd name="T22" fmla="*/ 160 w 852"/>
                  <a:gd name="T23" fmla="*/ 150 h 1387"/>
                  <a:gd name="T24" fmla="*/ 43 w 852"/>
                  <a:gd name="T25" fmla="*/ 167 h 1387"/>
                  <a:gd name="T26" fmla="*/ 157 w 852"/>
                  <a:gd name="T27" fmla="*/ 247 h 1387"/>
                  <a:gd name="T28" fmla="*/ 131 w 852"/>
                  <a:gd name="T29" fmla="*/ 275 h 1387"/>
                  <a:gd name="T30" fmla="*/ 149 w 852"/>
                  <a:gd name="T31" fmla="*/ 295 h 1387"/>
                  <a:gd name="T32" fmla="*/ 318 w 852"/>
                  <a:gd name="T33" fmla="*/ 211 h 1387"/>
                  <a:gd name="T34" fmla="*/ 167 w 852"/>
                  <a:gd name="T35" fmla="*/ 350 h 1387"/>
                  <a:gd name="T36" fmla="*/ 92 w 852"/>
                  <a:gd name="T37" fmla="*/ 306 h 1387"/>
                  <a:gd name="T38" fmla="*/ 97 w 852"/>
                  <a:gd name="T39" fmla="*/ 222 h 1387"/>
                  <a:gd name="T40" fmla="*/ 381 w 852"/>
                  <a:gd name="T41" fmla="*/ 330 h 1387"/>
                  <a:gd name="T42" fmla="*/ 195 w 852"/>
                  <a:gd name="T43" fmla="*/ 494 h 1387"/>
                  <a:gd name="T44" fmla="*/ 167 w 852"/>
                  <a:gd name="T45" fmla="*/ 438 h 1387"/>
                  <a:gd name="T46" fmla="*/ 336 w 852"/>
                  <a:gd name="T47" fmla="*/ 384 h 1387"/>
                  <a:gd name="T48" fmla="*/ 336 w 852"/>
                  <a:gd name="T49" fmla="*/ 384 h 1387"/>
                  <a:gd name="T50" fmla="*/ 321 w 852"/>
                  <a:gd name="T51" fmla="*/ 601 h 1387"/>
                  <a:gd name="T52" fmla="*/ 255 w 852"/>
                  <a:gd name="T53" fmla="*/ 604 h 1387"/>
                  <a:gd name="T54" fmla="*/ 230 w 852"/>
                  <a:gd name="T55" fmla="*/ 558 h 1387"/>
                  <a:gd name="T56" fmla="*/ 274 w 852"/>
                  <a:gd name="T57" fmla="*/ 547 h 1387"/>
                  <a:gd name="T58" fmla="*/ 289 w 852"/>
                  <a:gd name="T59" fmla="*/ 552 h 1387"/>
                  <a:gd name="T60" fmla="*/ 519 w 852"/>
                  <a:gd name="T61" fmla="*/ 591 h 1387"/>
                  <a:gd name="T62" fmla="*/ 333 w 852"/>
                  <a:gd name="T63" fmla="*/ 754 h 1387"/>
                  <a:gd name="T64" fmla="*/ 305 w 852"/>
                  <a:gd name="T65" fmla="*/ 698 h 1387"/>
                  <a:gd name="T66" fmla="*/ 474 w 852"/>
                  <a:gd name="T67" fmla="*/ 645 h 1387"/>
                  <a:gd name="T68" fmla="*/ 474 w 852"/>
                  <a:gd name="T69" fmla="*/ 645 h 1387"/>
                  <a:gd name="T70" fmla="*/ 458 w 852"/>
                  <a:gd name="T71" fmla="*/ 861 h 1387"/>
                  <a:gd name="T72" fmla="*/ 392 w 852"/>
                  <a:gd name="T73" fmla="*/ 865 h 1387"/>
                  <a:gd name="T74" fmla="*/ 368 w 852"/>
                  <a:gd name="T75" fmla="*/ 818 h 1387"/>
                  <a:gd name="T76" fmla="*/ 412 w 852"/>
                  <a:gd name="T77" fmla="*/ 806 h 1387"/>
                  <a:gd name="T78" fmla="*/ 427 w 852"/>
                  <a:gd name="T79" fmla="*/ 813 h 1387"/>
                  <a:gd name="T80" fmla="*/ 657 w 852"/>
                  <a:gd name="T81" fmla="*/ 850 h 1387"/>
                  <a:gd name="T82" fmla="*/ 471 w 852"/>
                  <a:gd name="T83" fmla="*/ 1015 h 1387"/>
                  <a:gd name="T84" fmla="*/ 442 w 852"/>
                  <a:gd name="T85" fmla="*/ 958 h 1387"/>
                  <a:gd name="T86" fmla="*/ 612 w 852"/>
                  <a:gd name="T87" fmla="*/ 905 h 1387"/>
                  <a:gd name="T88" fmla="*/ 612 w 852"/>
                  <a:gd name="T89" fmla="*/ 905 h 1387"/>
                  <a:gd name="T90" fmla="*/ 771 w 852"/>
                  <a:gd name="T91" fmla="*/ 1072 h 1387"/>
                  <a:gd name="T92" fmla="*/ 741 w 852"/>
                  <a:gd name="T93" fmla="*/ 1132 h 1387"/>
                  <a:gd name="T94" fmla="*/ 679 w 852"/>
                  <a:gd name="T95" fmla="*/ 1131 h 1387"/>
                  <a:gd name="T96" fmla="*/ 641 w 852"/>
                  <a:gd name="T97" fmla="*/ 1171 h 1387"/>
                  <a:gd name="T98" fmla="*/ 607 w 852"/>
                  <a:gd name="T99" fmla="*/ 1128 h 1387"/>
                  <a:gd name="T100" fmla="*/ 627 w 852"/>
                  <a:gd name="T101" fmla="*/ 1101 h 1387"/>
                  <a:gd name="T102" fmla="*/ 534 w 852"/>
                  <a:gd name="T103" fmla="*/ 1133 h 1387"/>
                  <a:gd name="T104" fmla="*/ 705 w 852"/>
                  <a:gd name="T105" fmla="*/ 1041 h 1387"/>
                  <a:gd name="T106" fmla="*/ 673 w 852"/>
                  <a:gd name="T107" fmla="*/ 1085 h 1387"/>
                  <a:gd name="T108" fmla="*/ 702 w 852"/>
                  <a:gd name="T109" fmla="*/ 1088 h 1387"/>
                  <a:gd name="T110" fmla="*/ 716 w 852"/>
                  <a:gd name="T111" fmla="*/ 1064 h 1387"/>
                  <a:gd name="T112" fmla="*/ 826 w 852"/>
                  <a:gd name="T113" fmla="*/ 1169 h 1387"/>
                  <a:gd name="T114" fmla="*/ 640 w 852"/>
                  <a:gd name="T115" fmla="*/ 1333 h 1387"/>
                  <a:gd name="T116" fmla="*/ 610 w 852"/>
                  <a:gd name="T117" fmla="*/ 1277 h 1387"/>
                  <a:gd name="T118" fmla="*/ 780 w 852"/>
                  <a:gd name="T119" fmla="*/ 1223 h 1387"/>
                  <a:gd name="T120" fmla="*/ 780 w 852"/>
                  <a:gd name="T121" fmla="*/ 1223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2" h="1387">
                    <a:moveTo>
                      <a:pt x="43" y="167"/>
                    </a:moveTo>
                    <a:lnTo>
                      <a:pt x="30" y="164"/>
                    </a:lnTo>
                    <a:lnTo>
                      <a:pt x="20" y="158"/>
                    </a:lnTo>
                    <a:lnTo>
                      <a:pt x="11" y="151"/>
                    </a:lnTo>
                    <a:lnTo>
                      <a:pt x="6" y="144"/>
                    </a:lnTo>
                    <a:lnTo>
                      <a:pt x="0" y="124"/>
                    </a:lnTo>
                    <a:lnTo>
                      <a:pt x="2" y="102"/>
                    </a:lnTo>
                    <a:lnTo>
                      <a:pt x="11" y="80"/>
                    </a:lnTo>
                    <a:lnTo>
                      <a:pt x="30" y="58"/>
                    </a:lnTo>
                    <a:lnTo>
                      <a:pt x="53" y="38"/>
                    </a:lnTo>
                    <a:lnTo>
                      <a:pt x="81" y="21"/>
                    </a:lnTo>
                    <a:lnTo>
                      <a:pt x="128" y="2"/>
                    </a:lnTo>
                    <a:lnTo>
                      <a:pt x="172" y="0"/>
                    </a:lnTo>
                    <a:lnTo>
                      <a:pt x="209" y="13"/>
                    </a:lnTo>
                    <a:lnTo>
                      <a:pt x="234" y="43"/>
                    </a:lnTo>
                    <a:lnTo>
                      <a:pt x="243" y="69"/>
                    </a:lnTo>
                    <a:lnTo>
                      <a:pt x="245" y="95"/>
                    </a:lnTo>
                    <a:lnTo>
                      <a:pt x="198" y="119"/>
                    </a:lnTo>
                    <a:lnTo>
                      <a:pt x="200" y="95"/>
                    </a:lnTo>
                    <a:lnTo>
                      <a:pt x="195" y="76"/>
                    </a:lnTo>
                    <a:lnTo>
                      <a:pt x="181" y="61"/>
                    </a:lnTo>
                    <a:lnTo>
                      <a:pt x="160" y="55"/>
                    </a:lnTo>
                    <a:lnTo>
                      <a:pt x="135" y="59"/>
                    </a:lnTo>
                    <a:lnTo>
                      <a:pt x="105" y="72"/>
                    </a:lnTo>
                    <a:lnTo>
                      <a:pt x="78" y="87"/>
                    </a:lnTo>
                    <a:lnTo>
                      <a:pt x="61" y="104"/>
                    </a:lnTo>
                    <a:lnTo>
                      <a:pt x="52" y="118"/>
                    </a:lnTo>
                    <a:lnTo>
                      <a:pt x="54" y="132"/>
                    </a:lnTo>
                    <a:lnTo>
                      <a:pt x="59" y="136"/>
                    </a:lnTo>
                    <a:lnTo>
                      <a:pt x="64" y="137"/>
                    </a:lnTo>
                    <a:lnTo>
                      <a:pt x="73" y="136"/>
                    </a:lnTo>
                    <a:lnTo>
                      <a:pt x="84" y="132"/>
                    </a:lnTo>
                    <a:lnTo>
                      <a:pt x="97" y="124"/>
                    </a:lnTo>
                    <a:lnTo>
                      <a:pt x="88" y="107"/>
                    </a:lnTo>
                    <a:lnTo>
                      <a:pt x="127" y="87"/>
                    </a:lnTo>
                    <a:lnTo>
                      <a:pt x="160" y="150"/>
                    </a:lnTo>
                    <a:lnTo>
                      <a:pt x="45" y="211"/>
                    </a:lnTo>
                    <a:lnTo>
                      <a:pt x="33" y="187"/>
                    </a:lnTo>
                    <a:lnTo>
                      <a:pt x="43" y="167"/>
                    </a:lnTo>
                    <a:close/>
                    <a:moveTo>
                      <a:pt x="272" y="124"/>
                    </a:moveTo>
                    <a:lnTo>
                      <a:pt x="298" y="174"/>
                    </a:lnTo>
                    <a:lnTo>
                      <a:pt x="157" y="247"/>
                    </a:lnTo>
                    <a:lnTo>
                      <a:pt x="144" y="257"/>
                    </a:lnTo>
                    <a:lnTo>
                      <a:pt x="135" y="266"/>
                    </a:lnTo>
                    <a:lnTo>
                      <a:pt x="131" y="275"/>
                    </a:lnTo>
                    <a:lnTo>
                      <a:pt x="134" y="284"/>
                    </a:lnTo>
                    <a:lnTo>
                      <a:pt x="140" y="292"/>
                    </a:lnTo>
                    <a:lnTo>
                      <a:pt x="149" y="295"/>
                    </a:lnTo>
                    <a:lnTo>
                      <a:pt x="160" y="294"/>
                    </a:lnTo>
                    <a:lnTo>
                      <a:pt x="174" y="287"/>
                    </a:lnTo>
                    <a:lnTo>
                      <a:pt x="318" y="211"/>
                    </a:lnTo>
                    <a:lnTo>
                      <a:pt x="344" y="261"/>
                    </a:lnTo>
                    <a:lnTo>
                      <a:pt x="198" y="339"/>
                    </a:lnTo>
                    <a:lnTo>
                      <a:pt x="167" y="350"/>
                    </a:lnTo>
                    <a:lnTo>
                      <a:pt x="137" y="348"/>
                    </a:lnTo>
                    <a:lnTo>
                      <a:pt x="112" y="332"/>
                    </a:lnTo>
                    <a:lnTo>
                      <a:pt x="92" y="306"/>
                    </a:lnTo>
                    <a:lnTo>
                      <a:pt x="81" y="275"/>
                    </a:lnTo>
                    <a:lnTo>
                      <a:pt x="83" y="246"/>
                    </a:lnTo>
                    <a:lnTo>
                      <a:pt x="97" y="222"/>
                    </a:lnTo>
                    <a:lnTo>
                      <a:pt x="126" y="201"/>
                    </a:lnTo>
                    <a:lnTo>
                      <a:pt x="272" y="124"/>
                    </a:lnTo>
                    <a:close/>
                    <a:moveTo>
                      <a:pt x="381" y="330"/>
                    </a:moveTo>
                    <a:lnTo>
                      <a:pt x="407" y="380"/>
                    </a:lnTo>
                    <a:lnTo>
                      <a:pt x="224" y="548"/>
                    </a:lnTo>
                    <a:lnTo>
                      <a:pt x="195" y="494"/>
                    </a:lnTo>
                    <a:lnTo>
                      <a:pt x="234" y="464"/>
                    </a:lnTo>
                    <a:lnTo>
                      <a:pt x="213" y="424"/>
                    </a:lnTo>
                    <a:lnTo>
                      <a:pt x="167" y="438"/>
                    </a:lnTo>
                    <a:lnTo>
                      <a:pt x="139" y="388"/>
                    </a:lnTo>
                    <a:lnTo>
                      <a:pt x="381" y="330"/>
                    </a:lnTo>
                    <a:close/>
                    <a:moveTo>
                      <a:pt x="336" y="384"/>
                    </a:moveTo>
                    <a:lnTo>
                      <a:pt x="254" y="411"/>
                    </a:lnTo>
                    <a:lnTo>
                      <a:pt x="268" y="437"/>
                    </a:lnTo>
                    <a:lnTo>
                      <a:pt x="336" y="384"/>
                    </a:lnTo>
                    <a:close/>
                    <a:moveTo>
                      <a:pt x="454" y="466"/>
                    </a:moveTo>
                    <a:lnTo>
                      <a:pt x="480" y="517"/>
                    </a:lnTo>
                    <a:lnTo>
                      <a:pt x="321" y="601"/>
                    </a:lnTo>
                    <a:lnTo>
                      <a:pt x="295" y="612"/>
                    </a:lnTo>
                    <a:lnTo>
                      <a:pt x="273" y="613"/>
                    </a:lnTo>
                    <a:lnTo>
                      <a:pt x="255" y="604"/>
                    </a:lnTo>
                    <a:lnTo>
                      <a:pt x="240" y="585"/>
                    </a:lnTo>
                    <a:lnTo>
                      <a:pt x="234" y="572"/>
                    </a:lnTo>
                    <a:lnTo>
                      <a:pt x="230" y="558"/>
                    </a:lnTo>
                    <a:lnTo>
                      <a:pt x="273" y="536"/>
                    </a:lnTo>
                    <a:lnTo>
                      <a:pt x="273" y="541"/>
                    </a:lnTo>
                    <a:lnTo>
                      <a:pt x="274" y="547"/>
                    </a:lnTo>
                    <a:lnTo>
                      <a:pt x="277" y="551"/>
                    </a:lnTo>
                    <a:lnTo>
                      <a:pt x="283" y="553"/>
                    </a:lnTo>
                    <a:lnTo>
                      <a:pt x="289" y="552"/>
                    </a:lnTo>
                    <a:lnTo>
                      <a:pt x="298" y="549"/>
                    </a:lnTo>
                    <a:lnTo>
                      <a:pt x="454" y="466"/>
                    </a:lnTo>
                    <a:close/>
                    <a:moveTo>
                      <a:pt x="519" y="591"/>
                    </a:moveTo>
                    <a:lnTo>
                      <a:pt x="545" y="639"/>
                    </a:lnTo>
                    <a:lnTo>
                      <a:pt x="362" y="808"/>
                    </a:lnTo>
                    <a:lnTo>
                      <a:pt x="333" y="754"/>
                    </a:lnTo>
                    <a:lnTo>
                      <a:pt x="372" y="724"/>
                    </a:lnTo>
                    <a:lnTo>
                      <a:pt x="351" y="684"/>
                    </a:lnTo>
                    <a:lnTo>
                      <a:pt x="305" y="698"/>
                    </a:lnTo>
                    <a:lnTo>
                      <a:pt x="277" y="647"/>
                    </a:lnTo>
                    <a:lnTo>
                      <a:pt x="519" y="591"/>
                    </a:lnTo>
                    <a:close/>
                    <a:moveTo>
                      <a:pt x="474" y="645"/>
                    </a:moveTo>
                    <a:lnTo>
                      <a:pt x="392" y="670"/>
                    </a:lnTo>
                    <a:lnTo>
                      <a:pt x="406" y="698"/>
                    </a:lnTo>
                    <a:lnTo>
                      <a:pt x="474" y="645"/>
                    </a:lnTo>
                    <a:close/>
                    <a:moveTo>
                      <a:pt x="592" y="727"/>
                    </a:moveTo>
                    <a:lnTo>
                      <a:pt x="618" y="776"/>
                    </a:lnTo>
                    <a:lnTo>
                      <a:pt x="458" y="861"/>
                    </a:lnTo>
                    <a:lnTo>
                      <a:pt x="433" y="871"/>
                    </a:lnTo>
                    <a:lnTo>
                      <a:pt x="411" y="873"/>
                    </a:lnTo>
                    <a:lnTo>
                      <a:pt x="392" y="865"/>
                    </a:lnTo>
                    <a:lnTo>
                      <a:pt x="378" y="845"/>
                    </a:lnTo>
                    <a:lnTo>
                      <a:pt x="372" y="831"/>
                    </a:lnTo>
                    <a:lnTo>
                      <a:pt x="368" y="818"/>
                    </a:lnTo>
                    <a:lnTo>
                      <a:pt x="411" y="795"/>
                    </a:lnTo>
                    <a:lnTo>
                      <a:pt x="411" y="802"/>
                    </a:lnTo>
                    <a:lnTo>
                      <a:pt x="412" y="806"/>
                    </a:lnTo>
                    <a:lnTo>
                      <a:pt x="415" y="810"/>
                    </a:lnTo>
                    <a:lnTo>
                      <a:pt x="421" y="813"/>
                    </a:lnTo>
                    <a:lnTo>
                      <a:pt x="427" y="813"/>
                    </a:lnTo>
                    <a:lnTo>
                      <a:pt x="436" y="809"/>
                    </a:lnTo>
                    <a:lnTo>
                      <a:pt x="592" y="727"/>
                    </a:lnTo>
                    <a:close/>
                    <a:moveTo>
                      <a:pt x="657" y="850"/>
                    </a:moveTo>
                    <a:lnTo>
                      <a:pt x="683" y="900"/>
                    </a:lnTo>
                    <a:lnTo>
                      <a:pt x="500" y="1069"/>
                    </a:lnTo>
                    <a:lnTo>
                      <a:pt x="471" y="1015"/>
                    </a:lnTo>
                    <a:lnTo>
                      <a:pt x="510" y="985"/>
                    </a:lnTo>
                    <a:lnTo>
                      <a:pt x="489" y="944"/>
                    </a:lnTo>
                    <a:lnTo>
                      <a:pt x="442" y="958"/>
                    </a:lnTo>
                    <a:lnTo>
                      <a:pt x="415" y="908"/>
                    </a:lnTo>
                    <a:lnTo>
                      <a:pt x="657" y="850"/>
                    </a:lnTo>
                    <a:close/>
                    <a:moveTo>
                      <a:pt x="612" y="905"/>
                    </a:moveTo>
                    <a:lnTo>
                      <a:pt x="530" y="931"/>
                    </a:lnTo>
                    <a:lnTo>
                      <a:pt x="544" y="957"/>
                    </a:lnTo>
                    <a:lnTo>
                      <a:pt x="612" y="905"/>
                    </a:lnTo>
                    <a:close/>
                    <a:moveTo>
                      <a:pt x="721" y="971"/>
                    </a:moveTo>
                    <a:lnTo>
                      <a:pt x="761" y="1047"/>
                    </a:lnTo>
                    <a:lnTo>
                      <a:pt x="771" y="1072"/>
                    </a:lnTo>
                    <a:lnTo>
                      <a:pt x="769" y="1095"/>
                    </a:lnTo>
                    <a:lnTo>
                      <a:pt x="761" y="1116"/>
                    </a:lnTo>
                    <a:lnTo>
                      <a:pt x="741" y="1132"/>
                    </a:lnTo>
                    <a:lnTo>
                      <a:pt x="720" y="1139"/>
                    </a:lnTo>
                    <a:lnTo>
                      <a:pt x="700" y="1138"/>
                    </a:lnTo>
                    <a:lnTo>
                      <a:pt x="679" y="1131"/>
                    </a:lnTo>
                    <a:lnTo>
                      <a:pt x="659" y="1116"/>
                    </a:lnTo>
                    <a:lnTo>
                      <a:pt x="660" y="1145"/>
                    </a:lnTo>
                    <a:lnTo>
                      <a:pt x="641" y="1171"/>
                    </a:lnTo>
                    <a:lnTo>
                      <a:pt x="582" y="1221"/>
                    </a:lnTo>
                    <a:lnTo>
                      <a:pt x="553" y="1167"/>
                    </a:lnTo>
                    <a:lnTo>
                      <a:pt x="607" y="1128"/>
                    </a:lnTo>
                    <a:lnTo>
                      <a:pt x="618" y="1118"/>
                    </a:lnTo>
                    <a:lnTo>
                      <a:pt x="625" y="1110"/>
                    </a:lnTo>
                    <a:lnTo>
                      <a:pt x="627" y="1101"/>
                    </a:lnTo>
                    <a:lnTo>
                      <a:pt x="624" y="1091"/>
                    </a:lnTo>
                    <a:lnTo>
                      <a:pt x="622" y="1086"/>
                    </a:lnTo>
                    <a:lnTo>
                      <a:pt x="534" y="1133"/>
                    </a:lnTo>
                    <a:lnTo>
                      <a:pt x="508" y="1083"/>
                    </a:lnTo>
                    <a:lnTo>
                      <a:pt x="721" y="971"/>
                    </a:lnTo>
                    <a:close/>
                    <a:moveTo>
                      <a:pt x="705" y="1041"/>
                    </a:moveTo>
                    <a:lnTo>
                      <a:pt x="660" y="1065"/>
                    </a:lnTo>
                    <a:lnTo>
                      <a:pt x="666" y="1077"/>
                    </a:lnTo>
                    <a:lnTo>
                      <a:pt x="673" y="1085"/>
                    </a:lnTo>
                    <a:lnTo>
                      <a:pt x="682" y="1091"/>
                    </a:lnTo>
                    <a:lnTo>
                      <a:pt x="692" y="1091"/>
                    </a:lnTo>
                    <a:lnTo>
                      <a:pt x="702" y="1088"/>
                    </a:lnTo>
                    <a:lnTo>
                      <a:pt x="711" y="1081"/>
                    </a:lnTo>
                    <a:lnTo>
                      <a:pt x="715" y="1073"/>
                    </a:lnTo>
                    <a:lnTo>
                      <a:pt x="716" y="1064"/>
                    </a:lnTo>
                    <a:lnTo>
                      <a:pt x="712" y="1054"/>
                    </a:lnTo>
                    <a:lnTo>
                      <a:pt x="705" y="1041"/>
                    </a:lnTo>
                    <a:close/>
                    <a:moveTo>
                      <a:pt x="826" y="1169"/>
                    </a:moveTo>
                    <a:lnTo>
                      <a:pt x="852" y="1219"/>
                    </a:lnTo>
                    <a:lnTo>
                      <a:pt x="669" y="1387"/>
                    </a:lnTo>
                    <a:lnTo>
                      <a:pt x="640" y="1333"/>
                    </a:lnTo>
                    <a:lnTo>
                      <a:pt x="679" y="1303"/>
                    </a:lnTo>
                    <a:lnTo>
                      <a:pt x="658" y="1263"/>
                    </a:lnTo>
                    <a:lnTo>
                      <a:pt x="610" y="1277"/>
                    </a:lnTo>
                    <a:lnTo>
                      <a:pt x="584" y="1227"/>
                    </a:lnTo>
                    <a:lnTo>
                      <a:pt x="826" y="1169"/>
                    </a:lnTo>
                    <a:close/>
                    <a:moveTo>
                      <a:pt x="780" y="1223"/>
                    </a:moveTo>
                    <a:lnTo>
                      <a:pt x="699" y="1250"/>
                    </a:lnTo>
                    <a:lnTo>
                      <a:pt x="713" y="1276"/>
                    </a:lnTo>
                    <a:lnTo>
                      <a:pt x="780" y="122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1" name="Freeform 154"/>
              <p:cNvSpPr>
                <a:spLocks noEditPoints="1"/>
              </p:cNvSpPr>
              <p:nvPr/>
            </p:nvSpPr>
            <p:spPr bwMode="auto">
              <a:xfrm>
                <a:off x="3161771" y="5608108"/>
                <a:ext cx="119062" cy="449263"/>
              </a:xfrm>
              <a:custGeom>
                <a:avLst/>
                <a:gdLst>
                  <a:gd name="T0" fmla="*/ 36 w 301"/>
                  <a:gd name="T1" fmla="*/ 973 h 1131"/>
                  <a:gd name="T2" fmla="*/ 179 w 301"/>
                  <a:gd name="T3" fmla="*/ 961 h 1131"/>
                  <a:gd name="T4" fmla="*/ 248 w 301"/>
                  <a:gd name="T5" fmla="*/ 1050 h 1131"/>
                  <a:gd name="T6" fmla="*/ 169 w 301"/>
                  <a:gd name="T7" fmla="*/ 1128 h 1131"/>
                  <a:gd name="T8" fmla="*/ 55 w 301"/>
                  <a:gd name="T9" fmla="*/ 1116 h 1131"/>
                  <a:gd name="T10" fmla="*/ 2 w 301"/>
                  <a:gd name="T11" fmla="*/ 1062 h 1131"/>
                  <a:gd name="T12" fmla="*/ 55 w 301"/>
                  <a:gd name="T13" fmla="*/ 1052 h 1131"/>
                  <a:gd name="T14" fmla="*/ 121 w 301"/>
                  <a:gd name="T15" fmla="*/ 1075 h 1131"/>
                  <a:gd name="T16" fmla="*/ 191 w 301"/>
                  <a:gd name="T17" fmla="*/ 1060 h 1131"/>
                  <a:gd name="T18" fmla="*/ 178 w 301"/>
                  <a:gd name="T19" fmla="*/ 1021 h 1131"/>
                  <a:gd name="T20" fmla="*/ 94 w 301"/>
                  <a:gd name="T21" fmla="*/ 1010 h 1131"/>
                  <a:gd name="T22" fmla="*/ 51 w 301"/>
                  <a:gd name="T23" fmla="*/ 1037 h 1131"/>
                  <a:gd name="T24" fmla="*/ 107 w 301"/>
                  <a:gd name="T25" fmla="*/ 831 h 1131"/>
                  <a:gd name="T26" fmla="*/ 260 w 301"/>
                  <a:gd name="T27" fmla="*/ 744 h 1131"/>
                  <a:gd name="T28" fmla="*/ 134 w 301"/>
                  <a:gd name="T29" fmla="*/ 791 h 1131"/>
                  <a:gd name="T30" fmla="*/ 119 w 301"/>
                  <a:gd name="T31" fmla="*/ 798 h 1131"/>
                  <a:gd name="T32" fmla="*/ 143 w 301"/>
                  <a:gd name="T33" fmla="*/ 858 h 1131"/>
                  <a:gd name="T34" fmla="*/ 94 w 301"/>
                  <a:gd name="T35" fmla="*/ 873 h 1131"/>
                  <a:gd name="T36" fmla="*/ 254 w 301"/>
                  <a:gd name="T37" fmla="*/ 879 h 1131"/>
                  <a:gd name="T38" fmla="*/ 25 w 301"/>
                  <a:gd name="T39" fmla="*/ 650 h 1131"/>
                  <a:gd name="T40" fmla="*/ 268 w 301"/>
                  <a:gd name="T41" fmla="*/ 605 h 1131"/>
                  <a:gd name="T42" fmla="*/ 265 w 301"/>
                  <a:gd name="T43" fmla="*/ 668 h 1131"/>
                  <a:gd name="T44" fmla="*/ 92 w 301"/>
                  <a:gd name="T45" fmla="*/ 627 h 1131"/>
                  <a:gd name="T46" fmla="*/ 92 w 301"/>
                  <a:gd name="T47" fmla="*/ 627 h 1131"/>
                  <a:gd name="T48" fmla="*/ 276 w 301"/>
                  <a:gd name="T49" fmla="*/ 439 h 1131"/>
                  <a:gd name="T50" fmla="*/ 275 w 301"/>
                  <a:gd name="T51" fmla="*/ 480 h 1131"/>
                  <a:gd name="T52" fmla="*/ 215 w 301"/>
                  <a:gd name="T53" fmla="*/ 521 h 1131"/>
                  <a:gd name="T54" fmla="*/ 103 w 301"/>
                  <a:gd name="T55" fmla="*/ 518 h 1131"/>
                  <a:gd name="T56" fmla="*/ 33 w 301"/>
                  <a:gd name="T57" fmla="*/ 428 h 1131"/>
                  <a:gd name="T58" fmla="*/ 103 w 301"/>
                  <a:gd name="T59" fmla="*/ 381 h 1131"/>
                  <a:gd name="T60" fmla="*/ 87 w 301"/>
                  <a:gd name="T61" fmla="*/ 440 h 1131"/>
                  <a:gd name="T62" fmla="*/ 158 w 301"/>
                  <a:gd name="T63" fmla="*/ 470 h 1131"/>
                  <a:gd name="T64" fmla="*/ 227 w 301"/>
                  <a:gd name="T65" fmla="*/ 457 h 1131"/>
                  <a:gd name="T66" fmla="*/ 226 w 301"/>
                  <a:gd name="T67" fmla="*/ 435 h 1131"/>
                  <a:gd name="T68" fmla="*/ 192 w 301"/>
                  <a:gd name="T69" fmla="*/ 429 h 1131"/>
                  <a:gd name="T70" fmla="*/ 151 w 301"/>
                  <a:gd name="T71" fmla="*/ 374 h 1131"/>
                  <a:gd name="T72" fmla="*/ 260 w 301"/>
                  <a:gd name="T73" fmla="*/ 421 h 1131"/>
                  <a:gd name="T74" fmla="*/ 204 w 301"/>
                  <a:gd name="T75" fmla="*/ 293 h 1131"/>
                  <a:gd name="T76" fmla="*/ 241 w 301"/>
                  <a:gd name="T77" fmla="*/ 283 h 1131"/>
                  <a:gd name="T78" fmla="*/ 235 w 301"/>
                  <a:gd name="T79" fmla="*/ 256 h 1131"/>
                  <a:gd name="T80" fmla="*/ 47 w 301"/>
                  <a:gd name="T81" fmla="*/ 241 h 1131"/>
                  <a:gd name="T82" fmla="*/ 248 w 301"/>
                  <a:gd name="T83" fmla="*/ 201 h 1131"/>
                  <a:gd name="T84" fmla="*/ 290 w 301"/>
                  <a:gd name="T85" fmla="*/ 276 h 1131"/>
                  <a:gd name="T86" fmla="*/ 242 w 301"/>
                  <a:gd name="T87" fmla="*/ 346 h 1131"/>
                  <a:gd name="T88" fmla="*/ 54 w 301"/>
                  <a:gd name="T89" fmla="*/ 106 h 1131"/>
                  <a:gd name="T90" fmla="*/ 298 w 301"/>
                  <a:gd name="T91" fmla="*/ 61 h 1131"/>
                  <a:gd name="T92" fmla="*/ 295 w 301"/>
                  <a:gd name="T93" fmla="*/ 125 h 1131"/>
                  <a:gd name="T94" fmla="*/ 121 w 301"/>
                  <a:gd name="T95" fmla="*/ 83 h 1131"/>
                  <a:gd name="T96" fmla="*/ 121 w 301"/>
                  <a:gd name="T97" fmla="*/ 83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" h="1131">
                    <a:moveTo>
                      <a:pt x="0" y="1040"/>
                    </a:moveTo>
                    <a:lnTo>
                      <a:pt x="10" y="1001"/>
                    </a:lnTo>
                    <a:lnTo>
                      <a:pt x="36" y="973"/>
                    </a:lnTo>
                    <a:lnTo>
                      <a:pt x="76" y="956"/>
                    </a:lnTo>
                    <a:lnTo>
                      <a:pt x="128" y="953"/>
                    </a:lnTo>
                    <a:lnTo>
                      <a:pt x="179" y="961"/>
                    </a:lnTo>
                    <a:lnTo>
                      <a:pt x="217" y="982"/>
                    </a:lnTo>
                    <a:lnTo>
                      <a:pt x="242" y="1013"/>
                    </a:lnTo>
                    <a:lnTo>
                      <a:pt x="248" y="1050"/>
                    </a:lnTo>
                    <a:lnTo>
                      <a:pt x="237" y="1087"/>
                    </a:lnTo>
                    <a:lnTo>
                      <a:pt x="209" y="1113"/>
                    </a:lnTo>
                    <a:lnTo>
                      <a:pt x="169" y="1128"/>
                    </a:lnTo>
                    <a:lnTo>
                      <a:pt x="120" y="1131"/>
                    </a:lnTo>
                    <a:lnTo>
                      <a:pt x="85" y="1127"/>
                    </a:lnTo>
                    <a:lnTo>
                      <a:pt x="55" y="1116"/>
                    </a:lnTo>
                    <a:lnTo>
                      <a:pt x="30" y="1102"/>
                    </a:lnTo>
                    <a:lnTo>
                      <a:pt x="12" y="1083"/>
                    </a:lnTo>
                    <a:lnTo>
                      <a:pt x="2" y="1062"/>
                    </a:lnTo>
                    <a:lnTo>
                      <a:pt x="0" y="1040"/>
                    </a:lnTo>
                    <a:close/>
                    <a:moveTo>
                      <a:pt x="51" y="1037"/>
                    </a:moveTo>
                    <a:lnTo>
                      <a:pt x="55" y="1052"/>
                    </a:lnTo>
                    <a:lnTo>
                      <a:pt x="68" y="1063"/>
                    </a:lnTo>
                    <a:lnTo>
                      <a:pt x="92" y="1071"/>
                    </a:lnTo>
                    <a:lnTo>
                      <a:pt x="121" y="1075"/>
                    </a:lnTo>
                    <a:lnTo>
                      <a:pt x="152" y="1075"/>
                    </a:lnTo>
                    <a:lnTo>
                      <a:pt x="175" y="1070"/>
                    </a:lnTo>
                    <a:lnTo>
                      <a:pt x="191" y="1060"/>
                    </a:lnTo>
                    <a:lnTo>
                      <a:pt x="196" y="1046"/>
                    </a:lnTo>
                    <a:lnTo>
                      <a:pt x="192" y="1032"/>
                    </a:lnTo>
                    <a:lnTo>
                      <a:pt x="178" y="1021"/>
                    </a:lnTo>
                    <a:lnTo>
                      <a:pt x="154" y="1013"/>
                    </a:lnTo>
                    <a:lnTo>
                      <a:pt x="125" y="1009"/>
                    </a:lnTo>
                    <a:lnTo>
                      <a:pt x="94" y="1010"/>
                    </a:lnTo>
                    <a:lnTo>
                      <a:pt x="71" y="1016"/>
                    </a:lnTo>
                    <a:lnTo>
                      <a:pt x="56" y="1024"/>
                    </a:lnTo>
                    <a:lnTo>
                      <a:pt x="51" y="1037"/>
                    </a:lnTo>
                    <a:close/>
                    <a:moveTo>
                      <a:pt x="10" y="921"/>
                    </a:moveTo>
                    <a:lnTo>
                      <a:pt x="13" y="860"/>
                    </a:lnTo>
                    <a:lnTo>
                      <a:pt x="107" y="831"/>
                    </a:lnTo>
                    <a:lnTo>
                      <a:pt x="18" y="793"/>
                    </a:lnTo>
                    <a:lnTo>
                      <a:pt x="21" y="731"/>
                    </a:lnTo>
                    <a:lnTo>
                      <a:pt x="260" y="744"/>
                    </a:lnTo>
                    <a:lnTo>
                      <a:pt x="258" y="799"/>
                    </a:lnTo>
                    <a:lnTo>
                      <a:pt x="168" y="794"/>
                    </a:lnTo>
                    <a:lnTo>
                      <a:pt x="134" y="791"/>
                    </a:lnTo>
                    <a:lnTo>
                      <a:pt x="99" y="787"/>
                    </a:lnTo>
                    <a:lnTo>
                      <a:pt x="98" y="791"/>
                    </a:lnTo>
                    <a:lnTo>
                      <a:pt x="119" y="798"/>
                    </a:lnTo>
                    <a:lnTo>
                      <a:pt x="146" y="808"/>
                    </a:lnTo>
                    <a:lnTo>
                      <a:pt x="214" y="837"/>
                    </a:lnTo>
                    <a:lnTo>
                      <a:pt x="143" y="858"/>
                    </a:lnTo>
                    <a:lnTo>
                      <a:pt x="115" y="864"/>
                    </a:lnTo>
                    <a:lnTo>
                      <a:pt x="94" y="869"/>
                    </a:lnTo>
                    <a:lnTo>
                      <a:pt x="94" y="873"/>
                    </a:lnTo>
                    <a:lnTo>
                      <a:pt x="128" y="873"/>
                    </a:lnTo>
                    <a:lnTo>
                      <a:pt x="163" y="874"/>
                    </a:lnTo>
                    <a:lnTo>
                      <a:pt x="254" y="879"/>
                    </a:lnTo>
                    <a:lnTo>
                      <a:pt x="251" y="934"/>
                    </a:lnTo>
                    <a:lnTo>
                      <a:pt x="10" y="921"/>
                    </a:lnTo>
                    <a:close/>
                    <a:moveTo>
                      <a:pt x="25" y="650"/>
                    </a:moveTo>
                    <a:lnTo>
                      <a:pt x="28" y="594"/>
                    </a:lnTo>
                    <a:lnTo>
                      <a:pt x="271" y="544"/>
                    </a:lnTo>
                    <a:lnTo>
                      <a:pt x="268" y="605"/>
                    </a:lnTo>
                    <a:lnTo>
                      <a:pt x="220" y="612"/>
                    </a:lnTo>
                    <a:lnTo>
                      <a:pt x="217" y="657"/>
                    </a:lnTo>
                    <a:lnTo>
                      <a:pt x="265" y="668"/>
                    </a:lnTo>
                    <a:lnTo>
                      <a:pt x="262" y="725"/>
                    </a:lnTo>
                    <a:lnTo>
                      <a:pt x="25" y="650"/>
                    </a:lnTo>
                    <a:close/>
                    <a:moveTo>
                      <a:pt x="92" y="627"/>
                    </a:moveTo>
                    <a:lnTo>
                      <a:pt x="175" y="647"/>
                    </a:lnTo>
                    <a:lnTo>
                      <a:pt x="177" y="616"/>
                    </a:lnTo>
                    <a:lnTo>
                      <a:pt x="92" y="627"/>
                    </a:lnTo>
                    <a:close/>
                    <a:moveTo>
                      <a:pt x="260" y="421"/>
                    </a:moveTo>
                    <a:lnTo>
                      <a:pt x="269" y="431"/>
                    </a:lnTo>
                    <a:lnTo>
                      <a:pt x="276" y="439"/>
                    </a:lnTo>
                    <a:lnTo>
                      <a:pt x="279" y="449"/>
                    </a:lnTo>
                    <a:lnTo>
                      <a:pt x="280" y="460"/>
                    </a:lnTo>
                    <a:lnTo>
                      <a:pt x="275" y="480"/>
                    </a:lnTo>
                    <a:lnTo>
                      <a:pt x="262" y="498"/>
                    </a:lnTo>
                    <a:lnTo>
                      <a:pt x="242" y="512"/>
                    </a:lnTo>
                    <a:lnTo>
                      <a:pt x="215" y="521"/>
                    </a:lnTo>
                    <a:lnTo>
                      <a:pt x="184" y="525"/>
                    </a:lnTo>
                    <a:lnTo>
                      <a:pt x="152" y="527"/>
                    </a:lnTo>
                    <a:lnTo>
                      <a:pt x="103" y="518"/>
                    </a:lnTo>
                    <a:lnTo>
                      <a:pt x="64" y="497"/>
                    </a:lnTo>
                    <a:lnTo>
                      <a:pt x="40" y="466"/>
                    </a:lnTo>
                    <a:lnTo>
                      <a:pt x="33" y="428"/>
                    </a:lnTo>
                    <a:lnTo>
                      <a:pt x="37" y="402"/>
                    </a:lnTo>
                    <a:lnTo>
                      <a:pt x="50" y="379"/>
                    </a:lnTo>
                    <a:lnTo>
                      <a:pt x="103" y="381"/>
                    </a:lnTo>
                    <a:lnTo>
                      <a:pt x="88" y="401"/>
                    </a:lnTo>
                    <a:lnTo>
                      <a:pt x="83" y="419"/>
                    </a:lnTo>
                    <a:lnTo>
                      <a:pt x="87" y="440"/>
                    </a:lnTo>
                    <a:lnTo>
                      <a:pt x="103" y="456"/>
                    </a:lnTo>
                    <a:lnTo>
                      <a:pt x="126" y="466"/>
                    </a:lnTo>
                    <a:lnTo>
                      <a:pt x="158" y="470"/>
                    </a:lnTo>
                    <a:lnTo>
                      <a:pt x="189" y="470"/>
                    </a:lnTo>
                    <a:lnTo>
                      <a:pt x="212" y="466"/>
                    </a:lnTo>
                    <a:lnTo>
                      <a:pt x="227" y="457"/>
                    </a:lnTo>
                    <a:lnTo>
                      <a:pt x="233" y="445"/>
                    </a:lnTo>
                    <a:lnTo>
                      <a:pt x="232" y="439"/>
                    </a:lnTo>
                    <a:lnTo>
                      <a:pt x="226" y="435"/>
                    </a:lnTo>
                    <a:lnTo>
                      <a:pt x="218" y="432"/>
                    </a:lnTo>
                    <a:lnTo>
                      <a:pt x="206" y="431"/>
                    </a:lnTo>
                    <a:lnTo>
                      <a:pt x="192" y="429"/>
                    </a:lnTo>
                    <a:lnTo>
                      <a:pt x="191" y="448"/>
                    </a:lnTo>
                    <a:lnTo>
                      <a:pt x="147" y="445"/>
                    </a:lnTo>
                    <a:lnTo>
                      <a:pt x="151" y="374"/>
                    </a:lnTo>
                    <a:lnTo>
                      <a:pt x="280" y="382"/>
                    </a:lnTo>
                    <a:lnTo>
                      <a:pt x="279" y="408"/>
                    </a:lnTo>
                    <a:lnTo>
                      <a:pt x="260" y="421"/>
                    </a:lnTo>
                    <a:close/>
                    <a:moveTo>
                      <a:pt x="42" y="339"/>
                    </a:moveTo>
                    <a:lnTo>
                      <a:pt x="45" y="284"/>
                    </a:lnTo>
                    <a:lnTo>
                      <a:pt x="204" y="293"/>
                    </a:lnTo>
                    <a:lnTo>
                      <a:pt x="221" y="291"/>
                    </a:lnTo>
                    <a:lnTo>
                      <a:pt x="233" y="288"/>
                    </a:lnTo>
                    <a:lnTo>
                      <a:pt x="241" y="283"/>
                    </a:lnTo>
                    <a:lnTo>
                      <a:pt x="243" y="273"/>
                    </a:lnTo>
                    <a:lnTo>
                      <a:pt x="242" y="264"/>
                    </a:lnTo>
                    <a:lnTo>
                      <a:pt x="235" y="256"/>
                    </a:lnTo>
                    <a:lnTo>
                      <a:pt x="225" y="252"/>
                    </a:lnTo>
                    <a:lnTo>
                      <a:pt x="210" y="249"/>
                    </a:lnTo>
                    <a:lnTo>
                      <a:pt x="47" y="241"/>
                    </a:lnTo>
                    <a:lnTo>
                      <a:pt x="50" y="184"/>
                    </a:lnTo>
                    <a:lnTo>
                      <a:pt x="215" y="193"/>
                    </a:lnTo>
                    <a:lnTo>
                      <a:pt x="248" y="201"/>
                    </a:lnTo>
                    <a:lnTo>
                      <a:pt x="273" y="217"/>
                    </a:lnTo>
                    <a:lnTo>
                      <a:pt x="287" y="243"/>
                    </a:lnTo>
                    <a:lnTo>
                      <a:pt x="290" y="276"/>
                    </a:lnTo>
                    <a:lnTo>
                      <a:pt x="284" y="308"/>
                    </a:lnTo>
                    <a:lnTo>
                      <a:pt x="267" y="331"/>
                    </a:lnTo>
                    <a:lnTo>
                      <a:pt x="242" y="346"/>
                    </a:lnTo>
                    <a:lnTo>
                      <a:pt x="207" y="348"/>
                    </a:lnTo>
                    <a:lnTo>
                      <a:pt x="42" y="339"/>
                    </a:lnTo>
                    <a:close/>
                    <a:moveTo>
                      <a:pt x="54" y="106"/>
                    </a:moveTo>
                    <a:lnTo>
                      <a:pt x="57" y="51"/>
                    </a:lnTo>
                    <a:lnTo>
                      <a:pt x="301" y="0"/>
                    </a:lnTo>
                    <a:lnTo>
                      <a:pt x="298" y="61"/>
                    </a:lnTo>
                    <a:lnTo>
                      <a:pt x="249" y="67"/>
                    </a:lnTo>
                    <a:lnTo>
                      <a:pt x="247" y="113"/>
                    </a:lnTo>
                    <a:lnTo>
                      <a:pt x="295" y="125"/>
                    </a:lnTo>
                    <a:lnTo>
                      <a:pt x="291" y="182"/>
                    </a:lnTo>
                    <a:lnTo>
                      <a:pt x="54" y="106"/>
                    </a:lnTo>
                    <a:close/>
                    <a:moveTo>
                      <a:pt x="121" y="83"/>
                    </a:moveTo>
                    <a:lnTo>
                      <a:pt x="204" y="103"/>
                    </a:lnTo>
                    <a:lnTo>
                      <a:pt x="206" y="73"/>
                    </a:lnTo>
                    <a:lnTo>
                      <a:pt x="1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2" name="Freeform 155"/>
              <p:cNvSpPr>
                <a:spLocks noEditPoints="1"/>
              </p:cNvSpPr>
              <p:nvPr/>
            </p:nvSpPr>
            <p:spPr bwMode="auto">
              <a:xfrm>
                <a:off x="4593166" y="5378979"/>
                <a:ext cx="504825" cy="255588"/>
              </a:xfrm>
              <a:custGeom>
                <a:avLst/>
                <a:gdLst>
                  <a:gd name="T0" fmla="*/ 161 w 1269"/>
                  <a:gd name="T1" fmla="*/ 95 h 645"/>
                  <a:gd name="T2" fmla="*/ 0 w 1269"/>
                  <a:gd name="T3" fmla="*/ 243 h 645"/>
                  <a:gd name="T4" fmla="*/ 32 w 1269"/>
                  <a:gd name="T5" fmla="*/ 0 h 645"/>
                  <a:gd name="T6" fmla="*/ 281 w 1269"/>
                  <a:gd name="T7" fmla="*/ 338 h 645"/>
                  <a:gd name="T8" fmla="*/ 186 w 1269"/>
                  <a:gd name="T9" fmla="*/ 255 h 645"/>
                  <a:gd name="T10" fmla="*/ 245 w 1269"/>
                  <a:gd name="T11" fmla="*/ 72 h 645"/>
                  <a:gd name="T12" fmla="*/ 237 w 1269"/>
                  <a:gd name="T13" fmla="*/ 226 h 645"/>
                  <a:gd name="T14" fmla="*/ 454 w 1269"/>
                  <a:gd name="T15" fmla="*/ 143 h 645"/>
                  <a:gd name="T16" fmla="*/ 504 w 1269"/>
                  <a:gd name="T17" fmla="*/ 200 h 645"/>
                  <a:gd name="T18" fmla="*/ 482 w 1269"/>
                  <a:gd name="T19" fmla="*/ 260 h 645"/>
                  <a:gd name="T20" fmla="*/ 425 w 1269"/>
                  <a:gd name="T21" fmla="*/ 282 h 645"/>
                  <a:gd name="T22" fmla="*/ 350 w 1269"/>
                  <a:gd name="T23" fmla="*/ 361 h 645"/>
                  <a:gd name="T24" fmla="*/ 411 w 1269"/>
                  <a:gd name="T25" fmla="*/ 177 h 645"/>
                  <a:gd name="T26" fmla="*/ 419 w 1269"/>
                  <a:gd name="T27" fmla="*/ 232 h 645"/>
                  <a:gd name="T28" fmla="*/ 445 w 1269"/>
                  <a:gd name="T29" fmla="*/ 213 h 645"/>
                  <a:gd name="T30" fmla="*/ 438 w 1269"/>
                  <a:gd name="T31" fmla="*/ 188 h 645"/>
                  <a:gd name="T32" fmla="*/ 543 w 1269"/>
                  <a:gd name="T33" fmla="*/ 172 h 645"/>
                  <a:gd name="T34" fmla="*/ 465 w 1269"/>
                  <a:gd name="T35" fmla="*/ 400 h 645"/>
                  <a:gd name="T36" fmla="*/ 709 w 1269"/>
                  <a:gd name="T37" fmla="*/ 229 h 645"/>
                  <a:gd name="T38" fmla="*/ 757 w 1269"/>
                  <a:gd name="T39" fmla="*/ 279 h 645"/>
                  <a:gd name="T40" fmla="*/ 728 w 1269"/>
                  <a:gd name="T41" fmla="*/ 337 h 645"/>
                  <a:gd name="T42" fmla="*/ 704 w 1269"/>
                  <a:gd name="T43" fmla="*/ 370 h 645"/>
                  <a:gd name="T44" fmla="*/ 641 w 1269"/>
                  <a:gd name="T45" fmla="*/ 459 h 645"/>
                  <a:gd name="T46" fmla="*/ 654 w 1269"/>
                  <a:gd name="T47" fmla="*/ 367 h 645"/>
                  <a:gd name="T48" fmla="*/ 635 w 1269"/>
                  <a:gd name="T49" fmla="*/ 352 h 645"/>
                  <a:gd name="T50" fmla="*/ 628 w 1269"/>
                  <a:gd name="T51" fmla="*/ 201 h 645"/>
                  <a:gd name="T52" fmla="*/ 661 w 1269"/>
                  <a:gd name="T53" fmla="*/ 316 h 645"/>
                  <a:gd name="T54" fmla="*/ 690 w 1269"/>
                  <a:gd name="T55" fmla="*/ 308 h 645"/>
                  <a:gd name="T56" fmla="*/ 695 w 1269"/>
                  <a:gd name="T57" fmla="*/ 279 h 645"/>
                  <a:gd name="T58" fmla="*/ 665 w 1269"/>
                  <a:gd name="T59" fmla="*/ 263 h 645"/>
                  <a:gd name="T60" fmla="*/ 877 w 1269"/>
                  <a:gd name="T61" fmla="*/ 539 h 645"/>
                  <a:gd name="T62" fmla="*/ 783 w 1269"/>
                  <a:gd name="T63" fmla="*/ 456 h 645"/>
                  <a:gd name="T64" fmla="*/ 841 w 1269"/>
                  <a:gd name="T65" fmla="*/ 273 h 645"/>
                  <a:gd name="T66" fmla="*/ 833 w 1269"/>
                  <a:gd name="T67" fmla="*/ 427 h 645"/>
                  <a:gd name="T68" fmla="*/ 1051 w 1269"/>
                  <a:gd name="T69" fmla="*/ 343 h 645"/>
                  <a:gd name="T70" fmla="*/ 1100 w 1269"/>
                  <a:gd name="T71" fmla="*/ 401 h 645"/>
                  <a:gd name="T72" fmla="*/ 1078 w 1269"/>
                  <a:gd name="T73" fmla="*/ 460 h 645"/>
                  <a:gd name="T74" fmla="*/ 1021 w 1269"/>
                  <a:gd name="T75" fmla="*/ 483 h 645"/>
                  <a:gd name="T76" fmla="*/ 946 w 1269"/>
                  <a:gd name="T77" fmla="*/ 562 h 645"/>
                  <a:gd name="T78" fmla="*/ 1007 w 1269"/>
                  <a:gd name="T79" fmla="*/ 378 h 645"/>
                  <a:gd name="T80" fmla="*/ 1015 w 1269"/>
                  <a:gd name="T81" fmla="*/ 433 h 645"/>
                  <a:gd name="T82" fmla="*/ 1041 w 1269"/>
                  <a:gd name="T83" fmla="*/ 414 h 645"/>
                  <a:gd name="T84" fmla="*/ 1034 w 1269"/>
                  <a:gd name="T85" fmla="*/ 389 h 645"/>
                  <a:gd name="T86" fmla="*/ 1139 w 1269"/>
                  <a:gd name="T87" fmla="*/ 373 h 645"/>
                  <a:gd name="T88" fmla="*/ 1176 w 1269"/>
                  <a:gd name="T89" fmla="*/ 436 h 645"/>
                  <a:gd name="T90" fmla="*/ 1218 w 1269"/>
                  <a:gd name="T91" fmla="*/ 548 h 645"/>
                  <a:gd name="T92" fmla="*/ 1207 w 1269"/>
                  <a:gd name="T93" fmla="*/ 598 h 645"/>
                  <a:gd name="T94" fmla="*/ 1139 w 1269"/>
                  <a:gd name="T95" fmla="*/ 37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9" h="645">
                    <a:moveTo>
                      <a:pt x="32" y="0"/>
                    </a:moveTo>
                    <a:lnTo>
                      <a:pt x="176" y="49"/>
                    </a:lnTo>
                    <a:lnTo>
                      <a:pt x="161" y="95"/>
                    </a:lnTo>
                    <a:lnTo>
                      <a:pt x="114" y="80"/>
                    </a:lnTo>
                    <a:lnTo>
                      <a:pt x="53" y="261"/>
                    </a:lnTo>
                    <a:lnTo>
                      <a:pt x="0" y="243"/>
                    </a:lnTo>
                    <a:lnTo>
                      <a:pt x="62" y="61"/>
                    </a:lnTo>
                    <a:lnTo>
                      <a:pt x="16" y="47"/>
                    </a:lnTo>
                    <a:lnTo>
                      <a:pt x="32" y="0"/>
                    </a:lnTo>
                    <a:close/>
                    <a:moveTo>
                      <a:pt x="245" y="72"/>
                    </a:moveTo>
                    <a:lnTo>
                      <a:pt x="298" y="90"/>
                    </a:lnTo>
                    <a:lnTo>
                      <a:pt x="281" y="338"/>
                    </a:lnTo>
                    <a:lnTo>
                      <a:pt x="223" y="318"/>
                    </a:lnTo>
                    <a:lnTo>
                      <a:pt x="230" y="271"/>
                    </a:lnTo>
                    <a:lnTo>
                      <a:pt x="186" y="255"/>
                    </a:lnTo>
                    <a:lnTo>
                      <a:pt x="163" y="298"/>
                    </a:lnTo>
                    <a:lnTo>
                      <a:pt x="109" y="279"/>
                    </a:lnTo>
                    <a:lnTo>
                      <a:pt x="245" y="72"/>
                    </a:lnTo>
                    <a:close/>
                    <a:moveTo>
                      <a:pt x="249" y="143"/>
                    </a:moveTo>
                    <a:lnTo>
                      <a:pt x="208" y="218"/>
                    </a:lnTo>
                    <a:lnTo>
                      <a:pt x="237" y="226"/>
                    </a:lnTo>
                    <a:lnTo>
                      <a:pt x="249" y="143"/>
                    </a:lnTo>
                    <a:close/>
                    <a:moveTo>
                      <a:pt x="373" y="115"/>
                    </a:moveTo>
                    <a:lnTo>
                      <a:pt x="454" y="143"/>
                    </a:lnTo>
                    <a:lnTo>
                      <a:pt x="481" y="156"/>
                    </a:lnTo>
                    <a:lnTo>
                      <a:pt x="498" y="176"/>
                    </a:lnTo>
                    <a:lnTo>
                      <a:pt x="504" y="200"/>
                    </a:lnTo>
                    <a:lnTo>
                      <a:pt x="499" y="230"/>
                    </a:lnTo>
                    <a:lnTo>
                      <a:pt x="492" y="245"/>
                    </a:lnTo>
                    <a:lnTo>
                      <a:pt x="482" y="260"/>
                    </a:lnTo>
                    <a:lnTo>
                      <a:pt x="468" y="272"/>
                    </a:lnTo>
                    <a:lnTo>
                      <a:pt x="449" y="281"/>
                    </a:lnTo>
                    <a:lnTo>
                      <a:pt x="425" y="282"/>
                    </a:lnTo>
                    <a:lnTo>
                      <a:pt x="398" y="276"/>
                    </a:lnTo>
                    <a:lnTo>
                      <a:pt x="381" y="271"/>
                    </a:lnTo>
                    <a:lnTo>
                      <a:pt x="350" y="361"/>
                    </a:lnTo>
                    <a:lnTo>
                      <a:pt x="297" y="342"/>
                    </a:lnTo>
                    <a:lnTo>
                      <a:pt x="373" y="115"/>
                    </a:lnTo>
                    <a:close/>
                    <a:moveTo>
                      <a:pt x="411" y="177"/>
                    </a:moveTo>
                    <a:lnTo>
                      <a:pt x="395" y="225"/>
                    </a:lnTo>
                    <a:lnTo>
                      <a:pt x="407" y="230"/>
                    </a:lnTo>
                    <a:lnTo>
                      <a:pt x="419" y="232"/>
                    </a:lnTo>
                    <a:lnTo>
                      <a:pt x="430" y="230"/>
                    </a:lnTo>
                    <a:lnTo>
                      <a:pt x="439" y="224"/>
                    </a:lnTo>
                    <a:lnTo>
                      <a:pt x="445" y="213"/>
                    </a:lnTo>
                    <a:lnTo>
                      <a:pt x="447" y="203"/>
                    </a:lnTo>
                    <a:lnTo>
                      <a:pt x="445" y="194"/>
                    </a:lnTo>
                    <a:lnTo>
                      <a:pt x="438" y="188"/>
                    </a:lnTo>
                    <a:lnTo>
                      <a:pt x="428" y="182"/>
                    </a:lnTo>
                    <a:lnTo>
                      <a:pt x="411" y="177"/>
                    </a:lnTo>
                    <a:close/>
                    <a:moveTo>
                      <a:pt x="543" y="172"/>
                    </a:moveTo>
                    <a:lnTo>
                      <a:pt x="597" y="190"/>
                    </a:lnTo>
                    <a:lnTo>
                      <a:pt x="520" y="419"/>
                    </a:lnTo>
                    <a:lnTo>
                      <a:pt x="465" y="400"/>
                    </a:lnTo>
                    <a:lnTo>
                      <a:pt x="543" y="172"/>
                    </a:lnTo>
                    <a:close/>
                    <a:moveTo>
                      <a:pt x="628" y="201"/>
                    </a:moveTo>
                    <a:lnTo>
                      <a:pt x="709" y="229"/>
                    </a:lnTo>
                    <a:lnTo>
                      <a:pt x="734" y="241"/>
                    </a:lnTo>
                    <a:lnTo>
                      <a:pt x="749" y="257"/>
                    </a:lnTo>
                    <a:lnTo>
                      <a:pt x="757" y="279"/>
                    </a:lnTo>
                    <a:lnTo>
                      <a:pt x="754" y="305"/>
                    </a:lnTo>
                    <a:lnTo>
                      <a:pt x="744" y="324"/>
                    </a:lnTo>
                    <a:lnTo>
                      <a:pt x="728" y="337"/>
                    </a:lnTo>
                    <a:lnTo>
                      <a:pt x="708" y="346"/>
                    </a:lnTo>
                    <a:lnTo>
                      <a:pt x="683" y="349"/>
                    </a:lnTo>
                    <a:lnTo>
                      <a:pt x="704" y="370"/>
                    </a:lnTo>
                    <a:lnTo>
                      <a:pt x="708" y="401"/>
                    </a:lnTo>
                    <a:lnTo>
                      <a:pt x="700" y="479"/>
                    </a:lnTo>
                    <a:lnTo>
                      <a:pt x="641" y="459"/>
                    </a:lnTo>
                    <a:lnTo>
                      <a:pt x="654" y="393"/>
                    </a:lnTo>
                    <a:lnTo>
                      <a:pt x="655" y="379"/>
                    </a:lnTo>
                    <a:lnTo>
                      <a:pt x="654" y="367"/>
                    </a:lnTo>
                    <a:lnTo>
                      <a:pt x="650" y="359"/>
                    </a:lnTo>
                    <a:lnTo>
                      <a:pt x="640" y="355"/>
                    </a:lnTo>
                    <a:lnTo>
                      <a:pt x="635" y="352"/>
                    </a:lnTo>
                    <a:lnTo>
                      <a:pt x="603" y="446"/>
                    </a:lnTo>
                    <a:lnTo>
                      <a:pt x="550" y="428"/>
                    </a:lnTo>
                    <a:lnTo>
                      <a:pt x="628" y="201"/>
                    </a:lnTo>
                    <a:close/>
                    <a:moveTo>
                      <a:pt x="665" y="263"/>
                    </a:moveTo>
                    <a:lnTo>
                      <a:pt x="650" y="311"/>
                    </a:lnTo>
                    <a:lnTo>
                      <a:pt x="661" y="316"/>
                    </a:lnTo>
                    <a:lnTo>
                      <a:pt x="673" y="317"/>
                    </a:lnTo>
                    <a:lnTo>
                      <a:pt x="682" y="315"/>
                    </a:lnTo>
                    <a:lnTo>
                      <a:pt x="690" y="308"/>
                    </a:lnTo>
                    <a:lnTo>
                      <a:pt x="695" y="298"/>
                    </a:lnTo>
                    <a:lnTo>
                      <a:pt x="697" y="287"/>
                    </a:lnTo>
                    <a:lnTo>
                      <a:pt x="695" y="279"/>
                    </a:lnTo>
                    <a:lnTo>
                      <a:pt x="690" y="273"/>
                    </a:lnTo>
                    <a:lnTo>
                      <a:pt x="680" y="267"/>
                    </a:lnTo>
                    <a:lnTo>
                      <a:pt x="665" y="263"/>
                    </a:lnTo>
                    <a:close/>
                    <a:moveTo>
                      <a:pt x="841" y="273"/>
                    </a:moveTo>
                    <a:lnTo>
                      <a:pt x="894" y="290"/>
                    </a:lnTo>
                    <a:lnTo>
                      <a:pt x="877" y="539"/>
                    </a:lnTo>
                    <a:lnTo>
                      <a:pt x="819" y="519"/>
                    </a:lnTo>
                    <a:lnTo>
                      <a:pt x="826" y="472"/>
                    </a:lnTo>
                    <a:lnTo>
                      <a:pt x="783" y="456"/>
                    </a:lnTo>
                    <a:lnTo>
                      <a:pt x="759" y="499"/>
                    </a:lnTo>
                    <a:lnTo>
                      <a:pt x="705" y="480"/>
                    </a:lnTo>
                    <a:lnTo>
                      <a:pt x="841" y="273"/>
                    </a:lnTo>
                    <a:close/>
                    <a:moveTo>
                      <a:pt x="845" y="343"/>
                    </a:moveTo>
                    <a:lnTo>
                      <a:pt x="804" y="419"/>
                    </a:lnTo>
                    <a:lnTo>
                      <a:pt x="833" y="427"/>
                    </a:lnTo>
                    <a:lnTo>
                      <a:pt x="845" y="343"/>
                    </a:lnTo>
                    <a:close/>
                    <a:moveTo>
                      <a:pt x="969" y="316"/>
                    </a:moveTo>
                    <a:lnTo>
                      <a:pt x="1051" y="343"/>
                    </a:lnTo>
                    <a:lnTo>
                      <a:pt x="1077" y="357"/>
                    </a:lnTo>
                    <a:lnTo>
                      <a:pt x="1094" y="377"/>
                    </a:lnTo>
                    <a:lnTo>
                      <a:pt x="1100" y="401"/>
                    </a:lnTo>
                    <a:lnTo>
                      <a:pt x="1095" y="431"/>
                    </a:lnTo>
                    <a:lnTo>
                      <a:pt x="1088" y="446"/>
                    </a:lnTo>
                    <a:lnTo>
                      <a:pt x="1078" y="460"/>
                    </a:lnTo>
                    <a:lnTo>
                      <a:pt x="1064" y="473"/>
                    </a:lnTo>
                    <a:lnTo>
                      <a:pt x="1045" y="481"/>
                    </a:lnTo>
                    <a:lnTo>
                      <a:pt x="1021" y="483"/>
                    </a:lnTo>
                    <a:lnTo>
                      <a:pt x="994" y="477"/>
                    </a:lnTo>
                    <a:lnTo>
                      <a:pt x="977" y="472"/>
                    </a:lnTo>
                    <a:lnTo>
                      <a:pt x="946" y="562"/>
                    </a:lnTo>
                    <a:lnTo>
                      <a:pt x="893" y="543"/>
                    </a:lnTo>
                    <a:lnTo>
                      <a:pt x="969" y="316"/>
                    </a:lnTo>
                    <a:close/>
                    <a:moveTo>
                      <a:pt x="1007" y="378"/>
                    </a:moveTo>
                    <a:lnTo>
                      <a:pt x="992" y="426"/>
                    </a:lnTo>
                    <a:lnTo>
                      <a:pt x="1003" y="431"/>
                    </a:lnTo>
                    <a:lnTo>
                      <a:pt x="1015" y="433"/>
                    </a:lnTo>
                    <a:lnTo>
                      <a:pt x="1026" y="431"/>
                    </a:lnTo>
                    <a:lnTo>
                      <a:pt x="1035" y="425"/>
                    </a:lnTo>
                    <a:lnTo>
                      <a:pt x="1041" y="414"/>
                    </a:lnTo>
                    <a:lnTo>
                      <a:pt x="1043" y="404"/>
                    </a:lnTo>
                    <a:lnTo>
                      <a:pt x="1041" y="395"/>
                    </a:lnTo>
                    <a:lnTo>
                      <a:pt x="1034" y="389"/>
                    </a:lnTo>
                    <a:lnTo>
                      <a:pt x="1024" y="383"/>
                    </a:lnTo>
                    <a:lnTo>
                      <a:pt x="1007" y="378"/>
                    </a:lnTo>
                    <a:close/>
                    <a:moveTo>
                      <a:pt x="1139" y="373"/>
                    </a:moveTo>
                    <a:lnTo>
                      <a:pt x="1269" y="416"/>
                    </a:lnTo>
                    <a:lnTo>
                      <a:pt x="1254" y="463"/>
                    </a:lnTo>
                    <a:lnTo>
                      <a:pt x="1176" y="436"/>
                    </a:lnTo>
                    <a:lnTo>
                      <a:pt x="1162" y="478"/>
                    </a:lnTo>
                    <a:lnTo>
                      <a:pt x="1234" y="502"/>
                    </a:lnTo>
                    <a:lnTo>
                      <a:pt x="1218" y="548"/>
                    </a:lnTo>
                    <a:lnTo>
                      <a:pt x="1148" y="523"/>
                    </a:lnTo>
                    <a:lnTo>
                      <a:pt x="1131" y="572"/>
                    </a:lnTo>
                    <a:lnTo>
                      <a:pt x="1207" y="598"/>
                    </a:lnTo>
                    <a:lnTo>
                      <a:pt x="1192" y="645"/>
                    </a:lnTo>
                    <a:lnTo>
                      <a:pt x="1062" y="601"/>
                    </a:lnTo>
                    <a:lnTo>
                      <a:pt x="1139" y="3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3" name="Freeform 157"/>
              <p:cNvSpPr>
                <a:spLocks noEditPoints="1"/>
              </p:cNvSpPr>
              <p:nvPr/>
            </p:nvSpPr>
            <p:spPr bwMode="auto">
              <a:xfrm>
                <a:off x="3157538" y="3040063"/>
                <a:ext cx="122237" cy="504825"/>
              </a:xfrm>
              <a:custGeom>
                <a:avLst/>
                <a:gdLst>
                  <a:gd name="T0" fmla="*/ 247 w 309"/>
                  <a:gd name="T1" fmla="*/ 105 h 1270"/>
                  <a:gd name="T2" fmla="*/ 7 w 309"/>
                  <a:gd name="T3" fmla="*/ 120 h 1270"/>
                  <a:gd name="T4" fmla="*/ 52 w 309"/>
                  <a:gd name="T5" fmla="*/ 64 h 1270"/>
                  <a:gd name="T6" fmla="*/ 0 w 309"/>
                  <a:gd name="T7" fmla="*/ 0 h 1270"/>
                  <a:gd name="T8" fmla="*/ 180 w 309"/>
                  <a:gd name="T9" fmla="*/ 79 h 1270"/>
                  <a:gd name="T10" fmla="*/ 97 w 309"/>
                  <a:gd name="T11" fmla="*/ 99 h 1270"/>
                  <a:gd name="T12" fmla="*/ 252 w 309"/>
                  <a:gd name="T13" fmla="*/ 185 h 1270"/>
                  <a:gd name="T14" fmla="*/ 254 w 309"/>
                  <a:gd name="T15" fmla="*/ 298 h 1270"/>
                  <a:gd name="T16" fmla="*/ 226 w 309"/>
                  <a:gd name="T17" fmla="*/ 334 h 1270"/>
                  <a:gd name="T18" fmla="*/ 180 w 309"/>
                  <a:gd name="T19" fmla="*/ 337 h 1270"/>
                  <a:gd name="T20" fmla="*/ 147 w 309"/>
                  <a:gd name="T21" fmla="*/ 313 h 1270"/>
                  <a:gd name="T22" fmla="*/ 122 w 309"/>
                  <a:gd name="T23" fmla="*/ 319 h 1270"/>
                  <a:gd name="T24" fmla="*/ 20 w 309"/>
                  <a:gd name="T25" fmla="*/ 354 h 1270"/>
                  <a:gd name="T26" fmla="*/ 83 w 309"/>
                  <a:gd name="T27" fmla="*/ 280 h 1270"/>
                  <a:gd name="T28" fmla="*/ 106 w 309"/>
                  <a:gd name="T29" fmla="*/ 271 h 1270"/>
                  <a:gd name="T30" fmla="*/ 114 w 309"/>
                  <a:gd name="T31" fmla="*/ 254 h 1270"/>
                  <a:gd name="T32" fmla="*/ 14 w 309"/>
                  <a:gd name="T33" fmla="*/ 254 h 1270"/>
                  <a:gd name="T34" fmla="*/ 252 w 309"/>
                  <a:gd name="T35" fmla="*/ 185 h 1270"/>
                  <a:gd name="T36" fmla="*/ 157 w 309"/>
                  <a:gd name="T37" fmla="*/ 246 h 1270"/>
                  <a:gd name="T38" fmla="*/ 159 w 309"/>
                  <a:gd name="T39" fmla="*/ 269 h 1270"/>
                  <a:gd name="T40" fmla="*/ 174 w 309"/>
                  <a:gd name="T41" fmla="*/ 282 h 1270"/>
                  <a:gd name="T42" fmla="*/ 196 w 309"/>
                  <a:gd name="T43" fmla="*/ 281 h 1270"/>
                  <a:gd name="T44" fmla="*/ 207 w 309"/>
                  <a:gd name="T45" fmla="*/ 269 h 1270"/>
                  <a:gd name="T46" fmla="*/ 207 w 309"/>
                  <a:gd name="T47" fmla="*/ 244 h 1270"/>
                  <a:gd name="T48" fmla="*/ 266 w 309"/>
                  <a:gd name="T49" fmla="*/ 466 h 1270"/>
                  <a:gd name="T50" fmla="*/ 26 w 309"/>
                  <a:gd name="T51" fmla="*/ 481 h 1270"/>
                  <a:gd name="T52" fmla="*/ 72 w 309"/>
                  <a:gd name="T53" fmla="*/ 424 h 1270"/>
                  <a:gd name="T54" fmla="*/ 20 w 309"/>
                  <a:gd name="T55" fmla="*/ 360 h 1270"/>
                  <a:gd name="T56" fmla="*/ 200 w 309"/>
                  <a:gd name="T57" fmla="*/ 440 h 1270"/>
                  <a:gd name="T58" fmla="*/ 116 w 309"/>
                  <a:gd name="T59" fmla="*/ 459 h 1270"/>
                  <a:gd name="T60" fmla="*/ 278 w 309"/>
                  <a:gd name="T61" fmla="*/ 676 h 1270"/>
                  <a:gd name="T62" fmla="*/ 127 w 309"/>
                  <a:gd name="T63" fmla="*/ 697 h 1270"/>
                  <a:gd name="T64" fmla="*/ 103 w 309"/>
                  <a:gd name="T65" fmla="*/ 703 h 1270"/>
                  <a:gd name="T66" fmla="*/ 171 w 309"/>
                  <a:gd name="T67" fmla="*/ 704 h 1270"/>
                  <a:gd name="T68" fmla="*/ 282 w 309"/>
                  <a:gd name="T69" fmla="*/ 765 h 1270"/>
                  <a:gd name="T70" fmla="*/ 37 w 309"/>
                  <a:gd name="T71" fmla="*/ 677 h 1270"/>
                  <a:gd name="T72" fmla="*/ 191 w 309"/>
                  <a:gd name="T73" fmla="*/ 656 h 1270"/>
                  <a:gd name="T74" fmla="*/ 221 w 309"/>
                  <a:gd name="T75" fmla="*/ 650 h 1270"/>
                  <a:gd name="T76" fmla="*/ 149 w 309"/>
                  <a:gd name="T77" fmla="*/ 649 h 1270"/>
                  <a:gd name="T78" fmla="*/ 32 w 309"/>
                  <a:gd name="T79" fmla="*/ 590 h 1270"/>
                  <a:gd name="T80" fmla="*/ 274 w 309"/>
                  <a:gd name="T81" fmla="*/ 589 h 1270"/>
                  <a:gd name="T82" fmla="*/ 125 w 309"/>
                  <a:gd name="T83" fmla="*/ 611 h 1270"/>
                  <a:gd name="T84" fmla="*/ 98 w 309"/>
                  <a:gd name="T85" fmla="*/ 618 h 1270"/>
                  <a:gd name="T86" fmla="*/ 153 w 309"/>
                  <a:gd name="T87" fmla="*/ 618 h 1270"/>
                  <a:gd name="T88" fmla="*/ 278 w 309"/>
                  <a:gd name="T89" fmla="*/ 676 h 1270"/>
                  <a:gd name="T90" fmla="*/ 291 w 309"/>
                  <a:gd name="T91" fmla="*/ 923 h 1270"/>
                  <a:gd name="T92" fmla="*/ 238 w 309"/>
                  <a:gd name="T93" fmla="*/ 844 h 1270"/>
                  <a:gd name="T94" fmla="*/ 199 w 309"/>
                  <a:gd name="T95" fmla="*/ 923 h 1270"/>
                  <a:gd name="T96" fmla="*/ 148 w 309"/>
                  <a:gd name="T97" fmla="*/ 850 h 1270"/>
                  <a:gd name="T98" fmla="*/ 100 w 309"/>
                  <a:gd name="T99" fmla="*/ 932 h 1270"/>
                  <a:gd name="T100" fmla="*/ 44 w 309"/>
                  <a:gd name="T101" fmla="*/ 799 h 1270"/>
                  <a:gd name="T102" fmla="*/ 292 w 309"/>
                  <a:gd name="T103" fmla="*/ 942 h 1270"/>
                  <a:gd name="T104" fmla="*/ 252 w 309"/>
                  <a:gd name="T105" fmla="*/ 1097 h 1270"/>
                  <a:gd name="T106" fmla="*/ 57 w 309"/>
                  <a:gd name="T107" fmla="*/ 1058 h 1270"/>
                  <a:gd name="T108" fmla="*/ 246 w 309"/>
                  <a:gd name="T109" fmla="*/ 992 h 1270"/>
                  <a:gd name="T110" fmla="*/ 292 w 309"/>
                  <a:gd name="T111" fmla="*/ 942 h 1270"/>
                  <a:gd name="T112" fmla="*/ 309 w 309"/>
                  <a:gd name="T113" fmla="*/ 1257 h 1270"/>
                  <a:gd name="T114" fmla="*/ 257 w 309"/>
                  <a:gd name="T115" fmla="*/ 1179 h 1270"/>
                  <a:gd name="T116" fmla="*/ 216 w 309"/>
                  <a:gd name="T117" fmla="*/ 1256 h 1270"/>
                  <a:gd name="T118" fmla="*/ 165 w 309"/>
                  <a:gd name="T119" fmla="*/ 1183 h 1270"/>
                  <a:gd name="T120" fmla="*/ 118 w 309"/>
                  <a:gd name="T121" fmla="*/ 1267 h 1270"/>
                  <a:gd name="T122" fmla="*/ 62 w 309"/>
                  <a:gd name="T123" fmla="*/ 1133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9" h="1270">
                    <a:moveTo>
                      <a:pt x="244" y="49"/>
                    </a:moveTo>
                    <a:lnTo>
                      <a:pt x="247" y="105"/>
                    </a:lnTo>
                    <a:lnTo>
                      <a:pt x="10" y="182"/>
                    </a:lnTo>
                    <a:lnTo>
                      <a:pt x="7" y="120"/>
                    </a:lnTo>
                    <a:lnTo>
                      <a:pt x="54" y="109"/>
                    </a:lnTo>
                    <a:lnTo>
                      <a:pt x="52" y="64"/>
                    </a:lnTo>
                    <a:lnTo>
                      <a:pt x="3" y="57"/>
                    </a:lnTo>
                    <a:lnTo>
                      <a:pt x="0" y="0"/>
                    </a:lnTo>
                    <a:lnTo>
                      <a:pt x="244" y="49"/>
                    </a:lnTo>
                    <a:close/>
                    <a:moveTo>
                      <a:pt x="180" y="79"/>
                    </a:moveTo>
                    <a:lnTo>
                      <a:pt x="95" y="69"/>
                    </a:lnTo>
                    <a:lnTo>
                      <a:pt x="97" y="99"/>
                    </a:lnTo>
                    <a:lnTo>
                      <a:pt x="180" y="79"/>
                    </a:lnTo>
                    <a:close/>
                    <a:moveTo>
                      <a:pt x="252" y="185"/>
                    </a:moveTo>
                    <a:lnTo>
                      <a:pt x="256" y="271"/>
                    </a:lnTo>
                    <a:lnTo>
                      <a:pt x="254" y="298"/>
                    </a:lnTo>
                    <a:lnTo>
                      <a:pt x="244" y="319"/>
                    </a:lnTo>
                    <a:lnTo>
                      <a:pt x="226" y="334"/>
                    </a:lnTo>
                    <a:lnTo>
                      <a:pt x="201" y="340"/>
                    </a:lnTo>
                    <a:lnTo>
                      <a:pt x="180" y="337"/>
                    </a:lnTo>
                    <a:lnTo>
                      <a:pt x="161" y="329"/>
                    </a:lnTo>
                    <a:lnTo>
                      <a:pt x="147" y="313"/>
                    </a:lnTo>
                    <a:lnTo>
                      <a:pt x="135" y="291"/>
                    </a:lnTo>
                    <a:lnTo>
                      <a:pt x="122" y="319"/>
                    </a:lnTo>
                    <a:lnTo>
                      <a:pt x="95" y="334"/>
                    </a:lnTo>
                    <a:lnTo>
                      <a:pt x="20" y="354"/>
                    </a:lnTo>
                    <a:lnTo>
                      <a:pt x="16" y="293"/>
                    </a:lnTo>
                    <a:lnTo>
                      <a:pt x="83" y="280"/>
                    </a:lnTo>
                    <a:lnTo>
                      <a:pt x="97" y="277"/>
                    </a:lnTo>
                    <a:lnTo>
                      <a:pt x="106" y="271"/>
                    </a:lnTo>
                    <a:lnTo>
                      <a:pt x="111" y="264"/>
                    </a:lnTo>
                    <a:lnTo>
                      <a:pt x="114" y="254"/>
                    </a:lnTo>
                    <a:lnTo>
                      <a:pt x="113" y="248"/>
                    </a:lnTo>
                    <a:lnTo>
                      <a:pt x="14" y="254"/>
                    </a:lnTo>
                    <a:lnTo>
                      <a:pt x="11" y="197"/>
                    </a:lnTo>
                    <a:lnTo>
                      <a:pt x="252" y="185"/>
                    </a:lnTo>
                    <a:close/>
                    <a:moveTo>
                      <a:pt x="207" y="244"/>
                    </a:moveTo>
                    <a:lnTo>
                      <a:pt x="157" y="246"/>
                    </a:lnTo>
                    <a:lnTo>
                      <a:pt x="157" y="258"/>
                    </a:lnTo>
                    <a:lnTo>
                      <a:pt x="159" y="269"/>
                    </a:lnTo>
                    <a:lnTo>
                      <a:pt x="165" y="278"/>
                    </a:lnTo>
                    <a:lnTo>
                      <a:pt x="174" y="282"/>
                    </a:lnTo>
                    <a:lnTo>
                      <a:pt x="185" y="283"/>
                    </a:lnTo>
                    <a:lnTo>
                      <a:pt x="196" y="281"/>
                    </a:lnTo>
                    <a:lnTo>
                      <a:pt x="203" y="277"/>
                    </a:lnTo>
                    <a:lnTo>
                      <a:pt x="207" y="269"/>
                    </a:lnTo>
                    <a:lnTo>
                      <a:pt x="209" y="258"/>
                    </a:lnTo>
                    <a:lnTo>
                      <a:pt x="207" y="244"/>
                    </a:lnTo>
                    <a:close/>
                    <a:moveTo>
                      <a:pt x="264" y="409"/>
                    </a:moveTo>
                    <a:lnTo>
                      <a:pt x="266" y="466"/>
                    </a:lnTo>
                    <a:lnTo>
                      <a:pt x="30" y="542"/>
                    </a:lnTo>
                    <a:lnTo>
                      <a:pt x="26" y="481"/>
                    </a:lnTo>
                    <a:lnTo>
                      <a:pt x="74" y="470"/>
                    </a:lnTo>
                    <a:lnTo>
                      <a:pt x="72" y="424"/>
                    </a:lnTo>
                    <a:lnTo>
                      <a:pt x="23" y="417"/>
                    </a:lnTo>
                    <a:lnTo>
                      <a:pt x="20" y="360"/>
                    </a:lnTo>
                    <a:lnTo>
                      <a:pt x="264" y="409"/>
                    </a:lnTo>
                    <a:close/>
                    <a:moveTo>
                      <a:pt x="200" y="440"/>
                    </a:moveTo>
                    <a:lnTo>
                      <a:pt x="115" y="429"/>
                    </a:lnTo>
                    <a:lnTo>
                      <a:pt x="116" y="459"/>
                    </a:lnTo>
                    <a:lnTo>
                      <a:pt x="200" y="440"/>
                    </a:lnTo>
                    <a:close/>
                    <a:moveTo>
                      <a:pt x="278" y="676"/>
                    </a:moveTo>
                    <a:lnTo>
                      <a:pt x="157" y="693"/>
                    </a:lnTo>
                    <a:lnTo>
                      <a:pt x="127" y="697"/>
                    </a:lnTo>
                    <a:lnTo>
                      <a:pt x="103" y="698"/>
                    </a:lnTo>
                    <a:lnTo>
                      <a:pt x="103" y="703"/>
                    </a:lnTo>
                    <a:lnTo>
                      <a:pt x="130" y="703"/>
                    </a:lnTo>
                    <a:lnTo>
                      <a:pt x="171" y="704"/>
                    </a:lnTo>
                    <a:lnTo>
                      <a:pt x="279" y="708"/>
                    </a:lnTo>
                    <a:lnTo>
                      <a:pt x="282" y="765"/>
                    </a:lnTo>
                    <a:lnTo>
                      <a:pt x="40" y="734"/>
                    </a:lnTo>
                    <a:lnTo>
                      <a:pt x="37" y="677"/>
                    </a:lnTo>
                    <a:lnTo>
                      <a:pt x="150" y="662"/>
                    </a:lnTo>
                    <a:lnTo>
                      <a:pt x="191" y="656"/>
                    </a:lnTo>
                    <a:lnTo>
                      <a:pt x="221" y="653"/>
                    </a:lnTo>
                    <a:lnTo>
                      <a:pt x="221" y="650"/>
                    </a:lnTo>
                    <a:lnTo>
                      <a:pt x="188" y="650"/>
                    </a:lnTo>
                    <a:lnTo>
                      <a:pt x="149" y="649"/>
                    </a:lnTo>
                    <a:lnTo>
                      <a:pt x="35" y="647"/>
                    </a:lnTo>
                    <a:lnTo>
                      <a:pt x="32" y="590"/>
                    </a:lnTo>
                    <a:lnTo>
                      <a:pt x="270" y="533"/>
                    </a:lnTo>
                    <a:lnTo>
                      <a:pt x="274" y="589"/>
                    </a:lnTo>
                    <a:lnTo>
                      <a:pt x="165" y="606"/>
                    </a:lnTo>
                    <a:lnTo>
                      <a:pt x="125" y="611"/>
                    </a:lnTo>
                    <a:lnTo>
                      <a:pt x="98" y="613"/>
                    </a:lnTo>
                    <a:lnTo>
                      <a:pt x="98" y="618"/>
                    </a:lnTo>
                    <a:lnTo>
                      <a:pt x="122" y="617"/>
                    </a:lnTo>
                    <a:lnTo>
                      <a:pt x="153" y="618"/>
                    </a:lnTo>
                    <a:lnTo>
                      <a:pt x="275" y="621"/>
                    </a:lnTo>
                    <a:lnTo>
                      <a:pt x="278" y="676"/>
                    </a:lnTo>
                    <a:close/>
                    <a:moveTo>
                      <a:pt x="284" y="786"/>
                    </a:moveTo>
                    <a:lnTo>
                      <a:pt x="291" y="923"/>
                    </a:lnTo>
                    <a:lnTo>
                      <a:pt x="243" y="925"/>
                    </a:lnTo>
                    <a:lnTo>
                      <a:pt x="238" y="844"/>
                    </a:lnTo>
                    <a:lnTo>
                      <a:pt x="194" y="846"/>
                    </a:lnTo>
                    <a:lnTo>
                      <a:pt x="199" y="923"/>
                    </a:lnTo>
                    <a:lnTo>
                      <a:pt x="151" y="925"/>
                    </a:lnTo>
                    <a:lnTo>
                      <a:pt x="148" y="850"/>
                    </a:lnTo>
                    <a:lnTo>
                      <a:pt x="96" y="852"/>
                    </a:lnTo>
                    <a:lnTo>
                      <a:pt x="100" y="932"/>
                    </a:lnTo>
                    <a:lnTo>
                      <a:pt x="51" y="936"/>
                    </a:lnTo>
                    <a:lnTo>
                      <a:pt x="44" y="799"/>
                    </a:lnTo>
                    <a:lnTo>
                      <a:pt x="284" y="786"/>
                    </a:lnTo>
                    <a:close/>
                    <a:moveTo>
                      <a:pt x="292" y="942"/>
                    </a:moveTo>
                    <a:lnTo>
                      <a:pt x="300" y="1094"/>
                    </a:lnTo>
                    <a:lnTo>
                      <a:pt x="252" y="1097"/>
                    </a:lnTo>
                    <a:lnTo>
                      <a:pt x="249" y="1048"/>
                    </a:lnTo>
                    <a:lnTo>
                      <a:pt x="57" y="1058"/>
                    </a:lnTo>
                    <a:lnTo>
                      <a:pt x="55" y="1002"/>
                    </a:lnTo>
                    <a:lnTo>
                      <a:pt x="246" y="992"/>
                    </a:lnTo>
                    <a:lnTo>
                      <a:pt x="244" y="945"/>
                    </a:lnTo>
                    <a:lnTo>
                      <a:pt x="292" y="942"/>
                    </a:lnTo>
                    <a:close/>
                    <a:moveTo>
                      <a:pt x="302" y="1120"/>
                    </a:moveTo>
                    <a:lnTo>
                      <a:pt x="309" y="1257"/>
                    </a:lnTo>
                    <a:lnTo>
                      <a:pt x="262" y="1259"/>
                    </a:lnTo>
                    <a:lnTo>
                      <a:pt x="257" y="1179"/>
                    </a:lnTo>
                    <a:lnTo>
                      <a:pt x="213" y="1181"/>
                    </a:lnTo>
                    <a:lnTo>
                      <a:pt x="216" y="1256"/>
                    </a:lnTo>
                    <a:lnTo>
                      <a:pt x="170" y="1259"/>
                    </a:lnTo>
                    <a:lnTo>
                      <a:pt x="165" y="1183"/>
                    </a:lnTo>
                    <a:lnTo>
                      <a:pt x="114" y="1186"/>
                    </a:lnTo>
                    <a:lnTo>
                      <a:pt x="118" y="1267"/>
                    </a:lnTo>
                    <a:lnTo>
                      <a:pt x="69" y="1270"/>
                    </a:lnTo>
                    <a:lnTo>
                      <a:pt x="62" y="1133"/>
                    </a:lnTo>
                    <a:lnTo>
                      <a:pt x="302" y="1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4" name="Freeform 158"/>
              <p:cNvSpPr>
                <a:spLocks noEditPoints="1"/>
              </p:cNvSpPr>
              <p:nvPr/>
            </p:nvSpPr>
            <p:spPr bwMode="auto">
              <a:xfrm>
                <a:off x="1392238" y="3421063"/>
                <a:ext cx="649287" cy="368300"/>
              </a:xfrm>
              <a:custGeom>
                <a:avLst/>
                <a:gdLst>
                  <a:gd name="T0" fmla="*/ 203 w 1638"/>
                  <a:gd name="T1" fmla="*/ 53 h 929"/>
                  <a:gd name="T2" fmla="*/ 213 w 1638"/>
                  <a:gd name="T3" fmla="*/ 128 h 929"/>
                  <a:gd name="T4" fmla="*/ 177 w 1638"/>
                  <a:gd name="T5" fmla="*/ 167 h 929"/>
                  <a:gd name="T6" fmla="*/ 108 w 1638"/>
                  <a:gd name="T7" fmla="*/ 163 h 929"/>
                  <a:gd name="T8" fmla="*/ 0 w 1638"/>
                  <a:gd name="T9" fmla="*/ 219 h 929"/>
                  <a:gd name="T10" fmla="*/ 110 w 1638"/>
                  <a:gd name="T11" fmla="*/ 113 h 929"/>
                  <a:gd name="T12" fmla="*/ 144 w 1638"/>
                  <a:gd name="T13" fmla="*/ 121 h 929"/>
                  <a:gd name="T14" fmla="*/ 163 w 1638"/>
                  <a:gd name="T15" fmla="*/ 96 h 929"/>
                  <a:gd name="T16" fmla="*/ 147 w 1638"/>
                  <a:gd name="T17" fmla="*/ 74 h 929"/>
                  <a:gd name="T18" fmla="*/ 355 w 1638"/>
                  <a:gd name="T19" fmla="*/ 118 h 929"/>
                  <a:gd name="T20" fmla="*/ 269 w 1638"/>
                  <a:gd name="T21" fmla="*/ 290 h 929"/>
                  <a:gd name="T22" fmla="*/ 146 w 1638"/>
                  <a:gd name="T23" fmla="*/ 287 h 929"/>
                  <a:gd name="T24" fmla="*/ 252 w 1638"/>
                  <a:gd name="T25" fmla="*/ 235 h 929"/>
                  <a:gd name="T26" fmla="*/ 428 w 1638"/>
                  <a:gd name="T27" fmla="*/ 152 h 929"/>
                  <a:gd name="T28" fmla="*/ 543 w 1638"/>
                  <a:gd name="T29" fmla="*/ 222 h 929"/>
                  <a:gd name="T30" fmla="*/ 529 w 1638"/>
                  <a:gd name="T31" fmla="*/ 287 h 929"/>
                  <a:gd name="T32" fmla="*/ 466 w 1638"/>
                  <a:gd name="T33" fmla="*/ 306 h 929"/>
                  <a:gd name="T34" fmla="*/ 469 w 1638"/>
                  <a:gd name="T35" fmla="*/ 436 h 929"/>
                  <a:gd name="T36" fmla="*/ 436 w 1638"/>
                  <a:gd name="T37" fmla="*/ 331 h 929"/>
                  <a:gd name="T38" fmla="*/ 423 w 1638"/>
                  <a:gd name="T39" fmla="*/ 306 h 929"/>
                  <a:gd name="T40" fmla="*/ 326 w 1638"/>
                  <a:gd name="T41" fmla="*/ 370 h 929"/>
                  <a:gd name="T42" fmla="*/ 437 w 1638"/>
                  <a:gd name="T43" fmla="*/ 265 h 929"/>
                  <a:gd name="T44" fmla="*/ 470 w 1638"/>
                  <a:gd name="T45" fmla="*/ 272 h 929"/>
                  <a:gd name="T46" fmla="*/ 487 w 1638"/>
                  <a:gd name="T47" fmla="*/ 246 h 929"/>
                  <a:gd name="T48" fmla="*/ 472 w 1638"/>
                  <a:gd name="T49" fmla="*/ 224 h 929"/>
                  <a:gd name="T50" fmla="*/ 641 w 1638"/>
                  <a:gd name="T51" fmla="*/ 251 h 929"/>
                  <a:gd name="T52" fmla="*/ 590 w 1638"/>
                  <a:gd name="T53" fmla="*/ 227 h 929"/>
                  <a:gd name="T54" fmla="*/ 717 w 1638"/>
                  <a:gd name="T55" fmla="*/ 370 h 929"/>
                  <a:gd name="T56" fmla="*/ 712 w 1638"/>
                  <a:gd name="T57" fmla="*/ 432 h 929"/>
                  <a:gd name="T58" fmla="*/ 816 w 1638"/>
                  <a:gd name="T59" fmla="*/ 331 h 929"/>
                  <a:gd name="T60" fmla="*/ 671 w 1638"/>
                  <a:gd name="T61" fmla="*/ 445 h 929"/>
                  <a:gd name="T62" fmla="*/ 675 w 1638"/>
                  <a:gd name="T63" fmla="*/ 383 h 929"/>
                  <a:gd name="T64" fmla="*/ 571 w 1638"/>
                  <a:gd name="T65" fmla="*/ 483 h 929"/>
                  <a:gd name="T66" fmla="*/ 976 w 1638"/>
                  <a:gd name="T67" fmla="*/ 406 h 929"/>
                  <a:gd name="T68" fmla="*/ 831 w 1638"/>
                  <a:gd name="T69" fmla="*/ 604 h 929"/>
                  <a:gd name="T70" fmla="*/ 819 w 1638"/>
                  <a:gd name="T71" fmla="*/ 386 h 929"/>
                  <a:gd name="T72" fmla="*/ 1052 w 1638"/>
                  <a:gd name="T73" fmla="*/ 440 h 929"/>
                  <a:gd name="T74" fmla="*/ 1001 w 1638"/>
                  <a:gd name="T75" fmla="*/ 417 h 929"/>
                  <a:gd name="T76" fmla="*/ 1128 w 1638"/>
                  <a:gd name="T77" fmla="*/ 560 h 929"/>
                  <a:gd name="T78" fmla="*/ 1122 w 1638"/>
                  <a:gd name="T79" fmla="*/ 623 h 929"/>
                  <a:gd name="T80" fmla="*/ 1227 w 1638"/>
                  <a:gd name="T81" fmla="*/ 521 h 929"/>
                  <a:gd name="T82" fmla="*/ 1081 w 1638"/>
                  <a:gd name="T83" fmla="*/ 635 h 929"/>
                  <a:gd name="T84" fmla="*/ 1086 w 1638"/>
                  <a:gd name="T85" fmla="*/ 573 h 929"/>
                  <a:gd name="T86" fmla="*/ 982 w 1638"/>
                  <a:gd name="T87" fmla="*/ 673 h 929"/>
                  <a:gd name="T88" fmla="*/ 1387 w 1638"/>
                  <a:gd name="T89" fmla="*/ 596 h 929"/>
                  <a:gd name="T90" fmla="*/ 1241 w 1638"/>
                  <a:gd name="T91" fmla="*/ 794 h 929"/>
                  <a:gd name="T92" fmla="*/ 1229 w 1638"/>
                  <a:gd name="T93" fmla="*/ 576 h 929"/>
                  <a:gd name="T94" fmla="*/ 1462 w 1638"/>
                  <a:gd name="T95" fmla="*/ 630 h 929"/>
                  <a:gd name="T96" fmla="*/ 1411 w 1638"/>
                  <a:gd name="T97" fmla="*/ 607 h 929"/>
                  <a:gd name="T98" fmla="*/ 1538 w 1638"/>
                  <a:gd name="T99" fmla="*/ 750 h 929"/>
                  <a:gd name="T100" fmla="*/ 1533 w 1638"/>
                  <a:gd name="T101" fmla="*/ 812 h 929"/>
                  <a:gd name="T102" fmla="*/ 1638 w 1638"/>
                  <a:gd name="T103" fmla="*/ 712 h 929"/>
                  <a:gd name="T104" fmla="*/ 1492 w 1638"/>
                  <a:gd name="T105" fmla="*/ 826 h 929"/>
                  <a:gd name="T106" fmla="*/ 1496 w 1638"/>
                  <a:gd name="T107" fmla="*/ 763 h 929"/>
                  <a:gd name="T108" fmla="*/ 1393 w 1638"/>
                  <a:gd name="T109" fmla="*/ 863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38" h="929">
                    <a:moveTo>
                      <a:pt x="100" y="0"/>
                    </a:moveTo>
                    <a:lnTo>
                      <a:pt x="178" y="36"/>
                    </a:lnTo>
                    <a:lnTo>
                      <a:pt x="203" y="53"/>
                    </a:lnTo>
                    <a:lnTo>
                      <a:pt x="217" y="74"/>
                    </a:lnTo>
                    <a:lnTo>
                      <a:pt x="220" y="99"/>
                    </a:lnTo>
                    <a:lnTo>
                      <a:pt x="213" y="128"/>
                    </a:lnTo>
                    <a:lnTo>
                      <a:pt x="204" y="142"/>
                    </a:lnTo>
                    <a:lnTo>
                      <a:pt x="193" y="157"/>
                    </a:lnTo>
                    <a:lnTo>
                      <a:pt x="177" y="167"/>
                    </a:lnTo>
                    <a:lnTo>
                      <a:pt x="157" y="173"/>
                    </a:lnTo>
                    <a:lnTo>
                      <a:pt x="133" y="172"/>
                    </a:lnTo>
                    <a:lnTo>
                      <a:pt x="108" y="163"/>
                    </a:lnTo>
                    <a:lnTo>
                      <a:pt x="90" y="156"/>
                    </a:lnTo>
                    <a:lnTo>
                      <a:pt x="50" y="243"/>
                    </a:lnTo>
                    <a:lnTo>
                      <a:pt x="0" y="219"/>
                    </a:lnTo>
                    <a:lnTo>
                      <a:pt x="100" y="0"/>
                    </a:lnTo>
                    <a:close/>
                    <a:moveTo>
                      <a:pt x="132" y="66"/>
                    </a:moveTo>
                    <a:lnTo>
                      <a:pt x="110" y="113"/>
                    </a:lnTo>
                    <a:lnTo>
                      <a:pt x="121" y="118"/>
                    </a:lnTo>
                    <a:lnTo>
                      <a:pt x="133" y="121"/>
                    </a:lnTo>
                    <a:lnTo>
                      <a:pt x="144" y="121"/>
                    </a:lnTo>
                    <a:lnTo>
                      <a:pt x="154" y="116"/>
                    </a:lnTo>
                    <a:lnTo>
                      <a:pt x="161" y="106"/>
                    </a:lnTo>
                    <a:lnTo>
                      <a:pt x="163" y="96"/>
                    </a:lnTo>
                    <a:lnTo>
                      <a:pt x="162" y="87"/>
                    </a:lnTo>
                    <a:lnTo>
                      <a:pt x="157" y="79"/>
                    </a:lnTo>
                    <a:lnTo>
                      <a:pt x="147" y="74"/>
                    </a:lnTo>
                    <a:lnTo>
                      <a:pt x="132" y="66"/>
                    </a:lnTo>
                    <a:close/>
                    <a:moveTo>
                      <a:pt x="304" y="95"/>
                    </a:moveTo>
                    <a:lnTo>
                      <a:pt x="355" y="118"/>
                    </a:lnTo>
                    <a:lnTo>
                      <a:pt x="312" y="363"/>
                    </a:lnTo>
                    <a:lnTo>
                      <a:pt x="256" y="338"/>
                    </a:lnTo>
                    <a:lnTo>
                      <a:pt x="269" y="290"/>
                    </a:lnTo>
                    <a:lnTo>
                      <a:pt x="227" y="272"/>
                    </a:lnTo>
                    <a:lnTo>
                      <a:pt x="198" y="311"/>
                    </a:lnTo>
                    <a:lnTo>
                      <a:pt x="146" y="287"/>
                    </a:lnTo>
                    <a:lnTo>
                      <a:pt x="304" y="95"/>
                    </a:lnTo>
                    <a:close/>
                    <a:moveTo>
                      <a:pt x="301" y="166"/>
                    </a:moveTo>
                    <a:lnTo>
                      <a:pt x="252" y="235"/>
                    </a:lnTo>
                    <a:lnTo>
                      <a:pt x="280" y="248"/>
                    </a:lnTo>
                    <a:lnTo>
                      <a:pt x="301" y="166"/>
                    </a:lnTo>
                    <a:close/>
                    <a:moveTo>
                      <a:pt x="428" y="152"/>
                    </a:moveTo>
                    <a:lnTo>
                      <a:pt x="506" y="188"/>
                    </a:lnTo>
                    <a:lnTo>
                      <a:pt x="528" y="203"/>
                    </a:lnTo>
                    <a:lnTo>
                      <a:pt x="543" y="222"/>
                    </a:lnTo>
                    <a:lnTo>
                      <a:pt x="547" y="244"/>
                    </a:lnTo>
                    <a:lnTo>
                      <a:pt x="542" y="268"/>
                    </a:lnTo>
                    <a:lnTo>
                      <a:pt x="529" y="287"/>
                    </a:lnTo>
                    <a:lnTo>
                      <a:pt x="513" y="298"/>
                    </a:lnTo>
                    <a:lnTo>
                      <a:pt x="492" y="305"/>
                    </a:lnTo>
                    <a:lnTo>
                      <a:pt x="466" y="306"/>
                    </a:lnTo>
                    <a:lnTo>
                      <a:pt x="485" y="328"/>
                    </a:lnTo>
                    <a:lnTo>
                      <a:pt x="486" y="360"/>
                    </a:lnTo>
                    <a:lnTo>
                      <a:pt x="469" y="436"/>
                    </a:lnTo>
                    <a:lnTo>
                      <a:pt x="414" y="411"/>
                    </a:lnTo>
                    <a:lnTo>
                      <a:pt x="432" y="345"/>
                    </a:lnTo>
                    <a:lnTo>
                      <a:pt x="436" y="331"/>
                    </a:lnTo>
                    <a:lnTo>
                      <a:pt x="436" y="320"/>
                    </a:lnTo>
                    <a:lnTo>
                      <a:pt x="432" y="312"/>
                    </a:lnTo>
                    <a:lnTo>
                      <a:pt x="423" y="306"/>
                    </a:lnTo>
                    <a:lnTo>
                      <a:pt x="419" y="304"/>
                    </a:lnTo>
                    <a:lnTo>
                      <a:pt x="377" y="394"/>
                    </a:lnTo>
                    <a:lnTo>
                      <a:pt x="326" y="370"/>
                    </a:lnTo>
                    <a:lnTo>
                      <a:pt x="428" y="152"/>
                    </a:lnTo>
                    <a:close/>
                    <a:moveTo>
                      <a:pt x="459" y="217"/>
                    </a:moveTo>
                    <a:lnTo>
                      <a:pt x="437" y="265"/>
                    </a:lnTo>
                    <a:lnTo>
                      <a:pt x="448" y="269"/>
                    </a:lnTo>
                    <a:lnTo>
                      <a:pt x="460" y="273"/>
                    </a:lnTo>
                    <a:lnTo>
                      <a:pt x="470" y="272"/>
                    </a:lnTo>
                    <a:lnTo>
                      <a:pt x="478" y="265"/>
                    </a:lnTo>
                    <a:lnTo>
                      <a:pt x="484" y="256"/>
                    </a:lnTo>
                    <a:lnTo>
                      <a:pt x="487" y="246"/>
                    </a:lnTo>
                    <a:lnTo>
                      <a:pt x="486" y="237"/>
                    </a:lnTo>
                    <a:lnTo>
                      <a:pt x="481" y="230"/>
                    </a:lnTo>
                    <a:lnTo>
                      <a:pt x="472" y="224"/>
                    </a:lnTo>
                    <a:lnTo>
                      <a:pt x="459" y="217"/>
                    </a:lnTo>
                    <a:close/>
                    <a:moveTo>
                      <a:pt x="590" y="227"/>
                    </a:moveTo>
                    <a:lnTo>
                      <a:pt x="641" y="251"/>
                    </a:lnTo>
                    <a:lnTo>
                      <a:pt x="540" y="469"/>
                    </a:lnTo>
                    <a:lnTo>
                      <a:pt x="489" y="445"/>
                    </a:lnTo>
                    <a:lnTo>
                      <a:pt x="590" y="227"/>
                    </a:lnTo>
                    <a:close/>
                    <a:moveTo>
                      <a:pt x="672" y="265"/>
                    </a:moveTo>
                    <a:lnTo>
                      <a:pt x="724" y="289"/>
                    </a:lnTo>
                    <a:lnTo>
                      <a:pt x="717" y="370"/>
                    </a:lnTo>
                    <a:lnTo>
                      <a:pt x="713" y="403"/>
                    </a:lnTo>
                    <a:lnTo>
                      <a:pt x="709" y="430"/>
                    </a:lnTo>
                    <a:lnTo>
                      <a:pt x="712" y="432"/>
                    </a:lnTo>
                    <a:lnTo>
                      <a:pt x="727" y="394"/>
                    </a:lnTo>
                    <a:lnTo>
                      <a:pt x="767" y="309"/>
                    </a:lnTo>
                    <a:lnTo>
                      <a:pt x="816" y="331"/>
                    </a:lnTo>
                    <a:lnTo>
                      <a:pt x="715" y="550"/>
                    </a:lnTo>
                    <a:lnTo>
                      <a:pt x="663" y="527"/>
                    </a:lnTo>
                    <a:lnTo>
                      <a:pt x="671" y="445"/>
                    </a:lnTo>
                    <a:lnTo>
                      <a:pt x="674" y="412"/>
                    </a:lnTo>
                    <a:lnTo>
                      <a:pt x="678" y="384"/>
                    </a:lnTo>
                    <a:lnTo>
                      <a:pt x="675" y="383"/>
                    </a:lnTo>
                    <a:lnTo>
                      <a:pt x="660" y="421"/>
                    </a:lnTo>
                    <a:lnTo>
                      <a:pt x="620" y="506"/>
                    </a:lnTo>
                    <a:lnTo>
                      <a:pt x="571" y="483"/>
                    </a:lnTo>
                    <a:lnTo>
                      <a:pt x="672" y="265"/>
                    </a:lnTo>
                    <a:close/>
                    <a:moveTo>
                      <a:pt x="838" y="342"/>
                    </a:moveTo>
                    <a:lnTo>
                      <a:pt x="976" y="406"/>
                    </a:lnTo>
                    <a:lnTo>
                      <a:pt x="957" y="450"/>
                    </a:lnTo>
                    <a:lnTo>
                      <a:pt x="911" y="429"/>
                    </a:lnTo>
                    <a:lnTo>
                      <a:pt x="831" y="604"/>
                    </a:lnTo>
                    <a:lnTo>
                      <a:pt x="780" y="581"/>
                    </a:lnTo>
                    <a:lnTo>
                      <a:pt x="861" y="406"/>
                    </a:lnTo>
                    <a:lnTo>
                      <a:pt x="819" y="386"/>
                    </a:lnTo>
                    <a:lnTo>
                      <a:pt x="838" y="342"/>
                    </a:lnTo>
                    <a:close/>
                    <a:moveTo>
                      <a:pt x="1001" y="417"/>
                    </a:moveTo>
                    <a:lnTo>
                      <a:pt x="1052" y="440"/>
                    </a:lnTo>
                    <a:lnTo>
                      <a:pt x="951" y="659"/>
                    </a:lnTo>
                    <a:lnTo>
                      <a:pt x="899" y="636"/>
                    </a:lnTo>
                    <a:lnTo>
                      <a:pt x="1001" y="417"/>
                    </a:lnTo>
                    <a:close/>
                    <a:moveTo>
                      <a:pt x="1082" y="455"/>
                    </a:moveTo>
                    <a:lnTo>
                      <a:pt x="1134" y="479"/>
                    </a:lnTo>
                    <a:lnTo>
                      <a:pt x="1128" y="560"/>
                    </a:lnTo>
                    <a:lnTo>
                      <a:pt x="1123" y="593"/>
                    </a:lnTo>
                    <a:lnTo>
                      <a:pt x="1120" y="620"/>
                    </a:lnTo>
                    <a:lnTo>
                      <a:pt x="1122" y="623"/>
                    </a:lnTo>
                    <a:lnTo>
                      <a:pt x="1138" y="585"/>
                    </a:lnTo>
                    <a:lnTo>
                      <a:pt x="1177" y="499"/>
                    </a:lnTo>
                    <a:lnTo>
                      <a:pt x="1227" y="521"/>
                    </a:lnTo>
                    <a:lnTo>
                      <a:pt x="1125" y="740"/>
                    </a:lnTo>
                    <a:lnTo>
                      <a:pt x="1074" y="716"/>
                    </a:lnTo>
                    <a:lnTo>
                      <a:pt x="1081" y="635"/>
                    </a:lnTo>
                    <a:lnTo>
                      <a:pt x="1085" y="602"/>
                    </a:lnTo>
                    <a:lnTo>
                      <a:pt x="1089" y="574"/>
                    </a:lnTo>
                    <a:lnTo>
                      <a:pt x="1086" y="573"/>
                    </a:lnTo>
                    <a:lnTo>
                      <a:pt x="1070" y="610"/>
                    </a:lnTo>
                    <a:lnTo>
                      <a:pt x="1031" y="695"/>
                    </a:lnTo>
                    <a:lnTo>
                      <a:pt x="982" y="673"/>
                    </a:lnTo>
                    <a:lnTo>
                      <a:pt x="1082" y="455"/>
                    </a:lnTo>
                    <a:close/>
                    <a:moveTo>
                      <a:pt x="1249" y="532"/>
                    </a:moveTo>
                    <a:lnTo>
                      <a:pt x="1387" y="596"/>
                    </a:lnTo>
                    <a:lnTo>
                      <a:pt x="1367" y="640"/>
                    </a:lnTo>
                    <a:lnTo>
                      <a:pt x="1322" y="619"/>
                    </a:lnTo>
                    <a:lnTo>
                      <a:pt x="1241" y="794"/>
                    </a:lnTo>
                    <a:lnTo>
                      <a:pt x="1191" y="770"/>
                    </a:lnTo>
                    <a:lnTo>
                      <a:pt x="1271" y="596"/>
                    </a:lnTo>
                    <a:lnTo>
                      <a:pt x="1229" y="576"/>
                    </a:lnTo>
                    <a:lnTo>
                      <a:pt x="1249" y="532"/>
                    </a:lnTo>
                    <a:close/>
                    <a:moveTo>
                      <a:pt x="1411" y="607"/>
                    </a:moveTo>
                    <a:lnTo>
                      <a:pt x="1462" y="630"/>
                    </a:lnTo>
                    <a:lnTo>
                      <a:pt x="1362" y="849"/>
                    </a:lnTo>
                    <a:lnTo>
                      <a:pt x="1310" y="826"/>
                    </a:lnTo>
                    <a:lnTo>
                      <a:pt x="1411" y="607"/>
                    </a:lnTo>
                    <a:close/>
                    <a:moveTo>
                      <a:pt x="1493" y="645"/>
                    </a:moveTo>
                    <a:lnTo>
                      <a:pt x="1545" y="669"/>
                    </a:lnTo>
                    <a:lnTo>
                      <a:pt x="1538" y="750"/>
                    </a:lnTo>
                    <a:lnTo>
                      <a:pt x="1534" y="783"/>
                    </a:lnTo>
                    <a:lnTo>
                      <a:pt x="1531" y="810"/>
                    </a:lnTo>
                    <a:lnTo>
                      <a:pt x="1533" y="812"/>
                    </a:lnTo>
                    <a:lnTo>
                      <a:pt x="1548" y="775"/>
                    </a:lnTo>
                    <a:lnTo>
                      <a:pt x="1588" y="689"/>
                    </a:lnTo>
                    <a:lnTo>
                      <a:pt x="1638" y="712"/>
                    </a:lnTo>
                    <a:lnTo>
                      <a:pt x="1536" y="929"/>
                    </a:lnTo>
                    <a:lnTo>
                      <a:pt x="1484" y="906"/>
                    </a:lnTo>
                    <a:lnTo>
                      <a:pt x="1492" y="826"/>
                    </a:lnTo>
                    <a:lnTo>
                      <a:pt x="1495" y="791"/>
                    </a:lnTo>
                    <a:lnTo>
                      <a:pt x="1500" y="764"/>
                    </a:lnTo>
                    <a:lnTo>
                      <a:pt x="1496" y="763"/>
                    </a:lnTo>
                    <a:lnTo>
                      <a:pt x="1481" y="800"/>
                    </a:lnTo>
                    <a:lnTo>
                      <a:pt x="1441" y="885"/>
                    </a:lnTo>
                    <a:lnTo>
                      <a:pt x="1393" y="863"/>
                    </a:lnTo>
                    <a:lnTo>
                      <a:pt x="1493" y="6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65" name="Freeform 159"/>
              <p:cNvSpPr>
                <a:spLocks noEditPoints="1"/>
              </p:cNvSpPr>
              <p:nvPr/>
            </p:nvSpPr>
            <p:spPr bwMode="auto">
              <a:xfrm>
                <a:off x="3917421" y="5679017"/>
                <a:ext cx="328612" cy="401638"/>
              </a:xfrm>
              <a:custGeom>
                <a:avLst/>
                <a:gdLst>
                  <a:gd name="T0" fmla="*/ 266 w 828"/>
                  <a:gd name="T1" fmla="*/ 46 h 1011"/>
                  <a:gd name="T2" fmla="*/ 68 w 828"/>
                  <a:gd name="T3" fmla="*/ 183 h 1011"/>
                  <a:gd name="T4" fmla="*/ 78 w 828"/>
                  <a:gd name="T5" fmla="*/ 112 h 1011"/>
                  <a:gd name="T6" fmla="*/ 0 w 828"/>
                  <a:gd name="T7" fmla="*/ 84 h 1011"/>
                  <a:gd name="T8" fmla="*/ 196 w 828"/>
                  <a:gd name="T9" fmla="*/ 60 h 1011"/>
                  <a:gd name="T10" fmla="*/ 134 w 828"/>
                  <a:gd name="T11" fmla="*/ 119 h 1011"/>
                  <a:gd name="T12" fmla="*/ 312 w 828"/>
                  <a:gd name="T13" fmla="*/ 114 h 1011"/>
                  <a:gd name="T14" fmla="*/ 295 w 828"/>
                  <a:gd name="T15" fmla="*/ 226 h 1011"/>
                  <a:gd name="T16" fmla="*/ 258 w 828"/>
                  <a:gd name="T17" fmla="*/ 275 h 1011"/>
                  <a:gd name="T18" fmla="*/ 292 w 828"/>
                  <a:gd name="T19" fmla="*/ 253 h 1011"/>
                  <a:gd name="T20" fmla="*/ 400 w 828"/>
                  <a:gd name="T21" fmla="*/ 245 h 1011"/>
                  <a:gd name="T22" fmla="*/ 169 w 828"/>
                  <a:gd name="T23" fmla="*/ 332 h 1011"/>
                  <a:gd name="T24" fmla="*/ 237 w 828"/>
                  <a:gd name="T25" fmla="*/ 241 h 1011"/>
                  <a:gd name="T26" fmla="*/ 253 w 828"/>
                  <a:gd name="T27" fmla="*/ 216 h 1011"/>
                  <a:gd name="T28" fmla="*/ 143 w 828"/>
                  <a:gd name="T29" fmla="*/ 293 h 1011"/>
                  <a:gd name="T30" fmla="*/ 312 w 828"/>
                  <a:gd name="T31" fmla="*/ 114 h 1011"/>
                  <a:gd name="T32" fmla="*/ 477 w 828"/>
                  <a:gd name="T33" fmla="*/ 358 h 1011"/>
                  <a:gd name="T34" fmla="*/ 278 w 828"/>
                  <a:gd name="T35" fmla="*/ 495 h 1011"/>
                  <a:gd name="T36" fmla="*/ 287 w 828"/>
                  <a:gd name="T37" fmla="*/ 423 h 1011"/>
                  <a:gd name="T38" fmla="*/ 211 w 828"/>
                  <a:gd name="T39" fmla="*/ 394 h 1011"/>
                  <a:gd name="T40" fmla="*/ 405 w 828"/>
                  <a:gd name="T41" fmla="*/ 370 h 1011"/>
                  <a:gd name="T42" fmla="*/ 345 w 828"/>
                  <a:gd name="T43" fmla="*/ 429 h 1011"/>
                  <a:gd name="T44" fmla="*/ 522 w 828"/>
                  <a:gd name="T45" fmla="*/ 425 h 1011"/>
                  <a:gd name="T46" fmla="*/ 499 w 828"/>
                  <a:gd name="T47" fmla="*/ 555 h 1011"/>
                  <a:gd name="T48" fmla="*/ 629 w 828"/>
                  <a:gd name="T49" fmla="*/ 582 h 1011"/>
                  <a:gd name="T50" fmla="*/ 399 w 828"/>
                  <a:gd name="T51" fmla="*/ 672 h 1011"/>
                  <a:gd name="T52" fmla="*/ 503 w 828"/>
                  <a:gd name="T53" fmla="*/ 603 h 1011"/>
                  <a:gd name="T54" fmla="*/ 530 w 828"/>
                  <a:gd name="T55" fmla="*/ 581 h 1011"/>
                  <a:gd name="T56" fmla="*/ 483 w 828"/>
                  <a:gd name="T57" fmla="*/ 596 h 1011"/>
                  <a:gd name="T58" fmla="*/ 455 w 828"/>
                  <a:gd name="T59" fmla="*/ 555 h 1011"/>
                  <a:gd name="T60" fmla="*/ 487 w 828"/>
                  <a:gd name="T61" fmla="*/ 517 h 1011"/>
                  <a:gd name="T62" fmla="*/ 457 w 828"/>
                  <a:gd name="T63" fmla="*/ 534 h 1011"/>
                  <a:gd name="T64" fmla="*/ 354 w 828"/>
                  <a:gd name="T65" fmla="*/ 605 h 1011"/>
                  <a:gd name="T66" fmla="*/ 522 w 828"/>
                  <a:gd name="T67" fmla="*/ 425 h 1011"/>
                  <a:gd name="T68" fmla="*/ 697 w 828"/>
                  <a:gd name="T69" fmla="*/ 681 h 1011"/>
                  <a:gd name="T70" fmla="*/ 708 w 828"/>
                  <a:gd name="T71" fmla="*/ 726 h 1011"/>
                  <a:gd name="T72" fmla="*/ 684 w 828"/>
                  <a:gd name="T73" fmla="*/ 763 h 1011"/>
                  <a:gd name="T74" fmla="*/ 652 w 828"/>
                  <a:gd name="T75" fmla="*/ 774 h 1011"/>
                  <a:gd name="T76" fmla="*/ 615 w 828"/>
                  <a:gd name="T77" fmla="*/ 761 h 1011"/>
                  <a:gd name="T78" fmla="*/ 624 w 828"/>
                  <a:gd name="T79" fmla="*/ 807 h 1011"/>
                  <a:gd name="T80" fmla="*/ 597 w 828"/>
                  <a:gd name="T81" fmla="*/ 841 h 1011"/>
                  <a:gd name="T82" fmla="*/ 543 w 828"/>
                  <a:gd name="T83" fmla="*/ 851 h 1011"/>
                  <a:gd name="T84" fmla="*/ 493 w 828"/>
                  <a:gd name="T85" fmla="*/ 809 h 1011"/>
                  <a:gd name="T86" fmla="*/ 648 w 828"/>
                  <a:gd name="T87" fmla="*/ 610 h 1011"/>
                  <a:gd name="T88" fmla="*/ 603 w 828"/>
                  <a:gd name="T89" fmla="*/ 709 h 1011"/>
                  <a:gd name="T90" fmla="*/ 614 w 828"/>
                  <a:gd name="T91" fmla="*/ 723 h 1011"/>
                  <a:gd name="T92" fmla="*/ 633 w 828"/>
                  <a:gd name="T93" fmla="*/ 727 h 1011"/>
                  <a:gd name="T94" fmla="*/ 649 w 828"/>
                  <a:gd name="T95" fmla="*/ 716 h 1011"/>
                  <a:gd name="T96" fmla="*/ 652 w 828"/>
                  <a:gd name="T97" fmla="*/ 701 h 1011"/>
                  <a:gd name="T98" fmla="*/ 642 w 828"/>
                  <a:gd name="T99" fmla="*/ 683 h 1011"/>
                  <a:gd name="T100" fmla="*/ 520 w 828"/>
                  <a:gd name="T101" fmla="*/ 766 h 1011"/>
                  <a:gd name="T102" fmla="*/ 539 w 828"/>
                  <a:gd name="T103" fmla="*/ 789 h 1011"/>
                  <a:gd name="T104" fmla="*/ 560 w 828"/>
                  <a:gd name="T105" fmla="*/ 795 h 1011"/>
                  <a:gd name="T106" fmla="*/ 579 w 828"/>
                  <a:gd name="T107" fmla="*/ 783 h 1011"/>
                  <a:gd name="T108" fmla="*/ 582 w 828"/>
                  <a:gd name="T109" fmla="*/ 761 h 1011"/>
                  <a:gd name="T110" fmla="*/ 567 w 828"/>
                  <a:gd name="T111" fmla="*/ 734 h 1011"/>
                  <a:gd name="T112" fmla="*/ 828 w 828"/>
                  <a:gd name="T113" fmla="*/ 877 h 1011"/>
                  <a:gd name="T114" fmla="*/ 743 w 828"/>
                  <a:gd name="T115" fmla="*/ 837 h 1011"/>
                  <a:gd name="T116" fmla="*/ 749 w 828"/>
                  <a:gd name="T117" fmla="*/ 924 h 1011"/>
                  <a:gd name="T118" fmla="*/ 667 w 828"/>
                  <a:gd name="T119" fmla="*/ 888 h 1011"/>
                  <a:gd name="T120" fmla="*/ 670 w 828"/>
                  <a:gd name="T121" fmla="*/ 984 h 1011"/>
                  <a:gd name="T122" fmla="*/ 552 w 828"/>
                  <a:gd name="T123" fmla="*/ 899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8" h="1011">
                    <a:moveTo>
                      <a:pt x="234" y="0"/>
                    </a:moveTo>
                    <a:lnTo>
                      <a:pt x="266" y="46"/>
                    </a:lnTo>
                    <a:lnTo>
                      <a:pt x="102" y="234"/>
                    </a:lnTo>
                    <a:lnTo>
                      <a:pt x="68" y="183"/>
                    </a:lnTo>
                    <a:lnTo>
                      <a:pt x="103" y="150"/>
                    </a:lnTo>
                    <a:lnTo>
                      <a:pt x="78" y="112"/>
                    </a:lnTo>
                    <a:lnTo>
                      <a:pt x="32" y="131"/>
                    </a:lnTo>
                    <a:lnTo>
                      <a:pt x="0" y="84"/>
                    </a:lnTo>
                    <a:lnTo>
                      <a:pt x="234" y="0"/>
                    </a:lnTo>
                    <a:close/>
                    <a:moveTo>
                      <a:pt x="196" y="60"/>
                    </a:moveTo>
                    <a:lnTo>
                      <a:pt x="117" y="94"/>
                    </a:lnTo>
                    <a:lnTo>
                      <a:pt x="134" y="119"/>
                    </a:lnTo>
                    <a:lnTo>
                      <a:pt x="196" y="60"/>
                    </a:lnTo>
                    <a:close/>
                    <a:moveTo>
                      <a:pt x="312" y="114"/>
                    </a:moveTo>
                    <a:lnTo>
                      <a:pt x="344" y="160"/>
                    </a:lnTo>
                    <a:lnTo>
                      <a:pt x="295" y="226"/>
                    </a:lnTo>
                    <a:lnTo>
                      <a:pt x="275" y="253"/>
                    </a:lnTo>
                    <a:lnTo>
                      <a:pt x="258" y="275"/>
                    </a:lnTo>
                    <a:lnTo>
                      <a:pt x="259" y="277"/>
                    </a:lnTo>
                    <a:lnTo>
                      <a:pt x="292" y="253"/>
                    </a:lnTo>
                    <a:lnTo>
                      <a:pt x="370" y="200"/>
                    </a:lnTo>
                    <a:lnTo>
                      <a:pt x="400" y="245"/>
                    </a:lnTo>
                    <a:lnTo>
                      <a:pt x="201" y="380"/>
                    </a:lnTo>
                    <a:lnTo>
                      <a:pt x="169" y="332"/>
                    </a:lnTo>
                    <a:lnTo>
                      <a:pt x="217" y="267"/>
                    </a:lnTo>
                    <a:lnTo>
                      <a:pt x="237" y="241"/>
                    </a:lnTo>
                    <a:lnTo>
                      <a:pt x="255" y="219"/>
                    </a:lnTo>
                    <a:lnTo>
                      <a:pt x="253" y="216"/>
                    </a:lnTo>
                    <a:lnTo>
                      <a:pt x="220" y="240"/>
                    </a:lnTo>
                    <a:lnTo>
                      <a:pt x="143" y="293"/>
                    </a:lnTo>
                    <a:lnTo>
                      <a:pt x="112" y="248"/>
                    </a:lnTo>
                    <a:lnTo>
                      <a:pt x="312" y="114"/>
                    </a:lnTo>
                    <a:close/>
                    <a:moveTo>
                      <a:pt x="445" y="311"/>
                    </a:moveTo>
                    <a:lnTo>
                      <a:pt x="477" y="358"/>
                    </a:lnTo>
                    <a:lnTo>
                      <a:pt x="313" y="544"/>
                    </a:lnTo>
                    <a:lnTo>
                      <a:pt x="278" y="495"/>
                    </a:lnTo>
                    <a:lnTo>
                      <a:pt x="314" y="460"/>
                    </a:lnTo>
                    <a:lnTo>
                      <a:pt x="287" y="423"/>
                    </a:lnTo>
                    <a:lnTo>
                      <a:pt x="243" y="442"/>
                    </a:lnTo>
                    <a:lnTo>
                      <a:pt x="211" y="394"/>
                    </a:lnTo>
                    <a:lnTo>
                      <a:pt x="445" y="311"/>
                    </a:lnTo>
                    <a:close/>
                    <a:moveTo>
                      <a:pt x="405" y="370"/>
                    </a:moveTo>
                    <a:lnTo>
                      <a:pt x="328" y="405"/>
                    </a:lnTo>
                    <a:lnTo>
                      <a:pt x="345" y="429"/>
                    </a:lnTo>
                    <a:lnTo>
                      <a:pt x="405" y="370"/>
                    </a:lnTo>
                    <a:close/>
                    <a:moveTo>
                      <a:pt x="522" y="425"/>
                    </a:moveTo>
                    <a:lnTo>
                      <a:pt x="557" y="476"/>
                    </a:lnTo>
                    <a:lnTo>
                      <a:pt x="499" y="555"/>
                    </a:lnTo>
                    <a:lnTo>
                      <a:pt x="594" y="531"/>
                    </a:lnTo>
                    <a:lnTo>
                      <a:pt x="629" y="582"/>
                    </a:lnTo>
                    <a:lnTo>
                      <a:pt x="430" y="718"/>
                    </a:lnTo>
                    <a:lnTo>
                      <a:pt x="399" y="672"/>
                    </a:lnTo>
                    <a:lnTo>
                      <a:pt x="474" y="622"/>
                    </a:lnTo>
                    <a:lnTo>
                      <a:pt x="503" y="603"/>
                    </a:lnTo>
                    <a:lnTo>
                      <a:pt x="532" y="585"/>
                    </a:lnTo>
                    <a:lnTo>
                      <a:pt x="530" y="581"/>
                    </a:lnTo>
                    <a:lnTo>
                      <a:pt x="510" y="588"/>
                    </a:lnTo>
                    <a:lnTo>
                      <a:pt x="483" y="596"/>
                    </a:lnTo>
                    <a:lnTo>
                      <a:pt x="411" y="615"/>
                    </a:lnTo>
                    <a:lnTo>
                      <a:pt x="455" y="555"/>
                    </a:lnTo>
                    <a:lnTo>
                      <a:pt x="473" y="533"/>
                    </a:lnTo>
                    <a:lnTo>
                      <a:pt x="487" y="517"/>
                    </a:lnTo>
                    <a:lnTo>
                      <a:pt x="484" y="513"/>
                    </a:lnTo>
                    <a:lnTo>
                      <a:pt x="457" y="534"/>
                    </a:lnTo>
                    <a:lnTo>
                      <a:pt x="429" y="554"/>
                    </a:lnTo>
                    <a:lnTo>
                      <a:pt x="354" y="605"/>
                    </a:lnTo>
                    <a:lnTo>
                      <a:pt x="323" y="560"/>
                    </a:lnTo>
                    <a:lnTo>
                      <a:pt x="522" y="425"/>
                    </a:lnTo>
                    <a:close/>
                    <a:moveTo>
                      <a:pt x="648" y="610"/>
                    </a:moveTo>
                    <a:lnTo>
                      <a:pt x="697" y="681"/>
                    </a:lnTo>
                    <a:lnTo>
                      <a:pt x="707" y="704"/>
                    </a:lnTo>
                    <a:lnTo>
                      <a:pt x="708" y="726"/>
                    </a:lnTo>
                    <a:lnTo>
                      <a:pt x="700" y="747"/>
                    </a:lnTo>
                    <a:lnTo>
                      <a:pt x="684" y="763"/>
                    </a:lnTo>
                    <a:lnTo>
                      <a:pt x="668" y="772"/>
                    </a:lnTo>
                    <a:lnTo>
                      <a:pt x="652" y="774"/>
                    </a:lnTo>
                    <a:lnTo>
                      <a:pt x="634" y="769"/>
                    </a:lnTo>
                    <a:lnTo>
                      <a:pt x="615" y="761"/>
                    </a:lnTo>
                    <a:lnTo>
                      <a:pt x="624" y="785"/>
                    </a:lnTo>
                    <a:lnTo>
                      <a:pt x="624" y="807"/>
                    </a:lnTo>
                    <a:lnTo>
                      <a:pt x="615" y="826"/>
                    </a:lnTo>
                    <a:lnTo>
                      <a:pt x="597" y="841"/>
                    </a:lnTo>
                    <a:lnTo>
                      <a:pt x="571" y="852"/>
                    </a:lnTo>
                    <a:lnTo>
                      <a:pt x="543" y="851"/>
                    </a:lnTo>
                    <a:lnTo>
                      <a:pt x="516" y="836"/>
                    </a:lnTo>
                    <a:lnTo>
                      <a:pt x="493" y="809"/>
                    </a:lnTo>
                    <a:lnTo>
                      <a:pt x="450" y="746"/>
                    </a:lnTo>
                    <a:lnTo>
                      <a:pt x="648" y="610"/>
                    </a:lnTo>
                    <a:close/>
                    <a:moveTo>
                      <a:pt x="642" y="683"/>
                    </a:moveTo>
                    <a:lnTo>
                      <a:pt x="603" y="709"/>
                    </a:lnTo>
                    <a:lnTo>
                      <a:pt x="606" y="714"/>
                    </a:lnTo>
                    <a:lnTo>
                      <a:pt x="614" y="723"/>
                    </a:lnTo>
                    <a:lnTo>
                      <a:pt x="624" y="726"/>
                    </a:lnTo>
                    <a:lnTo>
                      <a:pt x="633" y="727"/>
                    </a:lnTo>
                    <a:lnTo>
                      <a:pt x="643" y="723"/>
                    </a:lnTo>
                    <a:lnTo>
                      <a:pt x="649" y="716"/>
                    </a:lnTo>
                    <a:lnTo>
                      <a:pt x="653" y="709"/>
                    </a:lnTo>
                    <a:lnTo>
                      <a:pt x="652" y="701"/>
                    </a:lnTo>
                    <a:lnTo>
                      <a:pt x="647" y="692"/>
                    </a:lnTo>
                    <a:lnTo>
                      <a:pt x="642" y="683"/>
                    </a:lnTo>
                    <a:close/>
                    <a:moveTo>
                      <a:pt x="567" y="734"/>
                    </a:moveTo>
                    <a:lnTo>
                      <a:pt x="520" y="766"/>
                    </a:lnTo>
                    <a:lnTo>
                      <a:pt x="530" y="780"/>
                    </a:lnTo>
                    <a:lnTo>
                      <a:pt x="539" y="789"/>
                    </a:lnTo>
                    <a:lnTo>
                      <a:pt x="549" y="795"/>
                    </a:lnTo>
                    <a:lnTo>
                      <a:pt x="560" y="795"/>
                    </a:lnTo>
                    <a:lnTo>
                      <a:pt x="571" y="790"/>
                    </a:lnTo>
                    <a:lnTo>
                      <a:pt x="579" y="783"/>
                    </a:lnTo>
                    <a:lnTo>
                      <a:pt x="583" y="772"/>
                    </a:lnTo>
                    <a:lnTo>
                      <a:pt x="582" y="761"/>
                    </a:lnTo>
                    <a:lnTo>
                      <a:pt x="577" y="750"/>
                    </a:lnTo>
                    <a:lnTo>
                      <a:pt x="567" y="734"/>
                    </a:lnTo>
                    <a:close/>
                    <a:moveTo>
                      <a:pt x="752" y="763"/>
                    </a:moveTo>
                    <a:lnTo>
                      <a:pt x="828" y="877"/>
                    </a:lnTo>
                    <a:lnTo>
                      <a:pt x="788" y="904"/>
                    </a:lnTo>
                    <a:lnTo>
                      <a:pt x="743" y="837"/>
                    </a:lnTo>
                    <a:lnTo>
                      <a:pt x="707" y="861"/>
                    </a:lnTo>
                    <a:lnTo>
                      <a:pt x="749" y="924"/>
                    </a:lnTo>
                    <a:lnTo>
                      <a:pt x="710" y="950"/>
                    </a:lnTo>
                    <a:lnTo>
                      <a:pt x="667" y="888"/>
                    </a:lnTo>
                    <a:lnTo>
                      <a:pt x="625" y="917"/>
                    </a:lnTo>
                    <a:lnTo>
                      <a:pt x="670" y="984"/>
                    </a:lnTo>
                    <a:lnTo>
                      <a:pt x="629" y="1011"/>
                    </a:lnTo>
                    <a:lnTo>
                      <a:pt x="552" y="899"/>
                    </a:lnTo>
                    <a:lnTo>
                      <a:pt x="752" y="7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45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a-DK" dirty="0" err="1" smtClean="0"/>
              <a:t>Evolutionary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Comparison</a:t>
            </a:r>
            <a:endParaRPr lang="da-DK" dirty="0"/>
          </a:p>
        </p:txBody>
      </p:sp>
      <p:sp>
        <p:nvSpPr>
          <p:cNvPr id="87" name="TextBox 86"/>
          <p:cNvSpPr txBox="1"/>
          <p:nvPr/>
        </p:nvSpPr>
        <p:spPr>
          <a:xfrm>
            <a:off x="4126335" y="2034800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9" name="Freeform 88"/>
          <p:cNvSpPr/>
          <p:nvPr/>
        </p:nvSpPr>
        <p:spPr>
          <a:xfrm>
            <a:off x="5971337" y="1886801"/>
            <a:ext cx="1162229" cy="1786071"/>
          </a:xfrm>
          <a:custGeom>
            <a:avLst/>
            <a:gdLst>
              <a:gd name="connsiteX0" fmla="*/ 0 w 2430215"/>
              <a:gd name="connsiteY0" fmla="*/ 0 h 2213361"/>
              <a:gd name="connsiteX1" fmla="*/ 726392 w 2430215"/>
              <a:gd name="connsiteY1" fmla="*/ 521293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30215"/>
              <a:gd name="connsiteY0" fmla="*/ 0 h 2213361"/>
              <a:gd name="connsiteX1" fmla="*/ 991312 w 2430215"/>
              <a:gd name="connsiteY1" fmla="*/ 307648 h 2213361"/>
              <a:gd name="connsiteX2" fmla="*/ 1743342 w 2430215"/>
              <a:gd name="connsiteY2" fmla="*/ 1016949 h 2213361"/>
              <a:gd name="connsiteX3" fmla="*/ 2358639 w 2430215"/>
              <a:gd name="connsiteY3" fmla="*/ 1734796 h 2213361"/>
              <a:gd name="connsiteX4" fmla="*/ 2392822 w 2430215"/>
              <a:gd name="connsiteY4" fmla="*/ 2213361 h 2213361"/>
              <a:gd name="connsiteX0" fmla="*/ 0 w 2446044"/>
              <a:gd name="connsiteY0" fmla="*/ 0 h 2213361"/>
              <a:gd name="connsiteX1" fmla="*/ 991312 w 2446044"/>
              <a:gd name="connsiteY1" fmla="*/ 307648 h 2213361"/>
              <a:gd name="connsiteX2" fmla="*/ 1504060 w 2446044"/>
              <a:gd name="connsiteY2" fmla="*/ 1016949 h 2213361"/>
              <a:gd name="connsiteX3" fmla="*/ 2358639 w 2446044"/>
              <a:gd name="connsiteY3" fmla="*/ 1734796 h 2213361"/>
              <a:gd name="connsiteX4" fmla="*/ 2392822 w 2446044"/>
              <a:gd name="connsiteY4" fmla="*/ 2213361 h 2213361"/>
              <a:gd name="connsiteX0" fmla="*/ 0 w 2397214"/>
              <a:gd name="connsiteY0" fmla="*/ 0 h 2213361"/>
              <a:gd name="connsiteX1" fmla="*/ 991312 w 2397214"/>
              <a:gd name="connsiteY1" fmla="*/ 307648 h 2213361"/>
              <a:gd name="connsiteX2" fmla="*/ 1504060 w 2397214"/>
              <a:gd name="connsiteY2" fmla="*/ 1016949 h 2213361"/>
              <a:gd name="connsiteX3" fmla="*/ 2076628 w 2397214"/>
              <a:gd name="connsiteY3" fmla="*/ 1401510 h 2213361"/>
              <a:gd name="connsiteX4" fmla="*/ 2392822 w 2397214"/>
              <a:gd name="connsiteY4" fmla="*/ 2213361 h 2213361"/>
              <a:gd name="connsiteX0" fmla="*/ 0 w 2174156"/>
              <a:gd name="connsiteY0" fmla="*/ 0 h 1717705"/>
              <a:gd name="connsiteX1" fmla="*/ 991312 w 2174156"/>
              <a:gd name="connsiteY1" fmla="*/ 307648 h 1717705"/>
              <a:gd name="connsiteX2" fmla="*/ 1504060 w 2174156"/>
              <a:gd name="connsiteY2" fmla="*/ 1016949 h 1717705"/>
              <a:gd name="connsiteX3" fmla="*/ 2076628 w 2174156"/>
              <a:gd name="connsiteY3" fmla="*/ 1401510 h 1717705"/>
              <a:gd name="connsiteX4" fmla="*/ 2153540 w 2174156"/>
              <a:gd name="connsiteY4" fmla="*/ 1717705 h 1717705"/>
              <a:gd name="connsiteX0" fmla="*/ 0 w 2076628"/>
              <a:gd name="connsiteY0" fmla="*/ 0 h 1401510"/>
              <a:gd name="connsiteX1" fmla="*/ 991312 w 2076628"/>
              <a:gd name="connsiteY1" fmla="*/ 307648 h 1401510"/>
              <a:gd name="connsiteX2" fmla="*/ 1504060 w 2076628"/>
              <a:gd name="connsiteY2" fmla="*/ 1016949 h 1401510"/>
              <a:gd name="connsiteX3" fmla="*/ 2076628 w 2076628"/>
              <a:gd name="connsiteY3" fmla="*/ 1401510 h 1401510"/>
              <a:gd name="connsiteX0" fmla="*/ 0 w 1692068"/>
              <a:gd name="connsiteY0" fmla="*/ 0 h 1401510"/>
              <a:gd name="connsiteX1" fmla="*/ 606752 w 1692068"/>
              <a:gd name="connsiteY1" fmla="*/ 307648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401510"/>
              <a:gd name="connsiteX1" fmla="*/ 546931 w 1692068"/>
              <a:gd name="connsiteY1" fmla="*/ 1247685 h 1401510"/>
              <a:gd name="connsiteX2" fmla="*/ 1119500 w 1692068"/>
              <a:gd name="connsiteY2" fmla="*/ 1016949 h 1401510"/>
              <a:gd name="connsiteX3" fmla="*/ 1692068 w 1692068"/>
              <a:gd name="connsiteY3" fmla="*/ 1401510 h 1401510"/>
              <a:gd name="connsiteX0" fmla="*/ 0 w 1692068"/>
              <a:gd name="connsiteY0" fmla="*/ 0 h 1863776"/>
              <a:gd name="connsiteX1" fmla="*/ 546931 w 1692068"/>
              <a:gd name="connsiteY1" fmla="*/ 1247685 h 1863776"/>
              <a:gd name="connsiteX2" fmla="*/ 871672 w 1692068"/>
              <a:gd name="connsiteY2" fmla="*/ 1862982 h 1863776"/>
              <a:gd name="connsiteX3" fmla="*/ 1692068 w 1692068"/>
              <a:gd name="connsiteY3" fmla="*/ 1401510 h 1863776"/>
              <a:gd name="connsiteX0" fmla="*/ 0 w 1521152"/>
              <a:gd name="connsiteY0" fmla="*/ 0 h 2136448"/>
              <a:gd name="connsiteX1" fmla="*/ 546931 w 1521152"/>
              <a:gd name="connsiteY1" fmla="*/ 1247685 h 2136448"/>
              <a:gd name="connsiteX2" fmla="*/ 871672 w 1521152"/>
              <a:gd name="connsiteY2" fmla="*/ 1862982 h 2136448"/>
              <a:gd name="connsiteX3" fmla="*/ 1521152 w 1521152"/>
              <a:gd name="connsiteY3" fmla="*/ 2136448 h 2136448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29840 w 1179320"/>
              <a:gd name="connsiteY2" fmla="*/ 1392964 h 1666430"/>
              <a:gd name="connsiteX3" fmla="*/ 1179320 w 1179320"/>
              <a:gd name="connsiteY3" fmla="*/ 1666430 h 1666430"/>
              <a:gd name="connsiteX0" fmla="*/ 0 w 1179320"/>
              <a:gd name="connsiteY0" fmla="*/ 0 h 1666430"/>
              <a:gd name="connsiteX1" fmla="*/ 205099 w 1179320"/>
              <a:gd name="connsiteY1" fmla="*/ 777667 h 1666430"/>
              <a:gd name="connsiteX2" fmla="*/ 546932 w 1179320"/>
              <a:gd name="connsiteY2" fmla="*/ 1529697 h 1666430"/>
              <a:gd name="connsiteX3" fmla="*/ 1179320 w 1179320"/>
              <a:gd name="connsiteY3" fmla="*/ 1666430 h 1666430"/>
              <a:gd name="connsiteX0" fmla="*/ 0 w 1162229"/>
              <a:gd name="connsiteY0" fmla="*/ 0 h 1786071"/>
              <a:gd name="connsiteX1" fmla="*/ 205099 w 1162229"/>
              <a:gd name="connsiteY1" fmla="*/ 777667 h 1786071"/>
              <a:gd name="connsiteX2" fmla="*/ 546932 w 1162229"/>
              <a:gd name="connsiteY2" fmla="*/ 1529697 h 1786071"/>
              <a:gd name="connsiteX3" fmla="*/ 1162229 w 1162229"/>
              <a:gd name="connsiteY3" fmla="*/ 1786071 h 17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229" h="1786071">
                <a:moveTo>
                  <a:pt x="0" y="0"/>
                </a:moveTo>
                <a:cubicBezTo>
                  <a:pt x="217917" y="175901"/>
                  <a:pt x="113944" y="522718"/>
                  <a:pt x="205099" y="777667"/>
                </a:cubicBezTo>
                <a:cubicBezTo>
                  <a:pt x="296254" y="1032617"/>
                  <a:pt x="387410" y="1361630"/>
                  <a:pt x="546932" y="1529697"/>
                </a:cubicBezTo>
                <a:cubicBezTo>
                  <a:pt x="706454" y="1697764"/>
                  <a:pt x="1053982" y="1669278"/>
                  <a:pt x="1162229" y="1786071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5" name="Group 124"/>
          <p:cNvGrpSpPr/>
          <p:nvPr/>
        </p:nvGrpSpPr>
        <p:grpSpPr>
          <a:xfrm>
            <a:off x="441537" y="1340768"/>
            <a:ext cx="2643495" cy="2197467"/>
            <a:chOff x="441537" y="1628800"/>
            <a:chExt cx="2643495" cy="2197467"/>
          </a:xfrm>
        </p:grpSpPr>
        <p:sp>
          <p:nvSpPr>
            <p:cNvPr id="88" name="Freeform 87"/>
            <p:cNvSpPr/>
            <p:nvPr/>
          </p:nvSpPr>
          <p:spPr>
            <a:xfrm>
              <a:off x="1358781" y="2262387"/>
              <a:ext cx="1726251" cy="1563880"/>
            </a:xfrm>
            <a:custGeom>
              <a:avLst/>
              <a:gdLst>
                <a:gd name="connsiteX0" fmla="*/ 0 w 2430215"/>
                <a:gd name="connsiteY0" fmla="*/ 0 h 2213361"/>
                <a:gd name="connsiteX1" fmla="*/ 726392 w 2430215"/>
                <a:gd name="connsiteY1" fmla="*/ 521293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30215"/>
                <a:gd name="connsiteY0" fmla="*/ 0 h 2213361"/>
                <a:gd name="connsiteX1" fmla="*/ 991312 w 2430215"/>
                <a:gd name="connsiteY1" fmla="*/ 307648 h 2213361"/>
                <a:gd name="connsiteX2" fmla="*/ 1743342 w 2430215"/>
                <a:gd name="connsiteY2" fmla="*/ 1016949 h 2213361"/>
                <a:gd name="connsiteX3" fmla="*/ 2358639 w 2430215"/>
                <a:gd name="connsiteY3" fmla="*/ 1734796 h 2213361"/>
                <a:gd name="connsiteX4" fmla="*/ 2392822 w 2430215"/>
                <a:gd name="connsiteY4" fmla="*/ 2213361 h 2213361"/>
                <a:gd name="connsiteX0" fmla="*/ 0 w 2446044"/>
                <a:gd name="connsiteY0" fmla="*/ 0 h 2213361"/>
                <a:gd name="connsiteX1" fmla="*/ 991312 w 2446044"/>
                <a:gd name="connsiteY1" fmla="*/ 307648 h 2213361"/>
                <a:gd name="connsiteX2" fmla="*/ 1504060 w 2446044"/>
                <a:gd name="connsiteY2" fmla="*/ 1016949 h 2213361"/>
                <a:gd name="connsiteX3" fmla="*/ 2358639 w 2446044"/>
                <a:gd name="connsiteY3" fmla="*/ 1734796 h 2213361"/>
                <a:gd name="connsiteX4" fmla="*/ 2392822 w 2446044"/>
                <a:gd name="connsiteY4" fmla="*/ 2213361 h 2213361"/>
                <a:gd name="connsiteX0" fmla="*/ 0 w 2397214"/>
                <a:gd name="connsiteY0" fmla="*/ 0 h 2213361"/>
                <a:gd name="connsiteX1" fmla="*/ 991312 w 2397214"/>
                <a:gd name="connsiteY1" fmla="*/ 307648 h 2213361"/>
                <a:gd name="connsiteX2" fmla="*/ 1504060 w 2397214"/>
                <a:gd name="connsiteY2" fmla="*/ 1016949 h 2213361"/>
                <a:gd name="connsiteX3" fmla="*/ 2076628 w 2397214"/>
                <a:gd name="connsiteY3" fmla="*/ 1401510 h 2213361"/>
                <a:gd name="connsiteX4" fmla="*/ 2392822 w 2397214"/>
                <a:gd name="connsiteY4" fmla="*/ 2213361 h 2213361"/>
                <a:gd name="connsiteX0" fmla="*/ 0 w 2174156"/>
                <a:gd name="connsiteY0" fmla="*/ 0 h 1717705"/>
                <a:gd name="connsiteX1" fmla="*/ 991312 w 2174156"/>
                <a:gd name="connsiteY1" fmla="*/ 307648 h 1717705"/>
                <a:gd name="connsiteX2" fmla="*/ 1504060 w 2174156"/>
                <a:gd name="connsiteY2" fmla="*/ 1016949 h 1717705"/>
                <a:gd name="connsiteX3" fmla="*/ 2076628 w 2174156"/>
                <a:gd name="connsiteY3" fmla="*/ 1401510 h 1717705"/>
                <a:gd name="connsiteX4" fmla="*/ 2153540 w 2174156"/>
                <a:gd name="connsiteY4" fmla="*/ 1717705 h 1717705"/>
                <a:gd name="connsiteX0" fmla="*/ 0 w 2076628"/>
                <a:gd name="connsiteY0" fmla="*/ 0 h 1401510"/>
                <a:gd name="connsiteX1" fmla="*/ 991312 w 2076628"/>
                <a:gd name="connsiteY1" fmla="*/ 307648 h 1401510"/>
                <a:gd name="connsiteX2" fmla="*/ 1504060 w 2076628"/>
                <a:gd name="connsiteY2" fmla="*/ 1016949 h 1401510"/>
                <a:gd name="connsiteX3" fmla="*/ 2076628 w 2076628"/>
                <a:gd name="connsiteY3" fmla="*/ 1401510 h 1401510"/>
                <a:gd name="connsiteX0" fmla="*/ 0 w 1692068"/>
                <a:gd name="connsiteY0" fmla="*/ 0 h 1401510"/>
                <a:gd name="connsiteX1" fmla="*/ 606752 w 1692068"/>
                <a:gd name="connsiteY1" fmla="*/ 307648 h 1401510"/>
                <a:gd name="connsiteX2" fmla="*/ 1119500 w 1692068"/>
                <a:gd name="connsiteY2" fmla="*/ 1016949 h 1401510"/>
                <a:gd name="connsiteX3" fmla="*/ 1692068 w 1692068"/>
                <a:gd name="connsiteY3" fmla="*/ 1401510 h 1401510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21294 w 1606610"/>
                <a:gd name="connsiteY1" fmla="*/ 615297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598206 w 1606610"/>
                <a:gd name="connsiteY1" fmla="*/ 529839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606610"/>
                <a:gd name="connsiteY0" fmla="*/ 0 h 1709159"/>
                <a:gd name="connsiteX1" fmla="*/ 606752 w 1606610"/>
                <a:gd name="connsiteY1" fmla="*/ 581113 h 1709159"/>
                <a:gd name="connsiteX2" fmla="*/ 1034042 w 1606610"/>
                <a:gd name="connsiteY2" fmla="*/ 1324598 h 1709159"/>
                <a:gd name="connsiteX3" fmla="*/ 1606610 w 1606610"/>
                <a:gd name="connsiteY3" fmla="*/ 1709159 h 1709159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  <a:gd name="connsiteX0" fmla="*/ 0 w 1726251"/>
                <a:gd name="connsiteY0" fmla="*/ 0 h 1563880"/>
                <a:gd name="connsiteX1" fmla="*/ 726393 w 1726251"/>
                <a:gd name="connsiteY1" fmla="*/ 435834 h 1563880"/>
                <a:gd name="connsiteX2" fmla="*/ 1153683 w 1726251"/>
                <a:gd name="connsiteY2" fmla="*/ 1179319 h 1563880"/>
                <a:gd name="connsiteX3" fmla="*/ 1726251 w 1726251"/>
                <a:gd name="connsiteY3" fmla="*/ 1563880 h 1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6251" h="1563880">
                  <a:moveTo>
                    <a:pt x="0" y="0"/>
                  </a:moveTo>
                  <a:cubicBezTo>
                    <a:pt x="277738" y="372454"/>
                    <a:pt x="534113" y="239281"/>
                    <a:pt x="726393" y="435834"/>
                  </a:cubicBezTo>
                  <a:cubicBezTo>
                    <a:pt x="918673" y="632387"/>
                    <a:pt x="987040" y="991311"/>
                    <a:pt x="1153683" y="1179319"/>
                  </a:cubicBezTo>
                  <a:cubicBezTo>
                    <a:pt x="1320326" y="1367327"/>
                    <a:pt x="1618004" y="1447087"/>
                    <a:pt x="1726251" y="156388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537" y="1628800"/>
              <a:ext cx="1339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2"/>
                  </a:solidFill>
                </a:rPr>
                <a:t>s</a:t>
              </a:r>
              <a:r>
                <a:rPr lang="da-DK" dirty="0" smtClean="0">
                  <a:solidFill>
                    <a:schemeClr val="tx2"/>
                  </a:solidFill>
                </a:rPr>
                <a:t>plit</a:t>
              </a:r>
              <a:br>
                <a:rPr lang="da-DK" dirty="0" smtClean="0">
                  <a:solidFill>
                    <a:schemeClr val="tx2"/>
                  </a:solidFill>
                </a:rPr>
              </a:br>
              <a:r>
                <a:rPr lang="da-DK" dirty="0" smtClean="0">
                  <a:solidFill>
                    <a:schemeClr val="tx2"/>
                  </a:solidFill>
                </a:rPr>
                <a:t>1357|2468</a:t>
              </a:r>
              <a:endParaRPr lang="da-DK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11661" y="2062095"/>
            <a:ext cx="2168651" cy="2096277"/>
            <a:chOff x="5211661" y="2350127"/>
            <a:chExt cx="2168651" cy="2096277"/>
          </a:xfrm>
        </p:grpSpPr>
        <p:grpSp>
          <p:nvGrpSpPr>
            <p:cNvPr id="130" name="Group 129"/>
            <p:cNvGrpSpPr/>
            <p:nvPr/>
          </p:nvGrpSpPr>
          <p:grpSpPr>
            <a:xfrm>
              <a:off x="5211661" y="2350127"/>
              <a:ext cx="2168651" cy="2096277"/>
              <a:chOff x="5211661" y="2350127"/>
              <a:chExt cx="2168651" cy="209627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6681854" y="3098595"/>
                <a:ext cx="152400" cy="3088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95737" y="3055091"/>
                <a:ext cx="234936" cy="3409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6147765" y="3049693"/>
                <a:ext cx="219232" cy="3588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47765" y="3399463"/>
                <a:ext cx="109616" cy="319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643709" y="3408493"/>
                <a:ext cx="504056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366997" y="2649838"/>
                <a:ext cx="0" cy="399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6366997" y="3049693"/>
                <a:ext cx="453748" cy="499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834254" y="3099657"/>
                <a:ext cx="315373" cy="2782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5848919" y="2655617"/>
                <a:ext cx="60321" cy="4060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5499693" y="3061696"/>
                <a:ext cx="399686" cy="129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834254" y="2778203"/>
                <a:ext cx="240934" cy="3281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6147765" y="365764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1</a:t>
                </a:r>
                <a:endParaRPr lang="da-DK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978617" y="247192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07863" y="341810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92280" y="3217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211661" y="287127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5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222981" y="235012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 smtClean="0">
                    <a:solidFill>
                      <a:srgbClr val="C00000"/>
                    </a:solidFill>
                  </a:rPr>
                  <a:t>6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686439" y="235577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dirty="0">
                    <a:solidFill>
                      <a:srgbClr val="C00000"/>
                    </a:solidFill>
                  </a:rPr>
                  <a:t>7</a:t>
                </a:r>
                <a:endParaRPr lang="da-DK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76981" y="4077072"/>
                <a:ext cx="397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b="1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da-DK" b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6490578" y="33391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331640" y="1531674"/>
            <a:ext cx="2193696" cy="2626698"/>
            <a:chOff x="1331640" y="1819706"/>
            <a:chExt cx="2193696" cy="2626698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84302" y="2377660"/>
              <a:ext cx="393927" cy="2611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909078" y="2366098"/>
              <a:ext cx="334240" cy="325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19356" y="3084900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271384" y="3079502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62838" y="3437818"/>
              <a:ext cx="109616" cy="3194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67328" y="3438302"/>
              <a:ext cx="504056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85505" y="2632221"/>
              <a:ext cx="1554" cy="4476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490616" y="3079502"/>
              <a:ext cx="453748" cy="499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168929" y="2360568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540449" y="3281879"/>
              <a:ext cx="230087" cy="308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540449" y="35846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271384" y="36874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98724" y="295347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6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35280" y="383146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07704" y="21266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31640" y="30137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5656" y="25556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8522" y="28178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7</a:t>
              </a:r>
              <a:endParaRPr lang="da-DK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38265" y="407707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903740" y="2087300"/>
              <a:ext cx="382308" cy="2799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3237304" y="18197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8</a:t>
              </a:r>
            </a:p>
          </p:txBody>
        </p:sp>
      </p:grp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46595"/>
              </p:ext>
            </p:extLst>
          </p:nvPr>
        </p:nvGraphicFramePr>
        <p:xfrm>
          <a:off x="2267744" y="4293096"/>
          <a:ext cx="4359396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132"/>
                <a:gridCol w="1453132"/>
                <a:gridCol w="1453132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1357|2468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35|124678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57|123468</a:t>
                      </a:r>
                      <a:endParaRPr lang="da-DK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13567|248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48|123567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1758545" y="2061556"/>
            <a:ext cx="1150910" cy="1245888"/>
            <a:chOff x="1758545" y="2349588"/>
            <a:chExt cx="1150910" cy="1245888"/>
          </a:xfrm>
        </p:grpSpPr>
        <p:grpSp>
          <p:nvGrpSpPr>
            <p:cNvPr id="111" name="Group 110"/>
            <p:cNvGrpSpPr/>
            <p:nvPr/>
          </p:nvGrpSpPr>
          <p:grpSpPr>
            <a:xfrm>
              <a:off x="1758545" y="2349588"/>
              <a:ext cx="1150910" cy="1245888"/>
              <a:chOff x="1758545" y="2349588"/>
              <a:chExt cx="1150910" cy="1245888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H="1">
                <a:off x="1758545" y="3443076"/>
                <a:ext cx="504056" cy="1524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2502131" y="2349588"/>
                <a:ext cx="407324" cy="25769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2486826" y="2623559"/>
              <a:ext cx="4906" cy="468187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921148" y="2760536"/>
            <a:ext cx="897424" cy="361204"/>
            <a:chOff x="5921148" y="3048568"/>
            <a:chExt cx="897424" cy="361204"/>
          </a:xfrm>
        </p:grpSpPr>
        <p:cxnSp>
          <p:nvCxnSpPr>
            <p:cNvPr id="120" name="Straight Connector 119"/>
            <p:cNvCxnSpPr/>
            <p:nvPr/>
          </p:nvCxnSpPr>
          <p:spPr>
            <a:xfrm flipH="1" flipV="1">
              <a:off x="6364824" y="3048568"/>
              <a:ext cx="453748" cy="499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921148" y="3077506"/>
              <a:ext cx="216461" cy="33226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51520" y="544522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solidFill>
                  <a:srgbClr val="C00000"/>
                </a:solidFill>
              </a:rPr>
              <a:t>Robinson-</a:t>
            </a:r>
            <a:r>
              <a:rPr lang="da-DK" sz="2400" b="1" dirty="0" err="1">
                <a:solidFill>
                  <a:srgbClr val="C00000"/>
                </a:solidFill>
              </a:rPr>
              <a:t>Foulds</a:t>
            </a:r>
            <a:r>
              <a:rPr lang="da-DK" sz="2400" dirty="0"/>
              <a:t> </a:t>
            </a:r>
            <a:r>
              <a:rPr lang="da-DK" sz="2400" b="1" dirty="0" smtClean="0">
                <a:solidFill>
                  <a:srgbClr val="C00000"/>
                </a:solidFill>
              </a:rPr>
              <a:t>distance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= # non-</a:t>
            </a:r>
            <a:r>
              <a:rPr lang="da-DK" sz="2400" dirty="0" err="1" smtClean="0"/>
              <a:t>common</a:t>
            </a:r>
            <a:r>
              <a:rPr lang="da-DK" sz="2400" dirty="0" smtClean="0"/>
              <a:t> splits =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rgbClr val="00B050"/>
                </a:solidFill>
              </a:rPr>
              <a:t>2</a:t>
            </a:r>
            <a:r>
              <a:rPr lang="da-DK" sz="2400" b="1" dirty="0" smtClean="0"/>
              <a:t> </a:t>
            </a:r>
            <a:r>
              <a:rPr lang="da-DK" sz="2400" dirty="0" smtClean="0"/>
              <a:t>+</a:t>
            </a:r>
            <a:r>
              <a:rPr lang="da-DK" sz="2400" b="1" dirty="0" smtClean="0"/>
              <a:t>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da-DK" sz="2400" b="1" dirty="0" smtClean="0"/>
              <a:t> </a:t>
            </a:r>
            <a:r>
              <a:rPr lang="da-DK" sz="2400" dirty="0" smtClean="0"/>
              <a:t>= </a:t>
            </a:r>
            <a:r>
              <a:rPr lang="da-DK" sz="2400" b="1" dirty="0" smtClean="0"/>
              <a:t>3</a:t>
            </a:r>
            <a:endParaRPr lang="da-DK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187624" y="63720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[Day 1985] </a:t>
            </a:r>
            <a:r>
              <a:rPr lang="da-DK" dirty="0" smtClean="0"/>
              <a:t> O(</a:t>
            </a:r>
            <a:r>
              <a:rPr lang="da-DK" i="1" dirty="0" smtClean="0"/>
              <a:t>n</a:t>
            </a:r>
            <a:r>
              <a:rPr lang="da-DK" dirty="0" smtClean="0"/>
              <a:t>) time </a:t>
            </a:r>
            <a:r>
              <a:rPr lang="da-DK" dirty="0" err="1" smtClean="0"/>
              <a:t>algorithm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2 x DFS + radix sort</a:t>
            </a:r>
            <a:endParaRPr lang="da-DK" dirty="0"/>
          </a:p>
        </p:txBody>
      </p:sp>
      <p:sp>
        <p:nvSpPr>
          <p:cNvPr id="77" name="TextBox 76"/>
          <p:cNvSpPr txBox="1"/>
          <p:nvPr/>
        </p:nvSpPr>
        <p:spPr>
          <a:xfrm>
            <a:off x="1210034" y="580526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2267744" y="2789638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6132419" y="2772776"/>
            <a:ext cx="219232" cy="3588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1758378" y="2024066"/>
            <a:ext cx="1193430" cy="1326546"/>
            <a:chOff x="1758378" y="2312098"/>
            <a:chExt cx="1193430" cy="1326546"/>
          </a:xfrm>
        </p:grpSpPr>
        <p:sp>
          <p:nvSpPr>
            <p:cNvPr id="98" name="Oval 97"/>
            <p:cNvSpPr/>
            <p:nvPr/>
          </p:nvSpPr>
          <p:spPr>
            <a:xfrm>
              <a:off x="2843808" y="231209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Oval 3"/>
            <p:cNvSpPr/>
            <p:nvPr/>
          </p:nvSpPr>
          <p:spPr>
            <a:xfrm>
              <a:off x="2430302" y="2566736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Oval 5"/>
            <p:cNvSpPr/>
            <p:nvPr/>
          </p:nvSpPr>
          <p:spPr>
            <a:xfrm>
              <a:off x="2202584" y="338430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Oval 4"/>
            <p:cNvSpPr/>
            <p:nvPr/>
          </p:nvSpPr>
          <p:spPr>
            <a:xfrm>
              <a:off x="2436616" y="303090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Oval 6"/>
            <p:cNvSpPr/>
            <p:nvPr/>
          </p:nvSpPr>
          <p:spPr>
            <a:xfrm>
              <a:off x="1758378" y="353064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865174" y="2713059"/>
            <a:ext cx="1023080" cy="461402"/>
            <a:chOff x="5865174" y="3001091"/>
            <a:chExt cx="1023080" cy="461402"/>
          </a:xfrm>
        </p:grpSpPr>
        <p:sp>
          <p:nvSpPr>
            <p:cNvPr id="73" name="Oval 72"/>
            <p:cNvSpPr/>
            <p:nvPr/>
          </p:nvSpPr>
          <p:spPr>
            <a:xfrm>
              <a:off x="5865174" y="302271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Oval 71"/>
            <p:cNvSpPr/>
            <p:nvPr/>
          </p:nvSpPr>
          <p:spPr>
            <a:xfrm>
              <a:off x="6078965" y="3354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0" name="Oval 69"/>
            <p:cNvSpPr/>
            <p:nvPr/>
          </p:nvSpPr>
          <p:spPr>
            <a:xfrm>
              <a:off x="6780254" y="305868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1" name="Oval 70"/>
            <p:cNvSpPr/>
            <p:nvPr/>
          </p:nvSpPr>
          <p:spPr>
            <a:xfrm>
              <a:off x="6312997" y="300109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256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 animBg="1"/>
      <p:bldP spid="123" grpId="0"/>
      <p:bldP spid="124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821260" y="2263713"/>
            <a:ext cx="2926886" cy="2246206"/>
            <a:chOff x="1821260" y="2263713"/>
            <a:chExt cx="2926886" cy="2246206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1821260" y="2263713"/>
              <a:ext cx="377410" cy="24344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003003" y="4377058"/>
              <a:ext cx="404255" cy="9881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200745" y="240752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37457" y="414058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164824" y="242088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3" name="Oval 172"/>
            <p:cNvSpPr/>
            <p:nvPr/>
          </p:nvSpPr>
          <p:spPr>
            <a:xfrm>
              <a:off x="4393115" y="4145238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175" name="Straight Connector 174"/>
          <p:cNvCxnSpPr/>
          <p:nvPr/>
        </p:nvCxnSpPr>
        <p:spPr>
          <a:xfrm>
            <a:off x="3923928" y="4187954"/>
            <a:ext cx="178515" cy="581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V="1">
            <a:off x="3923928" y="2348880"/>
            <a:ext cx="698642" cy="1828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1115616" y="2246050"/>
            <a:ext cx="691177" cy="1816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1103259" y="2260581"/>
            <a:ext cx="3506954" cy="2219218"/>
            <a:chOff x="1116008" y="2260581"/>
            <a:chExt cx="3506954" cy="2219218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3924320" y="4192123"/>
              <a:ext cx="92467" cy="28767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924320" y="2353049"/>
              <a:ext cx="698642" cy="182880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1116008" y="2260581"/>
              <a:ext cx="691177" cy="181681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492"/>
            <a:ext cx="9144000" cy="648072"/>
          </a:xfrm>
        </p:spPr>
        <p:txBody>
          <a:bodyPr>
            <a:noAutofit/>
          </a:bodyPr>
          <a:lstStyle/>
          <a:p>
            <a:r>
              <a:rPr lang="da-DK" sz="3800" dirty="0" smtClean="0"/>
              <a:t>Robinson-</a:t>
            </a:r>
            <a:r>
              <a:rPr lang="da-DK" sz="3800" dirty="0" err="1" smtClean="0"/>
              <a:t>Foulds</a:t>
            </a:r>
            <a:r>
              <a:rPr lang="da-DK" sz="3800" dirty="0" smtClean="0"/>
              <a:t> Distance (</a:t>
            </a:r>
            <a:r>
              <a:rPr lang="da-DK" sz="3800" dirty="0" err="1"/>
              <a:t>u</a:t>
            </a:r>
            <a:r>
              <a:rPr lang="da-DK" sz="3800" dirty="0" err="1" smtClean="0"/>
              <a:t>nrooted</a:t>
            </a:r>
            <a:r>
              <a:rPr lang="da-DK" sz="3800" dirty="0" smtClean="0"/>
              <a:t> </a:t>
            </a:r>
            <a:r>
              <a:rPr lang="da-DK" sz="3800" dirty="0" err="1"/>
              <a:t>t</a:t>
            </a:r>
            <a:r>
              <a:rPr lang="da-DK" sz="3800" dirty="0" err="1" smtClean="0"/>
              <a:t>rees</a:t>
            </a:r>
            <a:r>
              <a:rPr lang="da-DK" sz="3800" dirty="0" smtClean="0"/>
              <a:t>)</a:t>
            </a:r>
            <a:endParaRPr lang="da-DK" sz="3800" dirty="0"/>
          </a:p>
        </p:txBody>
      </p:sp>
      <p:sp>
        <p:nvSpPr>
          <p:cNvPr id="87" name="TextBox 86"/>
          <p:cNvSpPr txBox="1"/>
          <p:nvPr/>
        </p:nvSpPr>
        <p:spPr>
          <a:xfrm>
            <a:off x="2470151" y="2897649"/>
            <a:ext cx="58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 algn="ctr"/>
            <a:r>
              <a:rPr lang="da-DK" sz="4000" b="1" dirty="0" smtClean="0">
                <a:solidFill>
                  <a:schemeClr val="tx2"/>
                </a:solidFill>
                <a:sym typeface="Symbol"/>
              </a:rPr>
              <a:t>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26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 smtClean="0">
                <a:solidFill>
                  <a:srgbClr val="C00000"/>
                </a:solidFill>
              </a:rPr>
              <a:t>1</a:t>
            </a:r>
            <a:endParaRPr lang="da-DK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68581"/>
              </p:ext>
            </p:extLst>
          </p:nvPr>
        </p:nvGraphicFramePr>
        <p:xfrm>
          <a:off x="5436096" y="2719200"/>
          <a:ext cx="3338613" cy="178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87"/>
                <a:gridCol w="1156263"/>
                <a:gridCol w="1156263"/>
              </a:tblGrid>
              <a:tr h="247645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Common </a:t>
                      </a:r>
                      <a:endParaRPr lang="da-DK" b="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err="1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da-DK" b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="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="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36000" marR="36000" marT="36000" marB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84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2"/>
                          </a:solidFill>
                        </a:rPr>
                        <a:t>(none)</a:t>
                      </a:r>
                      <a:endParaRPr lang="da-DK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12567|34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1257|346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157|2346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57|12346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12567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da-DK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da-DK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|123456</a:t>
                      </a:r>
                      <a:endParaRPr lang="da-DK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2" name="Straight Connector 91"/>
          <p:cNvCxnSpPr/>
          <p:nvPr/>
        </p:nvCxnSpPr>
        <p:spPr>
          <a:xfrm flipV="1">
            <a:off x="3397938" y="4181849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552050" y="3765867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2558" y="2020537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231859" y="3366277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80389" y="355853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48713" y="23425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478621" y="347479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31840" y="423697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915935" y="1808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23557" y="47158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26810" y="4895884"/>
            <a:ext cx="39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T</a:t>
            </a:r>
            <a:r>
              <a:rPr lang="da-DK" b="1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4622637" y="2091259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085015" y="2557058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864712" y="2312864"/>
            <a:ext cx="817191" cy="1926232"/>
            <a:chOff x="1067195" y="1609718"/>
            <a:chExt cx="817191" cy="1926232"/>
          </a:xfrm>
        </p:grpSpPr>
        <p:sp>
          <p:nvSpPr>
            <p:cNvPr id="135" name="Oval 13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6" name="Oval 13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7" name="Oval 13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4172677" y="17532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7" name="Oval 146"/>
          <p:cNvSpPr/>
          <p:nvPr/>
        </p:nvSpPr>
        <p:spPr>
          <a:xfrm>
            <a:off x="3969557" y="4427995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589626" y="4077395"/>
            <a:ext cx="526382" cy="221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43738" y="3661413"/>
            <a:ext cx="471507" cy="136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564246" y="1916083"/>
            <a:ext cx="234936" cy="340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116008" y="4087669"/>
            <a:ext cx="163511" cy="554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423547" y="3261823"/>
            <a:ext cx="315373" cy="2782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72077" y="3454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1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040401" y="22380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6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670309" y="33703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23528" y="41325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07623" y="170435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4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215245" y="455322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7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cxnSp>
        <p:nvCxnSpPr>
          <p:cNvPr id="160" name="Straight Connector 159"/>
          <p:cNvCxnSpPr/>
          <p:nvPr/>
        </p:nvCxnSpPr>
        <p:spPr>
          <a:xfrm flipV="1">
            <a:off x="1814325" y="1986805"/>
            <a:ext cx="382308" cy="2799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1276703" y="2452604"/>
            <a:ext cx="334240" cy="325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/>
          <p:cNvGrpSpPr/>
          <p:nvPr/>
        </p:nvGrpSpPr>
        <p:grpSpPr>
          <a:xfrm>
            <a:off x="1056400" y="2208410"/>
            <a:ext cx="817191" cy="1926232"/>
            <a:chOff x="1067195" y="1609718"/>
            <a:chExt cx="817191" cy="1926232"/>
          </a:xfrm>
        </p:grpSpPr>
        <p:sp>
          <p:nvSpPr>
            <p:cNvPr id="165" name="Oval 164"/>
            <p:cNvSpPr/>
            <p:nvPr/>
          </p:nvSpPr>
          <p:spPr>
            <a:xfrm>
              <a:off x="1776386" y="160971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6" name="Oval 165"/>
            <p:cNvSpPr/>
            <p:nvPr/>
          </p:nvSpPr>
          <p:spPr>
            <a:xfrm>
              <a:off x="1380342" y="26192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7" name="Oval 166"/>
            <p:cNvSpPr/>
            <p:nvPr/>
          </p:nvSpPr>
          <p:spPr>
            <a:xfrm>
              <a:off x="1172040" y="314910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8" name="Oval 167"/>
            <p:cNvSpPr/>
            <p:nvPr/>
          </p:nvSpPr>
          <p:spPr>
            <a:xfrm>
              <a:off x="1573176" y="2124951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9" name="Oval 168"/>
            <p:cNvSpPr/>
            <p:nvPr/>
          </p:nvSpPr>
          <p:spPr>
            <a:xfrm>
              <a:off x="1067195" y="342795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364365" y="16487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057" y="5589240"/>
            <a:ext cx="395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 </a:t>
            </a:r>
            <a:r>
              <a:rPr lang="da-DK" sz="2400" dirty="0" smtClean="0"/>
              <a:t>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) = </a:t>
            </a:r>
            <a:r>
              <a:rPr lang="da-DK" sz="2400" b="1" dirty="0" smtClean="0">
                <a:solidFill>
                  <a:srgbClr val="00B050"/>
                </a:solidFill>
              </a:rPr>
              <a:t>4</a:t>
            </a:r>
            <a:r>
              <a:rPr lang="da-DK" sz="2400" dirty="0" smtClean="0"/>
              <a:t> + </a:t>
            </a:r>
            <a:r>
              <a:rPr lang="da-DK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da-DK" sz="2400" dirty="0" smtClean="0"/>
              <a:t> = </a:t>
            </a:r>
            <a:r>
              <a:rPr lang="da-DK" sz="2400" b="1" dirty="0" smtClean="0"/>
              <a:t>9</a:t>
            </a:r>
          </a:p>
          <a:p>
            <a:pPr algn="ctr"/>
            <a:r>
              <a:rPr lang="da-DK" sz="2400" dirty="0" smtClean="0"/>
              <a:t>RF-</a:t>
            </a:r>
            <a:r>
              <a:rPr lang="da-DK" sz="2400" dirty="0" err="1" smtClean="0"/>
              <a:t>dist</a:t>
            </a:r>
            <a:r>
              <a:rPr lang="da-DK" sz="2400" dirty="0" smtClean="0"/>
              <a:t>(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1</a:t>
            </a:r>
            <a:r>
              <a:rPr lang="da-DK" sz="2400" dirty="0" smtClean="0"/>
              <a:t>\{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 smtClean="0"/>
              <a:t>} , </a:t>
            </a:r>
            <a:r>
              <a:rPr lang="da-DK" sz="2400" i="1" dirty="0" smtClean="0">
                <a:solidFill>
                  <a:srgbClr val="C00000"/>
                </a:solidFill>
              </a:rPr>
              <a:t>T</a:t>
            </a:r>
            <a:r>
              <a:rPr lang="da-DK" sz="2400" baseline="-25000" dirty="0" smtClean="0">
                <a:solidFill>
                  <a:srgbClr val="C00000"/>
                </a:solidFill>
              </a:rPr>
              <a:t>2</a:t>
            </a:r>
            <a:r>
              <a:rPr lang="da-DK" sz="2400" dirty="0" smtClean="0"/>
              <a:t>\{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da-DK" sz="2400" dirty="0"/>
              <a:t>}</a:t>
            </a:r>
            <a:r>
              <a:rPr lang="da-DK" sz="2400" dirty="0" smtClean="0"/>
              <a:t>) </a:t>
            </a:r>
            <a:r>
              <a:rPr lang="da-DK" sz="2400" dirty="0"/>
              <a:t>= </a:t>
            </a:r>
            <a:r>
              <a:rPr lang="da-DK" sz="2400" b="1" dirty="0" smtClean="0"/>
              <a:t>0</a:t>
            </a:r>
            <a:endParaRPr lang="da-DK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5508104" y="5476465"/>
            <a:ext cx="3112449" cy="1056545"/>
          </a:xfrm>
          <a:prstGeom prst="roundRect">
            <a:avLst>
              <a:gd name="adj" fmla="val 23474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i="1" dirty="0">
                <a:solidFill>
                  <a:schemeClr val="tx1"/>
                </a:solidFill>
              </a:rPr>
              <a:t>Robinson-</a:t>
            </a:r>
            <a:r>
              <a:rPr lang="da-DK" sz="2400" i="1" dirty="0" err="1">
                <a:solidFill>
                  <a:schemeClr val="tx1"/>
                </a:solidFill>
              </a:rPr>
              <a:t>Foulds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err="1">
                <a:solidFill>
                  <a:schemeClr val="tx1"/>
                </a:solidFill>
              </a:rPr>
              <a:t>very</a:t>
            </a:r>
            <a:r>
              <a:rPr lang="da-DK" sz="2400" i="1" dirty="0">
                <a:solidFill>
                  <a:schemeClr val="tx1"/>
                </a:solidFill>
              </a:rPr>
              <a:t> </a:t>
            </a:r>
            <a:r>
              <a:rPr lang="da-DK" sz="2400" i="1" dirty="0" smtClean="0">
                <a:solidFill>
                  <a:schemeClr val="tx1"/>
                </a:solidFill>
              </a:rPr>
              <a:t>sensitive </a:t>
            </a:r>
            <a:r>
              <a:rPr lang="da-DK" sz="2400" i="1" dirty="0">
                <a:solidFill>
                  <a:schemeClr val="tx1"/>
                </a:solidFill>
              </a:rPr>
              <a:t>to </a:t>
            </a:r>
            <a:r>
              <a:rPr lang="da-DK" sz="2400" i="1" dirty="0" err="1">
                <a:solidFill>
                  <a:schemeClr val="tx1"/>
                </a:solidFill>
              </a:rPr>
              <a:t>outliers</a:t>
            </a:r>
            <a:endParaRPr lang="da-DK" sz="2400" i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59122" y="8895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D. F. Robinson and L. R.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Foulds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Comparison of weighted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labeled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Combinatorial</a:t>
            </a:r>
          </a:p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mathematics, VI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Lecture Notes in Mathematics, pages 119–126. Springer, 1979.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46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64631" y="4393033"/>
            <a:ext cx="2620800" cy="252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3373789" y="4249786"/>
            <a:ext cx="1313240" cy="991635"/>
            <a:chOff x="3373789" y="4249786"/>
            <a:chExt cx="1313240" cy="99163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244875" y="4550025"/>
              <a:ext cx="442154" cy="1117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374087" y="4249760"/>
            <a:ext cx="1318002" cy="709522"/>
            <a:chOff x="3373789" y="4249786"/>
            <a:chExt cx="1318002" cy="709522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4249637" y="4545263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3471604" y="4250042"/>
            <a:ext cx="1220738" cy="991635"/>
            <a:chOff x="3470688" y="4249786"/>
            <a:chExt cx="1220738" cy="991635"/>
          </a:xfrm>
        </p:grpSpPr>
        <p:cxnSp>
          <p:nvCxnSpPr>
            <p:cNvPr id="149" name="Straight Connector 148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4249272" y="4543024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374635" y="4248552"/>
            <a:ext cx="1074114" cy="991635"/>
            <a:chOff x="3373789" y="4249786"/>
            <a:chExt cx="1074114" cy="991635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372324" y="4545806"/>
            <a:ext cx="1318739" cy="695304"/>
            <a:chOff x="3373789" y="4546117"/>
            <a:chExt cx="1318739" cy="695304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4232337" y="4660357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4244875" y="4546117"/>
              <a:ext cx="447653" cy="11568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3372324" y="4249138"/>
            <a:ext cx="1319854" cy="991635"/>
            <a:chOff x="3373789" y="4249786"/>
            <a:chExt cx="1319854" cy="991635"/>
          </a:xfrm>
        </p:grpSpPr>
        <p:cxnSp>
          <p:nvCxnSpPr>
            <p:cNvPr id="128" name="Straight Connector 127"/>
            <p:cNvCxnSpPr/>
            <p:nvPr/>
          </p:nvCxnSpPr>
          <p:spPr>
            <a:xfrm flipH="1">
              <a:off x="3698105" y="4652767"/>
              <a:ext cx="532959" cy="22905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3470688" y="4882621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373789" y="460588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4251489" y="4547255"/>
              <a:ext cx="442154" cy="11177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4219653" y="4249786"/>
              <a:ext cx="63673" cy="40217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351837" y="4218346"/>
            <a:ext cx="1009686" cy="1335149"/>
            <a:chOff x="1351837" y="4202444"/>
            <a:chExt cx="1009686" cy="133514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350061" y="4224358"/>
            <a:ext cx="1023603" cy="1335149"/>
            <a:chOff x="1351837" y="4202444"/>
            <a:chExt cx="1023603" cy="1335149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1993331" y="4737023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1764438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350688" y="4216326"/>
            <a:ext cx="641528" cy="1339843"/>
            <a:chOff x="1351837" y="4202444"/>
            <a:chExt cx="641528" cy="133984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1777799" y="5243336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420633" y="4216326"/>
            <a:ext cx="940548" cy="1342176"/>
            <a:chOff x="1420975" y="4202444"/>
            <a:chExt cx="940548" cy="1342176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76088" y="5245669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346671" y="4279608"/>
            <a:ext cx="1031755" cy="1278101"/>
            <a:chOff x="1351837" y="4259492"/>
            <a:chExt cx="1031755" cy="1278101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1776088" y="5238642"/>
              <a:ext cx="215566" cy="29895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2001483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351083" y="4214651"/>
            <a:ext cx="1009686" cy="1036037"/>
            <a:chOff x="1351837" y="4202444"/>
            <a:chExt cx="1009686" cy="1036037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756798" y="4551114"/>
              <a:ext cx="234936" cy="34090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1764453" y="4865004"/>
              <a:ext cx="219232" cy="35880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1979414" y="4756757"/>
              <a:ext cx="382109" cy="12475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420975" y="4259492"/>
              <a:ext cx="315373" cy="278273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351837" y="5225500"/>
              <a:ext cx="399686" cy="12981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750800" y="4202444"/>
              <a:ext cx="240934" cy="328122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2"/>
          <p:cNvSpPr txBox="1">
            <a:spLocks/>
          </p:cNvSpPr>
          <p:nvPr/>
        </p:nvSpPr>
        <p:spPr>
          <a:xfrm>
            <a:off x="2130191" y="2938862"/>
            <a:ext cx="2042149" cy="562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 smtClean="0">
                <a:solidFill>
                  <a:srgbClr val="C00000"/>
                </a:solidFill>
              </a:rPr>
              <a:t>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smtClean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</a:t>
            </a:r>
            <a:r>
              <a:rPr lang="da-DK" sz="2400" dirty="0" err="1" smtClean="0"/>
              <a:t>|</a:t>
            </a:r>
            <a:r>
              <a:rPr lang="da-DK" sz="2400" i="1" dirty="0" err="1" smtClean="0">
                <a:solidFill>
                  <a:srgbClr val="C00000"/>
                </a:solidFill>
              </a:rPr>
              <a:t>kl</a:t>
            </a:r>
            <a:endParaRPr lang="da-DK" sz="2400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da-DK" dirty="0" smtClean="0"/>
              <a:t>Quartet Distance (</a:t>
            </a:r>
            <a:r>
              <a:rPr lang="da-DK" dirty="0" err="1"/>
              <a:t>u</a:t>
            </a:r>
            <a:r>
              <a:rPr lang="da-DK" dirty="0" err="1" smtClean="0"/>
              <a:t>nrooted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err="1" smtClean="0">
                    <a:solidFill>
                      <a:srgbClr val="C00000"/>
                    </a:solidFill>
                  </a:rPr>
                  <a:t>quartets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4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l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34685"/>
              </p:ext>
            </p:extLst>
          </p:nvPr>
        </p:nvGraphicFramePr>
        <p:xfrm>
          <a:off x="5750537" y="4077264"/>
          <a:ext cx="2620329" cy="17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143"/>
                <a:gridCol w="803593"/>
                <a:gridCol w="803593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C00000"/>
                          </a:solidFill>
                        </a:rPr>
                        <a:t>Quartet</a:t>
                      </a:r>
                      <a:endParaRPr lang="da-DK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{1,2,3,4}</a:t>
                      </a: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14|23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13|25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15|23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{1,2,4,5}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14|25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1245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{1,3,4,5}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14|35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1345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{2,3,4,5}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25|34</a:t>
                      </a:r>
                      <a:endParaRPr lang="da-DK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23|45</a:t>
                      </a:r>
                      <a:endParaRPr lang="da-DK" dirty="0"/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5494019" y="2190836"/>
            <a:ext cx="938491" cy="912144"/>
            <a:chOff x="6084168" y="1940792"/>
            <a:chExt cx="938491" cy="91214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556657" y="2410500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558195" y="218520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329616" y="220212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331921" y="240784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090559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08416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34627" y="24836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02148" y="194079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502066" y="236533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495608" y="2143130"/>
            <a:ext cx="1253945" cy="912144"/>
            <a:chOff x="2195736" y="1916832"/>
            <a:chExt cx="1253945" cy="91214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647716" y="2394164"/>
              <a:ext cx="3299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76165" y="2376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008486" y="2160266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41184" y="2178164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443489" y="2383889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202127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>
                  <a:solidFill>
                    <a:srgbClr val="C00000"/>
                  </a:solidFill>
                </a:rPr>
                <a:t>i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5736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j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53032" y="24596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k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61649" y="19168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i="1" dirty="0" smtClean="0">
                  <a:solidFill>
                    <a:srgbClr val="C00000"/>
                  </a:solidFill>
                </a:rPr>
                <a:t>l</a:t>
              </a:r>
              <a:endParaRPr lang="da-DK" b="1" i="1" dirty="0">
                <a:solidFill>
                  <a:srgbClr val="C00000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595989" y="2340164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2" name="Oval 81"/>
            <p:cNvSpPr/>
            <p:nvPr/>
          </p:nvSpPr>
          <p:spPr>
            <a:xfrm>
              <a:off x="2951832" y="234888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>
          <a:xfrm>
            <a:off x="4866495" y="2938862"/>
            <a:ext cx="2225785" cy="117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dirty="0" err="1">
                <a:solidFill>
                  <a:srgbClr val="C00000"/>
                </a:solidFill>
              </a:rPr>
              <a:t>u</a:t>
            </a:r>
            <a:r>
              <a:rPr lang="da-DK" sz="2400" dirty="0" err="1" smtClean="0">
                <a:solidFill>
                  <a:srgbClr val="C00000"/>
                </a:solidFill>
              </a:rPr>
              <a:t>nresolved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/>
              <a:t>: </a:t>
            </a:r>
            <a:r>
              <a:rPr lang="da-DK" sz="2400" i="1" dirty="0" err="1" smtClean="0">
                <a:solidFill>
                  <a:srgbClr val="C00000"/>
                </a:solidFill>
              </a:rPr>
              <a:t>ijkl</a:t>
            </a:r>
            <a:endParaRPr lang="da-DK" sz="2400" i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da-DK" sz="1200" dirty="0" smtClean="0"/>
              <a:t>(</a:t>
            </a:r>
            <a:r>
              <a:rPr lang="da-DK" sz="1200" dirty="0" err="1" smtClean="0"/>
              <a:t>only</a:t>
            </a:r>
            <a:r>
              <a:rPr lang="da-DK" sz="1200" dirty="0" smtClean="0"/>
              <a:t> non-</a:t>
            </a:r>
            <a:r>
              <a:rPr lang="da-DK" sz="1200" dirty="0" err="1" smtClean="0"/>
              <a:t>binary</a:t>
            </a:r>
            <a:r>
              <a:rPr lang="da-DK" sz="1200" dirty="0" smtClean="0"/>
              <a:t> </a:t>
            </a:r>
            <a:r>
              <a:rPr lang="da-DK" sz="1200" dirty="0" err="1" smtClean="0"/>
              <a:t>trees</a:t>
            </a:r>
            <a:r>
              <a:rPr lang="da-DK" sz="1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Quartet-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/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i="0"/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quartets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5</a:t>
                </a:r>
                <a:r>
                  <a:rPr lang="da-DK" sz="2400" dirty="0" smtClean="0"/>
                  <a:t> </a:t>
                </a:r>
                <a:r>
                  <a:rPr lang="da-DK" sz="2400" b="1" dirty="0" smtClean="0"/>
                  <a:t>-</a:t>
                </a:r>
                <a:r>
                  <a:rPr lang="da-DK" sz="2400" dirty="0" smtClean="0"/>
                  <a:t>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1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4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00526" y="3933056"/>
            <a:ext cx="3838355" cy="1944216"/>
            <a:chOff x="1100526" y="3933056"/>
            <a:chExt cx="3838355" cy="1944216"/>
          </a:xfrm>
        </p:grpSpPr>
        <p:sp>
          <p:nvSpPr>
            <p:cNvPr id="19" name="TextBox 18"/>
            <p:cNvSpPr txBox="1"/>
            <p:nvPr/>
          </p:nvSpPr>
          <p:spPr>
            <a:xfrm>
              <a:off x="1951814" y="539607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6774" y="454101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97547" y="40075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0992" y="39440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29773" y="509618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77612" y="487371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40048" y="436510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650849" y="4310273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48160" y="39330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50898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67066" y="5507940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0526" y="502628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699888" y="518464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1915912" y="4831240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1691266" y="44837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3644104" y="4837417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Oval 50"/>
            <p:cNvSpPr/>
            <p:nvPr/>
          </p:nvSpPr>
          <p:spPr>
            <a:xfrm>
              <a:off x="4175326" y="4602493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31640" y="8175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Estabrook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McMorris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C.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Meacham. Comparison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undirected phylogenetic trees based on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subtrees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of four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evolutionary units.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Systematic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Zoology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34:193-200, 1985.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5.64292E-7 L -0.40608 -0.0006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-0.00069 L -0.40607 0.041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414 L -0.40607 0.0834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08349 L -0.40607 0.1253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07 0.12535 L -0.40607 0.16744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9" grpId="0"/>
      <p:bldP spid="3" grpId="0" build="p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60231" y="4294550"/>
            <a:ext cx="2016224" cy="211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da-DK" dirty="0" smtClean="0"/>
              <a:t>Triplet Distance (</a:t>
            </a:r>
            <a:r>
              <a:rPr lang="da-DK" dirty="0" err="1"/>
              <a:t>r</a:t>
            </a:r>
            <a:r>
              <a:rPr lang="da-DK" dirty="0" err="1" smtClean="0"/>
              <a:t>ooted</a:t>
            </a:r>
            <a:r>
              <a:rPr lang="da-DK" dirty="0" smtClean="0"/>
              <a:t> </a:t>
            </a:r>
            <a:r>
              <a:rPr lang="da-DK" dirty="0" err="1"/>
              <a:t>t</a:t>
            </a:r>
            <a:r>
              <a:rPr lang="da-DK" dirty="0" err="1" smtClean="0"/>
              <a:t>rees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da-DK" sz="2400" dirty="0" smtClean="0"/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b="0" i="1" smtClean="0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a-DK" sz="2400" dirty="0" smtClean="0"/>
                  <a:t> 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triplets</a:t>
                </a:r>
                <a:r>
                  <a:rPr lang="da-DK" sz="2400" dirty="0" smtClean="0"/>
                  <a:t>, i.e. </a:t>
                </a:r>
                <a:r>
                  <a:rPr lang="da-DK" sz="2400" dirty="0" err="1" smtClean="0"/>
                  <a:t>topologies</a:t>
                </a:r>
                <a:r>
                  <a:rPr lang="da-DK" sz="2400" dirty="0" smtClean="0"/>
                  <a:t> of subsets of 3 </a:t>
                </a:r>
                <a:r>
                  <a:rPr lang="da-DK" sz="2400" dirty="0" err="1" smtClean="0"/>
                  <a:t>leaves</a:t>
                </a:r>
                <a:r>
                  <a:rPr lang="da-DK" sz="2400" dirty="0" smtClean="0"/>
                  <a:t> {</a:t>
                </a:r>
                <a:r>
                  <a:rPr lang="da-DK" sz="2400" i="1" dirty="0" err="1" smtClean="0"/>
                  <a:t>i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j</a:t>
                </a:r>
                <a:r>
                  <a:rPr lang="da-DK" sz="2400" dirty="0" err="1" smtClean="0"/>
                  <a:t>,</a:t>
                </a:r>
                <a:r>
                  <a:rPr lang="da-DK" sz="2400" i="1" dirty="0" err="1" smtClean="0"/>
                  <a:t>k</a:t>
                </a:r>
                <a:r>
                  <a:rPr lang="da-DK" sz="2400" dirty="0" smtClean="0"/>
                  <a:t>}</a:t>
                </a:r>
                <a:endParaRPr lang="da-D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85679"/>
                <a:ext cx="8136904" cy="8138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46974"/>
              </p:ext>
            </p:extLst>
          </p:nvPr>
        </p:nvGraphicFramePr>
        <p:xfrm>
          <a:off x="6660231" y="3645023"/>
          <a:ext cx="2016225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69"/>
                <a:gridCol w="618328"/>
                <a:gridCol w="618328"/>
              </a:tblGrid>
              <a:tr h="110208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C00000"/>
                          </a:solidFill>
                        </a:rPr>
                        <a:t>Triplet</a:t>
                      </a:r>
                      <a:endParaRPr lang="da-DK" sz="14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da-DK" sz="14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 sz="14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0000" marR="90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,3}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1|24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tx1"/>
                          </a:solidFill>
                        </a:rPr>
                        <a:t>4|1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{1,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1|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5|1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4|13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5|13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{1,4,5}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1|45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,3,4}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4|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,3,5}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3|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5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3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{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5|</a:t>
                      </a:r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4</a:t>
                      </a:r>
                      <a:endParaRPr lang="da-DK" sz="1400" dirty="0"/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da-DK" sz="1400" dirty="0" smtClean="0"/>
                        <a:t>|45</a:t>
                      </a:r>
                      <a:endParaRPr lang="da-DK" sz="1400" dirty="0"/>
                    </a:p>
                  </a:txBody>
                  <a:tcPr marL="90000" marR="90000" marT="0" marB="0"/>
                </a:tc>
              </a:tr>
              <a:tr h="181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{3,4,5}</a:t>
                      </a: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solidFill>
                            <a:srgbClr val="00B050"/>
                          </a:solidFill>
                        </a:rPr>
                        <a:t>3|45</a:t>
                      </a:r>
                      <a:endParaRPr lang="da-DK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0000" marR="90000" marT="0" marB="0"/>
                </a:tc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2249047" y="2211415"/>
            <a:ext cx="2042149" cy="1173971"/>
            <a:chOff x="323528" y="2327037"/>
            <a:chExt cx="2042149" cy="1173971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140925" y="2621033"/>
              <a:ext cx="21600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323528" y="2327037"/>
              <a:ext cx="2042149" cy="1173971"/>
              <a:chOff x="323528" y="2327037"/>
              <a:chExt cx="2042149" cy="1173971"/>
            </a:xfrm>
          </p:grpSpPr>
          <p:sp>
            <p:nvSpPr>
              <p:cNvPr id="69" name="Content Placeholder 2"/>
              <p:cNvSpPr txBox="1">
                <a:spLocks/>
              </p:cNvSpPr>
              <p:nvPr/>
            </p:nvSpPr>
            <p:spPr>
              <a:xfrm>
                <a:off x="323528" y="2938862"/>
                <a:ext cx="2042149" cy="5621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a-DK" sz="2400" dirty="0" err="1" smtClean="0">
                    <a:solidFill>
                      <a:srgbClr val="C00000"/>
                    </a:solidFill>
                  </a:rPr>
                  <a:t>resolved</a:t>
                </a:r>
                <a:r>
                  <a:rPr lang="da-DK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a-DK" sz="2400" dirty="0" smtClean="0"/>
                  <a:t>: </a:t>
                </a:r>
                <a:r>
                  <a:rPr lang="da-DK" sz="2400" i="1" dirty="0" err="1">
                    <a:solidFill>
                      <a:srgbClr val="C00000"/>
                    </a:solidFill>
                  </a:rPr>
                  <a:t>k</a:t>
                </a:r>
                <a:r>
                  <a:rPr lang="da-DK" sz="2400" dirty="0" err="1" smtClean="0"/>
                  <a:t>|</a:t>
                </a:r>
                <a:r>
                  <a:rPr lang="da-DK" sz="2400" i="1" dirty="0" err="1" smtClean="0">
                    <a:solidFill>
                      <a:srgbClr val="C00000"/>
                    </a:solidFill>
                  </a:rPr>
                  <a:t>ij</a:t>
                </a:r>
                <a:endParaRPr lang="da-DK" sz="2400" i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695336" y="2327037"/>
                <a:ext cx="1111240" cy="728237"/>
                <a:chOff x="2202127" y="2100739"/>
                <a:chExt cx="1111240" cy="728237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876375" y="2165730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659489" y="2171556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443489" y="2383889"/>
                  <a:ext cx="216000" cy="216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2202127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>
                      <a:solidFill>
                        <a:srgbClr val="C00000"/>
                      </a:solidFill>
                    </a:rPr>
                    <a:t>i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67489" y="2459644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j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3025335" y="2235102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a-DK" b="1" i="1" dirty="0" smtClean="0">
                      <a:solidFill>
                        <a:srgbClr val="C00000"/>
                      </a:solidFill>
                    </a:rPr>
                    <a:t>k</a:t>
                  </a:r>
                  <a:endParaRPr lang="da-DK" b="1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595989" y="2340164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821901" y="2100739"/>
                  <a:ext cx="108000" cy="108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4578463" y="2237134"/>
            <a:ext cx="2225785" cy="1191866"/>
            <a:chOff x="3070820" y="2492896"/>
            <a:chExt cx="2225785" cy="1191866"/>
          </a:xfrm>
        </p:grpSpPr>
        <p:grpSp>
          <p:nvGrpSpPr>
            <p:cNvPr id="83" name="Group 82"/>
            <p:cNvGrpSpPr/>
            <p:nvPr/>
          </p:nvGrpSpPr>
          <p:grpSpPr>
            <a:xfrm>
              <a:off x="3693747" y="2492896"/>
              <a:ext cx="932100" cy="561775"/>
              <a:chOff x="6090559" y="2365330"/>
              <a:chExt cx="932100" cy="56177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556657" y="2410500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6557491" y="2427650"/>
                <a:ext cx="0" cy="1937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331921" y="2407849"/>
                <a:ext cx="216000" cy="2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6090559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>
                    <a:solidFill>
                      <a:srgbClr val="C00000"/>
                    </a:solidFill>
                  </a:rPr>
                  <a:t>i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95811" y="255777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j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734627" y="248360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b="1" i="1" dirty="0" smtClean="0">
                    <a:solidFill>
                      <a:srgbClr val="C00000"/>
                    </a:solidFill>
                  </a:rPr>
                  <a:t>k</a:t>
                </a:r>
                <a:endParaRPr lang="da-DK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502066" y="2365330"/>
                <a:ext cx="108000" cy="108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3070820" y="3054671"/>
              <a:ext cx="2225785" cy="6300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a-DK" sz="2400" dirty="0" err="1">
                  <a:solidFill>
                    <a:srgbClr val="C00000"/>
                  </a:solidFill>
                </a:rPr>
                <a:t>u</a:t>
              </a:r>
              <a:r>
                <a:rPr lang="da-DK" sz="2400" dirty="0" err="1" smtClean="0">
                  <a:solidFill>
                    <a:srgbClr val="C00000"/>
                  </a:solidFill>
                </a:rPr>
                <a:t>nresolved</a:t>
              </a:r>
              <a:r>
                <a:rPr lang="da-DK" sz="2400" dirty="0" smtClean="0">
                  <a:solidFill>
                    <a:srgbClr val="C00000"/>
                  </a:solidFill>
                </a:rPr>
                <a:t> </a:t>
              </a:r>
              <a:r>
                <a:rPr lang="da-DK" sz="2400" dirty="0"/>
                <a:t>: </a:t>
              </a:r>
              <a:r>
                <a:rPr lang="da-DK" sz="2400" i="1" dirty="0" err="1" smtClean="0">
                  <a:solidFill>
                    <a:srgbClr val="C00000"/>
                  </a:solidFill>
                </a:rPr>
                <a:t>ijk</a:t>
              </a:r>
              <a:endParaRPr lang="da-DK" sz="2400" i="1" dirty="0" smtClean="0">
                <a:solidFill>
                  <a:srgbClr val="C00000"/>
                </a:solidFill>
              </a:endParaRPr>
            </a:p>
            <a:p>
              <a:pPr marL="0" indent="0" algn="ctr">
                <a:lnSpc>
                  <a:spcPts val="1200"/>
                </a:lnSpc>
                <a:spcBef>
                  <a:spcPts val="0"/>
                </a:spcBef>
                <a:buNone/>
              </a:pPr>
              <a:r>
                <a:rPr lang="da-DK" sz="1200" dirty="0" smtClean="0"/>
                <a:t>(</a:t>
              </a:r>
              <a:r>
                <a:rPr lang="da-DK" sz="1200" dirty="0" err="1" smtClean="0"/>
                <a:t>only</a:t>
              </a:r>
              <a:r>
                <a:rPr lang="da-DK" sz="1200" dirty="0" smtClean="0"/>
                <a:t> non-</a:t>
              </a:r>
              <a:r>
                <a:rPr lang="da-DK" sz="1200" dirty="0" err="1" smtClean="0"/>
                <a:t>binary</a:t>
              </a:r>
              <a:r>
                <a:rPr lang="da-DK" sz="1200" dirty="0" smtClean="0"/>
                <a:t> </a:t>
              </a:r>
              <a:r>
                <a:rPr lang="da-DK" sz="1200" dirty="0" err="1" smtClean="0"/>
                <a:t>trees</a:t>
              </a:r>
              <a:r>
                <a:rPr lang="da-DK" sz="12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2400" dirty="0" smtClean="0"/>
                  <a:t>Triplet-</a:t>
                </a:r>
                <a:r>
                  <a:rPr lang="da-DK" sz="2400" dirty="0" err="1" smtClean="0"/>
                  <a:t>dist</a:t>
                </a:r>
                <a:r>
                  <a:rPr lang="da-DK" sz="2400" dirty="0" smtClean="0"/>
                  <a:t>(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1 </a:t>
                </a:r>
                <a:r>
                  <a:rPr lang="da-DK" sz="2400" dirty="0" smtClean="0"/>
                  <a:t>, </a:t>
                </a:r>
                <a:r>
                  <a:rPr lang="da-DK" sz="2400" i="1" dirty="0" smtClean="0">
                    <a:solidFill>
                      <a:srgbClr val="C00000"/>
                    </a:solidFill>
                  </a:rPr>
                  <a:t>T</a:t>
                </a:r>
                <a:r>
                  <a:rPr lang="da-DK" sz="24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da-DK" sz="2400" dirty="0" smtClean="0"/>
                  <a:t>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a-D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da-DK" sz="2400" i="1">
                                  <a:latin typeface="+mj-lt"/>
                                </a:rPr>
                                <m:t>n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da-DK" sz="2400" b="0" i="0" smtClean="0">
                                  <a:latin typeface="+mj-lt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da-DK" sz="2400" i="1">
                        <a:latin typeface="Cambria Math"/>
                      </a:rPr>
                      <m:t> </m:t>
                    </m:r>
                  </m:oMath>
                </a14:m>
                <a:r>
                  <a:rPr lang="da-DK" sz="2400" b="1" dirty="0" smtClean="0"/>
                  <a:t>- </a:t>
                </a:r>
                <a:r>
                  <a:rPr lang="da-DK" sz="2400" b="1" dirty="0" smtClean="0">
                    <a:solidFill>
                      <a:srgbClr val="00B050"/>
                    </a:solidFill>
                  </a:rPr>
                  <a:t># </a:t>
                </a:r>
                <a:r>
                  <a:rPr lang="da-DK" sz="2400" dirty="0" err="1" smtClean="0">
                    <a:solidFill>
                      <a:srgbClr val="00B050"/>
                    </a:solidFill>
                  </a:rPr>
                  <a:t>common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triplets</a:t>
                </a:r>
                <a:r>
                  <a:rPr lang="da-DK" sz="2400" dirty="0" smtClean="0"/>
                  <a:t> = </a:t>
                </a:r>
                <a:r>
                  <a:rPr lang="da-DK" sz="2400" b="1" dirty="0" smtClean="0"/>
                  <a:t>10</a:t>
                </a:r>
                <a:r>
                  <a:rPr lang="da-DK" sz="2400" dirty="0" smtClean="0"/>
                  <a:t> - </a:t>
                </a:r>
                <a:r>
                  <a:rPr lang="da-DK" sz="2400" b="1" dirty="0">
                    <a:solidFill>
                      <a:srgbClr val="00B050"/>
                    </a:solidFill>
                  </a:rPr>
                  <a:t>5</a:t>
                </a:r>
                <a:r>
                  <a:rPr lang="da-DK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a-DK" sz="2400" dirty="0" smtClean="0"/>
                  <a:t>= </a:t>
                </a:r>
                <a:r>
                  <a:rPr lang="da-DK" sz="2400" b="1" dirty="0"/>
                  <a:t>5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093296"/>
                <a:ext cx="8928992" cy="645048"/>
              </a:xfrm>
              <a:prstGeom prst="rect">
                <a:avLst/>
              </a:prstGeom>
              <a:blipFill rotWithShape="1"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1597362" y="4130559"/>
            <a:ext cx="1602091" cy="1674705"/>
            <a:chOff x="1597362" y="4130559"/>
            <a:chExt cx="1602091" cy="167470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2387711" y="4130559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2608364" y="4437330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2801362" y="4445281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2415367" y="4810972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2608365" y="4812353"/>
              <a:ext cx="137216" cy="2739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8819" y="4422099"/>
              <a:ext cx="192997" cy="371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1941817" y="442347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26084" y="4130559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95817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1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70315" y="510369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1421" y="471544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597362" y="47152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8356" y="5435932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1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47857" y="51035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122037" y="4184046"/>
            <a:ext cx="1602091" cy="1674705"/>
            <a:chOff x="4122037" y="4184046"/>
            <a:chExt cx="1602091" cy="1674705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4912386" y="4184046"/>
              <a:ext cx="414216" cy="3126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114295" y="4479598"/>
              <a:ext cx="211741" cy="3652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326037" y="4498768"/>
              <a:ext cx="192280" cy="3488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4471023" y="4864460"/>
              <a:ext cx="183042" cy="3694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4654066" y="4865839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4330778" y="4475587"/>
              <a:ext cx="135713" cy="2759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466492" y="4476966"/>
              <a:ext cx="188320" cy="3704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4450759" y="4184046"/>
              <a:ext cx="469443" cy="29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4947578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716016" y="515718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436096" y="4768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122037" y="476873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da-DK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733031" y="5489419"/>
              <a:ext cx="3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i="1" dirty="0" smtClean="0">
                  <a:solidFill>
                    <a:srgbClr val="C00000"/>
                  </a:solidFill>
                </a:rPr>
                <a:t>T</a:t>
              </a:r>
              <a:r>
                <a:rPr lang="da-DK" b="1" baseline="-25000" dirty="0" smtClean="0">
                  <a:solidFill>
                    <a:srgbClr val="C00000"/>
                  </a:solidFill>
                </a:rPr>
                <a:t>2</a:t>
              </a:r>
              <a:endParaRPr lang="da-DK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293558" y="51570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 smtClean="0">
                  <a:solidFill>
                    <a:srgbClr val="C00000"/>
                  </a:solidFill>
                </a:rPr>
                <a:t>3</a:t>
              </a:r>
              <a:endParaRPr lang="da-DK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927950" y="4133712"/>
            <a:ext cx="1067558" cy="958728"/>
            <a:chOff x="2078484" y="4282959"/>
            <a:chExt cx="1067558" cy="958728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540111" y="4282959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V="1">
              <a:off x="2760764" y="4589730"/>
              <a:ext cx="192997" cy="37178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2953762" y="4597681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2766375" y="4970363"/>
              <a:ext cx="132969" cy="27132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094217" y="457587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078484" y="4282959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87817" y="4077072"/>
            <a:ext cx="964281" cy="789280"/>
            <a:chOff x="1887817" y="4077072"/>
            <a:chExt cx="964281" cy="789280"/>
          </a:xfrm>
        </p:grpSpPr>
        <p:sp>
          <p:nvSpPr>
            <p:cNvPr id="32" name="Oval 31"/>
            <p:cNvSpPr/>
            <p:nvPr/>
          </p:nvSpPr>
          <p:spPr>
            <a:xfrm>
              <a:off x="1887817" y="4369478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Oval 32"/>
            <p:cNvSpPr/>
            <p:nvPr/>
          </p:nvSpPr>
          <p:spPr>
            <a:xfrm>
              <a:off x="2744098" y="437953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Oval 34"/>
            <p:cNvSpPr/>
            <p:nvPr/>
          </p:nvSpPr>
          <p:spPr>
            <a:xfrm>
              <a:off x="2335495" y="407707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Oval 49"/>
            <p:cNvSpPr/>
            <p:nvPr/>
          </p:nvSpPr>
          <p:spPr>
            <a:xfrm>
              <a:off x="2562315" y="475835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23000" y="4184682"/>
            <a:ext cx="1201204" cy="1057812"/>
            <a:chOff x="4475123" y="4336446"/>
            <a:chExt cx="1201204" cy="1057812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5064786" y="4336446"/>
              <a:ext cx="414216" cy="312615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 flipV="1">
              <a:off x="5484047" y="4656778"/>
              <a:ext cx="192280" cy="348848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4475123" y="4627224"/>
              <a:ext cx="144254" cy="27840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4812076" y="5023849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4618892" y="4629366"/>
              <a:ext cx="188320" cy="370409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4603159" y="4336446"/>
              <a:ext cx="469443" cy="29292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412492" y="4130559"/>
            <a:ext cx="964281" cy="789280"/>
            <a:chOff x="4412492" y="4130559"/>
            <a:chExt cx="964281" cy="789280"/>
          </a:xfrm>
        </p:grpSpPr>
        <p:sp>
          <p:nvSpPr>
            <p:cNvPr id="178" name="Oval 177"/>
            <p:cNvSpPr/>
            <p:nvPr/>
          </p:nvSpPr>
          <p:spPr>
            <a:xfrm>
              <a:off x="4412492" y="4422965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9" name="Oval 178"/>
            <p:cNvSpPr/>
            <p:nvPr/>
          </p:nvSpPr>
          <p:spPr>
            <a:xfrm>
              <a:off x="5268773" y="4433022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0" name="Oval 179"/>
            <p:cNvSpPr/>
            <p:nvPr/>
          </p:nvSpPr>
          <p:spPr>
            <a:xfrm>
              <a:off x="4860170" y="413055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1" name="Oval 180"/>
            <p:cNvSpPr/>
            <p:nvPr/>
          </p:nvSpPr>
          <p:spPr>
            <a:xfrm>
              <a:off x="4608016" y="4811839"/>
              <a:ext cx="108000" cy="10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651013" y="4783547"/>
            <a:ext cx="1788288" cy="1024501"/>
            <a:chOff x="2651013" y="4783547"/>
            <a:chExt cx="1788288" cy="1024501"/>
          </a:xfrm>
        </p:grpSpPr>
        <p:sp>
          <p:nvSpPr>
            <p:cNvPr id="194" name="Freeform 193"/>
            <p:cNvSpPr/>
            <p:nvPr/>
          </p:nvSpPr>
          <p:spPr>
            <a:xfrm>
              <a:off x="2940613" y="5191062"/>
              <a:ext cx="1244546" cy="616986"/>
            </a:xfrm>
            <a:custGeom>
              <a:avLst/>
              <a:gdLst>
                <a:gd name="connsiteX0" fmla="*/ 0 w 1506070"/>
                <a:gd name="connsiteY0" fmla="*/ 0 h 330619"/>
                <a:gd name="connsiteX1" fmla="*/ 991240 w 1506070"/>
                <a:gd name="connsiteY1" fmla="*/ 330413 h 330619"/>
                <a:gd name="connsiteX2" fmla="*/ 1506070 w 1506070"/>
                <a:gd name="connsiteY2" fmla="*/ 53788 h 330619"/>
                <a:gd name="connsiteX3" fmla="*/ 1506070 w 1506070"/>
                <a:gd name="connsiteY3" fmla="*/ 53788 h 330619"/>
                <a:gd name="connsiteX0" fmla="*/ 0 w 1506070"/>
                <a:gd name="connsiteY0" fmla="*/ 0 h 347836"/>
                <a:gd name="connsiteX1" fmla="*/ 530198 w 1506070"/>
                <a:gd name="connsiteY1" fmla="*/ 284309 h 347836"/>
                <a:gd name="connsiteX2" fmla="*/ 991240 w 1506070"/>
                <a:gd name="connsiteY2" fmla="*/ 330413 h 347836"/>
                <a:gd name="connsiteX3" fmla="*/ 1506070 w 1506070"/>
                <a:gd name="connsiteY3" fmla="*/ 53788 h 347836"/>
                <a:gd name="connsiteX4" fmla="*/ 1506070 w 1506070"/>
                <a:gd name="connsiteY4" fmla="*/ 53788 h 347836"/>
                <a:gd name="connsiteX0" fmla="*/ 0 w 1506070"/>
                <a:gd name="connsiteY0" fmla="*/ 0 h 336730"/>
                <a:gd name="connsiteX1" fmla="*/ 530198 w 1506070"/>
                <a:gd name="connsiteY1" fmla="*/ 284309 h 336730"/>
                <a:gd name="connsiteX2" fmla="*/ 991240 w 1506070"/>
                <a:gd name="connsiteY2" fmla="*/ 315045 h 336730"/>
                <a:gd name="connsiteX3" fmla="*/ 1506070 w 1506070"/>
                <a:gd name="connsiteY3" fmla="*/ 53788 h 336730"/>
                <a:gd name="connsiteX4" fmla="*/ 1506070 w 1506070"/>
                <a:gd name="connsiteY4" fmla="*/ 53788 h 336730"/>
                <a:gd name="connsiteX0" fmla="*/ 0 w 1506070"/>
                <a:gd name="connsiteY0" fmla="*/ 0 h 332700"/>
                <a:gd name="connsiteX1" fmla="*/ 153680 w 1506070"/>
                <a:gd name="connsiteY1" fmla="*/ 153679 h 332700"/>
                <a:gd name="connsiteX2" fmla="*/ 530198 w 1506070"/>
                <a:gd name="connsiteY2" fmla="*/ 284309 h 332700"/>
                <a:gd name="connsiteX3" fmla="*/ 991240 w 1506070"/>
                <a:gd name="connsiteY3" fmla="*/ 315045 h 332700"/>
                <a:gd name="connsiteX4" fmla="*/ 1506070 w 1506070"/>
                <a:gd name="connsiteY4" fmla="*/ 53788 h 332700"/>
                <a:gd name="connsiteX5" fmla="*/ 1506070 w 1506070"/>
                <a:gd name="connsiteY5" fmla="*/ 53788 h 332700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36048"/>
                <a:gd name="connsiteX1" fmla="*/ 530198 w 1506070"/>
                <a:gd name="connsiteY1" fmla="*/ 284309 h 336048"/>
                <a:gd name="connsiteX2" fmla="*/ 991240 w 1506070"/>
                <a:gd name="connsiteY2" fmla="*/ 315045 h 336048"/>
                <a:gd name="connsiteX3" fmla="*/ 1506070 w 1506070"/>
                <a:gd name="connsiteY3" fmla="*/ 53788 h 336048"/>
                <a:gd name="connsiteX4" fmla="*/ 1506070 w 1506070"/>
                <a:gd name="connsiteY4" fmla="*/ 53788 h 336048"/>
                <a:gd name="connsiteX0" fmla="*/ 0 w 1506070"/>
                <a:gd name="connsiteY0" fmla="*/ 0 h 315045"/>
                <a:gd name="connsiteX1" fmla="*/ 991240 w 1506070"/>
                <a:gd name="connsiteY1" fmla="*/ 315045 h 315045"/>
                <a:gd name="connsiteX2" fmla="*/ 1506070 w 1506070"/>
                <a:gd name="connsiteY2" fmla="*/ 53788 h 315045"/>
                <a:gd name="connsiteX3" fmla="*/ 1506070 w 1506070"/>
                <a:gd name="connsiteY3" fmla="*/ 53788 h 315045"/>
                <a:gd name="connsiteX0" fmla="*/ 0 w 1506070"/>
                <a:gd name="connsiteY0" fmla="*/ 0 h 330413"/>
                <a:gd name="connsiteX1" fmla="*/ 837559 w 1506070"/>
                <a:gd name="connsiteY1" fmla="*/ 330413 h 330413"/>
                <a:gd name="connsiteX2" fmla="*/ 1506070 w 1506070"/>
                <a:gd name="connsiteY2" fmla="*/ 53788 h 330413"/>
                <a:gd name="connsiteX3" fmla="*/ 1506070 w 1506070"/>
                <a:gd name="connsiteY3" fmla="*/ 53788 h 330413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506070"/>
                <a:gd name="connsiteY0" fmla="*/ 0 h 330418"/>
                <a:gd name="connsiteX1" fmla="*/ 837559 w 1506070"/>
                <a:gd name="connsiteY1" fmla="*/ 330413 h 330418"/>
                <a:gd name="connsiteX2" fmla="*/ 1506070 w 1506070"/>
                <a:gd name="connsiteY2" fmla="*/ 53788 h 330418"/>
                <a:gd name="connsiteX3" fmla="*/ 1506070 w 1506070"/>
                <a:gd name="connsiteY3" fmla="*/ 53788 h 330418"/>
                <a:gd name="connsiteX0" fmla="*/ 0 w 1421546"/>
                <a:gd name="connsiteY0" fmla="*/ 0 h 346179"/>
                <a:gd name="connsiteX1" fmla="*/ 753035 w 1421546"/>
                <a:gd name="connsiteY1" fmla="*/ 345781 h 346179"/>
                <a:gd name="connsiteX2" fmla="*/ 1421546 w 1421546"/>
                <a:gd name="connsiteY2" fmla="*/ 69156 h 346179"/>
                <a:gd name="connsiteX3" fmla="*/ 1421546 w 1421546"/>
                <a:gd name="connsiteY3" fmla="*/ 69156 h 346179"/>
                <a:gd name="connsiteX0" fmla="*/ 0 w 1421546"/>
                <a:gd name="connsiteY0" fmla="*/ 0 h 346853"/>
                <a:gd name="connsiteX1" fmla="*/ 753035 w 1421546"/>
                <a:gd name="connsiteY1" fmla="*/ 345781 h 346853"/>
                <a:gd name="connsiteX2" fmla="*/ 1421546 w 1421546"/>
                <a:gd name="connsiteY2" fmla="*/ 69156 h 346853"/>
                <a:gd name="connsiteX3" fmla="*/ 1421546 w 1421546"/>
                <a:gd name="connsiteY3" fmla="*/ 69156 h 346853"/>
                <a:gd name="connsiteX0" fmla="*/ 0 w 1427514"/>
                <a:gd name="connsiteY0" fmla="*/ 84525 h 430749"/>
                <a:gd name="connsiteX1" fmla="*/ 753035 w 1427514"/>
                <a:gd name="connsiteY1" fmla="*/ 430306 h 430749"/>
                <a:gd name="connsiteX2" fmla="*/ 1421546 w 1427514"/>
                <a:gd name="connsiteY2" fmla="*/ 153681 h 430749"/>
                <a:gd name="connsiteX3" fmla="*/ 1060397 w 1427514"/>
                <a:gd name="connsiteY3" fmla="*/ 0 h 430749"/>
                <a:gd name="connsiteX0" fmla="*/ 0 w 1421546"/>
                <a:gd name="connsiteY0" fmla="*/ 0 h 346224"/>
                <a:gd name="connsiteX1" fmla="*/ 753035 w 1421546"/>
                <a:gd name="connsiteY1" fmla="*/ 345781 h 346224"/>
                <a:gd name="connsiteX2" fmla="*/ 1421546 w 1421546"/>
                <a:gd name="connsiteY2" fmla="*/ 69156 h 346224"/>
                <a:gd name="connsiteX0" fmla="*/ 0 w 1367758"/>
                <a:gd name="connsiteY0" fmla="*/ 0 h 345823"/>
                <a:gd name="connsiteX1" fmla="*/ 753035 w 1367758"/>
                <a:gd name="connsiteY1" fmla="*/ 345781 h 345823"/>
                <a:gd name="connsiteX2" fmla="*/ 1367758 w 1367758"/>
                <a:gd name="connsiteY2" fmla="*/ 23052 h 345823"/>
                <a:gd name="connsiteX0" fmla="*/ 0 w 1367758"/>
                <a:gd name="connsiteY0" fmla="*/ 0 h 345903"/>
                <a:gd name="connsiteX1" fmla="*/ 753035 w 1367758"/>
                <a:gd name="connsiteY1" fmla="*/ 345781 h 345903"/>
                <a:gd name="connsiteX2" fmla="*/ 1367758 w 1367758"/>
                <a:gd name="connsiteY2" fmla="*/ 23052 h 345903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390810"/>
                <a:gd name="connsiteY0" fmla="*/ 0 h 346162"/>
                <a:gd name="connsiteX1" fmla="*/ 753035 w 1390810"/>
                <a:gd name="connsiteY1" fmla="*/ 345781 h 346162"/>
                <a:gd name="connsiteX2" fmla="*/ 1390810 w 1390810"/>
                <a:gd name="connsiteY2" fmla="*/ 38420 h 346162"/>
                <a:gd name="connsiteX0" fmla="*/ 0 w 1444598"/>
                <a:gd name="connsiteY0" fmla="*/ 0 h 322797"/>
                <a:gd name="connsiteX1" fmla="*/ 806823 w 1444598"/>
                <a:gd name="connsiteY1" fmla="*/ 322729 h 322797"/>
                <a:gd name="connsiteX2" fmla="*/ 1444598 w 1444598"/>
                <a:gd name="connsiteY2" fmla="*/ 15368 h 322797"/>
                <a:gd name="connsiteX0" fmla="*/ 0 w 1429230"/>
                <a:gd name="connsiteY0" fmla="*/ 0 h 324405"/>
                <a:gd name="connsiteX1" fmla="*/ 806823 w 1429230"/>
                <a:gd name="connsiteY1" fmla="*/ 322729 h 324405"/>
                <a:gd name="connsiteX2" fmla="*/ 1429230 w 1429230"/>
                <a:gd name="connsiteY2" fmla="*/ 61472 h 324405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266546"/>
                <a:gd name="connsiteY0" fmla="*/ 342434 h 681293"/>
                <a:gd name="connsiteX1" fmla="*/ 806823 w 1266546"/>
                <a:gd name="connsiteY1" fmla="*/ 665163 h 681293"/>
                <a:gd name="connsiteX2" fmla="*/ 1266546 w 1266546"/>
                <a:gd name="connsiteY2" fmla="*/ 0 h 681293"/>
                <a:gd name="connsiteX0" fmla="*/ 0 w 1300205"/>
                <a:gd name="connsiteY0" fmla="*/ 319995 h 657478"/>
                <a:gd name="connsiteX1" fmla="*/ 806823 w 1300205"/>
                <a:gd name="connsiteY1" fmla="*/ 642724 h 657478"/>
                <a:gd name="connsiteX2" fmla="*/ 1300205 w 1300205"/>
                <a:gd name="connsiteY2" fmla="*/ 0 h 657478"/>
                <a:gd name="connsiteX0" fmla="*/ 0 w 1288278"/>
                <a:gd name="connsiteY0" fmla="*/ 272287 h 609770"/>
                <a:gd name="connsiteX1" fmla="*/ 806823 w 1288278"/>
                <a:gd name="connsiteY1" fmla="*/ 595016 h 609770"/>
                <a:gd name="connsiteX2" fmla="*/ 1288278 w 1288278"/>
                <a:gd name="connsiteY2" fmla="*/ 0 h 609770"/>
                <a:gd name="connsiteX0" fmla="*/ 0 w 1244546"/>
                <a:gd name="connsiteY0" fmla="*/ 331922 h 616986"/>
                <a:gd name="connsiteX1" fmla="*/ 763091 w 1244546"/>
                <a:gd name="connsiteY1" fmla="*/ 595016 h 616986"/>
                <a:gd name="connsiteX2" fmla="*/ 1244546 w 1244546"/>
                <a:gd name="connsiteY2" fmla="*/ 0 h 61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546" h="616986">
                  <a:moveTo>
                    <a:pt x="0" y="331922"/>
                  </a:moveTo>
                  <a:cubicBezTo>
                    <a:pt x="137352" y="620394"/>
                    <a:pt x="546390" y="648348"/>
                    <a:pt x="763091" y="595016"/>
                  </a:cubicBezTo>
                  <a:cubicBezTo>
                    <a:pt x="979792" y="541684"/>
                    <a:pt x="1130244" y="381013"/>
                    <a:pt x="1244546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651013" y="5113755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6" name="Oval 195"/>
            <p:cNvSpPr/>
            <p:nvPr/>
          </p:nvSpPr>
          <p:spPr>
            <a:xfrm>
              <a:off x="4084270" y="4783547"/>
              <a:ext cx="355031" cy="343904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1475656" y="817548"/>
            <a:ext cx="61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D. E.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Critchlow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D. K. Pearl, C. L.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Qian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triples distance for rooted bifurcating phylogenetic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trees.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Systematic Biology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45(3):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323-334,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1996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2149</Words>
  <Application>Microsoft Office PowerPoint</Application>
  <PresentationFormat>On-screen Show (4:3)</PresentationFormat>
  <Paragraphs>752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Triplet and Quartet Distances Between Trees of Arbitrary Degree</vt:lpstr>
      <vt:lpstr>Evolutionary Tree</vt:lpstr>
      <vt:lpstr>Unrooted Evolutionary Tree</vt:lpstr>
      <vt:lpstr>Constructing Evolutionary Trees –  Binary or Arbitrary Degrees ?</vt:lpstr>
      <vt:lpstr>Data Analysis vs Expert Trees –  Binary vs Arbitrary Degrees ?</vt:lpstr>
      <vt:lpstr>Evolutionary Tree Comparison</vt:lpstr>
      <vt:lpstr>Robinson-Foulds Distance (unrooted trees)</vt:lpstr>
      <vt:lpstr>Quartet Distance (unrooted trees)</vt:lpstr>
      <vt:lpstr>Triplet Distance (rooted trees)</vt:lpstr>
      <vt:lpstr>Computational Results</vt:lpstr>
      <vt:lpstr>Distance Computation</vt:lpstr>
      <vt:lpstr>PowerPoint Presentation</vt:lpstr>
      <vt:lpstr>Counting Unresolved Triplets in One Tree</vt:lpstr>
      <vt:lpstr>Counting Agreeing Triplets (Basic Idea)</vt:lpstr>
      <vt:lpstr>Efficient Computation</vt:lpstr>
      <vt:lpstr>Counting Agreeing Triplets (II)</vt:lpstr>
      <vt:lpstr>From O(n·log2 n) to O(n·log n)</vt:lpstr>
      <vt:lpstr>Counting Quartets...</vt:lpstr>
      <vt:lpstr>Distance Computation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</dc:creator>
  <cp:lastModifiedBy>gerth</cp:lastModifiedBy>
  <cp:revision>243</cp:revision>
  <cp:lastPrinted>2012-11-09T08:29:44Z</cp:lastPrinted>
  <dcterms:created xsi:type="dcterms:W3CDTF">2012-10-30T17:46:30Z</dcterms:created>
  <dcterms:modified xsi:type="dcterms:W3CDTF">2013-01-07T20:40:17Z</dcterms:modified>
</cp:coreProperties>
</file>