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259" r:id="rId3"/>
    <p:sldId id="260" r:id="rId4"/>
    <p:sldId id="262" r:id="rId5"/>
    <p:sldId id="269" r:id="rId6"/>
    <p:sldId id="270" r:id="rId7"/>
    <p:sldId id="272" r:id="rId8"/>
    <p:sldId id="268" r:id="rId9"/>
    <p:sldId id="261" r:id="rId10"/>
    <p:sldId id="263" r:id="rId11"/>
    <p:sldId id="264" r:id="rId12"/>
    <p:sldId id="274" r:id="rId13"/>
    <p:sldId id="278" r:id="rId14"/>
    <p:sldId id="279" r:id="rId15"/>
    <p:sldId id="280" r:id="rId16"/>
    <p:sldId id="28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E3B0B0"/>
    <a:srgbClr val="99CCFF"/>
    <a:srgbClr val="DAE8E3"/>
    <a:srgbClr val="C00000"/>
    <a:srgbClr val="4EA7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DA4A07-C578-4F60-A119-E1AAAA4F2FDE}" v="903" dt="2025-07-22T08:30:13.3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217" autoAdjust="0"/>
  </p:normalViewPr>
  <p:slideViewPr>
    <p:cSldViewPr snapToGrid="0">
      <p:cViewPr>
        <p:scale>
          <a:sx n="66" d="100"/>
          <a:sy n="66" d="100"/>
        </p:scale>
        <p:origin x="32" y="-1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rth Stølting Brodal" userId="04ef4784-6591-4f86-a140-f5c3b108582a" providerId="ADAL" clId="{E3DA4A07-C578-4F60-A119-E1AAAA4F2FDE}"/>
    <pc:docChg chg="undo redo custSel addSld delSld modSld sldOrd modMainMaster">
      <pc:chgData name="Gerth Stølting Brodal" userId="04ef4784-6591-4f86-a140-f5c3b108582a" providerId="ADAL" clId="{E3DA4A07-C578-4F60-A119-E1AAAA4F2FDE}" dt="2025-07-22T08:30:39.082" v="7486" actId="207"/>
      <pc:docMkLst>
        <pc:docMk/>
      </pc:docMkLst>
      <pc:sldChg chg="delSp modSp del mod delAnim">
        <pc:chgData name="Gerth Stølting Brodal" userId="04ef4784-6591-4f86-a140-f5c3b108582a" providerId="ADAL" clId="{E3DA4A07-C578-4F60-A119-E1AAAA4F2FDE}" dt="2025-07-21T22:27:09.344" v="6974" actId="47"/>
        <pc:sldMkLst>
          <pc:docMk/>
          <pc:sldMk cId="2352422043" sldId="257"/>
        </pc:sldMkLst>
      </pc:sldChg>
      <pc:sldChg chg="addSp delSp modSp new mod ord modClrScheme chgLayout">
        <pc:chgData name="Gerth Stølting Brodal" userId="04ef4784-6591-4f86-a140-f5c3b108582a" providerId="ADAL" clId="{E3DA4A07-C578-4F60-A119-E1AAAA4F2FDE}" dt="2025-07-21T10:05:40.048" v="5463" actId="207"/>
        <pc:sldMkLst>
          <pc:docMk/>
          <pc:sldMk cId="2809968178" sldId="258"/>
        </pc:sldMkLst>
        <pc:spChg chg="mod ord">
          <ac:chgData name="Gerth Stølting Brodal" userId="04ef4784-6591-4f86-a140-f5c3b108582a" providerId="ADAL" clId="{E3DA4A07-C578-4F60-A119-E1AAAA4F2FDE}" dt="2025-07-21T10:05:40.048" v="5463" actId="207"/>
          <ac:spMkLst>
            <pc:docMk/>
            <pc:sldMk cId="2809968178" sldId="258"/>
            <ac:spMk id="2" creationId="{51D82F3A-0C67-3FC9-8BCB-C0320F028928}"/>
          </ac:spMkLst>
        </pc:spChg>
        <pc:spChg chg="add mod">
          <ac:chgData name="Gerth Stølting Brodal" userId="04ef4784-6591-4f86-a140-f5c3b108582a" providerId="ADAL" clId="{E3DA4A07-C578-4F60-A119-E1AAAA4F2FDE}" dt="2025-07-20T18:56:36.144" v="3046" actId="790"/>
          <ac:spMkLst>
            <pc:docMk/>
            <pc:sldMk cId="2809968178" sldId="258"/>
            <ac:spMk id="4" creationId="{C07F9AC0-7D38-2D97-46F6-0531BE396E69}"/>
          </ac:spMkLst>
        </pc:spChg>
        <pc:picChg chg="add mod ord">
          <ac:chgData name="Gerth Stølting Brodal" userId="04ef4784-6591-4f86-a140-f5c3b108582a" providerId="ADAL" clId="{E3DA4A07-C578-4F60-A119-E1AAAA4F2FDE}" dt="2025-07-20T15:18:26.671" v="588"/>
          <ac:picMkLst>
            <pc:docMk/>
            <pc:sldMk cId="2809968178" sldId="258"/>
            <ac:picMk id="6" creationId="{C9A6D035-92AD-622B-CC2A-EB8EC6952662}"/>
          </ac:picMkLst>
        </pc:picChg>
      </pc:sldChg>
      <pc:sldChg chg="modSp new del mod">
        <pc:chgData name="Gerth Stølting Brodal" userId="04ef4784-6591-4f86-a140-f5c3b108582a" providerId="ADAL" clId="{E3DA4A07-C578-4F60-A119-E1AAAA4F2FDE}" dt="2025-07-14T11:26:26.991" v="113" actId="47"/>
        <pc:sldMkLst>
          <pc:docMk/>
          <pc:sldMk cId="537798527" sldId="259"/>
        </pc:sldMkLst>
      </pc:sldChg>
      <pc:sldChg chg="addSp modSp new mod modNotesTx">
        <pc:chgData name="Gerth Stølting Brodal" userId="04ef4784-6591-4f86-a140-f5c3b108582a" providerId="ADAL" clId="{E3DA4A07-C578-4F60-A119-E1AAAA4F2FDE}" dt="2025-07-21T10:19:04.996" v="5481" actId="20577"/>
        <pc:sldMkLst>
          <pc:docMk/>
          <pc:sldMk cId="3770870278" sldId="259"/>
        </pc:sldMkLst>
        <pc:spChg chg="mod">
          <ac:chgData name="Gerth Stølting Brodal" userId="04ef4784-6591-4f86-a140-f5c3b108582a" providerId="ADAL" clId="{E3DA4A07-C578-4F60-A119-E1AAAA4F2FDE}" dt="2025-07-20T18:56:36.144" v="3046" actId="790"/>
          <ac:spMkLst>
            <pc:docMk/>
            <pc:sldMk cId="3770870278" sldId="259"/>
            <ac:spMk id="2" creationId="{2691F868-0591-3AB5-A10A-98C7244ACC9F}"/>
          </ac:spMkLst>
        </pc:spChg>
        <pc:spChg chg="mod">
          <ac:chgData name="Gerth Stølting Brodal" userId="04ef4784-6591-4f86-a140-f5c3b108582a" providerId="ADAL" clId="{E3DA4A07-C578-4F60-A119-E1AAAA4F2FDE}" dt="2025-07-21T10:19:04.996" v="5481" actId="20577"/>
          <ac:spMkLst>
            <pc:docMk/>
            <pc:sldMk cId="3770870278" sldId="259"/>
            <ac:spMk id="3" creationId="{FB3CE760-DC1D-83C8-66B6-A705280528BB}"/>
          </ac:spMkLst>
        </pc:spChg>
        <pc:picChg chg="add mod ord">
          <ac:chgData name="Gerth Stølting Brodal" userId="04ef4784-6591-4f86-a140-f5c3b108582a" providerId="ADAL" clId="{E3DA4A07-C578-4F60-A119-E1AAAA4F2FDE}" dt="2025-07-20T15:34:16.128" v="897" actId="1076"/>
          <ac:picMkLst>
            <pc:docMk/>
            <pc:sldMk cId="3770870278" sldId="259"/>
            <ac:picMk id="5" creationId="{8897FD25-ECC4-DE0D-CEF6-A1166ABDD917}"/>
          </ac:picMkLst>
        </pc:picChg>
      </pc:sldChg>
      <pc:sldChg chg="addSp delSp modSp new mod modAnim">
        <pc:chgData name="Gerth Stølting Brodal" userId="04ef4784-6591-4f86-a140-f5c3b108582a" providerId="ADAL" clId="{E3DA4A07-C578-4F60-A119-E1AAAA4F2FDE}" dt="2025-07-22T07:14:57.772" v="7341" actId="20577"/>
        <pc:sldMkLst>
          <pc:docMk/>
          <pc:sldMk cId="2432956338" sldId="260"/>
        </pc:sldMkLst>
        <pc:spChg chg="mod">
          <ac:chgData name="Gerth Stølting Brodal" userId="04ef4784-6591-4f86-a140-f5c3b108582a" providerId="ADAL" clId="{E3DA4A07-C578-4F60-A119-E1AAAA4F2FDE}" dt="2025-07-20T18:56:36.144" v="3046" actId="790"/>
          <ac:spMkLst>
            <pc:docMk/>
            <pc:sldMk cId="2432956338" sldId="260"/>
            <ac:spMk id="2" creationId="{89BBD0EE-B8CC-5BE8-8485-86F975078495}"/>
          </ac:spMkLst>
        </pc:spChg>
        <pc:spChg chg="add mod">
          <ac:chgData name="Gerth Stølting Brodal" userId="04ef4784-6591-4f86-a140-f5c3b108582a" providerId="ADAL" clId="{E3DA4A07-C578-4F60-A119-E1AAAA4F2FDE}" dt="2025-07-22T07:14:57.772" v="7341" actId="20577"/>
          <ac:spMkLst>
            <pc:docMk/>
            <pc:sldMk cId="2432956338" sldId="260"/>
            <ac:spMk id="6" creationId="{EF78F7B9-DC00-644B-2864-5E0DA7D1AD49}"/>
          </ac:spMkLst>
        </pc:spChg>
        <pc:spChg chg="mod">
          <ac:chgData name="Gerth Stølting Brodal" userId="04ef4784-6591-4f86-a140-f5c3b108582a" providerId="ADAL" clId="{E3DA4A07-C578-4F60-A119-E1AAAA4F2FDE}" dt="2025-07-20T18:56:36.144" v="3046" actId="790"/>
          <ac:spMkLst>
            <pc:docMk/>
            <pc:sldMk cId="2432956338" sldId="260"/>
            <ac:spMk id="29" creationId="{BBB04954-481C-15F6-8BA6-ACFA697234A9}"/>
          </ac:spMkLst>
        </pc:spChg>
        <pc:spChg chg="mod">
          <ac:chgData name="Gerth Stølting Brodal" userId="04ef4784-6591-4f86-a140-f5c3b108582a" providerId="ADAL" clId="{E3DA4A07-C578-4F60-A119-E1AAAA4F2FDE}" dt="2025-07-20T18:56:36.144" v="3046" actId="790"/>
          <ac:spMkLst>
            <pc:docMk/>
            <pc:sldMk cId="2432956338" sldId="260"/>
            <ac:spMk id="31" creationId="{4A9DAEAC-57EB-134D-3A9B-3DBE073C0558}"/>
          </ac:spMkLst>
        </pc:spChg>
        <pc:spChg chg="add mod">
          <ac:chgData name="Gerth Stølting Brodal" userId="04ef4784-6591-4f86-a140-f5c3b108582a" providerId="ADAL" clId="{E3DA4A07-C578-4F60-A119-E1AAAA4F2FDE}" dt="2025-07-20T18:56:36.144" v="3046" actId="790"/>
          <ac:spMkLst>
            <pc:docMk/>
            <pc:sldMk cId="2432956338" sldId="260"/>
            <ac:spMk id="32" creationId="{734853BA-9771-3AEB-9330-C6B40B955A4E}"/>
          </ac:spMkLst>
        </pc:spChg>
        <pc:grpChg chg="add mod">
          <ac:chgData name="Gerth Stølting Brodal" userId="04ef4784-6591-4f86-a140-f5c3b108582a" providerId="ADAL" clId="{E3DA4A07-C578-4F60-A119-E1AAAA4F2FDE}" dt="2025-07-20T15:32:17.475" v="893" actId="1076"/>
          <ac:grpSpMkLst>
            <pc:docMk/>
            <pc:sldMk cId="2432956338" sldId="260"/>
            <ac:grpSpMk id="70" creationId="{F10E8F4C-A991-9DE3-017E-DC5C82AF8B83}"/>
          </ac:grpSpMkLst>
        </pc:grpChg>
        <pc:grpChg chg="add mod">
          <ac:chgData name="Gerth Stølting Brodal" userId="04ef4784-6591-4f86-a140-f5c3b108582a" providerId="ADAL" clId="{E3DA4A07-C578-4F60-A119-E1AAAA4F2FDE}" dt="2025-07-20T15:32:17.475" v="893" actId="1076"/>
          <ac:grpSpMkLst>
            <pc:docMk/>
            <pc:sldMk cId="2432956338" sldId="260"/>
            <ac:grpSpMk id="71" creationId="{CD8F5741-BE5C-37CF-3BD5-702743CCE87E}"/>
          </ac:grpSpMkLst>
        </pc:grpChg>
        <pc:graphicFrameChg chg="add mod modGraphic">
          <ac:chgData name="Gerth Stølting Brodal" userId="04ef4784-6591-4f86-a140-f5c3b108582a" providerId="ADAL" clId="{E3DA4A07-C578-4F60-A119-E1AAAA4F2FDE}" dt="2025-07-20T18:56:36.144" v="3046" actId="790"/>
          <ac:graphicFrameMkLst>
            <pc:docMk/>
            <pc:sldMk cId="2432956338" sldId="260"/>
            <ac:graphicFrameMk id="10" creationId="{C613D635-1AAB-B32B-F9E3-21237E0291AB}"/>
          </ac:graphicFrameMkLst>
        </pc:graphicFrameChg>
        <pc:cxnChg chg="mod">
          <ac:chgData name="Gerth Stølting Brodal" userId="04ef4784-6591-4f86-a140-f5c3b108582a" providerId="ADAL" clId="{E3DA4A07-C578-4F60-A119-E1AAAA4F2FDE}" dt="2025-07-20T15:21:50.923" v="654"/>
          <ac:cxnSpMkLst>
            <pc:docMk/>
            <pc:sldMk cId="2432956338" sldId="260"/>
            <ac:cxnSpMk id="17" creationId="{D7C532BA-1F98-29D6-E36F-EA63DADA7CAA}"/>
          </ac:cxnSpMkLst>
        </pc:cxnChg>
        <pc:cxnChg chg="mod">
          <ac:chgData name="Gerth Stølting Brodal" userId="04ef4784-6591-4f86-a140-f5c3b108582a" providerId="ADAL" clId="{E3DA4A07-C578-4F60-A119-E1AAAA4F2FDE}" dt="2025-07-20T15:21:50.923" v="654"/>
          <ac:cxnSpMkLst>
            <pc:docMk/>
            <pc:sldMk cId="2432956338" sldId="260"/>
            <ac:cxnSpMk id="23" creationId="{3CF10EB8-D0AD-C2D0-180A-D26C062C973F}"/>
          </ac:cxnSpMkLst>
        </pc:cxnChg>
        <pc:cxnChg chg="mod">
          <ac:chgData name="Gerth Stølting Brodal" userId="04ef4784-6591-4f86-a140-f5c3b108582a" providerId="ADAL" clId="{E3DA4A07-C578-4F60-A119-E1AAAA4F2FDE}" dt="2025-07-20T15:36:48.934" v="929" actId="1038"/>
          <ac:cxnSpMkLst>
            <pc:docMk/>
            <pc:sldMk cId="2432956338" sldId="260"/>
            <ac:cxnSpMk id="27" creationId="{101AB724-3AC4-D53B-C59F-EEB9551A9C2C}"/>
          </ac:cxnSpMkLst>
        </pc:cxnChg>
        <pc:cxnChg chg="mod">
          <ac:chgData name="Gerth Stølting Brodal" userId="04ef4784-6591-4f86-a140-f5c3b108582a" providerId="ADAL" clId="{E3DA4A07-C578-4F60-A119-E1AAAA4F2FDE}" dt="2025-07-20T15:21:50.923" v="654"/>
          <ac:cxnSpMkLst>
            <pc:docMk/>
            <pc:sldMk cId="2432956338" sldId="260"/>
            <ac:cxnSpMk id="81" creationId="{57E11B13-69FF-7201-83FD-F8A24F949AB6}"/>
          </ac:cxnSpMkLst>
        </pc:cxnChg>
        <pc:cxnChg chg="mod">
          <ac:chgData name="Gerth Stølting Brodal" userId="04ef4784-6591-4f86-a140-f5c3b108582a" providerId="ADAL" clId="{E3DA4A07-C578-4F60-A119-E1AAAA4F2FDE}" dt="2025-07-20T15:36:52.303" v="937" actId="1038"/>
          <ac:cxnSpMkLst>
            <pc:docMk/>
            <pc:sldMk cId="2432956338" sldId="260"/>
            <ac:cxnSpMk id="83" creationId="{05B5EF3D-4DC7-2DC1-196D-256A0FB8D757}"/>
          </ac:cxnSpMkLst>
        </pc:cxnChg>
      </pc:sldChg>
      <pc:sldChg chg="addSp delSp modSp add mod ord addAnim delAnim modAnim modNotesTx">
        <pc:chgData name="Gerth Stølting Brodal" userId="04ef4784-6591-4f86-a140-f5c3b108582a" providerId="ADAL" clId="{E3DA4A07-C578-4F60-A119-E1AAAA4F2FDE}" dt="2025-07-22T07:50:08.557" v="7416" actId="20577"/>
        <pc:sldMkLst>
          <pc:docMk/>
          <pc:sldMk cId="937076872" sldId="261"/>
        </pc:sldMkLst>
        <pc:spChg chg="mod">
          <ac:chgData name="Gerth Stølting Brodal" userId="04ef4784-6591-4f86-a140-f5c3b108582a" providerId="ADAL" clId="{E3DA4A07-C578-4F60-A119-E1AAAA4F2FDE}" dt="2025-07-21T08:17:46.505" v="4784" actId="122"/>
          <ac:spMkLst>
            <pc:docMk/>
            <pc:sldMk cId="937076872" sldId="261"/>
            <ac:spMk id="2" creationId="{DAD12C0A-DE96-1FAB-5B5E-E6F0112DF537}"/>
          </ac:spMkLst>
        </pc:spChg>
        <pc:spChg chg="add mod">
          <ac:chgData name="Gerth Stølting Brodal" userId="04ef4784-6591-4f86-a140-f5c3b108582a" providerId="ADAL" clId="{E3DA4A07-C578-4F60-A119-E1AAAA4F2FDE}" dt="2025-07-21T08:17:54.102" v="4808" actId="1035"/>
          <ac:spMkLst>
            <pc:docMk/>
            <pc:sldMk cId="937076872" sldId="261"/>
            <ac:spMk id="5" creationId="{60E3F99F-925F-2583-D008-3B4AFD77DDB3}"/>
          </ac:spMkLst>
        </pc:spChg>
        <pc:spChg chg="add mod">
          <ac:chgData name="Gerth Stølting Brodal" userId="04ef4784-6591-4f86-a140-f5c3b108582a" providerId="ADAL" clId="{E3DA4A07-C578-4F60-A119-E1AAAA4F2FDE}" dt="2025-07-22T07:35:14.712" v="7414" actId="1035"/>
          <ac:spMkLst>
            <pc:docMk/>
            <pc:sldMk cId="937076872" sldId="261"/>
            <ac:spMk id="10" creationId="{653F4F1D-2FE4-EA00-6015-72B35B912AED}"/>
          </ac:spMkLst>
        </pc:spChg>
        <pc:spChg chg="add mod">
          <ac:chgData name="Gerth Stølting Brodal" userId="04ef4784-6591-4f86-a140-f5c3b108582a" providerId="ADAL" clId="{E3DA4A07-C578-4F60-A119-E1AAAA4F2FDE}" dt="2025-07-20T20:27:18.764" v="4447" actId="1038"/>
          <ac:spMkLst>
            <pc:docMk/>
            <pc:sldMk cId="937076872" sldId="261"/>
            <ac:spMk id="11" creationId="{4D16C711-6000-7D23-8E79-3F43E502F36B}"/>
          </ac:spMkLst>
        </pc:spChg>
        <pc:spChg chg="add mod">
          <ac:chgData name="Gerth Stølting Brodal" userId="04ef4784-6591-4f86-a140-f5c3b108582a" providerId="ADAL" clId="{E3DA4A07-C578-4F60-A119-E1AAAA4F2FDE}" dt="2025-07-20T20:44:53.065" v="4614" actId="164"/>
          <ac:spMkLst>
            <pc:docMk/>
            <pc:sldMk cId="937076872" sldId="261"/>
            <ac:spMk id="12" creationId="{8A617F49-395B-27CF-E74B-4680963D91CB}"/>
          </ac:spMkLst>
        </pc:spChg>
        <pc:spChg chg="add mod">
          <ac:chgData name="Gerth Stølting Brodal" userId="04ef4784-6591-4f86-a140-f5c3b108582a" providerId="ADAL" clId="{E3DA4A07-C578-4F60-A119-E1AAAA4F2FDE}" dt="2025-07-20T20:27:18.764" v="4447" actId="1038"/>
          <ac:spMkLst>
            <pc:docMk/>
            <pc:sldMk cId="937076872" sldId="261"/>
            <ac:spMk id="13" creationId="{12C088AC-A0F9-4349-95AB-9154FD3D43CF}"/>
          </ac:spMkLst>
        </pc:spChg>
        <pc:spChg chg="add mod">
          <ac:chgData name="Gerth Stølting Brodal" userId="04ef4784-6591-4f86-a140-f5c3b108582a" providerId="ADAL" clId="{E3DA4A07-C578-4F60-A119-E1AAAA4F2FDE}" dt="2025-07-20T20:27:18.764" v="4447" actId="1038"/>
          <ac:spMkLst>
            <pc:docMk/>
            <pc:sldMk cId="937076872" sldId="261"/>
            <ac:spMk id="14" creationId="{EB36B5E9-7FA9-B2CF-C82A-003229B283CD}"/>
          </ac:spMkLst>
        </pc:spChg>
        <pc:spChg chg="add mod">
          <ac:chgData name="Gerth Stølting Brodal" userId="04ef4784-6591-4f86-a140-f5c3b108582a" providerId="ADAL" clId="{E3DA4A07-C578-4F60-A119-E1AAAA4F2FDE}" dt="2025-07-20T20:44:53.065" v="4614" actId="164"/>
          <ac:spMkLst>
            <pc:docMk/>
            <pc:sldMk cId="937076872" sldId="261"/>
            <ac:spMk id="15" creationId="{951ABDE9-63F6-E1B9-C78C-536E0918249A}"/>
          </ac:spMkLst>
        </pc:spChg>
        <pc:spChg chg="add mod">
          <ac:chgData name="Gerth Stølting Brodal" userId="04ef4784-6591-4f86-a140-f5c3b108582a" providerId="ADAL" clId="{E3DA4A07-C578-4F60-A119-E1AAAA4F2FDE}" dt="2025-07-20T20:44:53.065" v="4614" actId="164"/>
          <ac:spMkLst>
            <pc:docMk/>
            <pc:sldMk cId="937076872" sldId="261"/>
            <ac:spMk id="18" creationId="{270BE4E5-00DE-47AA-D78E-EFD1D375A4E7}"/>
          </ac:spMkLst>
        </pc:spChg>
        <pc:spChg chg="add mod">
          <ac:chgData name="Gerth Stølting Brodal" userId="04ef4784-6591-4f86-a140-f5c3b108582a" providerId="ADAL" clId="{E3DA4A07-C578-4F60-A119-E1AAAA4F2FDE}" dt="2025-07-20T20:44:53.065" v="4614" actId="164"/>
          <ac:spMkLst>
            <pc:docMk/>
            <pc:sldMk cId="937076872" sldId="261"/>
            <ac:spMk id="19" creationId="{A424499A-09E6-AF8E-06FD-8C4294A59DFD}"/>
          </ac:spMkLst>
        </pc:spChg>
        <pc:spChg chg="add mod">
          <ac:chgData name="Gerth Stølting Brodal" userId="04ef4784-6591-4f86-a140-f5c3b108582a" providerId="ADAL" clId="{E3DA4A07-C578-4F60-A119-E1AAAA4F2FDE}" dt="2025-07-20T20:44:53.065" v="4614" actId="164"/>
          <ac:spMkLst>
            <pc:docMk/>
            <pc:sldMk cId="937076872" sldId="261"/>
            <ac:spMk id="21" creationId="{B3E6C0E9-8DE3-0D74-6A53-5BF3586A86A9}"/>
          </ac:spMkLst>
        </pc:spChg>
        <pc:spChg chg="add mod">
          <ac:chgData name="Gerth Stølting Brodal" userId="04ef4784-6591-4f86-a140-f5c3b108582a" providerId="ADAL" clId="{E3DA4A07-C578-4F60-A119-E1AAAA4F2FDE}" dt="2025-07-20T20:44:53.065" v="4614" actId="164"/>
          <ac:spMkLst>
            <pc:docMk/>
            <pc:sldMk cId="937076872" sldId="261"/>
            <ac:spMk id="22" creationId="{0D84630A-3804-9F31-BEFC-D49069FA3FE9}"/>
          </ac:spMkLst>
        </pc:spChg>
        <pc:spChg chg="add mod">
          <ac:chgData name="Gerth Stølting Brodal" userId="04ef4784-6591-4f86-a140-f5c3b108582a" providerId="ADAL" clId="{E3DA4A07-C578-4F60-A119-E1AAAA4F2FDE}" dt="2025-07-20T20:44:53.065" v="4614" actId="164"/>
          <ac:spMkLst>
            <pc:docMk/>
            <pc:sldMk cId="937076872" sldId="261"/>
            <ac:spMk id="23" creationId="{F33823DB-3104-F512-2191-453D25F90EEA}"/>
          </ac:spMkLst>
        </pc:spChg>
        <pc:spChg chg="add mod">
          <ac:chgData name="Gerth Stølting Brodal" userId="04ef4784-6591-4f86-a140-f5c3b108582a" providerId="ADAL" clId="{E3DA4A07-C578-4F60-A119-E1AAAA4F2FDE}" dt="2025-07-20T20:44:53.065" v="4614" actId="164"/>
          <ac:spMkLst>
            <pc:docMk/>
            <pc:sldMk cId="937076872" sldId="261"/>
            <ac:spMk id="24" creationId="{F872A7D3-7EE1-355C-2708-5E3773983EAE}"/>
          </ac:spMkLst>
        </pc:spChg>
        <pc:spChg chg="add mod">
          <ac:chgData name="Gerth Stølting Brodal" userId="04ef4784-6591-4f86-a140-f5c3b108582a" providerId="ADAL" clId="{E3DA4A07-C578-4F60-A119-E1AAAA4F2FDE}" dt="2025-07-22T07:31:05.354" v="7384" actId="1035"/>
          <ac:spMkLst>
            <pc:docMk/>
            <pc:sldMk cId="937076872" sldId="261"/>
            <ac:spMk id="26" creationId="{2B49E6DE-7119-C3DA-D8BA-4762E6993715}"/>
          </ac:spMkLst>
        </pc:spChg>
        <pc:spChg chg="add mod ord">
          <ac:chgData name="Gerth Stølting Brodal" userId="04ef4784-6591-4f86-a140-f5c3b108582a" providerId="ADAL" clId="{E3DA4A07-C578-4F60-A119-E1AAAA4F2FDE}" dt="2025-07-22T07:35:14.712" v="7414" actId="1035"/>
          <ac:spMkLst>
            <pc:docMk/>
            <pc:sldMk cId="937076872" sldId="261"/>
            <ac:spMk id="31" creationId="{1E93AE2C-5EC6-C06B-CAC6-A7ABD3FD5307}"/>
          </ac:spMkLst>
        </pc:spChg>
        <pc:grpChg chg="add mod">
          <ac:chgData name="Gerth Stølting Brodal" userId="04ef4784-6591-4f86-a140-f5c3b108582a" providerId="ADAL" clId="{E3DA4A07-C578-4F60-A119-E1AAAA4F2FDE}" dt="2025-07-22T07:28:35.874" v="7365" actId="164"/>
          <ac:grpSpMkLst>
            <pc:docMk/>
            <pc:sldMk cId="937076872" sldId="261"/>
            <ac:grpSpMk id="16" creationId="{33AB3F2B-114B-EA60-7943-66A06F1A25CF}"/>
          </ac:grpSpMkLst>
        </pc:grpChg>
        <pc:grpChg chg="mod ord">
          <ac:chgData name="Gerth Stølting Brodal" userId="04ef4784-6591-4f86-a140-f5c3b108582a" providerId="ADAL" clId="{E3DA4A07-C578-4F60-A119-E1AAAA4F2FDE}" dt="2025-07-22T07:35:14.712" v="7414" actId="1035"/>
          <ac:grpSpMkLst>
            <pc:docMk/>
            <pc:sldMk cId="937076872" sldId="261"/>
            <ac:grpSpMk id="30" creationId="{EF2C9674-D490-2F3E-C364-B61BD11C4F54}"/>
          </ac:grpSpMkLst>
        </pc:grpChg>
        <pc:graphicFrameChg chg="mod modGraphic">
          <ac:chgData name="Gerth Stølting Brodal" userId="04ef4784-6591-4f86-a140-f5c3b108582a" providerId="ADAL" clId="{E3DA4A07-C578-4F60-A119-E1AAAA4F2FDE}" dt="2025-07-22T07:50:08.557" v="7416" actId="20577"/>
          <ac:graphicFrameMkLst>
            <pc:docMk/>
            <pc:sldMk cId="937076872" sldId="261"/>
            <ac:graphicFrameMk id="4" creationId="{76CF82E4-0C18-F131-92D9-807A9373804F}"/>
          </ac:graphicFrameMkLst>
        </pc:graphicFrameChg>
        <pc:graphicFrameChg chg="add mod ord modGraphic">
          <ac:chgData name="Gerth Stølting Brodal" userId="04ef4784-6591-4f86-a140-f5c3b108582a" providerId="ADAL" clId="{E3DA4A07-C578-4F60-A119-E1AAAA4F2FDE}" dt="2025-07-22T07:35:14.712" v="7414" actId="1035"/>
          <ac:graphicFrameMkLst>
            <pc:docMk/>
            <pc:sldMk cId="937076872" sldId="261"/>
            <ac:graphicFrameMk id="6" creationId="{F5173963-6179-AE3E-4098-44F7A9A439E7}"/>
          </ac:graphicFrameMkLst>
        </pc:graphicFrameChg>
        <pc:graphicFrameChg chg="add mod ord modGraphic">
          <ac:chgData name="Gerth Stølting Brodal" userId="04ef4784-6591-4f86-a140-f5c3b108582a" providerId="ADAL" clId="{E3DA4A07-C578-4F60-A119-E1AAAA4F2FDE}" dt="2025-07-22T07:35:14.712" v="7414" actId="1035"/>
          <ac:graphicFrameMkLst>
            <pc:docMk/>
            <pc:sldMk cId="937076872" sldId="261"/>
            <ac:graphicFrameMk id="7" creationId="{7EFAB9D5-2AD1-194A-4853-5D459C04CCA6}"/>
          </ac:graphicFrameMkLst>
        </pc:graphicFrameChg>
        <pc:graphicFrameChg chg="add mod ord modGraphic">
          <ac:chgData name="Gerth Stølting Brodal" userId="04ef4784-6591-4f86-a140-f5c3b108582a" providerId="ADAL" clId="{E3DA4A07-C578-4F60-A119-E1AAAA4F2FDE}" dt="2025-07-22T07:35:14.712" v="7414" actId="1035"/>
          <ac:graphicFrameMkLst>
            <pc:docMk/>
            <pc:sldMk cId="937076872" sldId="261"/>
            <ac:graphicFrameMk id="8" creationId="{A855D1B7-7402-E3A5-D44B-2B821EA25A2C}"/>
          </ac:graphicFrameMkLst>
        </pc:graphicFrameChg>
        <pc:graphicFrameChg chg="add mod ord modGraphic">
          <ac:chgData name="Gerth Stølting Brodal" userId="04ef4784-6591-4f86-a140-f5c3b108582a" providerId="ADAL" clId="{E3DA4A07-C578-4F60-A119-E1AAAA4F2FDE}" dt="2025-07-22T07:35:14.712" v="7414" actId="1035"/>
          <ac:graphicFrameMkLst>
            <pc:docMk/>
            <pc:sldMk cId="937076872" sldId="261"/>
            <ac:graphicFrameMk id="9" creationId="{0E261E64-EF6D-95D5-2591-EE46B897FAB9}"/>
          </ac:graphicFrameMkLst>
        </pc:graphicFrameChg>
      </pc:sldChg>
      <pc:sldChg chg="addSp delSp modSp new mod addAnim delAnim modAnim modNotesTx">
        <pc:chgData name="Gerth Stølting Brodal" userId="04ef4784-6591-4f86-a140-f5c3b108582a" providerId="ADAL" clId="{E3DA4A07-C578-4F60-A119-E1AAAA4F2FDE}" dt="2025-07-21T10:32:11.483" v="5636"/>
        <pc:sldMkLst>
          <pc:docMk/>
          <pc:sldMk cId="1907100123" sldId="262"/>
        </pc:sldMkLst>
        <pc:spChg chg="mod">
          <ac:chgData name="Gerth Stølting Brodal" userId="04ef4784-6591-4f86-a140-f5c3b108582a" providerId="ADAL" clId="{E3DA4A07-C578-4F60-A119-E1AAAA4F2FDE}" dt="2025-07-14T12:15:32.486" v="517" actId="20577"/>
          <ac:spMkLst>
            <pc:docMk/>
            <pc:sldMk cId="1907100123" sldId="262"/>
            <ac:spMk id="2" creationId="{E12A08B9-200A-62BF-6BB3-24689323BB05}"/>
          </ac:spMkLst>
        </pc:spChg>
        <pc:spChg chg="add mod">
          <ac:chgData name="Gerth Stølting Brodal" userId="04ef4784-6591-4f86-a140-f5c3b108582a" providerId="ADAL" clId="{E3DA4A07-C578-4F60-A119-E1AAAA4F2FDE}" dt="2025-07-20T18:09:34.846" v="2100" actId="164"/>
          <ac:spMkLst>
            <pc:docMk/>
            <pc:sldMk cId="1907100123" sldId="262"/>
            <ac:spMk id="26" creationId="{F8BF02F8-C56C-1FC0-FF71-B7618188AAC3}"/>
          </ac:spMkLst>
        </pc:spChg>
        <pc:spChg chg="add mod">
          <ac:chgData name="Gerth Stølting Brodal" userId="04ef4784-6591-4f86-a140-f5c3b108582a" providerId="ADAL" clId="{E3DA4A07-C578-4F60-A119-E1AAAA4F2FDE}" dt="2025-07-21T10:20:02.017" v="5491" actId="20577"/>
          <ac:spMkLst>
            <pc:docMk/>
            <pc:sldMk cId="1907100123" sldId="262"/>
            <ac:spMk id="27" creationId="{760414FA-0413-4008-3243-CCDC85A6356D}"/>
          </ac:spMkLst>
        </pc:spChg>
        <pc:spChg chg="add mod">
          <ac:chgData name="Gerth Stølting Brodal" userId="04ef4784-6591-4f86-a140-f5c3b108582a" providerId="ADAL" clId="{E3DA4A07-C578-4F60-A119-E1AAAA4F2FDE}" dt="2025-07-20T17:51:42.825" v="2048" actId="1037"/>
          <ac:spMkLst>
            <pc:docMk/>
            <pc:sldMk cId="1907100123" sldId="262"/>
            <ac:spMk id="28" creationId="{22545BDC-AADF-1FF2-CFEF-3D960F652749}"/>
          </ac:spMkLst>
        </pc:spChg>
        <pc:spChg chg="add mod">
          <ac:chgData name="Gerth Stølting Brodal" userId="04ef4784-6591-4f86-a140-f5c3b108582a" providerId="ADAL" clId="{E3DA4A07-C578-4F60-A119-E1AAAA4F2FDE}" dt="2025-07-20T18:56:36.144" v="3046" actId="790"/>
          <ac:spMkLst>
            <pc:docMk/>
            <pc:sldMk cId="1907100123" sldId="262"/>
            <ac:spMk id="29" creationId="{F22113D1-3241-3AFB-B07B-CAECCF3B69DB}"/>
          </ac:spMkLst>
        </pc:spChg>
        <pc:spChg chg="add mod">
          <ac:chgData name="Gerth Stølting Brodal" userId="04ef4784-6591-4f86-a140-f5c3b108582a" providerId="ADAL" clId="{E3DA4A07-C578-4F60-A119-E1AAAA4F2FDE}" dt="2025-07-20T18:09:29.170" v="2099" actId="164"/>
          <ac:spMkLst>
            <pc:docMk/>
            <pc:sldMk cId="1907100123" sldId="262"/>
            <ac:spMk id="30" creationId="{4A11296E-6C48-BEA1-9989-BF79E2197186}"/>
          </ac:spMkLst>
        </pc:spChg>
        <pc:spChg chg="add mod">
          <ac:chgData name="Gerth Stølting Brodal" userId="04ef4784-6591-4f86-a140-f5c3b108582a" providerId="ADAL" clId="{E3DA4A07-C578-4F60-A119-E1AAAA4F2FDE}" dt="2025-07-20T18:09:29.170" v="2099" actId="164"/>
          <ac:spMkLst>
            <pc:docMk/>
            <pc:sldMk cId="1907100123" sldId="262"/>
            <ac:spMk id="31" creationId="{CF92FAFB-BA9E-BC54-CEBC-6966C0049C88}"/>
          </ac:spMkLst>
        </pc:spChg>
        <pc:spChg chg="add mod">
          <ac:chgData name="Gerth Stølting Brodal" userId="04ef4784-6591-4f86-a140-f5c3b108582a" providerId="ADAL" clId="{E3DA4A07-C578-4F60-A119-E1AAAA4F2FDE}" dt="2025-07-20T18:09:29.170" v="2099" actId="164"/>
          <ac:spMkLst>
            <pc:docMk/>
            <pc:sldMk cId="1907100123" sldId="262"/>
            <ac:spMk id="32" creationId="{5B570832-19D2-2156-10F8-3E3DC5A68AB5}"/>
          </ac:spMkLst>
        </pc:spChg>
        <pc:spChg chg="add mod">
          <ac:chgData name="Gerth Stølting Brodal" userId="04ef4784-6591-4f86-a140-f5c3b108582a" providerId="ADAL" clId="{E3DA4A07-C578-4F60-A119-E1AAAA4F2FDE}" dt="2025-07-20T18:56:36.144" v="3046" actId="790"/>
          <ac:spMkLst>
            <pc:docMk/>
            <pc:sldMk cId="1907100123" sldId="262"/>
            <ac:spMk id="33" creationId="{77D0FEA9-36ED-27FD-2565-989CF937F0D7}"/>
          </ac:spMkLst>
        </pc:spChg>
        <pc:spChg chg="add mod">
          <ac:chgData name="Gerth Stølting Brodal" userId="04ef4784-6591-4f86-a140-f5c3b108582a" providerId="ADAL" clId="{E3DA4A07-C578-4F60-A119-E1AAAA4F2FDE}" dt="2025-07-20T18:09:29.170" v="2099" actId="164"/>
          <ac:spMkLst>
            <pc:docMk/>
            <pc:sldMk cId="1907100123" sldId="262"/>
            <ac:spMk id="34" creationId="{FAFE6359-1760-D5FE-0754-3A421CF508E8}"/>
          </ac:spMkLst>
        </pc:spChg>
        <pc:spChg chg="add mod">
          <ac:chgData name="Gerth Stølting Brodal" userId="04ef4784-6591-4f86-a140-f5c3b108582a" providerId="ADAL" clId="{E3DA4A07-C578-4F60-A119-E1AAAA4F2FDE}" dt="2025-07-20T18:09:29.170" v="2099" actId="164"/>
          <ac:spMkLst>
            <pc:docMk/>
            <pc:sldMk cId="1907100123" sldId="262"/>
            <ac:spMk id="35" creationId="{E0EF349E-5A31-8F22-E82A-DF764CF48FF2}"/>
          </ac:spMkLst>
        </pc:spChg>
        <pc:spChg chg="add mod">
          <ac:chgData name="Gerth Stølting Brodal" userId="04ef4784-6591-4f86-a140-f5c3b108582a" providerId="ADAL" clId="{E3DA4A07-C578-4F60-A119-E1AAAA4F2FDE}" dt="2025-07-20T18:56:36.144" v="3046" actId="790"/>
          <ac:spMkLst>
            <pc:docMk/>
            <pc:sldMk cId="1907100123" sldId="262"/>
            <ac:spMk id="36" creationId="{2D634B83-2E4B-7FA7-7B7B-988CC48AD813}"/>
          </ac:spMkLst>
        </pc:spChg>
        <pc:spChg chg="add mod">
          <ac:chgData name="Gerth Stølting Brodal" userId="04ef4784-6591-4f86-a140-f5c3b108582a" providerId="ADAL" clId="{E3DA4A07-C578-4F60-A119-E1AAAA4F2FDE}" dt="2025-07-20T18:56:36.144" v="3046" actId="790"/>
          <ac:spMkLst>
            <pc:docMk/>
            <pc:sldMk cId="1907100123" sldId="262"/>
            <ac:spMk id="37" creationId="{4B154A98-AFB8-7CDF-932B-35A07211EFBC}"/>
          </ac:spMkLst>
        </pc:spChg>
        <pc:spChg chg="add mod">
          <ac:chgData name="Gerth Stølting Brodal" userId="04ef4784-6591-4f86-a140-f5c3b108582a" providerId="ADAL" clId="{E3DA4A07-C578-4F60-A119-E1AAAA4F2FDE}" dt="2025-07-20T18:10:52.673" v="2105" actId="164"/>
          <ac:spMkLst>
            <pc:docMk/>
            <pc:sldMk cId="1907100123" sldId="262"/>
            <ac:spMk id="51" creationId="{5C57CFA2-7266-3D31-2E21-AC9A29D0FDD6}"/>
          </ac:spMkLst>
        </pc:spChg>
        <pc:spChg chg="add mod">
          <ac:chgData name="Gerth Stølting Brodal" userId="04ef4784-6591-4f86-a140-f5c3b108582a" providerId="ADAL" clId="{E3DA4A07-C578-4F60-A119-E1AAAA4F2FDE}" dt="2025-07-20T18:10:52.673" v="2105" actId="164"/>
          <ac:spMkLst>
            <pc:docMk/>
            <pc:sldMk cId="1907100123" sldId="262"/>
            <ac:spMk id="52" creationId="{05201EFF-C8DF-8E06-4F83-C7AE7E8B279D}"/>
          </ac:spMkLst>
        </pc:spChg>
        <pc:spChg chg="add mod">
          <ac:chgData name="Gerth Stølting Brodal" userId="04ef4784-6591-4f86-a140-f5c3b108582a" providerId="ADAL" clId="{E3DA4A07-C578-4F60-A119-E1AAAA4F2FDE}" dt="2025-07-20T18:11:00.107" v="2107" actId="164"/>
          <ac:spMkLst>
            <pc:docMk/>
            <pc:sldMk cId="1907100123" sldId="262"/>
            <ac:spMk id="53" creationId="{F085C39F-0B71-0536-AEC6-EC4E7747970C}"/>
          </ac:spMkLst>
        </pc:spChg>
        <pc:spChg chg="add mod">
          <ac:chgData name="Gerth Stølting Brodal" userId="04ef4784-6591-4f86-a140-f5c3b108582a" providerId="ADAL" clId="{E3DA4A07-C578-4F60-A119-E1AAAA4F2FDE}" dt="2025-07-20T18:11:00.107" v="2107" actId="164"/>
          <ac:spMkLst>
            <pc:docMk/>
            <pc:sldMk cId="1907100123" sldId="262"/>
            <ac:spMk id="54" creationId="{73702A34-B217-AED4-458D-CA0EAB46A101}"/>
          </ac:spMkLst>
        </pc:spChg>
        <pc:spChg chg="add mod">
          <ac:chgData name="Gerth Stølting Brodal" userId="04ef4784-6591-4f86-a140-f5c3b108582a" providerId="ADAL" clId="{E3DA4A07-C578-4F60-A119-E1AAAA4F2FDE}" dt="2025-07-20T18:56:36.144" v="3046" actId="790"/>
          <ac:spMkLst>
            <pc:docMk/>
            <pc:sldMk cId="1907100123" sldId="262"/>
            <ac:spMk id="55" creationId="{6477525D-9DBB-CE4D-893D-E3C29F567D03}"/>
          </ac:spMkLst>
        </pc:spChg>
        <pc:spChg chg="add mod">
          <ac:chgData name="Gerth Stølting Brodal" userId="04ef4784-6591-4f86-a140-f5c3b108582a" providerId="ADAL" clId="{E3DA4A07-C578-4F60-A119-E1AAAA4F2FDE}" dt="2025-07-20T18:11:00.107" v="2107" actId="164"/>
          <ac:spMkLst>
            <pc:docMk/>
            <pc:sldMk cId="1907100123" sldId="262"/>
            <ac:spMk id="56" creationId="{63D18FA8-4490-A11A-288B-3D4A348E5002}"/>
          </ac:spMkLst>
        </pc:spChg>
        <pc:spChg chg="mod">
          <ac:chgData name="Gerth Stølting Brodal" userId="04ef4784-6591-4f86-a140-f5c3b108582a" providerId="ADAL" clId="{E3DA4A07-C578-4F60-A119-E1AAAA4F2FDE}" dt="2025-07-20T18:11:00.107" v="2107" actId="164"/>
          <ac:spMkLst>
            <pc:docMk/>
            <pc:sldMk cId="1907100123" sldId="262"/>
            <ac:spMk id="57" creationId="{873961A2-8DED-A64C-D23A-D5166452FBE0}"/>
          </ac:spMkLst>
        </pc:spChg>
        <pc:spChg chg="add mod">
          <ac:chgData name="Gerth Stølting Brodal" userId="04ef4784-6591-4f86-a140-f5c3b108582a" providerId="ADAL" clId="{E3DA4A07-C578-4F60-A119-E1AAAA4F2FDE}" dt="2025-07-20T18:11:00.107" v="2107" actId="164"/>
          <ac:spMkLst>
            <pc:docMk/>
            <pc:sldMk cId="1907100123" sldId="262"/>
            <ac:spMk id="58" creationId="{4D746D33-7F6E-78B8-422D-314BC4231627}"/>
          </ac:spMkLst>
        </pc:spChg>
        <pc:spChg chg="add mod">
          <ac:chgData name="Gerth Stølting Brodal" userId="04ef4784-6591-4f86-a140-f5c3b108582a" providerId="ADAL" clId="{E3DA4A07-C578-4F60-A119-E1AAAA4F2FDE}" dt="2025-07-20T18:11:00.107" v="2107" actId="164"/>
          <ac:spMkLst>
            <pc:docMk/>
            <pc:sldMk cId="1907100123" sldId="262"/>
            <ac:spMk id="59" creationId="{E23558D1-8CF0-1ED7-9E0B-50D85134BF41}"/>
          </ac:spMkLst>
        </pc:spChg>
        <pc:spChg chg="add mod">
          <ac:chgData name="Gerth Stølting Brodal" userId="04ef4784-6591-4f86-a140-f5c3b108582a" providerId="ADAL" clId="{E3DA4A07-C578-4F60-A119-E1AAAA4F2FDE}" dt="2025-07-20T18:11:00.107" v="2107" actId="164"/>
          <ac:spMkLst>
            <pc:docMk/>
            <pc:sldMk cId="1907100123" sldId="262"/>
            <ac:spMk id="60" creationId="{C27444A7-C638-C785-0CAE-2979EFDC7BFA}"/>
          </ac:spMkLst>
        </pc:spChg>
        <pc:spChg chg="add mod">
          <ac:chgData name="Gerth Stølting Brodal" userId="04ef4784-6591-4f86-a140-f5c3b108582a" providerId="ADAL" clId="{E3DA4A07-C578-4F60-A119-E1AAAA4F2FDE}" dt="2025-07-20T18:11:00.107" v="2107" actId="164"/>
          <ac:spMkLst>
            <pc:docMk/>
            <pc:sldMk cId="1907100123" sldId="262"/>
            <ac:spMk id="61" creationId="{4C581DB8-A4DA-C7E9-80DB-B789E47D0386}"/>
          </ac:spMkLst>
        </pc:spChg>
        <pc:spChg chg="add mod">
          <ac:chgData name="Gerth Stølting Brodal" userId="04ef4784-6591-4f86-a140-f5c3b108582a" providerId="ADAL" clId="{E3DA4A07-C578-4F60-A119-E1AAAA4F2FDE}" dt="2025-07-20T18:56:36.144" v="3046" actId="790"/>
          <ac:spMkLst>
            <pc:docMk/>
            <pc:sldMk cId="1907100123" sldId="262"/>
            <ac:spMk id="72" creationId="{B4EF5DAD-822E-6F68-3DE8-F93FED2DE33B}"/>
          </ac:spMkLst>
        </pc:spChg>
        <pc:spChg chg="add mod">
          <ac:chgData name="Gerth Stølting Brodal" userId="04ef4784-6591-4f86-a140-f5c3b108582a" providerId="ADAL" clId="{E3DA4A07-C578-4F60-A119-E1AAAA4F2FDE}" dt="2025-07-20T18:13:31.458" v="2119" actId="20577"/>
          <ac:spMkLst>
            <pc:docMk/>
            <pc:sldMk cId="1907100123" sldId="262"/>
            <ac:spMk id="73" creationId="{10F93E9E-A8E5-AAEE-9163-7716F8A4FDB8}"/>
          </ac:spMkLst>
        </pc:spChg>
        <pc:spChg chg="mod">
          <ac:chgData name="Gerth Stølting Brodal" userId="04ef4784-6591-4f86-a140-f5c3b108582a" providerId="ADAL" clId="{E3DA4A07-C578-4F60-A119-E1AAAA4F2FDE}" dt="2025-07-20T18:11:13.787" v="2110" actId="164"/>
          <ac:spMkLst>
            <pc:docMk/>
            <pc:sldMk cId="1907100123" sldId="262"/>
            <ac:spMk id="75" creationId="{9723007C-2B19-D0C5-FDAF-C4FFAF985D81}"/>
          </ac:spMkLst>
        </pc:spChg>
        <pc:spChg chg="add mod">
          <ac:chgData name="Gerth Stølting Brodal" userId="04ef4784-6591-4f86-a140-f5c3b108582a" providerId="ADAL" clId="{E3DA4A07-C578-4F60-A119-E1AAAA4F2FDE}" dt="2025-07-20T18:11:13.787" v="2110" actId="164"/>
          <ac:spMkLst>
            <pc:docMk/>
            <pc:sldMk cId="1907100123" sldId="262"/>
            <ac:spMk id="76" creationId="{1A685B29-4940-43C1-0F9B-EC4F36A8A3B4}"/>
          </ac:spMkLst>
        </pc:spChg>
        <pc:spChg chg="add mod">
          <ac:chgData name="Gerth Stølting Brodal" userId="04ef4784-6591-4f86-a140-f5c3b108582a" providerId="ADAL" clId="{E3DA4A07-C578-4F60-A119-E1AAAA4F2FDE}" dt="2025-07-20T18:56:36.144" v="3046" actId="790"/>
          <ac:spMkLst>
            <pc:docMk/>
            <pc:sldMk cId="1907100123" sldId="262"/>
            <ac:spMk id="77" creationId="{D43BFA7A-5826-9235-98EB-0D130E4DEBA2}"/>
          </ac:spMkLst>
        </pc:spChg>
        <pc:spChg chg="mod">
          <ac:chgData name="Gerth Stølting Brodal" userId="04ef4784-6591-4f86-a140-f5c3b108582a" providerId="ADAL" clId="{E3DA4A07-C578-4F60-A119-E1AAAA4F2FDE}" dt="2025-07-20T18:11:13.787" v="2110" actId="164"/>
          <ac:spMkLst>
            <pc:docMk/>
            <pc:sldMk cId="1907100123" sldId="262"/>
            <ac:spMk id="79" creationId="{F96C9F4C-0E03-1101-08B2-243681E9FF60}"/>
          </ac:spMkLst>
        </pc:spChg>
        <pc:spChg chg="mod">
          <ac:chgData name="Gerth Stølting Brodal" userId="04ef4784-6591-4f86-a140-f5c3b108582a" providerId="ADAL" clId="{E3DA4A07-C578-4F60-A119-E1AAAA4F2FDE}" dt="2025-07-20T18:11:13.787" v="2110" actId="164"/>
          <ac:spMkLst>
            <pc:docMk/>
            <pc:sldMk cId="1907100123" sldId="262"/>
            <ac:spMk id="82" creationId="{7991D593-E0AF-7F2B-2F61-D61656BC8881}"/>
          </ac:spMkLst>
        </pc:spChg>
        <pc:spChg chg="add mod">
          <ac:chgData name="Gerth Stølting Brodal" userId="04ef4784-6591-4f86-a140-f5c3b108582a" providerId="ADAL" clId="{E3DA4A07-C578-4F60-A119-E1AAAA4F2FDE}" dt="2025-07-20T18:56:36.144" v="3046" actId="790"/>
          <ac:spMkLst>
            <pc:docMk/>
            <pc:sldMk cId="1907100123" sldId="262"/>
            <ac:spMk id="83" creationId="{A6D89E40-A5AD-3E2F-4E9D-654AFACD3286}"/>
          </ac:spMkLst>
        </pc:spChg>
        <pc:spChg chg="add mod">
          <ac:chgData name="Gerth Stølting Brodal" userId="04ef4784-6591-4f86-a140-f5c3b108582a" providerId="ADAL" clId="{E3DA4A07-C578-4F60-A119-E1AAAA4F2FDE}" dt="2025-07-20T18:11:13.787" v="2110" actId="164"/>
          <ac:spMkLst>
            <pc:docMk/>
            <pc:sldMk cId="1907100123" sldId="262"/>
            <ac:spMk id="84" creationId="{9ED60F73-C1C6-91DA-2E1E-69B722FCD2DB}"/>
          </ac:spMkLst>
        </pc:spChg>
        <pc:spChg chg="add mod">
          <ac:chgData name="Gerth Stølting Brodal" userId="04ef4784-6591-4f86-a140-f5c3b108582a" providerId="ADAL" clId="{E3DA4A07-C578-4F60-A119-E1AAAA4F2FDE}" dt="2025-07-20T17:49:16.917" v="1888" actId="1035"/>
          <ac:spMkLst>
            <pc:docMk/>
            <pc:sldMk cId="1907100123" sldId="262"/>
            <ac:spMk id="85" creationId="{4FEE3C48-158B-BF23-3D8C-78400498AAD9}"/>
          </ac:spMkLst>
        </pc:spChg>
        <pc:spChg chg="add mod">
          <ac:chgData name="Gerth Stølting Brodal" userId="04ef4784-6591-4f86-a140-f5c3b108582a" providerId="ADAL" clId="{E3DA4A07-C578-4F60-A119-E1AAAA4F2FDE}" dt="2025-07-20T18:56:36.144" v="3046" actId="790"/>
          <ac:spMkLst>
            <pc:docMk/>
            <pc:sldMk cId="1907100123" sldId="262"/>
            <ac:spMk id="87" creationId="{B079CC4A-9220-04CE-89DE-37C00EDDD96A}"/>
          </ac:spMkLst>
        </pc:spChg>
        <pc:spChg chg="add mod">
          <ac:chgData name="Gerth Stølting Brodal" userId="04ef4784-6591-4f86-a140-f5c3b108582a" providerId="ADAL" clId="{E3DA4A07-C578-4F60-A119-E1AAAA4F2FDE}" dt="2025-07-20T18:11:13.787" v="2110" actId="164"/>
          <ac:spMkLst>
            <pc:docMk/>
            <pc:sldMk cId="1907100123" sldId="262"/>
            <ac:spMk id="88" creationId="{B2C72EDE-E418-64A0-D6D4-9DA1C5371FC4}"/>
          </ac:spMkLst>
        </pc:spChg>
        <pc:spChg chg="add mod">
          <ac:chgData name="Gerth Stølting Brodal" userId="04ef4784-6591-4f86-a140-f5c3b108582a" providerId="ADAL" clId="{E3DA4A07-C578-4F60-A119-E1AAAA4F2FDE}" dt="2025-07-20T18:11:13.787" v="2110" actId="164"/>
          <ac:spMkLst>
            <pc:docMk/>
            <pc:sldMk cId="1907100123" sldId="262"/>
            <ac:spMk id="89" creationId="{20C6B5DB-82FC-344D-3949-6867DE72B29F}"/>
          </ac:spMkLst>
        </pc:spChg>
        <pc:spChg chg="add mod">
          <ac:chgData name="Gerth Stølting Brodal" userId="04ef4784-6591-4f86-a140-f5c3b108582a" providerId="ADAL" clId="{E3DA4A07-C578-4F60-A119-E1AAAA4F2FDE}" dt="2025-07-21T10:31:55.675" v="5634" actId="164"/>
          <ac:spMkLst>
            <pc:docMk/>
            <pc:sldMk cId="1907100123" sldId="262"/>
            <ac:spMk id="97" creationId="{EA9E7862-E9B5-88E3-43C9-723BA7556EF0}"/>
          </ac:spMkLst>
        </pc:spChg>
        <pc:spChg chg="add mod">
          <ac:chgData name="Gerth Stølting Brodal" userId="04ef4784-6591-4f86-a140-f5c3b108582a" providerId="ADAL" clId="{E3DA4A07-C578-4F60-A119-E1AAAA4F2FDE}" dt="2025-07-21T10:31:55.675" v="5634" actId="164"/>
          <ac:spMkLst>
            <pc:docMk/>
            <pc:sldMk cId="1907100123" sldId="262"/>
            <ac:spMk id="98" creationId="{A3A91724-3DAF-B48B-E6F9-E2E57EFEB12B}"/>
          </ac:spMkLst>
        </pc:spChg>
        <pc:grpChg chg="add mod">
          <ac:chgData name="Gerth Stølting Brodal" userId="04ef4784-6591-4f86-a140-f5c3b108582a" providerId="ADAL" clId="{E3DA4A07-C578-4F60-A119-E1AAAA4F2FDE}" dt="2025-07-20T18:09:29.170" v="2099" actId="164"/>
          <ac:grpSpMkLst>
            <pc:docMk/>
            <pc:sldMk cId="1907100123" sldId="262"/>
            <ac:grpSpMk id="90" creationId="{01AB198E-F992-A918-AC6C-2D66E3E19281}"/>
          </ac:grpSpMkLst>
        </pc:grpChg>
        <pc:grpChg chg="add mod">
          <ac:chgData name="Gerth Stølting Brodal" userId="04ef4784-6591-4f86-a140-f5c3b108582a" providerId="ADAL" clId="{E3DA4A07-C578-4F60-A119-E1AAAA4F2FDE}" dt="2025-07-20T18:09:34.846" v="2100" actId="164"/>
          <ac:grpSpMkLst>
            <pc:docMk/>
            <pc:sldMk cId="1907100123" sldId="262"/>
            <ac:grpSpMk id="91" creationId="{E5EC376A-FF88-E395-C574-128AFD85B498}"/>
          </ac:grpSpMkLst>
        </pc:grpChg>
        <pc:grpChg chg="add mod">
          <ac:chgData name="Gerth Stølting Brodal" userId="04ef4784-6591-4f86-a140-f5c3b108582a" providerId="ADAL" clId="{E3DA4A07-C578-4F60-A119-E1AAAA4F2FDE}" dt="2025-07-20T18:10:52.673" v="2105" actId="164"/>
          <ac:grpSpMkLst>
            <pc:docMk/>
            <pc:sldMk cId="1907100123" sldId="262"/>
            <ac:grpSpMk id="92" creationId="{DC20CE46-747D-2347-741A-0803835023C4}"/>
          </ac:grpSpMkLst>
        </pc:grpChg>
        <pc:grpChg chg="add mod">
          <ac:chgData name="Gerth Stølting Brodal" userId="04ef4784-6591-4f86-a140-f5c3b108582a" providerId="ADAL" clId="{E3DA4A07-C578-4F60-A119-E1AAAA4F2FDE}" dt="2025-07-20T18:11:00.107" v="2107" actId="164"/>
          <ac:grpSpMkLst>
            <pc:docMk/>
            <pc:sldMk cId="1907100123" sldId="262"/>
            <ac:grpSpMk id="93" creationId="{3668B6C2-3A11-79C1-3785-75A40FF4C40E}"/>
          </ac:grpSpMkLst>
        </pc:grpChg>
        <pc:grpChg chg="add mod">
          <ac:chgData name="Gerth Stølting Brodal" userId="04ef4784-6591-4f86-a140-f5c3b108582a" providerId="ADAL" clId="{E3DA4A07-C578-4F60-A119-E1AAAA4F2FDE}" dt="2025-07-20T18:13:24.555" v="2116"/>
          <ac:grpSpMkLst>
            <pc:docMk/>
            <pc:sldMk cId="1907100123" sldId="262"/>
            <ac:grpSpMk id="94" creationId="{54A3E700-4D37-9886-E6C9-FE35C4D1F47A}"/>
          </ac:grpSpMkLst>
        </pc:grpChg>
        <pc:grpChg chg="add mod">
          <ac:chgData name="Gerth Stølting Brodal" userId="04ef4784-6591-4f86-a140-f5c3b108582a" providerId="ADAL" clId="{E3DA4A07-C578-4F60-A119-E1AAAA4F2FDE}" dt="2025-07-20T18:11:29.925" v="2112" actId="164"/>
          <ac:grpSpMkLst>
            <pc:docMk/>
            <pc:sldMk cId="1907100123" sldId="262"/>
            <ac:grpSpMk id="96" creationId="{994C5234-7F5F-A46D-3886-8256ECF6D8DA}"/>
          </ac:grpSpMkLst>
        </pc:grpChg>
        <pc:grpChg chg="add mod">
          <ac:chgData name="Gerth Stølting Brodal" userId="04ef4784-6591-4f86-a140-f5c3b108582a" providerId="ADAL" clId="{E3DA4A07-C578-4F60-A119-E1AAAA4F2FDE}" dt="2025-07-21T10:31:55.675" v="5634" actId="164"/>
          <ac:grpSpMkLst>
            <pc:docMk/>
            <pc:sldMk cId="1907100123" sldId="262"/>
            <ac:grpSpMk id="99" creationId="{578B41EE-1A24-9C0D-2853-C9024DDBBB87}"/>
          </ac:grpSpMkLst>
        </pc:grpChg>
        <pc:graphicFrameChg chg="add mod modGraphic">
          <ac:chgData name="Gerth Stølting Brodal" userId="04ef4784-6591-4f86-a140-f5c3b108582a" providerId="ADAL" clId="{E3DA4A07-C578-4F60-A119-E1AAAA4F2FDE}" dt="2025-07-20T18:25:05.072" v="2465" actId="207"/>
          <ac:graphicFrameMkLst>
            <pc:docMk/>
            <pc:sldMk cId="1907100123" sldId="262"/>
            <ac:graphicFrameMk id="18" creationId="{711212C0-E757-9F4A-FD49-078210EAE234}"/>
          </ac:graphicFrameMkLst>
        </pc:graphicFrameChg>
        <pc:graphicFrameChg chg="add mod modGraphic">
          <ac:chgData name="Gerth Stølting Brodal" userId="04ef4784-6591-4f86-a140-f5c3b108582a" providerId="ADAL" clId="{E3DA4A07-C578-4F60-A119-E1AAAA4F2FDE}" dt="2025-07-20T18:25:00.310" v="2461" actId="20577"/>
          <ac:graphicFrameMkLst>
            <pc:docMk/>
            <pc:sldMk cId="1907100123" sldId="262"/>
            <ac:graphicFrameMk id="23" creationId="{A5F25DE4-7346-EB62-4AC5-2FE2EC1AC920}"/>
          </ac:graphicFrameMkLst>
        </pc:graphicFrameChg>
        <pc:graphicFrameChg chg="mod modGraphic">
          <ac:chgData name="Gerth Stølting Brodal" userId="04ef4784-6591-4f86-a140-f5c3b108582a" providerId="ADAL" clId="{E3DA4A07-C578-4F60-A119-E1AAAA4F2FDE}" dt="2025-07-20T18:24:59.895" v="2460" actId="20577"/>
          <ac:graphicFrameMkLst>
            <pc:docMk/>
            <pc:sldMk cId="1907100123" sldId="262"/>
            <ac:graphicFrameMk id="50" creationId="{F442E597-463D-3566-52B6-C8F5CBC8468E}"/>
          </ac:graphicFrameMkLst>
        </pc:graphicFrameChg>
        <pc:graphicFrameChg chg="mod modGraphic">
          <ac:chgData name="Gerth Stølting Brodal" userId="04ef4784-6591-4f86-a140-f5c3b108582a" providerId="ADAL" clId="{E3DA4A07-C578-4F60-A119-E1AAAA4F2FDE}" dt="2025-07-20T18:23:50.515" v="2444"/>
          <ac:graphicFrameMkLst>
            <pc:docMk/>
            <pc:sldMk cId="1907100123" sldId="262"/>
            <ac:graphicFrameMk id="71" creationId="{6437D6AC-83AD-0283-04A0-F7825D701F01}"/>
          </ac:graphicFrameMkLst>
        </pc:graphicFrameChg>
        <pc:picChg chg="mod topLvl modCrop">
          <ac:chgData name="Gerth Stølting Brodal" userId="04ef4784-6591-4f86-a140-f5c3b108582a" providerId="ADAL" clId="{E3DA4A07-C578-4F60-A119-E1AAAA4F2FDE}" dt="2025-07-20T18:11:29.925" v="2112" actId="164"/>
          <ac:picMkLst>
            <pc:docMk/>
            <pc:sldMk cId="1907100123" sldId="262"/>
            <ac:picMk id="20" creationId="{012E6A97-8A16-B713-3017-E7ADE50CC2E2}"/>
          </ac:picMkLst>
        </pc:picChg>
        <pc:picChg chg="add mod topLvl modCrop">
          <ac:chgData name="Gerth Stølting Brodal" userId="04ef4784-6591-4f86-a140-f5c3b108582a" providerId="ADAL" clId="{E3DA4A07-C578-4F60-A119-E1AAAA4F2FDE}" dt="2025-07-20T18:11:29.925" v="2112" actId="164"/>
          <ac:picMkLst>
            <pc:docMk/>
            <pc:sldMk cId="1907100123" sldId="262"/>
            <ac:picMk id="22" creationId="{45854A66-7AD9-9B2C-F48B-7F6B6AD17D52}"/>
          </ac:picMkLst>
        </pc:picChg>
        <pc:picChg chg="add mod">
          <ac:chgData name="Gerth Stølting Brodal" userId="04ef4784-6591-4f86-a140-f5c3b108582a" providerId="ADAL" clId="{E3DA4A07-C578-4F60-A119-E1AAAA4F2FDE}" dt="2025-07-20T18:11:29.925" v="2112" actId="164"/>
          <ac:picMkLst>
            <pc:docMk/>
            <pc:sldMk cId="1907100123" sldId="262"/>
            <ac:picMk id="25" creationId="{4A046CB8-B12D-2929-E8A9-04BB0E1F75AB}"/>
          </ac:picMkLst>
        </pc:picChg>
      </pc:sldChg>
      <pc:sldChg chg="addSp modSp new mod modAnim">
        <pc:chgData name="Gerth Stølting Brodal" userId="04ef4784-6591-4f86-a140-f5c3b108582a" providerId="ADAL" clId="{E3DA4A07-C578-4F60-A119-E1AAAA4F2FDE}" dt="2025-07-22T07:25:23.909" v="7360" actId="20577"/>
        <pc:sldMkLst>
          <pc:docMk/>
          <pc:sldMk cId="1962345212" sldId="263"/>
        </pc:sldMkLst>
        <pc:spChg chg="mod">
          <ac:chgData name="Gerth Stølting Brodal" userId="04ef4784-6591-4f86-a140-f5c3b108582a" providerId="ADAL" clId="{E3DA4A07-C578-4F60-A119-E1AAAA4F2FDE}" dt="2025-07-20T18:56:36.144" v="3046" actId="790"/>
          <ac:spMkLst>
            <pc:docMk/>
            <pc:sldMk cId="1962345212" sldId="263"/>
            <ac:spMk id="2" creationId="{3BE4BA21-0C02-42C1-0084-6121190DD602}"/>
          </ac:spMkLst>
        </pc:spChg>
        <pc:spChg chg="mod">
          <ac:chgData name="Gerth Stølting Brodal" userId="04ef4784-6591-4f86-a140-f5c3b108582a" providerId="ADAL" clId="{E3DA4A07-C578-4F60-A119-E1AAAA4F2FDE}" dt="2025-07-22T07:25:23.909" v="7360" actId="20577"/>
          <ac:spMkLst>
            <pc:docMk/>
            <pc:sldMk cId="1962345212" sldId="263"/>
            <ac:spMk id="3" creationId="{99FD4297-7193-301D-89D3-5C3DD4D0320A}"/>
          </ac:spMkLst>
        </pc:spChg>
      </pc:sldChg>
      <pc:sldChg chg="modSp new mod">
        <pc:chgData name="Gerth Stølting Brodal" userId="04ef4784-6591-4f86-a140-f5c3b108582a" providerId="ADAL" clId="{E3DA4A07-C578-4F60-A119-E1AAAA4F2FDE}" dt="2025-07-22T08:30:39.082" v="7486" actId="207"/>
        <pc:sldMkLst>
          <pc:docMk/>
          <pc:sldMk cId="3039902749" sldId="264"/>
        </pc:sldMkLst>
        <pc:spChg chg="mod">
          <ac:chgData name="Gerth Stølting Brodal" userId="04ef4784-6591-4f86-a140-f5c3b108582a" providerId="ADAL" clId="{E3DA4A07-C578-4F60-A119-E1AAAA4F2FDE}" dt="2025-07-22T07:51:45.768" v="7425" actId="1035"/>
          <ac:spMkLst>
            <pc:docMk/>
            <pc:sldMk cId="3039902749" sldId="264"/>
            <ac:spMk id="2" creationId="{F5B619EF-FE7D-E8C3-547F-46973827ACB5}"/>
          </ac:spMkLst>
        </pc:spChg>
        <pc:spChg chg="mod">
          <ac:chgData name="Gerth Stølting Brodal" userId="04ef4784-6591-4f86-a140-f5c3b108582a" providerId="ADAL" clId="{E3DA4A07-C578-4F60-A119-E1AAAA4F2FDE}" dt="2025-07-22T08:30:39.082" v="7486" actId="207"/>
          <ac:spMkLst>
            <pc:docMk/>
            <pc:sldMk cId="3039902749" sldId="264"/>
            <ac:spMk id="3" creationId="{66FB2B5B-9670-7A5D-87B7-5824A3C5D89A}"/>
          </ac:spMkLst>
        </pc:spChg>
      </pc:sldChg>
      <pc:sldChg chg="modSp new del mod">
        <pc:chgData name="Gerth Stølting Brodal" userId="04ef4784-6591-4f86-a140-f5c3b108582a" providerId="ADAL" clId="{E3DA4A07-C578-4F60-A119-E1AAAA4F2FDE}" dt="2025-07-21T22:34:18.382" v="7090" actId="47"/>
        <pc:sldMkLst>
          <pc:docMk/>
          <pc:sldMk cId="3183720257" sldId="265"/>
        </pc:sldMkLst>
      </pc:sldChg>
      <pc:sldChg chg="modSp add del mod ord">
        <pc:chgData name="Gerth Stølting Brodal" userId="04ef4784-6591-4f86-a140-f5c3b108582a" providerId="ADAL" clId="{E3DA4A07-C578-4F60-A119-E1AAAA4F2FDE}" dt="2025-07-21T14:32:41.720" v="6491" actId="47"/>
        <pc:sldMkLst>
          <pc:docMk/>
          <pc:sldMk cId="2153172382" sldId="266"/>
        </pc:sldMkLst>
      </pc:sldChg>
      <pc:sldChg chg="delSp modSp add del mod delAnim">
        <pc:chgData name="Gerth Stølting Brodal" userId="04ef4784-6591-4f86-a140-f5c3b108582a" providerId="ADAL" clId="{E3DA4A07-C578-4F60-A119-E1AAAA4F2FDE}" dt="2025-07-20T19:36:10.423" v="3627" actId="47"/>
        <pc:sldMkLst>
          <pc:docMk/>
          <pc:sldMk cId="127340566" sldId="267"/>
        </pc:sldMkLst>
      </pc:sldChg>
      <pc:sldChg chg="addSp delSp modSp new mod ord modAnim modNotesTx">
        <pc:chgData name="Gerth Stølting Brodal" userId="04ef4784-6591-4f86-a140-f5c3b108582a" providerId="ADAL" clId="{E3DA4A07-C578-4F60-A119-E1AAAA4F2FDE}" dt="2025-07-22T08:28:27.432" v="7460" actId="20577"/>
        <pc:sldMkLst>
          <pc:docMk/>
          <pc:sldMk cId="2690792191" sldId="268"/>
        </pc:sldMkLst>
        <pc:spChg chg="mod">
          <ac:chgData name="Gerth Stølting Brodal" userId="04ef4784-6591-4f86-a140-f5c3b108582a" providerId="ADAL" clId="{E3DA4A07-C578-4F60-A119-E1AAAA4F2FDE}" dt="2025-07-22T07:08:37.927" v="7319" actId="20577"/>
          <ac:spMkLst>
            <pc:docMk/>
            <pc:sldMk cId="2690792191" sldId="268"/>
            <ac:spMk id="2" creationId="{FB06292F-98E4-1EDA-3B9E-64C4E256449D}"/>
          </ac:spMkLst>
        </pc:spChg>
        <pc:spChg chg="mod topLvl">
          <ac:chgData name="Gerth Stølting Brodal" userId="04ef4784-6591-4f86-a140-f5c3b108582a" providerId="ADAL" clId="{E3DA4A07-C578-4F60-A119-E1AAAA4F2FDE}" dt="2025-07-20T19:08:54.894" v="3312" actId="164"/>
          <ac:spMkLst>
            <pc:docMk/>
            <pc:sldMk cId="2690792191" sldId="268"/>
            <ac:spMk id="7" creationId="{8F0C4CB7-D595-6627-C373-7FB936FD7369}"/>
          </ac:spMkLst>
        </pc:spChg>
        <pc:spChg chg="mod topLvl">
          <ac:chgData name="Gerth Stølting Brodal" userId="04ef4784-6591-4f86-a140-f5c3b108582a" providerId="ADAL" clId="{E3DA4A07-C578-4F60-A119-E1AAAA4F2FDE}" dt="2025-07-20T19:08:54.894" v="3312" actId="164"/>
          <ac:spMkLst>
            <pc:docMk/>
            <pc:sldMk cId="2690792191" sldId="268"/>
            <ac:spMk id="8" creationId="{79EC7018-51F8-F954-77C2-4039183E246C}"/>
          </ac:spMkLst>
        </pc:spChg>
        <pc:spChg chg="mod topLvl">
          <ac:chgData name="Gerth Stølting Brodal" userId="04ef4784-6591-4f86-a140-f5c3b108582a" providerId="ADAL" clId="{E3DA4A07-C578-4F60-A119-E1AAAA4F2FDE}" dt="2025-07-20T19:08:54.894" v="3312" actId="164"/>
          <ac:spMkLst>
            <pc:docMk/>
            <pc:sldMk cId="2690792191" sldId="268"/>
            <ac:spMk id="9" creationId="{FE40A52E-E5C4-310F-6ADE-2DF76D514919}"/>
          </ac:spMkLst>
        </pc:spChg>
        <pc:spChg chg="mod topLvl">
          <ac:chgData name="Gerth Stølting Brodal" userId="04ef4784-6591-4f86-a140-f5c3b108582a" providerId="ADAL" clId="{E3DA4A07-C578-4F60-A119-E1AAAA4F2FDE}" dt="2025-07-20T19:08:54.894" v="3312" actId="164"/>
          <ac:spMkLst>
            <pc:docMk/>
            <pc:sldMk cId="2690792191" sldId="268"/>
            <ac:spMk id="10" creationId="{71E9853D-F877-F04A-A8BC-66BFA2A09C37}"/>
          </ac:spMkLst>
        </pc:spChg>
        <pc:spChg chg="mod topLvl">
          <ac:chgData name="Gerth Stølting Brodal" userId="04ef4784-6591-4f86-a140-f5c3b108582a" providerId="ADAL" clId="{E3DA4A07-C578-4F60-A119-E1AAAA4F2FDE}" dt="2025-07-20T19:08:54.894" v="3312" actId="164"/>
          <ac:spMkLst>
            <pc:docMk/>
            <pc:sldMk cId="2690792191" sldId="268"/>
            <ac:spMk id="11" creationId="{B0E7A6B0-4B8A-43F6-7729-B379D0D690F2}"/>
          </ac:spMkLst>
        </pc:spChg>
        <pc:spChg chg="mod topLvl">
          <ac:chgData name="Gerth Stølting Brodal" userId="04ef4784-6591-4f86-a140-f5c3b108582a" providerId="ADAL" clId="{E3DA4A07-C578-4F60-A119-E1AAAA4F2FDE}" dt="2025-07-20T19:08:54.894" v="3312" actId="164"/>
          <ac:spMkLst>
            <pc:docMk/>
            <pc:sldMk cId="2690792191" sldId="268"/>
            <ac:spMk id="12" creationId="{08CC2B71-3A39-065C-F7FB-733D30AEC303}"/>
          </ac:spMkLst>
        </pc:spChg>
        <pc:spChg chg="mod topLvl">
          <ac:chgData name="Gerth Stølting Brodal" userId="04ef4784-6591-4f86-a140-f5c3b108582a" providerId="ADAL" clId="{E3DA4A07-C578-4F60-A119-E1AAAA4F2FDE}" dt="2025-07-20T19:08:54.894" v="3312" actId="164"/>
          <ac:spMkLst>
            <pc:docMk/>
            <pc:sldMk cId="2690792191" sldId="268"/>
            <ac:spMk id="13" creationId="{130C6446-A5CB-BE7D-8263-60844824C469}"/>
          </ac:spMkLst>
        </pc:spChg>
        <pc:spChg chg="mod topLvl">
          <ac:chgData name="Gerth Stølting Brodal" userId="04ef4784-6591-4f86-a140-f5c3b108582a" providerId="ADAL" clId="{E3DA4A07-C578-4F60-A119-E1AAAA4F2FDE}" dt="2025-07-20T19:08:54.894" v="3312" actId="164"/>
          <ac:spMkLst>
            <pc:docMk/>
            <pc:sldMk cId="2690792191" sldId="268"/>
            <ac:spMk id="14" creationId="{B683F8CC-7B5D-A3B7-9A03-5314E30EB142}"/>
          </ac:spMkLst>
        </pc:spChg>
        <pc:spChg chg="mod topLvl">
          <ac:chgData name="Gerth Stølting Brodal" userId="04ef4784-6591-4f86-a140-f5c3b108582a" providerId="ADAL" clId="{E3DA4A07-C578-4F60-A119-E1AAAA4F2FDE}" dt="2025-07-20T19:08:54.894" v="3312" actId="164"/>
          <ac:spMkLst>
            <pc:docMk/>
            <pc:sldMk cId="2690792191" sldId="268"/>
            <ac:spMk id="15" creationId="{C49E5249-EF0D-71E1-AD13-AC5C085E3215}"/>
          </ac:spMkLst>
        </pc:spChg>
        <pc:spChg chg="add mod">
          <ac:chgData name="Gerth Stølting Brodal" userId="04ef4784-6591-4f86-a140-f5c3b108582a" providerId="ADAL" clId="{E3DA4A07-C578-4F60-A119-E1AAAA4F2FDE}" dt="2025-07-20T19:09:08.198" v="3313" actId="208"/>
          <ac:spMkLst>
            <pc:docMk/>
            <pc:sldMk cId="2690792191" sldId="268"/>
            <ac:spMk id="17" creationId="{21EC6140-2660-FC9A-BDAB-0C423EC694A1}"/>
          </ac:spMkLst>
        </pc:spChg>
        <pc:spChg chg="add mod">
          <ac:chgData name="Gerth Stølting Brodal" userId="04ef4784-6591-4f86-a140-f5c3b108582a" providerId="ADAL" clId="{E3DA4A07-C578-4F60-A119-E1AAAA4F2FDE}" dt="2025-07-20T19:08:42.485" v="3310" actId="164"/>
          <ac:spMkLst>
            <pc:docMk/>
            <pc:sldMk cId="2690792191" sldId="268"/>
            <ac:spMk id="18" creationId="{761AE0AA-DF3C-646E-18BD-867826AD220D}"/>
          </ac:spMkLst>
        </pc:spChg>
        <pc:spChg chg="add mod">
          <ac:chgData name="Gerth Stølting Brodal" userId="04ef4784-6591-4f86-a140-f5c3b108582a" providerId="ADAL" clId="{E3DA4A07-C578-4F60-A119-E1AAAA4F2FDE}" dt="2025-07-20T19:09:08.198" v="3313" actId="208"/>
          <ac:spMkLst>
            <pc:docMk/>
            <pc:sldMk cId="2690792191" sldId="268"/>
            <ac:spMk id="19" creationId="{8CB69EE3-BA97-20CF-499B-4E795C26EA13}"/>
          </ac:spMkLst>
        </pc:spChg>
        <pc:spChg chg="add mod">
          <ac:chgData name="Gerth Stølting Brodal" userId="04ef4784-6591-4f86-a140-f5c3b108582a" providerId="ADAL" clId="{E3DA4A07-C578-4F60-A119-E1AAAA4F2FDE}" dt="2025-07-20T19:09:08.198" v="3313" actId="208"/>
          <ac:spMkLst>
            <pc:docMk/>
            <pc:sldMk cId="2690792191" sldId="268"/>
            <ac:spMk id="20" creationId="{B7F7B6BC-45A9-FB48-DF4D-4C4C0D6D3F96}"/>
          </ac:spMkLst>
        </pc:spChg>
        <pc:spChg chg="add mod">
          <ac:chgData name="Gerth Stølting Brodal" userId="04ef4784-6591-4f86-a140-f5c3b108582a" providerId="ADAL" clId="{E3DA4A07-C578-4F60-A119-E1AAAA4F2FDE}" dt="2025-07-20T19:09:08.198" v="3313" actId="208"/>
          <ac:spMkLst>
            <pc:docMk/>
            <pc:sldMk cId="2690792191" sldId="268"/>
            <ac:spMk id="21" creationId="{F74FF0F0-4B60-4943-B5BA-B9FA915CFD6D}"/>
          </ac:spMkLst>
        </pc:spChg>
        <pc:spChg chg="add mod">
          <ac:chgData name="Gerth Stølting Brodal" userId="04ef4784-6591-4f86-a140-f5c3b108582a" providerId="ADAL" clId="{E3DA4A07-C578-4F60-A119-E1AAAA4F2FDE}" dt="2025-07-20T19:09:08.198" v="3313" actId="208"/>
          <ac:spMkLst>
            <pc:docMk/>
            <pc:sldMk cId="2690792191" sldId="268"/>
            <ac:spMk id="22" creationId="{8BB3DA9C-1249-3F48-998C-3865CAC11CE9}"/>
          </ac:spMkLst>
        </pc:spChg>
        <pc:spChg chg="add mod">
          <ac:chgData name="Gerth Stølting Brodal" userId="04ef4784-6591-4f86-a140-f5c3b108582a" providerId="ADAL" clId="{E3DA4A07-C578-4F60-A119-E1AAAA4F2FDE}" dt="2025-07-20T19:09:08.198" v="3313" actId="208"/>
          <ac:spMkLst>
            <pc:docMk/>
            <pc:sldMk cId="2690792191" sldId="268"/>
            <ac:spMk id="23" creationId="{43F35093-7F56-E811-B107-74E5DFE35807}"/>
          </ac:spMkLst>
        </pc:spChg>
        <pc:spChg chg="add mod">
          <ac:chgData name="Gerth Stølting Brodal" userId="04ef4784-6591-4f86-a140-f5c3b108582a" providerId="ADAL" clId="{E3DA4A07-C578-4F60-A119-E1AAAA4F2FDE}" dt="2025-07-20T19:09:08.198" v="3313" actId="208"/>
          <ac:spMkLst>
            <pc:docMk/>
            <pc:sldMk cId="2690792191" sldId="268"/>
            <ac:spMk id="24" creationId="{05344E6B-4118-01CB-5DFA-12C022F9F02F}"/>
          </ac:spMkLst>
        </pc:spChg>
        <pc:spChg chg="add mod">
          <ac:chgData name="Gerth Stølting Brodal" userId="04ef4784-6591-4f86-a140-f5c3b108582a" providerId="ADAL" clId="{E3DA4A07-C578-4F60-A119-E1AAAA4F2FDE}" dt="2025-07-20T19:09:08.198" v="3313" actId="208"/>
          <ac:spMkLst>
            <pc:docMk/>
            <pc:sldMk cId="2690792191" sldId="268"/>
            <ac:spMk id="25" creationId="{EBF8CA92-D6AB-12E6-AFC3-FA5A7ECF12BB}"/>
          </ac:spMkLst>
        </pc:spChg>
        <pc:spChg chg="add mod">
          <ac:chgData name="Gerth Stølting Brodal" userId="04ef4784-6591-4f86-a140-f5c3b108582a" providerId="ADAL" clId="{E3DA4A07-C578-4F60-A119-E1AAAA4F2FDE}" dt="2025-07-20T19:09:08.198" v="3313" actId="208"/>
          <ac:spMkLst>
            <pc:docMk/>
            <pc:sldMk cId="2690792191" sldId="268"/>
            <ac:spMk id="26" creationId="{6554FF98-DBE8-23B0-BAD6-ADF77BFFF4CC}"/>
          </ac:spMkLst>
        </pc:spChg>
        <pc:spChg chg="add mod">
          <ac:chgData name="Gerth Stølting Brodal" userId="04ef4784-6591-4f86-a140-f5c3b108582a" providerId="ADAL" clId="{E3DA4A07-C578-4F60-A119-E1AAAA4F2FDE}" dt="2025-07-20T19:09:08.198" v="3313" actId="208"/>
          <ac:spMkLst>
            <pc:docMk/>
            <pc:sldMk cId="2690792191" sldId="268"/>
            <ac:spMk id="27" creationId="{03355F4F-FC80-FC77-09C2-1DA4B0DA3B3F}"/>
          </ac:spMkLst>
        </pc:spChg>
        <pc:spChg chg="add mod">
          <ac:chgData name="Gerth Stølting Brodal" userId="04ef4784-6591-4f86-a140-f5c3b108582a" providerId="ADAL" clId="{E3DA4A07-C578-4F60-A119-E1AAAA4F2FDE}" dt="2025-07-22T08:28:27.432" v="7460" actId="20577"/>
          <ac:spMkLst>
            <pc:docMk/>
            <pc:sldMk cId="2690792191" sldId="268"/>
            <ac:spMk id="35" creationId="{B0F80D6D-A6E4-919A-CC6C-EEE9AC34648E}"/>
          </ac:spMkLst>
        </pc:spChg>
        <pc:grpChg chg="add mod">
          <ac:chgData name="Gerth Stølting Brodal" userId="04ef4784-6591-4f86-a140-f5c3b108582a" providerId="ADAL" clId="{E3DA4A07-C578-4F60-A119-E1AAAA4F2FDE}" dt="2025-07-20T19:08:54.894" v="3312" actId="164"/>
          <ac:grpSpMkLst>
            <pc:docMk/>
            <pc:sldMk cId="2690792191" sldId="268"/>
            <ac:grpSpMk id="30" creationId="{D9A2E7A3-897F-E479-52FB-CE34795C9386}"/>
          </ac:grpSpMkLst>
        </pc:grpChg>
        <pc:grpChg chg="add mod">
          <ac:chgData name="Gerth Stølting Brodal" userId="04ef4784-6591-4f86-a140-f5c3b108582a" providerId="ADAL" clId="{E3DA4A07-C578-4F60-A119-E1AAAA4F2FDE}" dt="2025-07-20T19:20:10.521" v="3483" actId="1037"/>
          <ac:grpSpMkLst>
            <pc:docMk/>
            <pc:sldMk cId="2690792191" sldId="268"/>
            <ac:grpSpMk id="39" creationId="{EDF42E86-1431-C4C3-0BE2-75CA3A536901}"/>
          </ac:grpSpMkLst>
        </pc:grpChg>
        <pc:graphicFrameChg chg="add mod modGraphic">
          <ac:chgData name="Gerth Stølting Brodal" userId="04ef4784-6591-4f86-a140-f5c3b108582a" providerId="ADAL" clId="{E3DA4A07-C578-4F60-A119-E1AAAA4F2FDE}" dt="2025-07-20T19:06:10.671" v="3113" actId="1076"/>
          <ac:graphicFrameMkLst>
            <pc:docMk/>
            <pc:sldMk cId="2690792191" sldId="268"/>
            <ac:graphicFrameMk id="4" creationId="{18360E21-0FF6-2771-93E4-394722FA25F5}"/>
          </ac:graphicFrameMkLst>
        </pc:graphicFrameChg>
        <pc:picChg chg="add mod modCrop">
          <ac:chgData name="Gerth Stølting Brodal" userId="04ef4784-6591-4f86-a140-f5c3b108582a" providerId="ADAL" clId="{E3DA4A07-C578-4F60-A119-E1AAAA4F2FDE}" dt="2025-07-20T19:20:23.014" v="3497" actId="1038"/>
          <ac:picMkLst>
            <pc:docMk/>
            <pc:sldMk cId="2690792191" sldId="268"/>
            <ac:picMk id="32" creationId="{A8BF58D8-47E2-DE08-95AD-3802F3BA232E}"/>
          </ac:picMkLst>
        </pc:picChg>
        <pc:picChg chg="add mod modCrop">
          <ac:chgData name="Gerth Stølting Brodal" userId="04ef4784-6591-4f86-a140-f5c3b108582a" providerId="ADAL" clId="{E3DA4A07-C578-4F60-A119-E1AAAA4F2FDE}" dt="2025-07-20T19:20:20.836" v="3492" actId="1038"/>
          <ac:picMkLst>
            <pc:docMk/>
            <pc:sldMk cId="2690792191" sldId="268"/>
            <ac:picMk id="34" creationId="{94A449D5-CBAD-2039-151A-AC99D6F23182}"/>
          </ac:picMkLst>
        </pc:picChg>
        <pc:picChg chg="add mod modCrop">
          <ac:chgData name="Gerth Stølting Brodal" userId="04ef4784-6591-4f86-a140-f5c3b108582a" providerId="ADAL" clId="{E3DA4A07-C578-4F60-A119-E1AAAA4F2FDE}" dt="2025-07-20T19:19:51.249" v="3459" actId="1037"/>
          <ac:picMkLst>
            <pc:docMk/>
            <pc:sldMk cId="2690792191" sldId="268"/>
            <ac:picMk id="36" creationId="{1FC3607E-56FD-6CB4-6316-DD51B96BA391}"/>
          </ac:picMkLst>
        </pc:picChg>
        <pc:picChg chg="add mod modCrop">
          <ac:chgData name="Gerth Stølting Brodal" userId="04ef4784-6591-4f86-a140-f5c3b108582a" providerId="ADAL" clId="{E3DA4A07-C578-4F60-A119-E1AAAA4F2FDE}" dt="2025-07-20T19:19:54.367" v="3460" actId="1037"/>
          <ac:picMkLst>
            <pc:docMk/>
            <pc:sldMk cId="2690792191" sldId="268"/>
            <ac:picMk id="37" creationId="{D70C9F98-B910-CD8B-45D0-E72820971907}"/>
          </ac:picMkLst>
        </pc:picChg>
        <pc:picChg chg="add mod modCrop">
          <ac:chgData name="Gerth Stølting Brodal" userId="04ef4784-6591-4f86-a140-f5c3b108582a" providerId="ADAL" clId="{E3DA4A07-C578-4F60-A119-E1AAAA4F2FDE}" dt="2025-07-20T19:18:19.506" v="3427" actId="164"/>
          <ac:picMkLst>
            <pc:docMk/>
            <pc:sldMk cId="2690792191" sldId="268"/>
            <ac:picMk id="38" creationId="{5F22D275-39A0-FCD1-00E3-737B7ADCCD67}"/>
          </ac:picMkLst>
        </pc:picChg>
      </pc:sldChg>
      <pc:sldChg chg="addSp delSp modSp add mod delAnim modAnim">
        <pc:chgData name="Gerth Stølting Brodal" userId="04ef4784-6591-4f86-a140-f5c3b108582a" providerId="ADAL" clId="{E3DA4A07-C578-4F60-A119-E1AAAA4F2FDE}" dt="2025-07-22T07:03:02.745" v="7317"/>
        <pc:sldMkLst>
          <pc:docMk/>
          <pc:sldMk cId="1976519846" sldId="269"/>
        </pc:sldMkLst>
        <pc:spChg chg="mod">
          <ac:chgData name="Gerth Stølting Brodal" userId="04ef4784-6591-4f86-a140-f5c3b108582a" providerId="ADAL" clId="{E3DA4A07-C578-4F60-A119-E1AAAA4F2FDE}" dt="2025-07-20T18:56:36.144" v="3046" actId="790"/>
          <ac:spMkLst>
            <pc:docMk/>
            <pc:sldMk cId="1976519846" sldId="269"/>
            <ac:spMk id="2" creationId="{0C88525F-7269-18DC-BB32-14C81EDC9636}"/>
          </ac:spMkLst>
        </pc:spChg>
        <pc:spChg chg="add mod">
          <ac:chgData name="Gerth Stølting Brodal" userId="04ef4784-6591-4f86-a140-f5c3b108582a" providerId="ADAL" clId="{E3DA4A07-C578-4F60-A119-E1AAAA4F2FDE}" dt="2025-07-21T21:56:29.518" v="6721" actId="20577"/>
          <ac:spMkLst>
            <pc:docMk/>
            <pc:sldMk cId="1976519846" sldId="269"/>
            <ac:spMk id="3" creationId="{D96602E2-91E6-C415-E125-52FCF82F6BB6}"/>
          </ac:spMkLst>
        </pc:spChg>
        <pc:spChg chg="mod">
          <ac:chgData name="Gerth Stølting Brodal" userId="04ef4784-6591-4f86-a140-f5c3b108582a" providerId="ADAL" clId="{E3DA4A07-C578-4F60-A119-E1AAAA4F2FDE}" dt="2025-07-22T07:01:26.684" v="7308"/>
          <ac:spMkLst>
            <pc:docMk/>
            <pc:sldMk cId="1976519846" sldId="269"/>
            <ac:spMk id="5" creationId="{502A7D8C-5FAC-39A6-CD13-6CE113934496}"/>
          </ac:spMkLst>
        </pc:spChg>
        <pc:spChg chg="mod">
          <ac:chgData name="Gerth Stølting Brodal" userId="04ef4784-6591-4f86-a140-f5c3b108582a" providerId="ADAL" clId="{E3DA4A07-C578-4F60-A119-E1AAAA4F2FDE}" dt="2025-07-22T07:01:26.684" v="7308"/>
          <ac:spMkLst>
            <pc:docMk/>
            <pc:sldMk cId="1976519846" sldId="269"/>
            <ac:spMk id="6" creationId="{52E686CE-69CC-C06A-7E70-FE75BA2C4613}"/>
          </ac:spMkLst>
        </pc:spChg>
        <pc:spChg chg="mod">
          <ac:chgData name="Gerth Stølting Brodal" userId="04ef4784-6591-4f86-a140-f5c3b108582a" providerId="ADAL" clId="{E3DA4A07-C578-4F60-A119-E1AAAA4F2FDE}" dt="2025-07-20T18:56:36.144" v="3046" actId="790"/>
          <ac:spMkLst>
            <pc:docMk/>
            <pc:sldMk cId="1976519846" sldId="269"/>
            <ac:spMk id="76" creationId="{C642BE0B-8C34-A502-64BC-05C9BFBEC342}"/>
          </ac:spMkLst>
        </pc:spChg>
        <pc:spChg chg="mod">
          <ac:chgData name="Gerth Stølting Brodal" userId="04ef4784-6591-4f86-a140-f5c3b108582a" providerId="ADAL" clId="{E3DA4A07-C578-4F60-A119-E1AAAA4F2FDE}" dt="2025-07-20T18:56:36.144" v="3046" actId="790"/>
          <ac:spMkLst>
            <pc:docMk/>
            <pc:sldMk cId="1976519846" sldId="269"/>
            <ac:spMk id="77" creationId="{EDA0EBE2-2210-004B-4ADE-5BD49230D795}"/>
          </ac:spMkLst>
        </pc:spChg>
        <pc:spChg chg="mod">
          <ac:chgData name="Gerth Stølting Brodal" userId="04ef4784-6591-4f86-a140-f5c3b108582a" providerId="ADAL" clId="{E3DA4A07-C578-4F60-A119-E1AAAA4F2FDE}" dt="2025-07-20T18:56:36.144" v="3046" actId="790"/>
          <ac:spMkLst>
            <pc:docMk/>
            <pc:sldMk cId="1976519846" sldId="269"/>
            <ac:spMk id="79" creationId="{C3E6C99A-72B5-D08C-812E-14F9F7314714}"/>
          </ac:spMkLst>
        </pc:spChg>
        <pc:spChg chg="mod">
          <ac:chgData name="Gerth Stølting Brodal" userId="04ef4784-6591-4f86-a140-f5c3b108582a" providerId="ADAL" clId="{E3DA4A07-C578-4F60-A119-E1AAAA4F2FDE}" dt="2025-07-20T18:56:36.144" v="3046" actId="790"/>
          <ac:spMkLst>
            <pc:docMk/>
            <pc:sldMk cId="1976519846" sldId="269"/>
            <ac:spMk id="82" creationId="{90C49F45-E112-3DAC-5526-8E7DC6DA2469}"/>
          </ac:spMkLst>
        </pc:spChg>
        <pc:spChg chg="mod">
          <ac:chgData name="Gerth Stølting Brodal" userId="04ef4784-6591-4f86-a140-f5c3b108582a" providerId="ADAL" clId="{E3DA4A07-C578-4F60-A119-E1AAAA4F2FDE}" dt="2025-07-20T18:56:36.144" v="3046" actId="790"/>
          <ac:spMkLst>
            <pc:docMk/>
            <pc:sldMk cId="1976519846" sldId="269"/>
            <ac:spMk id="83" creationId="{8A341977-2F97-6514-E5EA-1172289CBA81}"/>
          </ac:spMkLst>
        </pc:spChg>
        <pc:spChg chg="mod">
          <ac:chgData name="Gerth Stølting Brodal" userId="04ef4784-6591-4f86-a140-f5c3b108582a" providerId="ADAL" clId="{E3DA4A07-C578-4F60-A119-E1AAAA4F2FDE}" dt="2025-07-20T18:56:36.144" v="3046" actId="790"/>
          <ac:spMkLst>
            <pc:docMk/>
            <pc:sldMk cId="1976519846" sldId="269"/>
            <ac:spMk id="87" creationId="{A262324A-7D04-CA9A-17C7-216FCE197394}"/>
          </ac:spMkLst>
        </pc:spChg>
        <pc:spChg chg="mod">
          <ac:chgData name="Gerth Stølting Brodal" userId="04ef4784-6591-4f86-a140-f5c3b108582a" providerId="ADAL" clId="{E3DA4A07-C578-4F60-A119-E1AAAA4F2FDE}" dt="2025-07-20T18:56:36.144" v="3046" actId="790"/>
          <ac:spMkLst>
            <pc:docMk/>
            <pc:sldMk cId="1976519846" sldId="269"/>
            <ac:spMk id="88" creationId="{EDC23C87-0EA8-6207-C7F2-11F05D161086}"/>
          </ac:spMkLst>
        </pc:spChg>
        <pc:spChg chg="mod">
          <ac:chgData name="Gerth Stølting Brodal" userId="04ef4784-6591-4f86-a140-f5c3b108582a" providerId="ADAL" clId="{E3DA4A07-C578-4F60-A119-E1AAAA4F2FDE}" dt="2025-07-20T18:56:36.144" v="3046" actId="790"/>
          <ac:spMkLst>
            <pc:docMk/>
            <pc:sldMk cId="1976519846" sldId="269"/>
            <ac:spMk id="89" creationId="{6A69AB28-E716-A1F8-F186-0534DFFC6C5E}"/>
          </ac:spMkLst>
        </pc:spChg>
        <pc:grpChg chg="add mod">
          <ac:chgData name="Gerth Stølting Brodal" userId="04ef4784-6591-4f86-a140-f5c3b108582a" providerId="ADAL" clId="{E3DA4A07-C578-4F60-A119-E1AAAA4F2FDE}" dt="2025-07-22T07:01:26.684" v="7308"/>
          <ac:grpSpMkLst>
            <pc:docMk/>
            <pc:sldMk cId="1976519846" sldId="269"/>
            <ac:grpSpMk id="4" creationId="{D05459CF-7EDA-BDE3-B792-E901909E57DA}"/>
          </ac:grpSpMkLst>
        </pc:grpChg>
        <pc:grpChg chg="mod">
          <ac:chgData name="Gerth Stølting Brodal" userId="04ef4784-6591-4f86-a140-f5c3b108582a" providerId="ADAL" clId="{E3DA4A07-C578-4F60-A119-E1AAAA4F2FDE}" dt="2025-07-20T18:28:18.695" v="2498" actId="1076"/>
          <ac:grpSpMkLst>
            <pc:docMk/>
            <pc:sldMk cId="1976519846" sldId="269"/>
            <ac:grpSpMk id="95" creationId="{3F5A2F4F-762E-DA56-58D4-292B264C318B}"/>
          </ac:grpSpMkLst>
        </pc:grpChg>
        <pc:graphicFrameChg chg="mod">
          <ac:chgData name="Gerth Stølting Brodal" userId="04ef4784-6591-4f86-a140-f5c3b108582a" providerId="ADAL" clId="{E3DA4A07-C578-4F60-A119-E1AAAA4F2FDE}" dt="2025-07-20T18:28:18.695" v="2498" actId="1076"/>
          <ac:graphicFrameMkLst>
            <pc:docMk/>
            <pc:sldMk cId="1976519846" sldId="269"/>
            <ac:graphicFrameMk id="71" creationId="{A8D05003-2F4B-C056-C778-F563A16648F8}"/>
          </ac:graphicFrameMkLst>
        </pc:graphicFrameChg>
      </pc:sldChg>
      <pc:sldChg chg="addSp delSp modSp new mod delAnim modAnim">
        <pc:chgData name="Gerth Stølting Brodal" userId="04ef4784-6591-4f86-a140-f5c3b108582a" providerId="ADAL" clId="{E3DA4A07-C578-4F60-A119-E1AAAA4F2FDE}" dt="2025-07-21T10:39:23.117" v="5697"/>
        <pc:sldMkLst>
          <pc:docMk/>
          <pc:sldMk cId="3774612016" sldId="270"/>
        </pc:sldMkLst>
        <pc:spChg chg="mod">
          <ac:chgData name="Gerth Stølting Brodal" userId="04ef4784-6591-4f86-a140-f5c3b108582a" providerId="ADAL" clId="{E3DA4A07-C578-4F60-A119-E1AAAA4F2FDE}" dt="2025-07-20T18:56:36.144" v="3046" actId="790"/>
          <ac:spMkLst>
            <pc:docMk/>
            <pc:sldMk cId="3774612016" sldId="270"/>
            <ac:spMk id="2" creationId="{A70B9B28-D363-17FC-D1EA-7F49155237DE}"/>
          </ac:spMkLst>
        </pc:spChg>
        <pc:spChg chg="mod ord">
          <ac:chgData name="Gerth Stølting Brodal" userId="04ef4784-6591-4f86-a140-f5c3b108582a" providerId="ADAL" clId="{E3DA4A07-C578-4F60-A119-E1AAAA4F2FDE}" dt="2025-07-21T10:37:02.600" v="5681" actId="207"/>
          <ac:spMkLst>
            <pc:docMk/>
            <pc:sldMk cId="3774612016" sldId="270"/>
            <ac:spMk id="3" creationId="{C4F6D1E1-E353-335C-F4F1-121AAB8A7EE4}"/>
          </ac:spMkLst>
        </pc:spChg>
        <pc:spChg chg="add mod">
          <ac:chgData name="Gerth Stølting Brodal" userId="04ef4784-6591-4f86-a140-f5c3b108582a" providerId="ADAL" clId="{E3DA4A07-C578-4F60-A119-E1AAAA4F2FDE}" dt="2025-07-21T10:38:42.986" v="5690" actId="164"/>
          <ac:spMkLst>
            <pc:docMk/>
            <pc:sldMk cId="3774612016" sldId="270"/>
            <ac:spMk id="64" creationId="{A47C9A6A-7CA1-80A4-6193-BD0328EAC791}"/>
          </ac:spMkLst>
        </pc:spChg>
        <pc:spChg chg="add mod">
          <ac:chgData name="Gerth Stølting Brodal" userId="04ef4784-6591-4f86-a140-f5c3b108582a" providerId="ADAL" clId="{E3DA4A07-C578-4F60-A119-E1AAAA4F2FDE}" dt="2025-07-21T10:38:33.405" v="5688" actId="164"/>
          <ac:spMkLst>
            <pc:docMk/>
            <pc:sldMk cId="3774612016" sldId="270"/>
            <ac:spMk id="65" creationId="{2F3B92CD-836E-42E6-2921-04A7458F0032}"/>
          </ac:spMkLst>
        </pc:spChg>
        <pc:spChg chg="add mod">
          <ac:chgData name="Gerth Stølting Brodal" userId="04ef4784-6591-4f86-a140-f5c3b108582a" providerId="ADAL" clId="{E3DA4A07-C578-4F60-A119-E1AAAA4F2FDE}" dt="2025-07-21T10:38:33.405" v="5688" actId="164"/>
          <ac:spMkLst>
            <pc:docMk/>
            <pc:sldMk cId="3774612016" sldId="270"/>
            <ac:spMk id="66" creationId="{7680421B-2829-303B-354B-C13695BE515D}"/>
          </ac:spMkLst>
        </pc:spChg>
        <pc:spChg chg="add mod">
          <ac:chgData name="Gerth Stølting Brodal" userId="04ef4784-6591-4f86-a140-f5c3b108582a" providerId="ADAL" clId="{E3DA4A07-C578-4F60-A119-E1AAAA4F2FDE}" dt="2025-07-21T10:38:33.405" v="5688" actId="164"/>
          <ac:spMkLst>
            <pc:docMk/>
            <pc:sldMk cId="3774612016" sldId="270"/>
            <ac:spMk id="67" creationId="{2B7A8FE1-6F97-177A-B1B5-913D47280837}"/>
          </ac:spMkLst>
        </pc:spChg>
        <pc:grpChg chg="add mod">
          <ac:chgData name="Gerth Stølting Brodal" userId="04ef4784-6591-4f86-a140-f5c3b108582a" providerId="ADAL" clId="{E3DA4A07-C578-4F60-A119-E1AAAA4F2FDE}" dt="2025-07-21T10:38:33.405" v="5688" actId="164"/>
          <ac:grpSpMkLst>
            <pc:docMk/>
            <pc:sldMk cId="3774612016" sldId="270"/>
            <ac:grpSpMk id="68" creationId="{A95F31FB-44B6-67C6-854E-48D1137792DE}"/>
          </ac:grpSpMkLst>
        </pc:grpChg>
        <pc:grpChg chg="add mod">
          <ac:chgData name="Gerth Stølting Brodal" userId="04ef4784-6591-4f86-a140-f5c3b108582a" providerId="ADAL" clId="{E3DA4A07-C578-4F60-A119-E1AAAA4F2FDE}" dt="2025-07-21T10:38:42.986" v="5690" actId="164"/>
          <ac:grpSpMkLst>
            <pc:docMk/>
            <pc:sldMk cId="3774612016" sldId="270"/>
            <ac:grpSpMk id="69" creationId="{BDA532C8-D8AD-4168-3356-334604F7C849}"/>
          </ac:grpSpMkLst>
        </pc:grpChg>
        <pc:picChg chg="add mod">
          <ac:chgData name="Gerth Stølting Brodal" userId="04ef4784-6591-4f86-a140-f5c3b108582a" providerId="ADAL" clId="{E3DA4A07-C578-4F60-A119-E1AAAA4F2FDE}" dt="2025-07-21T10:38:33.405" v="5688" actId="164"/>
          <ac:picMkLst>
            <pc:docMk/>
            <pc:sldMk cId="3774612016" sldId="270"/>
            <ac:picMk id="5" creationId="{4B872BFC-2248-2F8F-500C-D882CFD59E3C}"/>
          </ac:picMkLst>
        </pc:picChg>
        <pc:picChg chg="add mod">
          <ac:chgData name="Gerth Stølting Brodal" userId="04ef4784-6591-4f86-a140-f5c3b108582a" providerId="ADAL" clId="{E3DA4A07-C578-4F60-A119-E1AAAA4F2FDE}" dt="2025-07-21T10:38:33.405" v="5688" actId="164"/>
          <ac:picMkLst>
            <pc:docMk/>
            <pc:sldMk cId="3774612016" sldId="270"/>
            <ac:picMk id="7" creationId="{A8DE257F-B119-A11F-6A61-000E239791E1}"/>
          </ac:picMkLst>
        </pc:picChg>
        <pc:picChg chg="add mod modCrop">
          <ac:chgData name="Gerth Stølting Brodal" userId="04ef4784-6591-4f86-a140-f5c3b108582a" providerId="ADAL" clId="{E3DA4A07-C578-4F60-A119-E1AAAA4F2FDE}" dt="2025-07-21T10:38:42.986" v="5690" actId="164"/>
          <ac:picMkLst>
            <pc:docMk/>
            <pc:sldMk cId="3774612016" sldId="270"/>
            <ac:picMk id="11" creationId="{B2C1D77D-C8DC-8198-FF7B-A7C02A1B14D5}"/>
          </ac:picMkLst>
        </pc:picChg>
        <pc:picChg chg="add mod">
          <ac:chgData name="Gerth Stølting Brodal" userId="04ef4784-6591-4f86-a140-f5c3b108582a" providerId="ADAL" clId="{E3DA4A07-C578-4F60-A119-E1AAAA4F2FDE}" dt="2025-07-21T10:38:42.986" v="5690" actId="164"/>
          <ac:picMkLst>
            <pc:docMk/>
            <pc:sldMk cId="3774612016" sldId="270"/>
            <ac:picMk id="13" creationId="{BDCFD4B2-4D2E-DBD9-6F91-4D7135C2F370}"/>
          </ac:picMkLst>
        </pc:picChg>
      </pc:sldChg>
      <pc:sldChg chg="addSp delSp modSp new add del mod delAnim modAnim">
        <pc:chgData name="Gerth Stølting Brodal" userId="04ef4784-6591-4f86-a140-f5c3b108582a" providerId="ADAL" clId="{E3DA4A07-C578-4F60-A119-E1AAAA4F2FDE}" dt="2025-07-20T19:35:04.951" v="3623" actId="47"/>
        <pc:sldMkLst>
          <pc:docMk/>
          <pc:sldMk cId="6246242" sldId="271"/>
        </pc:sldMkLst>
      </pc:sldChg>
      <pc:sldChg chg="addSp delSp modSp add mod modAnim modNotesTx">
        <pc:chgData name="Gerth Stølting Brodal" userId="04ef4784-6591-4f86-a140-f5c3b108582a" providerId="ADAL" clId="{E3DA4A07-C578-4F60-A119-E1AAAA4F2FDE}" dt="2025-07-21T22:47:14.947" v="7202" actId="20577"/>
        <pc:sldMkLst>
          <pc:docMk/>
          <pc:sldMk cId="3099677201" sldId="272"/>
        </pc:sldMkLst>
        <pc:spChg chg="mod">
          <ac:chgData name="Gerth Stølting Brodal" userId="04ef4784-6591-4f86-a140-f5c3b108582a" providerId="ADAL" clId="{E3DA4A07-C578-4F60-A119-E1AAAA4F2FDE}" dt="2025-07-21T11:10:40.833" v="5948" actId="20577"/>
          <ac:spMkLst>
            <pc:docMk/>
            <pc:sldMk cId="3099677201" sldId="272"/>
            <ac:spMk id="2" creationId="{9A9FBAD2-A37E-BA67-94BE-D9C6C3849BA0}"/>
          </ac:spMkLst>
        </pc:spChg>
        <pc:spChg chg="add mod">
          <ac:chgData name="Gerth Stølting Brodal" userId="04ef4784-6591-4f86-a140-f5c3b108582a" providerId="ADAL" clId="{E3DA4A07-C578-4F60-A119-E1AAAA4F2FDE}" dt="2025-07-21T10:39:58.582" v="5703" actId="1035"/>
          <ac:spMkLst>
            <pc:docMk/>
            <pc:sldMk cId="3099677201" sldId="272"/>
            <ac:spMk id="12" creationId="{6251BEC3-9602-7D03-106F-0963F9010AE1}"/>
          </ac:spMkLst>
        </pc:spChg>
        <pc:spChg chg="mod">
          <ac:chgData name="Gerth Stølting Brodal" userId="04ef4784-6591-4f86-a140-f5c3b108582a" providerId="ADAL" clId="{E3DA4A07-C578-4F60-A119-E1AAAA4F2FDE}" dt="2025-07-20T18:56:36.144" v="3046" actId="790"/>
          <ac:spMkLst>
            <pc:docMk/>
            <pc:sldMk cId="3099677201" sldId="272"/>
            <ac:spMk id="21" creationId="{CAFF8F73-6298-9928-3D04-2814A89466FE}"/>
          </ac:spMkLst>
        </pc:spChg>
        <pc:spChg chg="mod">
          <ac:chgData name="Gerth Stølting Brodal" userId="04ef4784-6591-4f86-a140-f5c3b108582a" providerId="ADAL" clId="{E3DA4A07-C578-4F60-A119-E1AAAA4F2FDE}" dt="2025-07-20T18:56:36.144" v="3046" actId="790"/>
          <ac:spMkLst>
            <pc:docMk/>
            <pc:sldMk cId="3099677201" sldId="272"/>
            <ac:spMk id="24" creationId="{257B5DB6-572C-3EAB-C010-4EF7AE230825}"/>
          </ac:spMkLst>
        </pc:spChg>
        <pc:spChg chg="mod">
          <ac:chgData name="Gerth Stølting Brodal" userId="04ef4784-6591-4f86-a140-f5c3b108582a" providerId="ADAL" clId="{E3DA4A07-C578-4F60-A119-E1AAAA4F2FDE}" dt="2025-07-20T18:56:36.144" v="3046" actId="790"/>
          <ac:spMkLst>
            <pc:docMk/>
            <pc:sldMk cId="3099677201" sldId="272"/>
            <ac:spMk id="27" creationId="{5292DA4A-47E4-9FFB-FDD3-774891D24760}"/>
          </ac:spMkLst>
        </pc:spChg>
        <pc:spChg chg="mod">
          <ac:chgData name="Gerth Stølting Brodal" userId="04ef4784-6591-4f86-a140-f5c3b108582a" providerId="ADAL" clId="{E3DA4A07-C578-4F60-A119-E1AAAA4F2FDE}" dt="2025-07-20T18:56:36.144" v="3046" actId="790"/>
          <ac:spMkLst>
            <pc:docMk/>
            <pc:sldMk cId="3099677201" sldId="272"/>
            <ac:spMk id="28" creationId="{8BD99544-93CC-CC4D-A436-BB932392E4D7}"/>
          </ac:spMkLst>
        </pc:spChg>
        <pc:spChg chg="mod">
          <ac:chgData name="Gerth Stølting Brodal" userId="04ef4784-6591-4f86-a140-f5c3b108582a" providerId="ADAL" clId="{E3DA4A07-C578-4F60-A119-E1AAAA4F2FDE}" dt="2025-07-20T18:56:36.144" v="3046" actId="790"/>
          <ac:spMkLst>
            <pc:docMk/>
            <pc:sldMk cId="3099677201" sldId="272"/>
            <ac:spMk id="29" creationId="{A41FD004-4C26-B833-81F6-162E7EDEE71A}"/>
          </ac:spMkLst>
        </pc:spChg>
        <pc:spChg chg="mod">
          <ac:chgData name="Gerth Stølting Brodal" userId="04ef4784-6591-4f86-a140-f5c3b108582a" providerId="ADAL" clId="{E3DA4A07-C578-4F60-A119-E1AAAA4F2FDE}" dt="2025-07-20T18:56:36.144" v="3046" actId="790"/>
          <ac:spMkLst>
            <pc:docMk/>
            <pc:sldMk cId="3099677201" sldId="272"/>
            <ac:spMk id="30" creationId="{4CA334EA-A9BF-BBE1-4966-DFA2354EAA50}"/>
          </ac:spMkLst>
        </pc:spChg>
        <pc:spChg chg="mod">
          <ac:chgData name="Gerth Stølting Brodal" userId="04ef4784-6591-4f86-a140-f5c3b108582a" providerId="ADAL" clId="{E3DA4A07-C578-4F60-A119-E1AAAA4F2FDE}" dt="2025-07-20T18:56:36.144" v="3046" actId="790"/>
          <ac:spMkLst>
            <pc:docMk/>
            <pc:sldMk cId="3099677201" sldId="272"/>
            <ac:spMk id="31" creationId="{F4C020C0-2203-073E-349B-EA431AFAAA4E}"/>
          </ac:spMkLst>
        </pc:spChg>
        <pc:spChg chg="mod">
          <ac:chgData name="Gerth Stølting Brodal" userId="04ef4784-6591-4f86-a140-f5c3b108582a" providerId="ADAL" clId="{E3DA4A07-C578-4F60-A119-E1AAAA4F2FDE}" dt="2025-07-20T18:56:36.144" v="3046" actId="790"/>
          <ac:spMkLst>
            <pc:docMk/>
            <pc:sldMk cId="3099677201" sldId="272"/>
            <ac:spMk id="33" creationId="{E7257E40-AC89-46B9-DCB1-94ABF35CD579}"/>
          </ac:spMkLst>
        </pc:spChg>
        <pc:spChg chg="mod">
          <ac:chgData name="Gerth Stølting Brodal" userId="04ef4784-6591-4f86-a140-f5c3b108582a" providerId="ADAL" clId="{E3DA4A07-C578-4F60-A119-E1AAAA4F2FDE}" dt="2025-07-20T18:56:36.144" v="3046" actId="790"/>
          <ac:spMkLst>
            <pc:docMk/>
            <pc:sldMk cId="3099677201" sldId="272"/>
            <ac:spMk id="50" creationId="{BA0C870A-9D1A-2DC9-EB4B-0EF145CACFB1}"/>
          </ac:spMkLst>
        </pc:spChg>
        <pc:grpChg chg="mod">
          <ac:chgData name="Gerth Stølting Brodal" userId="04ef4784-6591-4f86-a140-f5c3b108582a" providerId="ADAL" clId="{E3DA4A07-C578-4F60-A119-E1AAAA4F2FDE}" dt="2025-07-20T18:46:21.006" v="3006" actId="1076"/>
          <ac:grpSpMkLst>
            <pc:docMk/>
            <pc:sldMk cId="3099677201" sldId="272"/>
            <ac:grpSpMk id="15" creationId="{351700A3-AB23-BFAD-E07F-BE89D8DC7013}"/>
          </ac:grpSpMkLst>
        </pc:grpChg>
        <pc:grpChg chg="mod">
          <ac:chgData name="Gerth Stølting Brodal" userId="04ef4784-6591-4f86-a140-f5c3b108582a" providerId="ADAL" clId="{E3DA4A07-C578-4F60-A119-E1AAAA4F2FDE}" dt="2025-07-20T18:46:21.006" v="3006" actId="1076"/>
          <ac:grpSpMkLst>
            <pc:docMk/>
            <pc:sldMk cId="3099677201" sldId="272"/>
            <ac:grpSpMk id="26" creationId="{AF5FC23E-0B0E-D298-3660-A356E02B6F87}"/>
          </ac:grpSpMkLst>
        </pc:grpChg>
        <pc:grpChg chg="mod">
          <ac:chgData name="Gerth Stølting Brodal" userId="04ef4784-6591-4f86-a140-f5c3b108582a" providerId="ADAL" clId="{E3DA4A07-C578-4F60-A119-E1AAAA4F2FDE}" dt="2025-07-20T18:46:21.006" v="3006" actId="1076"/>
          <ac:grpSpMkLst>
            <pc:docMk/>
            <pc:sldMk cId="3099677201" sldId="272"/>
            <ac:grpSpMk id="48" creationId="{1CEA58C2-473B-E613-661A-E0ED7B8AE8A3}"/>
          </ac:grpSpMkLst>
        </pc:grpChg>
        <pc:graphicFrameChg chg="mod">
          <ac:chgData name="Gerth Stølting Brodal" userId="04ef4784-6591-4f86-a140-f5c3b108582a" providerId="ADAL" clId="{E3DA4A07-C578-4F60-A119-E1AAAA4F2FDE}" dt="2025-07-20T18:46:21.006" v="3006" actId="1076"/>
          <ac:graphicFrameMkLst>
            <pc:docMk/>
            <pc:sldMk cId="3099677201" sldId="272"/>
            <ac:graphicFrameMk id="14" creationId="{8A66B9FC-2E83-DE6A-7676-308BCC99B340}"/>
          </ac:graphicFrameMkLst>
        </pc:graphicFrameChg>
        <pc:graphicFrameChg chg="mod">
          <ac:chgData name="Gerth Stølting Brodal" userId="04ef4784-6591-4f86-a140-f5c3b108582a" providerId="ADAL" clId="{E3DA4A07-C578-4F60-A119-E1AAAA4F2FDE}" dt="2025-07-20T18:46:21.006" v="3006" actId="1076"/>
          <ac:graphicFrameMkLst>
            <pc:docMk/>
            <pc:sldMk cId="3099677201" sldId="272"/>
            <ac:graphicFrameMk id="25" creationId="{AD0EC5E8-F88F-5138-1E5D-01C522C69F31}"/>
          </ac:graphicFrameMkLst>
        </pc:graphicFrameChg>
        <pc:picChg chg="mod">
          <ac:chgData name="Gerth Stølting Brodal" userId="04ef4784-6591-4f86-a140-f5c3b108582a" providerId="ADAL" clId="{E3DA4A07-C578-4F60-A119-E1AAAA4F2FDE}" dt="2025-07-20T18:46:14.173" v="3005" actId="1076"/>
          <ac:picMkLst>
            <pc:docMk/>
            <pc:sldMk cId="3099677201" sldId="272"/>
            <ac:picMk id="9" creationId="{6CDCA465-6BD8-6385-34E9-CF98EA03B2C5}"/>
          </ac:picMkLst>
        </pc:picChg>
      </pc:sldChg>
      <pc:sldChg chg="addSp delSp modSp new del mod">
        <pc:chgData name="Gerth Stølting Brodal" userId="04ef4784-6591-4f86-a140-f5c3b108582a" providerId="ADAL" clId="{E3DA4A07-C578-4F60-A119-E1AAAA4F2FDE}" dt="2025-07-21T14:32:05.341" v="6490" actId="47"/>
        <pc:sldMkLst>
          <pc:docMk/>
          <pc:sldMk cId="2572876708" sldId="273"/>
        </pc:sldMkLst>
        <pc:picChg chg="add del mod">
          <ac:chgData name="Gerth Stølting Brodal" userId="04ef4784-6591-4f86-a140-f5c3b108582a" providerId="ADAL" clId="{E3DA4A07-C578-4F60-A119-E1AAAA4F2FDE}" dt="2025-07-21T11:39:36.702" v="6151" actId="478"/>
          <ac:picMkLst>
            <pc:docMk/>
            <pc:sldMk cId="2572876708" sldId="273"/>
            <ac:picMk id="5" creationId="{62C06084-DBCB-7D38-CD0B-31E641923D56}"/>
          </ac:picMkLst>
        </pc:picChg>
        <pc:picChg chg="add del mod">
          <ac:chgData name="Gerth Stølting Brodal" userId="04ef4784-6591-4f86-a140-f5c3b108582a" providerId="ADAL" clId="{E3DA4A07-C578-4F60-A119-E1AAAA4F2FDE}" dt="2025-07-21T14:16:44.175" v="6153" actId="21"/>
          <ac:picMkLst>
            <pc:docMk/>
            <pc:sldMk cId="2572876708" sldId="273"/>
            <ac:picMk id="7" creationId="{E0E48D1C-3EA3-2CFD-A0F4-B1C8B5232393}"/>
          </ac:picMkLst>
        </pc:picChg>
      </pc:sldChg>
      <pc:sldChg chg="addSp delSp modSp new mod ord">
        <pc:chgData name="Gerth Stølting Brodal" userId="04ef4784-6591-4f86-a140-f5c3b108582a" providerId="ADAL" clId="{E3DA4A07-C578-4F60-A119-E1AAAA4F2FDE}" dt="2025-07-21T11:11:01.965" v="5966" actId="6549"/>
        <pc:sldMkLst>
          <pc:docMk/>
          <pc:sldMk cId="3483760439" sldId="274"/>
        </pc:sldMkLst>
        <pc:spChg chg="mod">
          <ac:chgData name="Gerth Stølting Brodal" userId="04ef4784-6591-4f86-a140-f5c3b108582a" providerId="ADAL" clId="{E3DA4A07-C578-4F60-A119-E1AAAA4F2FDE}" dt="2025-07-21T11:11:01.965" v="5966" actId="6549"/>
          <ac:spMkLst>
            <pc:docMk/>
            <pc:sldMk cId="3483760439" sldId="274"/>
            <ac:spMk id="2" creationId="{7260ED3D-B938-ABC4-8E35-4C4558124993}"/>
          </ac:spMkLst>
        </pc:spChg>
        <pc:spChg chg="mod">
          <ac:chgData name="Gerth Stølting Brodal" userId="04ef4784-6591-4f86-a140-f5c3b108582a" providerId="ADAL" clId="{E3DA4A07-C578-4F60-A119-E1AAAA4F2FDE}" dt="2025-07-21T10:47:33.063" v="5721" actId="14100"/>
          <ac:spMkLst>
            <pc:docMk/>
            <pc:sldMk cId="3483760439" sldId="274"/>
            <ac:spMk id="3" creationId="{7C9B5C6D-36F3-DC75-A4F4-4D1602EF94AC}"/>
          </ac:spMkLst>
        </pc:spChg>
        <pc:spChg chg="add mod">
          <ac:chgData name="Gerth Stølting Brodal" userId="04ef4784-6591-4f86-a140-f5c3b108582a" providerId="ADAL" clId="{E3DA4A07-C578-4F60-A119-E1AAAA4F2FDE}" dt="2025-07-21T09:56:03.159" v="5401" actId="1035"/>
          <ac:spMkLst>
            <pc:docMk/>
            <pc:sldMk cId="3483760439" sldId="274"/>
            <ac:spMk id="8" creationId="{582126AF-57D1-E763-7BEC-07F7B4CFC3B4}"/>
          </ac:spMkLst>
        </pc:spChg>
        <pc:spChg chg="add mod">
          <ac:chgData name="Gerth Stølting Brodal" userId="04ef4784-6591-4f86-a140-f5c3b108582a" providerId="ADAL" clId="{E3DA4A07-C578-4F60-A119-E1AAAA4F2FDE}" dt="2025-07-21T09:56:03.159" v="5401" actId="1035"/>
          <ac:spMkLst>
            <pc:docMk/>
            <pc:sldMk cId="3483760439" sldId="274"/>
            <ac:spMk id="9" creationId="{96BD08BB-EA54-3B25-D1CA-D13956E79D40}"/>
          </ac:spMkLst>
        </pc:spChg>
        <pc:spChg chg="add mod">
          <ac:chgData name="Gerth Stølting Brodal" userId="04ef4784-6591-4f86-a140-f5c3b108582a" providerId="ADAL" clId="{E3DA4A07-C578-4F60-A119-E1AAAA4F2FDE}" dt="2025-07-21T09:26:26.075" v="5121"/>
          <ac:spMkLst>
            <pc:docMk/>
            <pc:sldMk cId="3483760439" sldId="274"/>
            <ac:spMk id="10" creationId="{31ABCD10-0705-48CC-30D9-B6126F11DA6E}"/>
          </ac:spMkLst>
        </pc:spChg>
        <pc:spChg chg="add">
          <ac:chgData name="Gerth Stølting Brodal" userId="04ef4784-6591-4f86-a140-f5c3b108582a" providerId="ADAL" clId="{E3DA4A07-C578-4F60-A119-E1AAAA4F2FDE}" dt="2025-07-21T09:26:36.445" v="5122"/>
          <ac:spMkLst>
            <pc:docMk/>
            <pc:sldMk cId="3483760439" sldId="274"/>
            <ac:spMk id="11" creationId="{2D34DD2E-158B-551F-09DA-52C52EDABF71}"/>
          </ac:spMkLst>
        </pc:spChg>
        <pc:spChg chg="add mod">
          <ac:chgData name="Gerth Stølting Brodal" userId="04ef4784-6591-4f86-a140-f5c3b108582a" providerId="ADAL" clId="{E3DA4A07-C578-4F60-A119-E1AAAA4F2FDE}" dt="2025-07-21T09:27:19.682" v="5128"/>
          <ac:spMkLst>
            <pc:docMk/>
            <pc:sldMk cId="3483760439" sldId="274"/>
            <ac:spMk id="12" creationId="{CAC1AF01-8539-8B59-433D-D99FECD33032}"/>
          </ac:spMkLst>
        </pc:spChg>
        <pc:spChg chg="add mod">
          <ac:chgData name="Gerth Stølting Brodal" userId="04ef4784-6591-4f86-a140-f5c3b108582a" providerId="ADAL" clId="{E3DA4A07-C578-4F60-A119-E1AAAA4F2FDE}" dt="2025-07-21T09:27:23.842" v="5130"/>
          <ac:spMkLst>
            <pc:docMk/>
            <pc:sldMk cId="3483760439" sldId="274"/>
            <ac:spMk id="13" creationId="{67B20993-4C81-6B1A-8DC4-550C35AF9B3D}"/>
          </ac:spMkLst>
        </pc:spChg>
        <pc:spChg chg="add mod">
          <ac:chgData name="Gerth Stølting Brodal" userId="04ef4784-6591-4f86-a140-f5c3b108582a" providerId="ADAL" clId="{E3DA4A07-C578-4F60-A119-E1AAAA4F2FDE}" dt="2025-07-21T09:56:03.159" v="5401" actId="1035"/>
          <ac:spMkLst>
            <pc:docMk/>
            <pc:sldMk cId="3483760439" sldId="274"/>
            <ac:spMk id="14" creationId="{11CFA4D9-D3AC-0E4F-9285-724E24C53B2E}"/>
          </ac:spMkLst>
        </pc:spChg>
        <pc:picChg chg="add mod modCrop">
          <ac:chgData name="Gerth Stølting Brodal" userId="04ef4784-6591-4f86-a140-f5c3b108582a" providerId="ADAL" clId="{E3DA4A07-C578-4F60-A119-E1AAAA4F2FDE}" dt="2025-07-21T09:56:03.159" v="5401" actId="1035"/>
          <ac:picMkLst>
            <pc:docMk/>
            <pc:sldMk cId="3483760439" sldId="274"/>
            <ac:picMk id="5" creationId="{6523496B-4353-1782-71A3-3660155EF46D}"/>
          </ac:picMkLst>
        </pc:picChg>
        <pc:picChg chg="add del mod">
          <ac:chgData name="Gerth Stølting Brodal" userId="04ef4784-6591-4f86-a140-f5c3b108582a" providerId="ADAL" clId="{E3DA4A07-C578-4F60-A119-E1AAAA4F2FDE}" dt="2025-07-21T09:24:50.434" v="5089" actId="478"/>
          <ac:picMkLst>
            <pc:docMk/>
            <pc:sldMk cId="3483760439" sldId="274"/>
            <ac:picMk id="7" creationId="{25FE36BA-985A-691E-87D9-1F15B5E12FAB}"/>
          </ac:picMkLst>
        </pc:picChg>
      </pc:sldChg>
      <pc:sldChg chg="addSp modSp new del mod">
        <pc:chgData name="Gerth Stølting Brodal" userId="04ef4784-6591-4f86-a140-f5c3b108582a" providerId="ADAL" clId="{E3DA4A07-C578-4F60-A119-E1AAAA4F2FDE}" dt="2025-07-21T22:34:14.306" v="7089" actId="47"/>
        <pc:sldMkLst>
          <pc:docMk/>
          <pc:sldMk cId="2446022122" sldId="275"/>
        </pc:sldMkLst>
        <pc:picChg chg="add mod ord">
          <ac:chgData name="Gerth Stølting Brodal" userId="04ef4784-6591-4f86-a140-f5c3b108582a" providerId="ADAL" clId="{E3DA4A07-C578-4F60-A119-E1AAAA4F2FDE}" dt="2025-07-21T22:32:21.375" v="7087" actId="1038"/>
          <ac:picMkLst>
            <pc:docMk/>
            <pc:sldMk cId="2446022122" sldId="275"/>
            <ac:picMk id="5" creationId="{05B7D13F-9D1A-7556-AA42-B5DBF89959CC}"/>
          </ac:picMkLst>
        </pc:picChg>
        <pc:picChg chg="add mod ord">
          <ac:chgData name="Gerth Stølting Brodal" userId="04ef4784-6591-4f86-a140-f5c3b108582a" providerId="ADAL" clId="{E3DA4A07-C578-4F60-A119-E1AAAA4F2FDE}" dt="2025-07-21T22:32:21.375" v="7087" actId="1038"/>
          <ac:picMkLst>
            <pc:docMk/>
            <pc:sldMk cId="2446022122" sldId="275"/>
            <ac:picMk id="7" creationId="{3772374C-B11C-9D15-BDFE-EFE645438D56}"/>
          </ac:picMkLst>
        </pc:picChg>
        <pc:picChg chg="add mod">
          <ac:chgData name="Gerth Stølting Brodal" userId="04ef4784-6591-4f86-a140-f5c3b108582a" providerId="ADAL" clId="{E3DA4A07-C578-4F60-A119-E1AAAA4F2FDE}" dt="2025-07-21T22:32:21.375" v="7087" actId="1038"/>
          <ac:picMkLst>
            <pc:docMk/>
            <pc:sldMk cId="2446022122" sldId="275"/>
            <ac:picMk id="9" creationId="{6A322945-ACC2-F6FC-2BB4-3F575E36B29C}"/>
          </ac:picMkLst>
        </pc:picChg>
      </pc:sldChg>
      <pc:sldChg chg="addSp modSp new del mod">
        <pc:chgData name="Gerth Stølting Brodal" userId="04ef4784-6591-4f86-a140-f5c3b108582a" providerId="ADAL" clId="{E3DA4A07-C578-4F60-A119-E1AAAA4F2FDE}" dt="2025-07-21T22:34:10.370" v="7088" actId="47"/>
        <pc:sldMkLst>
          <pc:docMk/>
          <pc:sldMk cId="3353130234" sldId="276"/>
        </pc:sldMkLst>
        <pc:spChg chg="mod">
          <ac:chgData name="Gerth Stølting Brodal" userId="04ef4784-6591-4f86-a140-f5c3b108582a" providerId="ADAL" clId="{E3DA4A07-C578-4F60-A119-E1AAAA4F2FDE}" dt="2025-07-21T22:29:44.229" v="7066" actId="14100"/>
          <ac:spMkLst>
            <pc:docMk/>
            <pc:sldMk cId="3353130234" sldId="276"/>
            <ac:spMk id="3" creationId="{57F875A1-AAB6-4C9F-93FF-906CBF729800}"/>
          </ac:spMkLst>
        </pc:spChg>
        <pc:picChg chg="add mod">
          <ac:chgData name="Gerth Stølting Brodal" userId="04ef4784-6591-4f86-a140-f5c3b108582a" providerId="ADAL" clId="{E3DA4A07-C578-4F60-A119-E1AAAA4F2FDE}" dt="2025-07-21T22:30:31.056" v="7073" actId="1076"/>
          <ac:picMkLst>
            <pc:docMk/>
            <pc:sldMk cId="3353130234" sldId="276"/>
            <ac:picMk id="5" creationId="{19051388-03A0-6E24-4C75-F9826A0FFDE5}"/>
          </ac:picMkLst>
        </pc:picChg>
        <pc:picChg chg="add mod">
          <ac:chgData name="Gerth Stølting Brodal" userId="04ef4784-6591-4f86-a140-f5c3b108582a" providerId="ADAL" clId="{E3DA4A07-C578-4F60-A119-E1AAAA4F2FDE}" dt="2025-07-21T22:30:11.275" v="7070" actId="1076"/>
          <ac:picMkLst>
            <pc:docMk/>
            <pc:sldMk cId="3353130234" sldId="276"/>
            <ac:picMk id="7" creationId="{7301B1EA-4659-8136-18AB-AC7AEC2C2172}"/>
          </ac:picMkLst>
        </pc:picChg>
        <pc:picChg chg="add mod">
          <ac:chgData name="Gerth Stølting Brodal" userId="04ef4784-6591-4f86-a140-f5c3b108582a" providerId="ADAL" clId="{E3DA4A07-C578-4F60-A119-E1AAAA4F2FDE}" dt="2025-07-21T22:30:08.610" v="7069" actId="1076"/>
          <ac:picMkLst>
            <pc:docMk/>
            <pc:sldMk cId="3353130234" sldId="276"/>
            <ac:picMk id="9" creationId="{1D4AE02F-B796-90DC-FCE4-CC7FC92F89AE}"/>
          </ac:picMkLst>
        </pc:picChg>
      </pc:sldChg>
      <pc:sldChg chg="add del">
        <pc:chgData name="Gerth Stølting Brodal" userId="04ef4784-6591-4f86-a140-f5c3b108582a" providerId="ADAL" clId="{E3DA4A07-C578-4F60-A119-E1AAAA4F2FDE}" dt="2025-07-21T10:02:52.705" v="5462" actId="47"/>
        <pc:sldMkLst>
          <pc:docMk/>
          <pc:sldMk cId="3086765252" sldId="277"/>
        </pc:sldMkLst>
      </pc:sldChg>
      <pc:sldChg chg="addSp delSp modSp add mod">
        <pc:chgData name="Gerth Stølting Brodal" userId="04ef4784-6591-4f86-a140-f5c3b108582a" providerId="ADAL" clId="{E3DA4A07-C578-4F60-A119-E1AAAA4F2FDE}" dt="2025-07-21T11:11:18.876" v="5977" actId="6549"/>
        <pc:sldMkLst>
          <pc:docMk/>
          <pc:sldMk cId="3020729382" sldId="278"/>
        </pc:sldMkLst>
        <pc:spChg chg="mod ord">
          <ac:chgData name="Gerth Stølting Brodal" userId="04ef4784-6591-4f86-a140-f5c3b108582a" providerId="ADAL" clId="{E3DA4A07-C578-4F60-A119-E1AAAA4F2FDE}" dt="2025-07-21T11:11:18.876" v="5977" actId="6549"/>
          <ac:spMkLst>
            <pc:docMk/>
            <pc:sldMk cId="3020729382" sldId="278"/>
            <ac:spMk id="2" creationId="{ECEF2925-E1C1-F43C-4CF3-FC42D6A71CDF}"/>
          </ac:spMkLst>
        </pc:spChg>
        <pc:spChg chg="del mod">
          <ac:chgData name="Gerth Stølting Brodal" userId="04ef4784-6591-4f86-a140-f5c3b108582a" providerId="ADAL" clId="{E3DA4A07-C578-4F60-A119-E1AAAA4F2FDE}" dt="2025-07-21T10:47:39.247" v="5722" actId="478"/>
          <ac:spMkLst>
            <pc:docMk/>
            <pc:sldMk cId="3020729382" sldId="278"/>
            <ac:spMk id="3" creationId="{B1B32F7F-3932-E83B-58FA-129E4EA531C1}"/>
          </ac:spMkLst>
        </pc:spChg>
        <pc:spChg chg="add mod">
          <ac:chgData name="Gerth Stølting Brodal" userId="04ef4784-6591-4f86-a140-f5c3b108582a" providerId="ADAL" clId="{E3DA4A07-C578-4F60-A119-E1AAAA4F2FDE}" dt="2025-07-21T09:56:20.690" v="5424" actId="1035"/>
          <ac:spMkLst>
            <pc:docMk/>
            <pc:sldMk cId="3020729382" sldId="278"/>
            <ac:spMk id="6" creationId="{06E609FF-D46D-EED1-4F3B-79C062F98C7F}"/>
          </ac:spMkLst>
        </pc:spChg>
        <pc:spChg chg="mod">
          <ac:chgData name="Gerth Stølting Brodal" userId="04ef4784-6591-4f86-a140-f5c3b108582a" providerId="ADAL" clId="{E3DA4A07-C578-4F60-A119-E1AAAA4F2FDE}" dt="2025-07-21T09:55:51.993" v="5370" actId="1035"/>
          <ac:spMkLst>
            <pc:docMk/>
            <pc:sldMk cId="3020729382" sldId="278"/>
            <ac:spMk id="8" creationId="{11A343FF-087A-E556-BC51-F4308D2B190A}"/>
          </ac:spMkLst>
        </pc:spChg>
        <pc:spChg chg="mod">
          <ac:chgData name="Gerth Stølting Brodal" userId="04ef4784-6591-4f86-a140-f5c3b108582a" providerId="ADAL" clId="{E3DA4A07-C578-4F60-A119-E1AAAA4F2FDE}" dt="2025-07-21T09:55:51.993" v="5370" actId="1035"/>
          <ac:spMkLst>
            <pc:docMk/>
            <pc:sldMk cId="3020729382" sldId="278"/>
            <ac:spMk id="9" creationId="{AE8BB4E0-3F0D-039F-6EB0-7E81198FF818}"/>
          </ac:spMkLst>
        </pc:spChg>
        <pc:spChg chg="add del mod">
          <ac:chgData name="Gerth Stølting Brodal" userId="04ef4784-6591-4f86-a140-f5c3b108582a" providerId="ADAL" clId="{E3DA4A07-C578-4F60-A119-E1AAAA4F2FDE}" dt="2025-07-21T10:47:57.407" v="5725" actId="478"/>
          <ac:spMkLst>
            <pc:docMk/>
            <pc:sldMk cId="3020729382" sldId="278"/>
            <ac:spMk id="12" creationId="{72D89A58-6D0A-4E88-2365-24B50BAB912F}"/>
          </ac:spMkLst>
        </pc:spChg>
        <pc:spChg chg="add mod">
          <ac:chgData name="Gerth Stølting Brodal" userId="04ef4784-6591-4f86-a140-f5c3b108582a" providerId="ADAL" clId="{E3DA4A07-C578-4F60-A119-E1AAAA4F2FDE}" dt="2025-07-21T10:47:54.398" v="5724" actId="207"/>
          <ac:spMkLst>
            <pc:docMk/>
            <pc:sldMk cId="3020729382" sldId="278"/>
            <ac:spMk id="13" creationId="{D285B917-57DB-6127-0C99-E302F0BFF171}"/>
          </ac:spMkLst>
        </pc:spChg>
        <pc:spChg chg="mod">
          <ac:chgData name="Gerth Stølting Brodal" userId="04ef4784-6591-4f86-a140-f5c3b108582a" providerId="ADAL" clId="{E3DA4A07-C578-4F60-A119-E1AAAA4F2FDE}" dt="2025-07-21T09:56:48.186" v="5429" actId="1076"/>
          <ac:spMkLst>
            <pc:docMk/>
            <pc:sldMk cId="3020729382" sldId="278"/>
            <ac:spMk id="14" creationId="{033EB6B9-EA6A-3597-24EA-D3E87C0F6685}"/>
          </ac:spMkLst>
        </pc:spChg>
        <pc:picChg chg="add mod ord">
          <ac:chgData name="Gerth Stølting Brodal" userId="04ef4784-6591-4f86-a140-f5c3b108582a" providerId="ADAL" clId="{E3DA4A07-C578-4F60-A119-E1AAAA4F2FDE}" dt="2025-07-21T09:55:55.672" v="5388" actId="1036"/>
          <ac:picMkLst>
            <pc:docMk/>
            <pc:sldMk cId="3020729382" sldId="278"/>
            <ac:picMk id="4" creationId="{B12FECB7-F8AF-2CED-AE2B-51DB7ECE13AB}"/>
          </ac:picMkLst>
        </pc:picChg>
        <pc:picChg chg="del">
          <ac:chgData name="Gerth Stølting Brodal" userId="04ef4784-6591-4f86-a140-f5c3b108582a" providerId="ADAL" clId="{E3DA4A07-C578-4F60-A119-E1AAAA4F2FDE}" dt="2025-07-21T09:53:22.411" v="5333" actId="478"/>
          <ac:picMkLst>
            <pc:docMk/>
            <pc:sldMk cId="3020729382" sldId="278"/>
            <ac:picMk id="5" creationId="{144B5876-AB4B-03D7-FCA9-F32E21C2B484}"/>
          </ac:picMkLst>
        </pc:picChg>
        <pc:picChg chg="add mod">
          <ac:chgData name="Gerth Stølting Brodal" userId="04ef4784-6591-4f86-a140-f5c3b108582a" providerId="ADAL" clId="{E3DA4A07-C578-4F60-A119-E1AAAA4F2FDE}" dt="2025-07-21T09:56:38.635" v="5426" actId="1076"/>
          <ac:picMkLst>
            <pc:docMk/>
            <pc:sldMk cId="3020729382" sldId="278"/>
            <ac:picMk id="10" creationId="{304F0B2F-5802-1C1E-77DF-208C3E4BDD8C}"/>
          </ac:picMkLst>
        </pc:picChg>
      </pc:sldChg>
      <pc:sldChg chg="addSp delSp modSp add mod modNotesTx">
        <pc:chgData name="Gerth Stølting Brodal" userId="04ef4784-6591-4f86-a140-f5c3b108582a" providerId="ADAL" clId="{E3DA4A07-C578-4F60-A119-E1AAAA4F2FDE}" dt="2025-07-21T22:35:32.798" v="7156" actId="20577"/>
        <pc:sldMkLst>
          <pc:docMk/>
          <pc:sldMk cId="1481808388" sldId="279"/>
        </pc:sldMkLst>
        <pc:spChg chg="mod">
          <ac:chgData name="Gerth Stølting Brodal" userId="04ef4784-6591-4f86-a140-f5c3b108582a" providerId="ADAL" clId="{E3DA4A07-C578-4F60-A119-E1AAAA4F2FDE}" dt="2025-07-21T11:35:30.927" v="6143" actId="20577"/>
          <ac:spMkLst>
            <pc:docMk/>
            <pc:sldMk cId="1481808388" sldId="279"/>
            <ac:spMk id="2" creationId="{868AD19C-4D74-4663-0019-B5846C54DD88}"/>
          </ac:spMkLst>
        </pc:spChg>
        <pc:spChg chg="add mod">
          <ac:chgData name="Gerth Stølting Brodal" userId="04ef4784-6591-4f86-a140-f5c3b108582a" providerId="ADAL" clId="{E3DA4A07-C578-4F60-A119-E1AAAA4F2FDE}" dt="2025-07-21T11:12:34.693" v="5986" actId="208"/>
          <ac:spMkLst>
            <pc:docMk/>
            <pc:sldMk cId="1481808388" sldId="279"/>
            <ac:spMk id="5" creationId="{188608F8-4216-96BF-CD73-EFC2C067AE91}"/>
          </ac:spMkLst>
        </pc:spChg>
        <pc:spChg chg="mod">
          <ac:chgData name="Gerth Stølting Brodal" userId="04ef4784-6591-4f86-a140-f5c3b108582a" providerId="ADAL" clId="{E3DA4A07-C578-4F60-A119-E1AAAA4F2FDE}" dt="2025-07-21T11:05:09.904" v="5785" actId="1035"/>
          <ac:spMkLst>
            <pc:docMk/>
            <pc:sldMk cId="1481808388" sldId="279"/>
            <ac:spMk id="6" creationId="{B3E2DBBD-9CA6-D202-602E-040519637E94}"/>
          </ac:spMkLst>
        </pc:spChg>
        <pc:spChg chg="add mod">
          <ac:chgData name="Gerth Stølting Brodal" userId="04ef4784-6591-4f86-a140-f5c3b108582a" providerId="ADAL" clId="{E3DA4A07-C578-4F60-A119-E1AAAA4F2FDE}" dt="2025-07-21T11:34:34.350" v="6124" actId="1036"/>
          <ac:spMkLst>
            <pc:docMk/>
            <pc:sldMk cId="1481808388" sldId="279"/>
            <ac:spMk id="7" creationId="{F745C92D-44FB-AC54-D10E-670A184564A1}"/>
          </ac:spMkLst>
        </pc:spChg>
        <pc:spChg chg="add mod">
          <ac:chgData name="Gerth Stølting Brodal" userId="04ef4784-6591-4f86-a140-f5c3b108582a" providerId="ADAL" clId="{E3DA4A07-C578-4F60-A119-E1AAAA4F2FDE}" dt="2025-07-21T11:14:20.628" v="6010" actId="20577"/>
          <ac:spMkLst>
            <pc:docMk/>
            <pc:sldMk cId="1481808388" sldId="279"/>
            <ac:spMk id="11" creationId="{08FB893C-7A0B-F94B-4A1E-E786D691E6EA}"/>
          </ac:spMkLst>
        </pc:spChg>
        <pc:spChg chg="add mod">
          <ac:chgData name="Gerth Stølting Brodal" userId="04ef4784-6591-4f86-a140-f5c3b108582a" providerId="ADAL" clId="{E3DA4A07-C578-4F60-A119-E1AAAA4F2FDE}" dt="2025-07-21T11:34:34.350" v="6124" actId="1036"/>
          <ac:spMkLst>
            <pc:docMk/>
            <pc:sldMk cId="1481808388" sldId="279"/>
            <ac:spMk id="12" creationId="{B9435C76-B97B-8A2A-736D-36C6839ABF95}"/>
          </ac:spMkLst>
        </pc:spChg>
        <pc:spChg chg="mod">
          <ac:chgData name="Gerth Stølting Brodal" userId="04ef4784-6591-4f86-a140-f5c3b108582a" providerId="ADAL" clId="{E3DA4A07-C578-4F60-A119-E1AAAA4F2FDE}" dt="2025-07-21T11:05:53.591" v="5791" actId="20577"/>
          <ac:spMkLst>
            <pc:docMk/>
            <pc:sldMk cId="1481808388" sldId="279"/>
            <ac:spMk id="13" creationId="{1988CBC1-8C1D-AC88-8C09-93758BC84953}"/>
          </ac:spMkLst>
        </pc:spChg>
        <pc:spChg chg="mod">
          <ac:chgData name="Gerth Stølting Brodal" userId="04ef4784-6591-4f86-a140-f5c3b108582a" providerId="ADAL" clId="{E3DA4A07-C578-4F60-A119-E1AAAA4F2FDE}" dt="2025-07-21T11:36:38.259" v="6145" actId="1076"/>
          <ac:spMkLst>
            <pc:docMk/>
            <pc:sldMk cId="1481808388" sldId="279"/>
            <ac:spMk id="14" creationId="{268112C9-1C56-CBB3-924E-707F46AA09F0}"/>
          </ac:spMkLst>
        </pc:spChg>
        <pc:spChg chg="add mod">
          <ac:chgData name="Gerth Stølting Brodal" userId="04ef4784-6591-4f86-a140-f5c3b108582a" providerId="ADAL" clId="{E3DA4A07-C578-4F60-A119-E1AAAA4F2FDE}" dt="2025-07-21T11:16:39.859" v="6020" actId="1076"/>
          <ac:spMkLst>
            <pc:docMk/>
            <pc:sldMk cId="1481808388" sldId="279"/>
            <ac:spMk id="15" creationId="{9C916FDD-4DAA-FA7E-0CB2-A810C2E8B121}"/>
          </ac:spMkLst>
        </pc:spChg>
        <pc:spChg chg="add mod">
          <ac:chgData name="Gerth Stølting Brodal" userId="04ef4784-6591-4f86-a140-f5c3b108582a" providerId="ADAL" clId="{E3DA4A07-C578-4F60-A119-E1AAAA4F2FDE}" dt="2025-07-21T11:16:39.859" v="6020" actId="1076"/>
          <ac:spMkLst>
            <pc:docMk/>
            <pc:sldMk cId="1481808388" sldId="279"/>
            <ac:spMk id="16" creationId="{ECFFBB69-8724-E243-BA99-1234B92737EB}"/>
          </ac:spMkLst>
        </pc:spChg>
        <pc:picChg chg="add mod ord">
          <ac:chgData name="Gerth Stølting Brodal" userId="04ef4784-6591-4f86-a140-f5c3b108582a" providerId="ADAL" clId="{E3DA4A07-C578-4F60-A119-E1AAAA4F2FDE}" dt="2025-07-21T11:04:49.005" v="5774" actId="1036"/>
          <ac:picMkLst>
            <pc:docMk/>
            <pc:sldMk cId="1481808388" sldId="279"/>
            <ac:picMk id="3" creationId="{EE5A2129-3CD2-C06A-4760-D26854D7CE78}"/>
          </ac:picMkLst>
        </pc:picChg>
        <pc:picChg chg="del">
          <ac:chgData name="Gerth Stølting Brodal" userId="04ef4784-6591-4f86-a140-f5c3b108582a" providerId="ADAL" clId="{E3DA4A07-C578-4F60-A119-E1AAAA4F2FDE}" dt="2025-07-21T11:04:46.477" v="5773" actId="478"/>
          <ac:picMkLst>
            <pc:docMk/>
            <pc:sldMk cId="1481808388" sldId="279"/>
            <ac:picMk id="4" creationId="{12CE18C1-004C-A305-250F-FC84EB9D85C5}"/>
          </ac:picMkLst>
        </pc:picChg>
        <pc:picChg chg="del">
          <ac:chgData name="Gerth Stølting Brodal" userId="04ef4784-6591-4f86-a140-f5c3b108582a" providerId="ADAL" clId="{E3DA4A07-C578-4F60-A119-E1AAAA4F2FDE}" dt="2025-07-21T11:05:16.135" v="5786" actId="478"/>
          <ac:picMkLst>
            <pc:docMk/>
            <pc:sldMk cId="1481808388" sldId="279"/>
            <ac:picMk id="10" creationId="{484C05A7-5FAA-3BF2-12FA-52669FD1C944}"/>
          </ac:picMkLst>
        </pc:picChg>
      </pc:sldChg>
      <pc:sldChg chg="addSp delSp modSp add mod modNotesTx">
        <pc:chgData name="Gerth Stølting Brodal" userId="04ef4784-6591-4f86-a140-f5c3b108582a" providerId="ADAL" clId="{E3DA4A07-C578-4F60-A119-E1AAAA4F2FDE}" dt="2025-07-22T07:59:46.565" v="7456" actId="120"/>
        <pc:sldMkLst>
          <pc:docMk/>
          <pc:sldMk cId="3569360741" sldId="280"/>
        </pc:sldMkLst>
        <pc:spChg chg="mod">
          <ac:chgData name="Gerth Stølting Brodal" userId="04ef4784-6591-4f86-a140-f5c3b108582a" providerId="ADAL" clId="{E3DA4A07-C578-4F60-A119-E1AAAA4F2FDE}" dt="2025-07-21T14:20:32.022" v="6252" actId="20577"/>
          <ac:spMkLst>
            <pc:docMk/>
            <pc:sldMk cId="3569360741" sldId="280"/>
            <ac:spMk id="2" creationId="{7E0212DD-F6D9-6F17-567E-BAA31316240A}"/>
          </ac:spMkLst>
        </pc:spChg>
        <pc:spChg chg="del">
          <ac:chgData name="Gerth Stølting Brodal" userId="04ef4784-6591-4f86-a140-f5c3b108582a" providerId="ADAL" clId="{E3DA4A07-C578-4F60-A119-E1AAAA4F2FDE}" dt="2025-07-21T14:18:57.503" v="6185" actId="478"/>
          <ac:spMkLst>
            <pc:docMk/>
            <pc:sldMk cId="3569360741" sldId="280"/>
            <ac:spMk id="5" creationId="{568CFAB9-F55A-D169-E78A-C9519D869B69}"/>
          </ac:spMkLst>
        </pc:spChg>
        <pc:spChg chg="mod">
          <ac:chgData name="Gerth Stølting Brodal" userId="04ef4784-6591-4f86-a140-f5c3b108582a" providerId="ADAL" clId="{E3DA4A07-C578-4F60-A119-E1AAAA4F2FDE}" dt="2025-07-21T14:20:06.860" v="6251" actId="1038"/>
          <ac:spMkLst>
            <pc:docMk/>
            <pc:sldMk cId="3569360741" sldId="280"/>
            <ac:spMk id="6" creationId="{588CD717-E19B-2190-6DAC-02830835913A}"/>
          </ac:spMkLst>
        </pc:spChg>
        <pc:spChg chg="del">
          <ac:chgData name="Gerth Stølting Brodal" userId="04ef4784-6591-4f86-a140-f5c3b108582a" providerId="ADAL" clId="{E3DA4A07-C578-4F60-A119-E1AAAA4F2FDE}" dt="2025-07-21T14:18:57.503" v="6185" actId="478"/>
          <ac:spMkLst>
            <pc:docMk/>
            <pc:sldMk cId="3569360741" sldId="280"/>
            <ac:spMk id="7" creationId="{2CAF9F12-103B-8D80-4C21-ED681638FC28}"/>
          </ac:spMkLst>
        </pc:spChg>
        <pc:spChg chg="del">
          <ac:chgData name="Gerth Stølting Brodal" userId="04ef4784-6591-4f86-a140-f5c3b108582a" providerId="ADAL" clId="{E3DA4A07-C578-4F60-A119-E1AAAA4F2FDE}" dt="2025-07-21T14:18:06.845" v="6170" actId="478"/>
          <ac:spMkLst>
            <pc:docMk/>
            <pc:sldMk cId="3569360741" sldId="280"/>
            <ac:spMk id="11" creationId="{7EA53592-19FB-C1AA-B1E5-8306263C2E41}"/>
          </ac:spMkLst>
        </pc:spChg>
        <pc:spChg chg="del">
          <ac:chgData name="Gerth Stølting Brodal" userId="04ef4784-6591-4f86-a140-f5c3b108582a" providerId="ADAL" clId="{E3DA4A07-C578-4F60-A119-E1AAAA4F2FDE}" dt="2025-07-21T14:18:06.845" v="6170" actId="478"/>
          <ac:spMkLst>
            <pc:docMk/>
            <pc:sldMk cId="3569360741" sldId="280"/>
            <ac:spMk id="12" creationId="{B6D87ACB-D94B-365C-9911-282BEA56CBA9}"/>
          </ac:spMkLst>
        </pc:spChg>
        <pc:spChg chg="mod">
          <ac:chgData name="Gerth Stølting Brodal" userId="04ef4784-6591-4f86-a140-f5c3b108582a" providerId="ADAL" clId="{E3DA4A07-C578-4F60-A119-E1AAAA4F2FDE}" dt="2025-07-21T14:18:31.214" v="6184"/>
          <ac:spMkLst>
            <pc:docMk/>
            <pc:sldMk cId="3569360741" sldId="280"/>
            <ac:spMk id="13" creationId="{75746EE4-A762-8359-4419-F58A7D6ACAF7}"/>
          </ac:spMkLst>
        </pc:spChg>
        <pc:spChg chg="del mod">
          <ac:chgData name="Gerth Stølting Brodal" userId="04ef4784-6591-4f86-a140-f5c3b108582a" providerId="ADAL" clId="{E3DA4A07-C578-4F60-A119-E1AAAA4F2FDE}" dt="2025-07-21T14:26:21.012" v="6315" actId="478"/>
          <ac:spMkLst>
            <pc:docMk/>
            <pc:sldMk cId="3569360741" sldId="280"/>
            <ac:spMk id="14" creationId="{CC87AE36-3203-5D55-3B0F-DD5D48E81DA2}"/>
          </ac:spMkLst>
        </pc:spChg>
        <pc:spChg chg="del">
          <ac:chgData name="Gerth Stølting Brodal" userId="04ef4784-6591-4f86-a140-f5c3b108582a" providerId="ADAL" clId="{E3DA4A07-C578-4F60-A119-E1AAAA4F2FDE}" dt="2025-07-21T14:18:57.503" v="6185" actId="478"/>
          <ac:spMkLst>
            <pc:docMk/>
            <pc:sldMk cId="3569360741" sldId="280"/>
            <ac:spMk id="15" creationId="{6FA5E3F5-1818-F1B1-28FF-D81E97117D06}"/>
          </ac:spMkLst>
        </pc:spChg>
        <pc:spChg chg="del">
          <ac:chgData name="Gerth Stølting Brodal" userId="04ef4784-6591-4f86-a140-f5c3b108582a" providerId="ADAL" clId="{E3DA4A07-C578-4F60-A119-E1AAAA4F2FDE}" dt="2025-07-21T14:18:06.845" v="6170" actId="478"/>
          <ac:spMkLst>
            <pc:docMk/>
            <pc:sldMk cId="3569360741" sldId="280"/>
            <ac:spMk id="16" creationId="{BE0CD6C5-0790-4547-22FC-15834D364A2C}"/>
          </ac:spMkLst>
        </pc:spChg>
        <pc:spChg chg="add del mod">
          <ac:chgData name="Gerth Stølting Brodal" userId="04ef4784-6591-4f86-a140-f5c3b108582a" providerId="ADAL" clId="{E3DA4A07-C578-4F60-A119-E1AAAA4F2FDE}" dt="2025-07-21T14:25:53.474" v="6308" actId="478"/>
          <ac:spMkLst>
            <pc:docMk/>
            <pc:sldMk cId="3569360741" sldId="280"/>
            <ac:spMk id="17" creationId="{930B9CB5-91F5-1C78-DC57-6A2EC94ADD98}"/>
          </ac:spMkLst>
        </pc:spChg>
        <pc:spChg chg="add mod">
          <ac:chgData name="Gerth Stølting Brodal" userId="04ef4784-6591-4f86-a140-f5c3b108582a" providerId="ADAL" clId="{E3DA4A07-C578-4F60-A119-E1AAAA4F2FDE}" dt="2025-07-21T14:26:13.795" v="6314" actId="1076"/>
          <ac:spMkLst>
            <pc:docMk/>
            <pc:sldMk cId="3569360741" sldId="280"/>
            <ac:spMk id="18" creationId="{9F776502-C2F8-F694-0627-33FECEC8A815}"/>
          </ac:spMkLst>
        </pc:spChg>
        <pc:spChg chg="add mod">
          <ac:chgData name="Gerth Stølting Brodal" userId="04ef4784-6591-4f86-a140-f5c3b108582a" providerId="ADAL" clId="{E3DA4A07-C578-4F60-A119-E1AAAA4F2FDE}" dt="2025-07-21T14:26:10.125" v="6313" actId="14100"/>
          <ac:spMkLst>
            <pc:docMk/>
            <pc:sldMk cId="3569360741" sldId="280"/>
            <ac:spMk id="19" creationId="{6F58156A-3CB6-0A64-0449-850D0E35F477}"/>
          </ac:spMkLst>
        </pc:spChg>
        <pc:spChg chg="add mod">
          <ac:chgData name="Gerth Stølting Brodal" userId="04ef4784-6591-4f86-a140-f5c3b108582a" providerId="ADAL" clId="{E3DA4A07-C578-4F60-A119-E1AAAA4F2FDE}" dt="2025-07-21T14:26:34.589" v="6318" actId="14100"/>
          <ac:spMkLst>
            <pc:docMk/>
            <pc:sldMk cId="3569360741" sldId="280"/>
            <ac:spMk id="20" creationId="{17ED95BB-9107-9034-12F8-A11011D2C884}"/>
          </ac:spMkLst>
        </pc:spChg>
        <pc:spChg chg="add mod">
          <ac:chgData name="Gerth Stølting Brodal" userId="04ef4784-6591-4f86-a140-f5c3b108582a" providerId="ADAL" clId="{E3DA4A07-C578-4F60-A119-E1AAAA4F2FDE}" dt="2025-07-22T07:59:46.565" v="7456" actId="120"/>
          <ac:spMkLst>
            <pc:docMk/>
            <pc:sldMk cId="3569360741" sldId="280"/>
            <ac:spMk id="21" creationId="{5BF89D45-DB49-3219-F8EF-BE5EEE941168}"/>
          </ac:spMkLst>
        </pc:spChg>
        <pc:spChg chg="add mod">
          <ac:chgData name="Gerth Stølting Brodal" userId="04ef4784-6591-4f86-a140-f5c3b108582a" providerId="ADAL" clId="{E3DA4A07-C578-4F60-A119-E1AAAA4F2FDE}" dt="2025-07-21T14:30:45.237" v="6414" actId="1076"/>
          <ac:spMkLst>
            <pc:docMk/>
            <pc:sldMk cId="3569360741" sldId="280"/>
            <ac:spMk id="22" creationId="{6B6A4076-66A9-3CFA-6386-1B5AC5B3F973}"/>
          </ac:spMkLst>
        </pc:spChg>
        <pc:spChg chg="add mod">
          <ac:chgData name="Gerth Stølting Brodal" userId="04ef4784-6591-4f86-a140-f5c3b108582a" providerId="ADAL" clId="{E3DA4A07-C578-4F60-A119-E1AAAA4F2FDE}" dt="2025-07-21T14:29:46.492" v="6413" actId="1076"/>
          <ac:spMkLst>
            <pc:docMk/>
            <pc:sldMk cId="3569360741" sldId="280"/>
            <ac:spMk id="24" creationId="{240DC32E-610B-564A-A024-317FF4F16FE9}"/>
          </ac:spMkLst>
        </pc:spChg>
        <pc:picChg chg="del">
          <ac:chgData name="Gerth Stølting Brodal" userId="04ef4784-6591-4f86-a140-f5c3b108582a" providerId="ADAL" clId="{E3DA4A07-C578-4F60-A119-E1AAAA4F2FDE}" dt="2025-07-21T14:17:07.686" v="6160" actId="478"/>
          <ac:picMkLst>
            <pc:docMk/>
            <pc:sldMk cId="3569360741" sldId="280"/>
            <ac:picMk id="3" creationId="{EB62C0D1-81ED-1A4F-11F9-8256ECB7BA67}"/>
          </ac:picMkLst>
        </pc:picChg>
        <pc:picChg chg="add mod ord">
          <ac:chgData name="Gerth Stølting Brodal" userId="04ef4784-6591-4f86-a140-f5c3b108582a" providerId="ADAL" clId="{E3DA4A07-C578-4F60-A119-E1AAAA4F2FDE}" dt="2025-07-21T14:25:17.464" v="6303" actId="1076"/>
          <ac:picMkLst>
            <pc:docMk/>
            <pc:sldMk cId="3569360741" sldId="280"/>
            <ac:picMk id="4" creationId="{E0E48D1C-3EA3-2CFD-A0F4-B1C8B5232393}"/>
          </ac:picMkLst>
        </pc:picChg>
        <pc:picChg chg="add mod modCrop">
          <ac:chgData name="Gerth Stølting Brodal" userId="04ef4784-6591-4f86-a140-f5c3b108582a" providerId="ADAL" clId="{E3DA4A07-C578-4F60-A119-E1AAAA4F2FDE}" dt="2025-07-21T14:17:38.031" v="6163" actId="732"/>
          <ac:picMkLst>
            <pc:docMk/>
            <pc:sldMk cId="3569360741" sldId="280"/>
            <ac:picMk id="10" creationId="{9867C870-323E-B466-2364-7056E812A1E4}"/>
          </ac:picMkLst>
        </pc:picChg>
        <pc:picChg chg="add mod">
          <ac:chgData name="Gerth Stølting Brodal" userId="04ef4784-6591-4f86-a140-f5c3b108582a" providerId="ADAL" clId="{E3DA4A07-C578-4F60-A119-E1AAAA4F2FDE}" dt="2025-07-21T14:29:18.487" v="6385"/>
          <ac:picMkLst>
            <pc:docMk/>
            <pc:sldMk cId="3569360741" sldId="280"/>
            <ac:picMk id="23" creationId="{D777A3C0-527E-52E5-E351-D3F52A7982B0}"/>
          </ac:picMkLst>
        </pc:picChg>
      </pc:sldChg>
      <pc:sldChg chg="addSp delSp modSp add mod ord modAnim">
        <pc:chgData name="Gerth Stølting Brodal" userId="04ef4784-6591-4f86-a140-f5c3b108582a" providerId="ADAL" clId="{E3DA4A07-C578-4F60-A119-E1AAAA4F2FDE}" dt="2025-07-21T22:36:39.243" v="7162" actId="1076"/>
        <pc:sldMkLst>
          <pc:docMk/>
          <pc:sldMk cId="617099573" sldId="281"/>
        </pc:sldMkLst>
        <pc:spChg chg="mod">
          <ac:chgData name="Gerth Stølting Brodal" userId="04ef4784-6591-4f86-a140-f5c3b108582a" providerId="ADAL" clId="{E3DA4A07-C578-4F60-A119-E1AAAA4F2FDE}" dt="2025-07-21T22:22:19.776" v="6758" actId="20577"/>
          <ac:spMkLst>
            <pc:docMk/>
            <pc:sldMk cId="617099573" sldId="281"/>
            <ac:spMk id="2" creationId="{6216A1AD-314D-9EB5-63F6-5F6155F614D5}"/>
          </ac:spMkLst>
        </pc:spChg>
        <pc:spChg chg="mod">
          <ac:chgData name="Gerth Stølting Brodal" userId="04ef4784-6591-4f86-a140-f5c3b108582a" providerId="ADAL" clId="{E3DA4A07-C578-4F60-A119-E1AAAA4F2FDE}" dt="2025-07-21T22:36:07.072" v="7159" actId="14100"/>
          <ac:spMkLst>
            <pc:docMk/>
            <pc:sldMk cId="617099573" sldId="281"/>
            <ac:spMk id="3" creationId="{19F7F285-A5AA-60DA-B4EA-F9673271B5CB}"/>
          </ac:spMkLst>
        </pc:spChg>
        <pc:grpChg chg="mod">
          <ac:chgData name="Gerth Stølting Brodal" userId="04ef4784-6591-4f86-a140-f5c3b108582a" providerId="ADAL" clId="{E3DA4A07-C578-4F60-A119-E1AAAA4F2FDE}" dt="2025-07-21T22:36:18.472" v="7160" actId="1076"/>
          <ac:grpSpMkLst>
            <pc:docMk/>
            <pc:sldMk cId="617099573" sldId="281"/>
            <ac:grpSpMk id="95" creationId="{E80E6C93-DE7F-6DEA-1D49-DAB6D04F27D2}"/>
          </ac:grpSpMkLst>
        </pc:grpChg>
        <pc:grpChg chg="del mod">
          <ac:chgData name="Gerth Stølting Brodal" userId="04ef4784-6591-4f86-a140-f5c3b108582a" providerId="ADAL" clId="{E3DA4A07-C578-4F60-A119-E1AAAA4F2FDE}" dt="2025-07-21T22:26:47.999" v="6972" actId="165"/>
          <ac:grpSpMkLst>
            <pc:docMk/>
            <pc:sldMk cId="617099573" sldId="281"/>
            <ac:grpSpMk id="96" creationId="{643CC181-7959-9F5B-29BE-4ADA8DCAE673}"/>
          </ac:grpSpMkLst>
        </pc:grpChg>
        <pc:graphicFrameChg chg="mod">
          <ac:chgData name="Gerth Stølting Brodal" userId="04ef4784-6591-4f86-a140-f5c3b108582a" providerId="ADAL" clId="{E3DA4A07-C578-4F60-A119-E1AAAA4F2FDE}" dt="2025-07-21T22:36:18.472" v="7160" actId="1076"/>
          <ac:graphicFrameMkLst>
            <pc:docMk/>
            <pc:sldMk cId="617099573" sldId="281"/>
            <ac:graphicFrameMk id="71" creationId="{2405B406-0B7B-3930-12A3-3A231DC21D3C}"/>
          </ac:graphicFrameMkLst>
        </pc:graphicFrameChg>
        <pc:picChg chg="add mod">
          <ac:chgData name="Gerth Stølting Brodal" userId="04ef4784-6591-4f86-a140-f5c3b108582a" providerId="ADAL" clId="{E3DA4A07-C578-4F60-A119-E1AAAA4F2FDE}" dt="2025-07-21T22:36:36.774" v="7161" actId="1076"/>
          <ac:picMkLst>
            <pc:docMk/>
            <pc:sldMk cId="617099573" sldId="281"/>
            <ac:picMk id="4" creationId="{CC7AE4CC-26D7-53F9-FC20-0577F499EDBD}"/>
          </ac:picMkLst>
        </pc:picChg>
        <pc:picChg chg="mod topLvl">
          <ac:chgData name="Gerth Stølting Brodal" userId="04ef4784-6591-4f86-a140-f5c3b108582a" providerId="ADAL" clId="{E3DA4A07-C578-4F60-A119-E1AAAA4F2FDE}" dt="2025-07-21T22:36:39.243" v="7162" actId="1076"/>
          <ac:picMkLst>
            <pc:docMk/>
            <pc:sldMk cId="617099573" sldId="281"/>
            <ac:picMk id="20" creationId="{DB6348E5-9209-B2D7-0CBB-A258682C1540}"/>
          </ac:picMkLst>
        </pc:picChg>
        <pc:picChg chg="mod topLvl">
          <ac:chgData name="Gerth Stølting Brodal" userId="04ef4784-6591-4f86-a140-f5c3b108582a" providerId="ADAL" clId="{E3DA4A07-C578-4F60-A119-E1AAAA4F2FDE}" dt="2025-07-21T22:26:47.999" v="6972" actId="165"/>
          <ac:picMkLst>
            <pc:docMk/>
            <pc:sldMk cId="617099573" sldId="281"/>
            <ac:picMk id="22" creationId="{707518E4-31DD-E7BE-F986-48D730FF9B5B}"/>
          </ac:picMkLst>
        </pc:picChg>
        <pc:picChg chg="del">
          <ac:chgData name="Gerth Stølting Brodal" userId="04ef4784-6591-4f86-a140-f5c3b108582a" providerId="ADAL" clId="{E3DA4A07-C578-4F60-A119-E1AAAA4F2FDE}" dt="2025-07-21T22:23:18.172" v="6766" actId="478"/>
          <ac:picMkLst>
            <pc:docMk/>
            <pc:sldMk cId="617099573" sldId="281"/>
            <ac:picMk id="25" creationId="{26118E6B-7300-D35F-8D3A-B1C7FFCF306C}"/>
          </ac:picMkLst>
        </pc:picChg>
      </pc:sldChg>
      <pc:sldMasterChg chg="modSldLayout">
        <pc:chgData name="Gerth Stølting Brodal" userId="04ef4784-6591-4f86-a140-f5c3b108582a" providerId="ADAL" clId="{E3DA4A07-C578-4F60-A119-E1AAAA4F2FDE}" dt="2025-07-14T11:42:36.181" v="303" actId="207"/>
        <pc:sldMasterMkLst>
          <pc:docMk/>
          <pc:sldMasterMk cId="3966659442" sldId="2147483648"/>
        </pc:sldMasterMkLst>
        <pc:sldLayoutChg chg="modSp">
          <pc:chgData name="Gerth Stølting Brodal" userId="04ef4784-6591-4f86-a140-f5c3b108582a" providerId="ADAL" clId="{E3DA4A07-C578-4F60-A119-E1AAAA4F2FDE}" dt="2025-07-14T11:42:36.181" v="303" actId="207"/>
          <pc:sldLayoutMkLst>
            <pc:docMk/>
            <pc:sldMasterMk cId="3966659442" sldId="2147483648"/>
            <pc:sldLayoutMk cId="3210070204" sldId="2147483650"/>
          </pc:sldLayoutMkLst>
          <pc:spChg chg="mod">
            <ac:chgData name="Gerth Stølting Brodal" userId="04ef4784-6591-4f86-a140-f5c3b108582a" providerId="ADAL" clId="{E3DA4A07-C578-4F60-A119-E1AAAA4F2FDE}" dt="2025-07-14T11:42:36.181" v="303" actId="207"/>
            <ac:spMkLst>
              <pc:docMk/>
              <pc:sldMasterMk cId="3966659442" sldId="2147483648"/>
              <pc:sldLayoutMk cId="3210070204" sldId="2147483650"/>
              <ac:spMk id="2" creationId="{0A106A60-A3AA-E70B-2158-D8A86C876D9B}"/>
            </ac:spMkLst>
          </pc:spChg>
          <pc:spChg chg="mod">
            <ac:chgData name="Gerth Stølting Brodal" userId="04ef4784-6591-4f86-a140-f5c3b108582a" providerId="ADAL" clId="{E3DA4A07-C578-4F60-A119-E1AAAA4F2FDE}" dt="2025-07-14T11:36:53.436" v="299" actId="179"/>
            <ac:spMkLst>
              <pc:docMk/>
              <pc:sldMasterMk cId="3966659442" sldId="2147483648"/>
              <pc:sldLayoutMk cId="3210070204" sldId="2147483650"/>
              <ac:spMk id="3" creationId="{814000F7-7814-7A05-304D-9440C0DC931F}"/>
            </ac:spMkLst>
          </pc:spChg>
        </pc:sldLayoutChg>
      </pc:sldMasterChg>
    </pc:docChg>
  </pc:docChgLst>
  <pc:docChgLst>
    <pc:chgData name="Gerth Stølting Brodal" userId="04ef4784-6591-4f86-a140-f5c3b108582a" providerId="ADAL" clId="{5CDB028C-FB69-4416-A105-1F4F2D4A767A}"/>
    <pc:docChg chg="undo custSel modSld">
      <pc:chgData name="Gerth Stølting Brodal" userId="04ef4784-6591-4f86-a140-f5c3b108582a" providerId="ADAL" clId="{5CDB028C-FB69-4416-A105-1F4F2D4A767A}" dt="2025-05-05T09:22:51.982" v="2406" actId="14100"/>
      <pc:docMkLst>
        <pc:docMk/>
      </pc:docMkLst>
      <pc:sldChg chg="addSp delSp modSp mod delAnim modAnim modNotesTx">
        <pc:chgData name="Gerth Stølting Brodal" userId="04ef4784-6591-4f86-a140-f5c3b108582a" providerId="ADAL" clId="{5CDB028C-FB69-4416-A105-1F4F2D4A767A}" dt="2025-05-05T09:22:51.982" v="2406" actId="14100"/>
        <pc:sldMkLst>
          <pc:docMk/>
          <pc:sldMk cId="2352422043" sldId="25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F083A1-7DBC-4A53-B2B9-E265A4BCCBD5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C9B550-F919-4011-8289-E0F245334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18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The </a:t>
            </a:r>
            <a:r>
              <a:rPr lang="da-DK" dirty="0" err="1"/>
              <a:t>analysis</a:t>
            </a:r>
            <a:r>
              <a:rPr lang="da-DK" dirty="0"/>
              <a:t> </a:t>
            </a:r>
            <a:r>
              <a:rPr lang="da-DK" dirty="0" err="1"/>
              <a:t>turned</a:t>
            </a:r>
            <a:r>
              <a:rPr lang="da-DK" dirty="0"/>
              <a:t> out to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slightly</a:t>
            </a:r>
            <a:r>
              <a:rPr lang="da-DK" dirty="0"/>
              <a:t> </a:t>
            </a:r>
            <a:r>
              <a:rPr lang="da-DK" dirty="0" err="1"/>
              <a:t>less</a:t>
            </a:r>
            <a:r>
              <a:rPr lang="da-DK" dirty="0"/>
              <a:t> trivial </a:t>
            </a:r>
            <a:r>
              <a:rPr lang="da-DK" dirty="0" err="1"/>
              <a:t>than</a:t>
            </a:r>
            <a:r>
              <a:rPr lang="da-DK" dirty="0"/>
              <a:t> </a:t>
            </a:r>
            <a:r>
              <a:rPr lang="da-DK" dirty="0" err="1"/>
              <a:t>expected</a:t>
            </a:r>
            <a:r>
              <a:rPr lang="da-DK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C9B550-F919-4011-8289-E0F245334D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277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AC650-AEBD-9A56-9954-3DD54DD11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2042FC-A28D-C3E1-619E-50A16DE913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B62AE4-BAD3-28C1-6F24-B19AAB53D8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Initial </a:t>
            </a:r>
            <a:r>
              <a:rPr lang="da-DK" dirty="0" err="1"/>
              <a:t>phase</a:t>
            </a:r>
            <a:r>
              <a:rPr lang="da-DK" dirty="0"/>
              <a:t> </a:t>
            </a:r>
            <a:r>
              <a:rPr lang="da-DK" dirty="0" err="1"/>
              <a:t>creates</a:t>
            </a:r>
            <a:r>
              <a:rPr lang="da-DK" dirty="0"/>
              <a:t> </a:t>
            </a:r>
            <a:r>
              <a:rPr lang="da-DK" dirty="0" err="1"/>
              <a:t>many</a:t>
            </a:r>
            <a:r>
              <a:rPr lang="da-DK" dirty="0"/>
              <a:t> small </a:t>
            </a:r>
            <a:r>
              <a:rPr lang="da-DK" dirty="0" err="1"/>
              <a:t>trees</a:t>
            </a:r>
            <a:endParaRPr lang="da-DK" dirty="0"/>
          </a:p>
          <a:p>
            <a:r>
              <a:rPr lang="da-DK" dirty="0" err="1"/>
              <a:t>Later</a:t>
            </a:r>
            <a:r>
              <a:rPr lang="da-DK" dirty="0"/>
              <a:t> </a:t>
            </a:r>
            <a:r>
              <a:rPr lang="da-DK" dirty="0" err="1"/>
              <a:t>many</a:t>
            </a:r>
            <a:r>
              <a:rPr lang="da-DK" dirty="0"/>
              <a:t> deletions delete </a:t>
            </a:r>
            <a:r>
              <a:rPr lang="da-DK" dirty="0" err="1"/>
              <a:t>already</a:t>
            </a:r>
            <a:r>
              <a:rPr lang="da-DK" dirty="0"/>
              <a:t> </a:t>
            </a:r>
            <a:r>
              <a:rPr lang="da-DK" dirty="0" err="1"/>
              <a:t>deleted</a:t>
            </a:r>
            <a:r>
              <a:rPr lang="da-DK" dirty="0"/>
              <a:t> </a:t>
            </a:r>
            <a:r>
              <a:rPr lang="da-DK" dirty="0" err="1"/>
              <a:t>values</a:t>
            </a:r>
            <a:endParaRPr lang="da-DK" dirty="0"/>
          </a:p>
          <a:p>
            <a:r>
              <a:rPr lang="da-DK" dirty="0"/>
              <a:t>Overhead of </a:t>
            </a:r>
            <a:r>
              <a:rPr lang="da-DK" dirty="0" err="1"/>
              <a:t>checking</a:t>
            </a:r>
            <a:r>
              <a:rPr lang="da-DK" dirty="0"/>
              <a:t> </a:t>
            </a:r>
            <a:r>
              <a:rPr lang="da-DK" dirty="0" err="1"/>
              <a:t>already</a:t>
            </a:r>
            <a:r>
              <a:rPr lang="da-DK" dirty="0"/>
              <a:t> </a:t>
            </a:r>
            <a:r>
              <a:rPr lang="da-DK" dirty="0" err="1"/>
              <a:t>deleted</a:t>
            </a:r>
            <a:r>
              <a:rPr lang="da-DK" dirty="0"/>
              <a:t> (</a:t>
            </a:r>
            <a:r>
              <a:rPr lang="da-DK" dirty="0" err="1"/>
              <a:t>branch</a:t>
            </a:r>
            <a:r>
              <a:rPr lang="da-DK" dirty="0"/>
              <a:t> </a:t>
            </a:r>
            <a:r>
              <a:rPr lang="da-DK" dirty="0" err="1"/>
              <a:t>mispredictions</a:t>
            </a:r>
            <a:r>
              <a:rPr lang="da-DK" dirty="0"/>
              <a:t>?)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C1D984-8C72-899F-BC8B-23501C1A04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C9B550-F919-4011-8289-E0F245334D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BB3B9-5D59-38D2-90EC-FC3CCA403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BECE5A-1DE1-246C-3CFD-9E74655874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4CBC40-806C-84F2-9D13-CDEDAD31CB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 err="1"/>
              <a:t>Arcs</a:t>
            </a:r>
            <a:r>
              <a:rPr lang="da-DK" dirty="0"/>
              <a:t> </a:t>
            </a:r>
            <a:r>
              <a:rPr lang="da-DK" dirty="0" err="1"/>
              <a:t>can</a:t>
            </a:r>
            <a:r>
              <a:rPr lang="da-DK" dirty="0"/>
              <a:t> </a:t>
            </a:r>
            <a:r>
              <a:rPr lang="da-DK" dirty="0" err="1"/>
              <a:t>intersect</a:t>
            </a:r>
            <a:endParaRPr lang="da-DK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Delete(12) deletes an </a:t>
            </a:r>
            <a:r>
              <a:rPr lang="da-DK" dirty="0" err="1"/>
              <a:t>already</a:t>
            </a:r>
            <a:r>
              <a:rPr lang="da-DK" dirty="0"/>
              <a:t> </a:t>
            </a:r>
            <a:r>
              <a:rPr lang="da-DK" dirty="0" err="1"/>
              <a:t>deleted</a:t>
            </a:r>
            <a:r>
              <a:rPr lang="da-DK" dirty="0"/>
              <a:t> </a:t>
            </a:r>
            <a:r>
              <a:rPr lang="da-DK" dirty="0" err="1"/>
              <a:t>value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5B1385-465A-8C79-36B5-6E1E50152F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C9B550-F919-4011-8289-E0F245334D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639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 err="1"/>
              <a:t>Arcs</a:t>
            </a:r>
            <a:r>
              <a:rPr lang="da-DK" dirty="0"/>
              <a:t> </a:t>
            </a:r>
            <a:r>
              <a:rPr lang="da-DK" dirty="0" err="1"/>
              <a:t>can</a:t>
            </a:r>
            <a:r>
              <a:rPr lang="da-DK" dirty="0"/>
              <a:t> </a:t>
            </a:r>
            <a:r>
              <a:rPr lang="da-DK" dirty="0" err="1"/>
              <a:t>intersect</a:t>
            </a:r>
            <a:endParaRPr lang="da-DK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Delete(12) deletes an </a:t>
            </a:r>
            <a:r>
              <a:rPr lang="da-DK" dirty="0" err="1"/>
              <a:t>already</a:t>
            </a:r>
            <a:r>
              <a:rPr lang="da-DK" dirty="0"/>
              <a:t> </a:t>
            </a:r>
            <a:r>
              <a:rPr lang="da-DK" dirty="0" err="1"/>
              <a:t>deleted</a:t>
            </a:r>
            <a:r>
              <a:rPr lang="da-DK" dirty="0"/>
              <a:t> </a:t>
            </a:r>
            <a:r>
              <a:rPr lang="da-DK" dirty="0" err="1"/>
              <a:t>value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C9B550-F919-4011-8289-E0F245334D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314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6B211-8811-D8BA-B53A-30242E325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07F784-C6CD-940D-5536-26FC37B7D5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3386CA-9A5A-B303-0F0B-15A3C8AADE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 err="1"/>
              <a:t>Arcs</a:t>
            </a:r>
            <a:r>
              <a:rPr lang="da-DK" dirty="0"/>
              <a:t> </a:t>
            </a:r>
            <a:r>
              <a:rPr lang="da-DK" dirty="0" err="1"/>
              <a:t>can</a:t>
            </a:r>
            <a:r>
              <a:rPr lang="da-DK" dirty="0"/>
              <a:t> </a:t>
            </a:r>
            <a:r>
              <a:rPr lang="da-DK" dirty="0" err="1"/>
              <a:t>intersect</a:t>
            </a:r>
            <a:endParaRPr lang="da-DK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Delete(12) deletes an </a:t>
            </a:r>
            <a:r>
              <a:rPr lang="da-DK" dirty="0" err="1"/>
              <a:t>already</a:t>
            </a:r>
            <a:r>
              <a:rPr lang="da-DK" dirty="0"/>
              <a:t> </a:t>
            </a:r>
            <a:r>
              <a:rPr lang="da-DK" dirty="0" err="1"/>
              <a:t>deleted</a:t>
            </a:r>
            <a:r>
              <a:rPr lang="da-DK" dirty="0"/>
              <a:t> </a:t>
            </a:r>
            <a:r>
              <a:rPr lang="da-DK" dirty="0" err="1"/>
              <a:t>value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9ECFA-8E0F-257C-3FC0-4BED835B35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C9B550-F919-4011-8289-E0F245334D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293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Only</a:t>
            </a:r>
            <a:r>
              <a:rPr lang="da-DK" dirty="0"/>
              <a:t> </a:t>
            </a:r>
            <a:r>
              <a:rPr lang="da-DK" dirty="0" err="1"/>
              <a:t>studied</a:t>
            </a:r>
            <a:r>
              <a:rPr lang="da-DK" dirty="0"/>
              <a:t> </a:t>
            </a:r>
            <a:r>
              <a:rPr lang="da-DK" dirty="0" err="1"/>
              <a:t>experimentally</a:t>
            </a:r>
            <a:r>
              <a:rPr lang="da-DK" dirty="0"/>
              <a:t> in the </a:t>
            </a:r>
            <a:r>
              <a:rPr lang="da-DK" dirty="0" err="1"/>
              <a:t>paper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C9B550-F919-4011-8289-E0F245334D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221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2-pass </a:t>
            </a:r>
            <a:r>
              <a:rPr lang="da-DK" dirty="0" err="1"/>
              <a:t>path</a:t>
            </a:r>
            <a:r>
              <a:rPr lang="da-DK" dirty="0"/>
              <a:t> </a:t>
            </a:r>
            <a:r>
              <a:rPr lang="da-DK" dirty="0" err="1"/>
              <a:t>compression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C9B550-F919-4011-8289-E0F245334D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81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Interval union-find: </a:t>
            </a:r>
            <a:r>
              <a:rPr lang="da-DK" dirty="0" err="1"/>
              <a:t>Gabow</a:t>
            </a:r>
            <a:r>
              <a:rPr lang="da-DK" dirty="0"/>
              <a:t>-Tarjan 1985.</a:t>
            </a:r>
          </a:p>
          <a:p>
            <a:r>
              <a:rPr lang="da-DK" dirty="0" err="1"/>
              <a:t>Our</a:t>
            </a:r>
            <a:r>
              <a:rPr lang="da-DK" dirty="0"/>
              <a:t> data </a:t>
            </a:r>
            <a:r>
              <a:rPr lang="da-DK" dirty="0" err="1"/>
              <a:t>structure</a:t>
            </a:r>
            <a:r>
              <a:rPr lang="da-DK" dirty="0"/>
              <a:t> </a:t>
            </a:r>
            <a:r>
              <a:rPr lang="da-DK" dirty="0" err="1"/>
              <a:t>can</a:t>
            </a:r>
            <a:r>
              <a:rPr lang="da-DK" dirty="0"/>
              <a:t> </a:t>
            </a:r>
            <a:r>
              <a:rPr lang="da-DK" dirty="0" err="1"/>
              <a:t>also</a:t>
            </a:r>
            <a:r>
              <a:rPr lang="da-DK" dirty="0"/>
              <a:t>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combined</a:t>
            </a:r>
            <a:r>
              <a:rPr lang="da-DK" dirty="0"/>
              <a:t> with </a:t>
            </a:r>
            <a:r>
              <a:rPr lang="da-DK" dirty="0" err="1"/>
              <a:t>microsets</a:t>
            </a:r>
            <a:r>
              <a:rPr lang="da-DK" dirty="0"/>
              <a:t> and </a:t>
            </a:r>
            <a:r>
              <a:rPr lang="da-DK" dirty="0" err="1"/>
              <a:t>avoid</a:t>
            </a:r>
            <a:r>
              <a:rPr lang="da-DK" dirty="0"/>
              <a:t> the "</a:t>
            </a:r>
            <a:r>
              <a:rPr lang="da-DK" dirty="0" err="1"/>
              <a:t>root</a:t>
            </a:r>
            <a:r>
              <a:rPr lang="da-DK" dirty="0"/>
              <a:t> </a:t>
            </a:r>
            <a:r>
              <a:rPr lang="da-DK" dirty="0" err="1"/>
              <a:t>records</a:t>
            </a:r>
            <a:r>
              <a:rPr lang="da-DK" dirty="0"/>
              <a:t>"</a:t>
            </a:r>
          </a:p>
          <a:p>
            <a:r>
              <a:rPr lang="da-DK" dirty="0"/>
              <a:t>The </a:t>
            </a:r>
            <a:r>
              <a:rPr lang="da-DK" dirty="0" err="1"/>
              <a:t>analysis</a:t>
            </a:r>
            <a:r>
              <a:rPr lang="da-DK" dirty="0"/>
              <a:t> </a:t>
            </a:r>
            <a:r>
              <a:rPr lang="da-DK" dirty="0" err="1"/>
              <a:t>follows</a:t>
            </a:r>
            <a:r>
              <a:rPr lang="da-DK" dirty="0"/>
              <a:t> a </a:t>
            </a:r>
            <a:r>
              <a:rPr lang="da-DK" dirty="0" err="1"/>
              <a:t>proof</a:t>
            </a:r>
            <a:r>
              <a:rPr lang="da-DK" dirty="0"/>
              <a:t> for the union-find problem (</a:t>
            </a:r>
            <a:r>
              <a:rPr lang="da-DK" dirty="0" err="1"/>
              <a:t>unweighted</a:t>
            </a:r>
            <a:r>
              <a:rPr lang="da-DK" dirty="0"/>
              <a:t> </a:t>
            </a:r>
            <a:r>
              <a:rPr lang="da-DK" dirty="0" err="1"/>
              <a:t>linking</a:t>
            </a:r>
            <a:r>
              <a:rPr lang="da-DK" dirty="0"/>
              <a:t>) by </a:t>
            </a:r>
            <a:r>
              <a:rPr lang="nl-N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Tarjan and van Leeuwen, JACM 1981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C9B550-F919-4011-8289-E0F245334D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038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C9B550-F919-4011-8289-E0F245334D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678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C9B550-F919-4011-8289-E0F245334DE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381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66A2B-3216-824F-56FD-8534D1ABF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FF986B-7B82-48E7-7EF2-FC735F7556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4271EB-A155-2655-2103-95D79539EB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Gap </a:t>
            </a:r>
            <a:r>
              <a:rPr lang="da-DK" dirty="0" err="1"/>
              <a:t>worst</a:t>
            </a:r>
            <a:r>
              <a:rPr lang="da-DK" dirty="0"/>
              <a:t>-case </a:t>
            </a:r>
            <a:r>
              <a:rPr lang="da-DK" dirty="0" err="1"/>
              <a:t>when</a:t>
            </a:r>
            <a:r>
              <a:rPr lang="da-DK" dirty="0"/>
              <a:t> #pred = #delete </a:t>
            </a:r>
            <a:r>
              <a:rPr lang="da-DK" dirty="0" err="1"/>
              <a:t>according</a:t>
            </a:r>
            <a:r>
              <a:rPr lang="da-DK" dirty="0"/>
              <a:t> to </a:t>
            </a:r>
            <a:r>
              <a:rPr lang="da-DK" dirty="0" err="1"/>
              <a:t>analysis</a:t>
            </a:r>
            <a:endParaRPr lang="da-DK" dirty="0"/>
          </a:p>
          <a:p>
            <a:r>
              <a:rPr lang="da-DK" dirty="0" err="1"/>
              <a:t>worst</a:t>
            </a:r>
            <a:r>
              <a:rPr lang="da-DK" dirty="0"/>
              <a:t> = </a:t>
            </a:r>
            <a:r>
              <a:rPr lang="da-DK" dirty="0" err="1"/>
              <a:t>query</a:t>
            </a:r>
            <a:r>
              <a:rPr lang="da-DK" dirty="0"/>
              <a:t> with </a:t>
            </a:r>
            <a:r>
              <a:rPr lang="da-DK" dirty="0" err="1"/>
              <a:t>longest</a:t>
            </a:r>
            <a:r>
              <a:rPr lang="da-DK" dirty="0"/>
              <a:t> </a:t>
            </a:r>
            <a:r>
              <a:rPr lang="da-DK" dirty="0" err="1"/>
              <a:t>path</a:t>
            </a:r>
            <a:r>
              <a:rPr lang="da-DK" dirty="0"/>
              <a:t> to </a:t>
            </a:r>
            <a:r>
              <a:rPr lang="da-DK" dirty="0" err="1"/>
              <a:t>root</a:t>
            </a:r>
            <a:r>
              <a:rPr lang="da-DK" dirty="0"/>
              <a:t> (most </a:t>
            </a:r>
            <a:r>
              <a:rPr lang="da-DK" dirty="0" err="1"/>
              <a:t>recently</a:t>
            </a:r>
            <a:r>
              <a:rPr lang="da-DK" dirty="0"/>
              <a:t> </a:t>
            </a:r>
            <a:r>
              <a:rPr lang="da-DK" dirty="0" err="1"/>
              <a:t>deleted</a:t>
            </a:r>
            <a:r>
              <a:rPr lang="da-DK" dirty="0"/>
              <a:t>)</a:t>
            </a:r>
          </a:p>
          <a:p>
            <a:r>
              <a:rPr lang="da-DK" dirty="0"/>
              <a:t>Union-find, </a:t>
            </a:r>
            <a:r>
              <a:rPr lang="da-DK" dirty="0" err="1"/>
              <a:t>quick</a:t>
            </a:r>
            <a:r>
              <a:rPr lang="da-DK" dirty="0"/>
              <a:t>-find union a sets of </a:t>
            </a:r>
            <a:r>
              <a:rPr lang="da-DK" dirty="0" err="1"/>
              <a:t>sizes</a:t>
            </a:r>
            <a:r>
              <a:rPr lang="da-DK" dirty="0"/>
              <a:t> 1 and i.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7F19AF-64D9-74CC-0210-02202CA5A2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C9B550-F919-4011-8289-E0F245334DE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28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49DEB-6510-10EB-B168-21210A4880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DA2B81-8FF9-13BC-3508-F3BB69773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E6485-2266-D294-B303-7AA6E73F6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C375-E382-48FC-9530-FD454EE65AF8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7CAF5-1029-21BD-98F1-E7F31E602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3AAD4-F111-7CB2-F1FD-C2919C784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E82D0-3DD2-47ED-B4CB-F73FCFBEF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86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3C02A-3D17-96CC-E111-179C8621D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293DF1-030A-D0C9-6BAC-73ADCBB43E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DFB5A-DF33-3876-B76B-72B367616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C375-E382-48FC-9530-FD454EE65AF8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81F4AB-9E12-C41C-9F35-A65C30DFC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D6FB8-8740-46AC-27D0-D424EB87F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E82D0-3DD2-47ED-B4CB-F73FCFBEF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16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C0221A-4B9C-1F3A-359F-97026984C8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0B49D2-5F33-DB7A-70E6-ECA72437DE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6DD54-E0AA-FBB8-9BEE-1DB378633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C375-E382-48FC-9530-FD454EE65AF8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A1E92-7789-C313-F030-0D3DABDB0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D7346-A0FB-07D9-CD36-8F2742D61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E82D0-3DD2-47ED-B4CB-F73FCFBEF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39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06A60-A3AA-E70B-2158-D8A86C876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000F7-7814-7A05-304D-9440C0DC9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46088" indent="-446088">
              <a:buClr>
                <a:srgbClr val="C00000"/>
              </a:buClr>
              <a:buFont typeface="Wingdings" panose="05000000000000000000" pitchFamily="2" charset="2"/>
              <a:buChar char="§"/>
              <a:defRPr/>
            </a:lvl1pPr>
            <a:lvl2pPr marL="989013" indent="-276225"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166F0-4F58-022B-26DC-E86BC7C35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C375-E382-48FC-9530-FD454EE65AF8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1D9C4-2B09-03B8-5202-9729E450B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F1A28-7B2F-1D49-BD64-81DD0977B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E82D0-3DD2-47ED-B4CB-F73FCFBEF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070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51EC4-A6C6-8C12-212C-07163893E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7587F-B258-F6EE-DA82-38DBB6A62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E91BB-C8FC-4B62-31A8-4DFA33E96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C375-E382-48FC-9530-FD454EE65AF8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C1AB-18BE-A591-D58C-B24F92B30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49DE5-E577-E983-4DFF-7CF232029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E82D0-3DD2-47ED-B4CB-F73FCFBEF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694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ADA05-F38B-A100-C047-1A2038DEE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1DF3F-7F31-38E8-971D-38DBB09E8E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4A12B0-2797-E0E4-2096-02E571CE42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457A4-CDE1-F2FF-BB9D-0C56B0FDD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C375-E382-48FC-9530-FD454EE65AF8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94488B-1C62-C811-7ED2-4F1E074D9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57A84A-C9F1-2003-BADD-CD1DDC9C4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E82D0-3DD2-47ED-B4CB-F73FCFBEF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52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19D9F-823A-5458-4A1E-B43DC3418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56BDC-5C47-6EAC-894C-8053A532F4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73F266-5463-C248-2B6D-D2EC48240E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1BA2F-E4C3-39B4-29B8-AB2E95E158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33945F-5C6C-A73C-69A2-E507FDBBB3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C03DCE-58B6-6785-5EEA-83FBB7A3C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C375-E382-48FC-9530-FD454EE65AF8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198240-3B8C-002C-44C7-37A3F36AD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467BD4-8645-B13A-10D3-BDA6E4D38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E82D0-3DD2-47ED-B4CB-F73FCFBEF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18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BB5CD-4992-8DA0-B272-8CA612E6E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6ADCE0-5CC8-B6EB-5BCC-D0C386DE7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C375-E382-48FC-9530-FD454EE65AF8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7BDAF5-149B-7F53-3F29-B9BC0F67A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274576-E93C-02B4-9838-BAAEFAFAE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E82D0-3DD2-47ED-B4CB-F73FCFBEF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746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A2B4B3-C7CC-A20D-A0C9-01C6AF4BE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C375-E382-48FC-9530-FD454EE65AF8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1D1BBD-88BA-C7EB-0EED-DBF8BEF5C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920BC-E496-C9A0-307A-9DF70FCE0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E82D0-3DD2-47ED-B4CB-F73FCFBEF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400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179E1-CE78-0F90-92B9-FD0F48D87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F8714-3ECE-1916-7607-54C800F63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2BDD58-3893-3633-2DFE-3C66679558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340658-9735-0477-4C21-D74CB7FBA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C375-E382-48FC-9530-FD454EE65AF8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E2E0DA-B18B-6546-E45E-88C9D21F2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2417B2-14B4-980F-781B-FF5E2DB7E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E82D0-3DD2-47ED-B4CB-F73FCFBEF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8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84385-71CD-61AB-DD56-DB0307387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88A678-F286-D2B8-62CB-C9504C1812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C7877-DD38-4808-5D23-4761585002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D9335A-DC7B-9F7D-A6E2-3B9657C4C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C375-E382-48FC-9530-FD454EE65AF8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5CEA99-BCFF-A771-5227-84CF48A08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4AB011-48F4-61E9-F664-0AF2965B9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E82D0-3DD2-47ED-B4CB-F73FCFBEF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147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1065AE-3B38-CBFF-4877-74C733005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D577C0-C3A2-81AD-29B3-8B15E1DABC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10CFBC-9B1D-1D56-35F6-E379519DB4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A1C375-E382-48FC-9530-FD454EE65AF8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00D12-8751-B91E-5E0A-A2781820B1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F446B2-19AF-A3C5-A659-8E434298BE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AE82D0-3DD2-47ED-B4CB-F73FCFBEF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59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ialto Bridge over water with buildings and boats&#10;&#10;AI-generated content may be incorrect.">
            <a:extLst>
              <a:ext uri="{FF2B5EF4-FFF2-40B4-BE49-F238E27FC236}">
                <a16:creationId xmlns:a16="http://schemas.microsoft.com/office/drawing/2014/main" id="{C9A6D035-92AD-622B-CC2A-EB8EC6952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855" y="2456331"/>
            <a:ext cx="6502710" cy="37565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D82F3A-0C67-3FC9-8BCB-C0320F0289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233" y="496062"/>
            <a:ext cx="11085534" cy="2387600"/>
          </a:xfrm>
        </p:spPr>
        <p:txBody>
          <a:bodyPr anchor="t">
            <a:normAutofit/>
          </a:bodyPr>
          <a:lstStyle/>
          <a:p>
            <a:pPr algn="l"/>
            <a:r>
              <a:rPr lang="en-US" sz="4000" b="1" noProof="0" dirty="0">
                <a:solidFill>
                  <a:srgbClr val="C00000"/>
                </a:solidFill>
              </a:rPr>
              <a:t>A Simple Integer Successor-Delete Data Structure</a:t>
            </a:r>
            <a:br>
              <a:rPr lang="en-US" sz="4000" b="1" noProof="0" dirty="0">
                <a:solidFill>
                  <a:srgbClr val="C00000"/>
                </a:solidFill>
              </a:rPr>
            </a:br>
            <a:br>
              <a:rPr lang="en-US" sz="4000" b="1" noProof="0" dirty="0"/>
            </a:br>
            <a:r>
              <a:rPr lang="en-US" sz="4000" noProof="0" dirty="0"/>
              <a:t>Gerth Stølting Brodal</a:t>
            </a:r>
            <a:br>
              <a:rPr lang="en-US" sz="4000" noProof="0" dirty="0"/>
            </a:br>
            <a:r>
              <a:rPr lang="en-US" sz="3200" noProof="0" dirty="0"/>
              <a:t>Aarhus University</a:t>
            </a:r>
            <a:endParaRPr lang="en-US" sz="4000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7F9AC0-7D38-2D97-46F6-0531BE396E69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solidFill>
                  <a:schemeClr val="bg1">
                    <a:lumMod val="50000"/>
                  </a:schemeClr>
                </a:solidFill>
              </a:rPr>
              <a:t>23rd International Symposium on Experimental Algorithms (SEA 2025), July 22, 2025, Venice, Italy</a:t>
            </a:r>
          </a:p>
        </p:txBody>
      </p:sp>
    </p:spTree>
    <p:extLst>
      <p:ext uri="{BB962C8B-B14F-4D97-AF65-F5344CB8AC3E}">
        <p14:creationId xmlns:p14="http://schemas.microsoft.com/office/powerpoint/2010/main" val="2809968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4BA21-0C02-42C1-0084-6121190DD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Theoretical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D4297-7193-301D-89D3-5C3DD4D03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21741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Theorem:  </a:t>
            </a:r>
            <a:r>
              <a:rPr lang="en-US" dirty="0"/>
              <a:t>Init(</a:t>
            </a:r>
            <a:r>
              <a:rPr lang="en-US" i="1" dirty="0"/>
              <a:t>n</a:t>
            </a:r>
            <a:r>
              <a:rPr lang="en-US" dirty="0"/>
              <a:t>), </a:t>
            </a:r>
            <a:r>
              <a:rPr lang="en-US" i="1" dirty="0"/>
              <a:t>d</a:t>
            </a:r>
            <a:r>
              <a:rPr lang="en-US" dirty="0"/>
              <a:t> Delete, </a:t>
            </a:r>
            <a:r>
              <a:rPr lang="en-US" i="1" dirty="0"/>
              <a:t>s</a:t>
            </a:r>
            <a:r>
              <a:rPr lang="en-US" dirty="0"/>
              <a:t> </a:t>
            </a:r>
            <a:r>
              <a:rPr lang="en-US" dirty="0" err="1"/>
              <a:t>Succ</a:t>
            </a:r>
            <a:r>
              <a:rPr lang="en-US" dirty="0"/>
              <a:t> operations takes time</a:t>
            </a:r>
          </a:p>
          <a:p>
            <a:pPr marL="0" indent="0" algn="ctr">
              <a:buNone/>
            </a:pPr>
            <a:r>
              <a:rPr lang="en-US" dirty="0"/>
              <a:t>O(</a:t>
            </a:r>
            <a:r>
              <a:rPr lang="en-US" i="1" dirty="0"/>
              <a:t>n </a:t>
            </a:r>
            <a:r>
              <a:rPr lang="en-US" dirty="0"/>
              <a:t>+ </a:t>
            </a:r>
            <a:r>
              <a:rPr lang="en-US" i="1" dirty="0"/>
              <a:t>d </a:t>
            </a:r>
            <a:r>
              <a:rPr lang="en-US" dirty="0"/>
              <a:t>+ </a:t>
            </a:r>
            <a:r>
              <a:rPr lang="en-US" i="1" dirty="0"/>
              <a:t>s∙</a:t>
            </a:r>
            <a:r>
              <a:rPr lang="en-US" dirty="0"/>
              <a:t>(</a:t>
            </a:r>
            <a:r>
              <a:rPr lang="pt-BR" dirty="0"/>
              <a:t>1 + log</a:t>
            </a:r>
            <a:r>
              <a:rPr lang="pt-BR" baseline="-25000" dirty="0"/>
              <a:t>max(2</a:t>
            </a:r>
            <a:r>
              <a:rPr lang="pt-BR" i="1" baseline="-25000" dirty="0"/>
              <a:t>,s/n</a:t>
            </a:r>
            <a:r>
              <a:rPr lang="pt-BR" baseline="-25000" dirty="0"/>
              <a:t>)</a:t>
            </a:r>
            <a:r>
              <a:rPr lang="pt-BR" dirty="0"/>
              <a:t> min(</a:t>
            </a:r>
            <a:r>
              <a:rPr lang="pt-BR" i="1" dirty="0"/>
              <a:t>s, n</a:t>
            </a:r>
            <a:r>
              <a:rPr lang="pt-BR" dirty="0"/>
              <a:t>)))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Note</a:t>
            </a:r>
            <a:r>
              <a:rPr lang="en-US" dirty="0"/>
              <a:t>:  Time is O(</a:t>
            </a:r>
            <a:r>
              <a:rPr lang="en-US" i="1" dirty="0"/>
              <a:t>n </a:t>
            </a:r>
            <a:r>
              <a:rPr lang="en-US" dirty="0"/>
              <a:t>+ </a:t>
            </a:r>
            <a:r>
              <a:rPr lang="en-US" i="1" dirty="0"/>
              <a:t>d </a:t>
            </a:r>
            <a:r>
              <a:rPr lang="en-US" dirty="0"/>
              <a:t>+ </a:t>
            </a:r>
            <a:r>
              <a:rPr lang="en-US" i="1" dirty="0"/>
              <a:t>s</a:t>
            </a:r>
            <a:r>
              <a:rPr lang="en-US" dirty="0"/>
              <a:t>) if </a:t>
            </a:r>
            <a:r>
              <a:rPr lang="en-US" i="1" dirty="0"/>
              <a:t>s</a:t>
            </a:r>
            <a:r>
              <a:rPr lang="en-US" dirty="0"/>
              <a:t> = O(</a:t>
            </a:r>
            <a:r>
              <a:rPr lang="en-US" i="1" dirty="0"/>
              <a:t>n </a:t>
            </a:r>
            <a:r>
              <a:rPr lang="en-US" dirty="0"/>
              <a:t>/ log </a:t>
            </a:r>
            <a:r>
              <a:rPr lang="en-US" i="1" dirty="0"/>
              <a:t>n</a:t>
            </a:r>
            <a:r>
              <a:rPr lang="en-US" dirty="0"/>
              <a:t>) or </a:t>
            </a:r>
            <a:r>
              <a:rPr lang="en-US" i="1" dirty="0"/>
              <a:t>s</a:t>
            </a:r>
            <a:r>
              <a:rPr lang="en-US" dirty="0"/>
              <a:t> = </a:t>
            </a:r>
            <a:r>
              <a:rPr lang="el-GR" dirty="0"/>
              <a:t>Ω</a:t>
            </a:r>
            <a:r>
              <a:rPr lang="en-US" dirty="0"/>
              <a:t>(</a:t>
            </a:r>
            <a:r>
              <a:rPr lang="en-US" i="1" dirty="0"/>
              <a:t>n</a:t>
            </a:r>
            <a:r>
              <a:rPr lang="en-US" baseline="30000" dirty="0"/>
              <a:t>1+</a:t>
            </a:r>
            <a:r>
              <a:rPr lang="el-GR" baseline="30000" dirty="0"/>
              <a:t>ε</a:t>
            </a:r>
            <a:r>
              <a:rPr lang="da-DK" dirty="0"/>
              <a:t>)</a:t>
            </a:r>
            <a:endParaRPr lang="en-US" dirty="0"/>
          </a:p>
          <a:p>
            <a:endParaRPr lang="en-US" dirty="0"/>
          </a:p>
          <a:p>
            <a:r>
              <a:rPr lang="en-US" dirty="0"/>
              <a:t>Our data structure is a special case of Rem’s general union-find data structure described by Dijkstra [1976]</a:t>
            </a:r>
          </a:p>
          <a:p>
            <a:r>
              <a:rPr lang="en-US" dirty="0"/>
              <a:t>Tarjan, van Leeuwen [1984] analyzed Union-Find with naïve linking</a:t>
            </a:r>
          </a:p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62345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619EF-FE7D-E8C3-547F-46973827A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noProof="0" dirty="0"/>
              <a:t>Experimental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B2B5B-9670-7A5D-87B7-5824A3C5D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261" y="1825624"/>
            <a:ext cx="11787739" cy="5032375"/>
          </a:xfrm>
        </p:spPr>
        <p:txBody>
          <a:bodyPr>
            <a:normAutofit fontScale="92500"/>
          </a:bodyPr>
          <a:lstStyle/>
          <a:p>
            <a:r>
              <a:rPr lang="en-US" dirty="0"/>
              <a:t>Intel Core i7-1365U, Windows 11 (23H2), GCC 14.2.0 (MSYS2),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/>
              <a:t> = 64 bit </a:t>
            </a:r>
            <a:r>
              <a:rPr lang="en-US" dirty="0" err="1"/>
              <a:t>ints</a:t>
            </a:r>
            <a:endParaRPr lang="en-US" dirty="0"/>
          </a:p>
          <a:p>
            <a:r>
              <a:rPr lang="en-US" dirty="0"/>
              <a:t>Data structures</a:t>
            </a:r>
          </a:p>
          <a:p>
            <a:pPr marL="712788" lvl="1" indent="0">
              <a:buNone/>
            </a:pPr>
            <a:r>
              <a:rPr lang="en-US" dirty="0">
                <a:solidFill>
                  <a:srgbClr val="C00000"/>
                </a:solidFill>
              </a:rPr>
              <a:t>1) no path compression</a:t>
            </a:r>
          </a:p>
          <a:p>
            <a:pPr marL="712788" lvl="1" indent="0">
              <a:buNone/>
            </a:pPr>
            <a:r>
              <a:rPr lang="en-US" dirty="0">
                <a:solidFill>
                  <a:srgbClr val="C00000"/>
                </a:solidFill>
              </a:rPr>
              <a:t>2) recursive path compression</a:t>
            </a:r>
          </a:p>
          <a:p>
            <a:pPr marL="712788" lvl="1" indent="0">
              <a:buNone/>
            </a:pPr>
            <a:r>
              <a:rPr lang="en-US" dirty="0">
                <a:solidFill>
                  <a:srgbClr val="C00000"/>
                </a:solidFill>
              </a:rPr>
              <a:t>3) 2-pass path compression</a:t>
            </a:r>
          </a:p>
          <a:p>
            <a:pPr marL="712788" lvl="1" indent="0">
              <a:buNone/>
            </a:pPr>
            <a:r>
              <a:rPr lang="en-US" dirty="0">
                <a:solidFill>
                  <a:srgbClr val="C00000"/>
                </a:solidFill>
              </a:rPr>
              <a:t>4) 2-pass path compression and checked deletions</a:t>
            </a:r>
          </a:p>
          <a:p>
            <a:pPr marL="712788" lvl="1" indent="0">
              <a:buNone/>
            </a:pPr>
            <a:r>
              <a:rPr lang="en-US" dirty="0">
                <a:solidFill>
                  <a:srgbClr val="C00000"/>
                </a:solidFill>
              </a:rPr>
              <a:t>5) path halving</a:t>
            </a:r>
          </a:p>
          <a:p>
            <a:pPr marL="712788" lvl="1" indent="0">
              <a:buNone/>
            </a:pPr>
            <a:r>
              <a:rPr lang="en-US" dirty="0"/>
              <a:t>6) union-find (weighted linking, path compression)</a:t>
            </a:r>
          </a:p>
          <a:p>
            <a:pPr marL="712788" lvl="1" indent="0">
              <a:buNone/>
            </a:pPr>
            <a:r>
              <a:rPr lang="en-US" dirty="0"/>
              <a:t>7) weighted quick-find</a:t>
            </a:r>
          </a:p>
          <a:p>
            <a:r>
              <a:rPr lang="en-US" dirty="0" err="1"/>
              <a:t>Microset-macroset</a:t>
            </a:r>
            <a:r>
              <a:rPr lang="en-US" dirty="0"/>
              <a:t> (</a:t>
            </a:r>
            <a:r>
              <a:rPr lang="en-US" dirty="0" err="1"/>
              <a:t>microset</a:t>
            </a:r>
            <a:r>
              <a:rPr lang="en-US" dirty="0"/>
              <a:t> = 64 bits, __</a:t>
            </a:r>
            <a:r>
              <a:rPr lang="en-US" dirty="0" err="1"/>
              <a:t>builtin_ctzll</a:t>
            </a:r>
            <a:r>
              <a:rPr lang="en-US" dirty="0"/>
              <a:t>)</a:t>
            </a:r>
          </a:p>
          <a:p>
            <a:pPr marL="712788" lvl="1" indent="0">
              <a:buNone/>
            </a:pPr>
            <a:r>
              <a:rPr lang="en-US" dirty="0">
                <a:solidFill>
                  <a:srgbClr val="C00000"/>
                </a:solidFill>
              </a:rPr>
              <a:t>8) 2-pass path compression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/>
              <a:t>9) union-find</a:t>
            </a:r>
          </a:p>
          <a:p>
            <a:pPr marL="712788" lvl="1" indent="0">
              <a:buNone/>
            </a:pPr>
            <a:r>
              <a:rPr lang="en-US" dirty="0"/>
              <a:t>10) weighted quick-find (interval union-find)</a:t>
            </a:r>
          </a:p>
        </p:txBody>
      </p:sp>
    </p:spTree>
    <p:extLst>
      <p:ext uri="{BB962C8B-B14F-4D97-AF65-F5344CB8AC3E}">
        <p14:creationId xmlns:p14="http://schemas.microsoft.com/office/powerpoint/2010/main" val="3039902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0ED3D-B938-ABC4-8E35-4C4558124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482"/>
            <a:ext cx="10515600" cy="1325563"/>
          </a:xfrm>
        </p:spPr>
        <p:txBody>
          <a:bodyPr/>
          <a:lstStyle/>
          <a:p>
            <a:r>
              <a:rPr lang="da-DK" dirty="0"/>
              <a:t>Bad Idea – Skip Path </a:t>
            </a:r>
            <a:r>
              <a:rPr lang="da-DK" dirty="0" err="1"/>
              <a:t>Compression</a:t>
            </a:r>
            <a:r>
              <a:rPr lang="da-DK" dirty="0"/>
              <a:t>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B5C6D-36F3-DC75-A4F4-4D1602EF9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7841" y="1364046"/>
            <a:ext cx="2009248" cy="48129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</a:t>
            </a:r>
            <a:r>
              <a:rPr lang="en-US" dirty="0"/>
              <a:t>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Delete</a:t>
            </a:r>
            <a:r>
              <a:rPr lang="da-DK" dirty="0"/>
              <a:t>(1)</a:t>
            </a:r>
          </a:p>
          <a:p>
            <a:pPr marL="0" indent="0">
              <a:buNone/>
            </a:pPr>
            <a:r>
              <a:rPr lang="en-US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Delete</a:t>
            </a:r>
            <a:r>
              <a:rPr lang="da-DK" dirty="0"/>
              <a:t>(2)</a:t>
            </a:r>
          </a:p>
          <a:p>
            <a:pPr marL="0" indent="0">
              <a:buNone/>
            </a:pPr>
            <a:r>
              <a:rPr lang="en-US" dirty="0"/>
              <a:t>⋮ </a:t>
            </a:r>
          </a:p>
          <a:p>
            <a:pPr marL="0" indent="0">
              <a:buNone/>
            </a:pPr>
            <a:r>
              <a:rPr lang="en-US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Delete</a:t>
            </a:r>
            <a:r>
              <a:rPr lang="en-US" dirty="0"/>
              <a:t>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cap="smal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Succ</a:t>
            </a:r>
            <a:r>
              <a:rPr lang="en-US" dirty="0"/>
              <a:t>(1)</a:t>
            </a:r>
          </a:p>
          <a:p>
            <a:pPr marL="0" indent="0">
              <a:buNone/>
            </a:pPr>
            <a:r>
              <a:rPr lang="en-US" cap="smal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Succ</a:t>
            </a:r>
            <a:r>
              <a:rPr lang="en-US" dirty="0"/>
              <a:t>(1)</a:t>
            </a:r>
          </a:p>
          <a:p>
            <a:pPr marL="0" indent="0">
              <a:buNone/>
            </a:pPr>
            <a:r>
              <a:rPr lang="en-US" dirty="0"/>
              <a:t>⋮</a:t>
            </a:r>
          </a:p>
          <a:p>
            <a:pPr marL="0" indent="0">
              <a:buNone/>
            </a:pPr>
            <a:r>
              <a:rPr lang="en-US" cap="smal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Succ</a:t>
            </a:r>
            <a:r>
              <a:rPr lang="en-US" dirty="0"/>
              <a:t>(1)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23496B-4353-1782-71A3-3660155EF4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120"/>
          <a:stretch>
            <a:fillRect/>
          </a:stretch>
        </p:blipFill>
        <p:spPr>
          <a:xfrm>
            <a:off x="1452182" y="1230061"/>
            <a:ext cx="7384637" cy="5152928"/>
          </a:xfrm>
          <a:prstGeom prst="rect">
            <a:avLst/>
          </a:prstGeom>
        </p:spPr>
      </p:pic>
      <p:sp>
        <p:nvSpPr>
          <p:cNvPr id="8" name="AutoShape 2" descr="\vdots">
            <a:extLst>
              <a:ext uri="{FF2B5EF4-FFF2-40B4-BE49-F238E27FC236}">
                <a16:creationId xmlns:a16="http://schemas.microsoft.com/office/drawing/2014/main" id="{582126AF-57D1-E763-7BEC-07F7B4CFC3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54374" y="3052128"/>
            <a:ext cx="28575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\vdots">
            <a:extLst>
              <a:ext uri="{FF2B5EF4-FFF2-40B4-BE49-F238E27FC236}">
                <a16:creationId xmlns:a16="http://schemas.microsoft.com/office/drawing/2014/main" id="{96BD08BB-EA54-3B25-D1CA-D13956E79D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06774" y="3204528"/>
            <a:ext cx="28575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11CFA4D9-D3AC-0E4F-9285-724E24C53B2E}"/>
              </a:ext>
            </a:extLst>
          </p:cNvPr>
          <p:cNvSpPr/>
          <p:nvPr/>
        </p:nvSpPr>
        <p:spPr>
          <a:xfrm rot="7461349">
            <a:off x="6553201" y="1849000"/>
            <a:ext cx="843280" cy="105664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760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E3ABD-F204-7891-A823-6441E753D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2FECB7-F8AF-2CED-AE2B-51DB7ECE1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182" y="860077"/>
            <a:ext cx="7349087" cy="5624512"/>
          </a:xfrm>
          <a:prstGeom prst="rect">
            <a:avLst/>
          </a:prstGeom>
        </p:spPr>
      </p:pic>
      <p:sp>
        <p:nvSpPr>
          <p:cNvPr id="8" name="AutoShape 2" descr="\vdots">
            <a:extLst>
              <a:ext uri="{FF2B5EF4-FFF2-40B4-BE49-F238E27FC236}">
                <a16:creationId xmlns:a16="http://schemas.microsoft.com/office/drawing/2014/main" id="{11A343FF-087A-E556-BC51-F4308D2B19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54374" y="3092768"/>
            <a:ext cx="28575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\vdots">
            <a:extLst>
              <a:ext uri="{FF2B5EF4-FFF2-40B4-BE49-F238E27FC236}">
                <a16:creationId xmlns:a16="http://schemas.microsoft.com/office/drawing/2014/main" id="{AE8BB4E0-3F0D-039F-6EB0-7E81198FF8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06774" y="3245168"/>
            <a:ext cx="28575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033EB6B9-EA6A-3597-24EA-D3E87C0F6685}"/>
              </a:ext>
            </a:extLst>
          </p:cNvPr>
          <p:cNvSpPr/>
          <p:nvPr/>
        </p:nvSpPr>
        <p:spPr>
          <a:xfrm>
            <a:off x="6361702" y="1612872"/>
            <a:ext cx="843280" cy="105664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E609FF-D46D-EED1-4F3B-79C062F98C7F}"/>
              </a:ext>
            </a:extLst>
          </p:cNvPr>
          <p:cNvSpPr/>
          <p:nvPr/>
        </p:nvSpPr>
        <p:spPr>
          <a:xfrm>
            <a:off x="3962400" y="962579"/>
            <a:ext cx="3119120" cy="361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4F0B2F-5802-1C1E-77DF-208C3E4BD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742" y="4297414"/>
            <a:ext cx="2228448" cy="17991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EF2925-E1C1-F43C-4CF3-FC42D6A71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416"/>
            <a:ext cx="10515600" cy="1325563"/>
          </a:xfrm>
        </p:spPr>
        <p:txBody>
          <a:bodyPr/>
          <a:lstStyle/>
          <a:p>
            <a:r>
              <a:rPr lang="da-DK" dirty="0" err="1"/>
              <a:t>Recursion</a:t>
            </a:r>
            <a:r>
              <a:rPr lang="da-DK" dirty="0"/>
              <a:t> – </a:t>
            </a:r>
            <a:r>
              <a:rPr lang="da-DK" dirty="0" err="1"/>
              <a:t>Stack</a:t>
            </a:r>
            <a:r>
              <a:rPr lang="da-DK" dirty="0"/>
              <a:t> </a:t>
            </a:r>
            <a:r>
              <a:rPr lang="da-DK" dirty="0" err="1"/>
              <a:t>Overflow</a:t>
            </a:r>
            <a:r>
              <a:rPr lang="da-DK" dirty="0"/>
              <a:t>…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285B917-57DB-6127-0C99-E302F0BFF171}"/>
              </a:ext>
            </a:extLst>
          </p:cNvPr>
          <p:cNvSpPr txBox="1">
            <a:spLocks/>
          </p:cNvSpPr>
          <p:nvPr/>
        </p:nvSpPr>
        <p:spPr>
          <a:xfrm>
            <a:off x="9257841" y="1364046"/>
            <a:ext cx="2009248" cy="4812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6088" indent="-4460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89013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</a:t>
            </a:r>
            <a:r>
              <a:rPr lang="en-US" dirty="0"/>
              <a:t>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/>
              <a:t>)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Delete</a:t>
            </a:r>
            <a:r>
              <a:rPr lang="da-DK" dirty="0"/>
              <a:t>(1)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Delete</a:t>
            </a:r>
            <a:r>
              <a:rPr lang="da-DK" dirty="0"/>
              <a:t>(2)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dirty="0"/>
              <a:t>⋮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Delete</a:t>
            </a:r>
            <a:r>
              <a:rPr lang="en-US" dirty="0"/>
              <a:t>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/>
              <a:t>)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cap="small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Succ</a:t>
            </a:r>
            <a:r>
              <a:rPr lang="en-US" dirty="0">
                <a:solidFill>
                  <a:srgbClr val="C00000"/>
                </a:solidFill>
              </a:rPr>
              <a:t>(1)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cap="smal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Succ</a:t>
            </a:r>
            <a:r>
              <a:rPr lang="en-US" dirty="0"/>
              <a:t>(1)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dirty="0"/>
              <a:t>⋮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cap="smal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Succ</a:t>
            </a:r>
            <a:r>
              <a:rPr lang="en-US" dirty="0"/>
              <a:t>(1)</a:t>
            </a:r>
          </a:p>
        </p:txBody>
      </p:sp>
    </p:spTree>
    <p:extLst>
      <p:ext uri="{BB962C8B-B14F-4D97-AF65-F5344CB8AC3E}">
        <p14:creationId xmlns:p14="http://schemas.microsoft.com/office/powerpoint/2010/main" val="3020729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F93FE-3C4E-AA22-300B-4F79E6F72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5A2129-3CD2-C06A-4760-D26854D7C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027" y="879532"/>
            <a:ext cx="7665396" cy="5757470"/>
          </a:xfrm>
          <a:prstGeom prst="rect">
            <a:avLst/>
          </a:prstGeom>
        </p:spPr>
      </p:pic>
      <p:sp>
        <p:nvSpPr>
          <p:cNvPr id="8" name="AutoShape 2" descr="\vdots">
            <a:extLst>
              <a:ext uri="{FF2B5EF4-FFF2-40B4-BE49-F238E27FC236}">
                <a16:creationId xmlns:a16="http://schemas.microsoft.com/office/drawing/2014/main" id="{4EA5B61C-D37B-B0EF-18D9-0E195AAF5A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54374" y="3092768"/>
            <a:ext cx="28575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\vdots">
            <a:extLst>
              <a:ext uri="{FF2B5EF4-FFF2-40B4-BE49-F238E27FC236}">
                <a16:creationId xmlns:a16="http://schemas.microsoft.com/office/drawing/2014/main" id="{B3E3508A-DED5-B183-D559-DF62C8C7A0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06774" y="3245168"/>
            <a:ext cx="28575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268112C9-1C56-CBB3-924E-707F46AA09F0}"/>
              </a:ext>
            </a:extLst>
          </p:cNvPr>
          <p:cNvSpPr/>
          <p:nvPr/>
        </p:nvSpPr>
        <p:spPr>
          <a:xfrm rot="18716448">
            <a:off x="6839420" y="2233940"/>
            <a:ext cx="843280" cy="105664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E2DBBD-9CA6-D202-602E-040519637E94}"/>
              </a:ext>
            </a:extLst>
          </p:cNvPr>
          <p:cNvSpPr/>
          <p:nvPr/>
        </p:nvSpPr>
        <p:spPr>
          <a:xfrm>
            <a:off x="3891064" y="884758"/>
            <a:ext cx="3307186" cy="401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8AD19C-4D74-4663-0019-B5846C54D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416"/>
            <a:ext cx="10515600" cy="1325563"/>
          </a:xfrm>
        </p:spPr>
        <p:txBody>
          <a:bodyPr/>
          <a:lstStyle/>
          <a:p>
            <a:r>
              <a:rPr lang="da-DK" dirty="0" err="1"/>
              <a:t>Worst</a:t>
            </a:r>
            <a:r>
              <a:rPr lang="da-DK" dirty="0"/>
              <a:t>-Case </a:t>
            </a:r>
            <a:r>
              <a:rPr lang="da-DK" dirty="0" err="1"/>
              <a:t>Sequence</a:t>
            </a:r>
            <a:r>
              <a:rPr lang="da-DK" dirty="0"/>
              <a:t> ("</a:t>
            </a:r>
            <a:r>
              <a:rPr lang="da-DK" dirty="0" err="1"/>
              <a:t>add</a:t>
            </a:r>
            <a:r>
              <a:rPr lang="da-DK" dirty="0"/>
              <a:t> new </a:t>
            </a:r>
            <a:r>
              <a:rPr lang="da-DK" dirty="0" err="1"/>
              <a:t>root</a:t>
            </a:r>
            <a:r>
              <a:rPr lang="da-DK" dirty="0"/>
              <a:t>")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988CBC1-8C1D-AC88-8C09-93758BC84953}"/>
              </a:ext>
            </a:extLst>
          </p:cNvPr>
          <p:cNvSpPr txBox="1">
            <a:spLocks/>
          </p:cNvSpPr>
          <p:nvPr/>
        </p:nvSpPr>
        <p:spPr>
          <a:xfrm>
            <a:off x="9257840" y="1364046"/>
            <a:ext cx="2454261" cy="48129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446088" indent="-4460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89013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</a:t>
            </a:r>
            <a:r>
              <a:rPr lang="en-US" dirty="0"/>
              <a:t>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/>
              <a:t>)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Delete</a:t>
            </a:r>
            <a:r>
              <a:rPr lang="da-DK" dirty="0"/>
              <a:t>(1)</a:t>
            </a:r>
          </a:p>
          <a:p>
            <a:pPr marL="0" indent="0">
              <a:buNone/>
            </a:pPr>
            <a:r>
              <a:rPr lang="en-US" cap="smal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Succ</a:t>
            </a:r>
            <a:r>
              <a:rPr lang="en-US" dirty="0"/>
              <a:t>(</a:t>
            </a:r>
            <a:r>
              <a:rPr lang="en-US" i="1" dirty="0"/>
              <a:t>worst</a:t>
            </a:r>
            <a:r>
              <a:rPr lang="en-US" dirty="0"/>
              <a:t>)</a:t>
            </a:r>
            <a:endParaRPr lang="da-DK" dirty="0"/>
          </a:p>
          <a:p>
            <a:pPr marL="0" indent="0">
              <a:buNone/>
            </a:pPr>
            <a:r>
              <a:rPr lang="en-US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Delete</a:t>
            </a:r>
            <a:r>
              <a:rPr lang="da-DK" dirty="0"/>
              <a:t>(2)</a:t>
            </a:r>
          </a:p>
          <a:p>
            <a:pPr marL="0" indent="0">
              <a:buNone/>
            </a:pPr>
            <a:r>
              <a:rPr lang="en-US" cap="smal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Succ</a:t>
            </a:r>
            <a:r>
              <a:rPr lang="en-US" dirty="0"/>
              <a:t>(</a:t>
            </a:r>
            <a:r>
              <a:rPr lang="en-US" i="1" dirty="0"/>
              <a:t>worst</a:t>
            </a:r>
            <a:r>
              <a:rPr lang="en-US" dirty="0"/>
              <a:t>)</a:t>
            </a:r>
            <a:endParaRPr lang="da-DK" dirty="0"/>
          </a:p>
          <a:p>
            <a:pPr marL="0" indent="0">
              <a:buNone/>
            </a:pPr>
            <a:r>
              <a:rPr lang="en-US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Delete</a:t>
            </a:r>
            <a:r>
              <a:rPr lang="da-DK" dirty="0"/>
              <a:t>(3)</a:t>
            </a:r>
          </a:p>
          <a:p>
            <a:pPr marL="0" indent="0">
              <a:buNone/>
            </a:pPr>
            <a:r>
              <a:rPr lang="en-US" cap="smal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Succ</a:t>
            </a:r>
            <a:r>
              <a:rPr lang="en-US" dirty="0"/>
              <a:t>(</a:t>
            </a:r>
            <a:r>
              <a:rPr lang="en-US" i="1" dirty="0"/>
              <a:t>worst</a:t>
            </a:r>
            <a:r>
              <a:rPr lang="en-US" dirty="0"/>
              <a:t>)</a:t>
            </a:r>
            <a:endParaRPr lang="da-DK" dirty="0"/>
          </a:p>
          <a:p>
            <a:pPr marL="0" indent="0">
              <a:buNone/>
            </a:pPr>
            <a:r>
              <a:rPr lang="en-US" dirty="0"/>
              <a:t>⋮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Delete</a:t>
            </a:r>
            <a:r>
              <a:rPr lang="en-US" dirty="0"/>
              <a:t>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cap="smal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Succ</a:t>
            </a:r>
            <a:r>
              <a:rPr lang="en-US" dirty="0"/>
              <a:t>(</a:t>
            </a:r>
            <a:r>
              <a:rPr lang="en-US" i="1" dirty="0"/>
              <a:t>worst</a:t>
            </a:r>
            <a:r>
              <a:rPr lang="en-US" dirty="0"/>
              <a:t>)</a:t>
            </a:r>
            <a:endParaRPr lang="da-DK" dirty="0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188608F8-4216-96BF-CD73-EFC2C067AE91}"/>
              </a:ext>
            </a:extLst>
          </p:cNvPr>
          <p:cNvSpPr/>
          <p:nvPr/>
        </p:nvSpPr>
        <p:spPr>
          <a:xfrm>
            <a:off x="5477933" y="1481667"/>
            <a:ext cx="194734" cy="965200"/>
          </a:xfrm>
          <a:prstGeom prst="rightBrace">
            <a:avLst>
              <a:gd name="adj1" fmla="val 47463"/>
              <a:gd name="adj2" fmla="val 50000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F745C92D-44FB-AC54-D10E-670A184564A1}"/>
              </a:ext>
            </a:extLst>
          </p:cNvPr>
          <p:cNvSpPr/>
          <p:nvPr/>
        </p:nvSpPr>
        <p:spPr>
          <a:xfrm>
            <a:off x="5467350" y="2497666"/>
            <a:ext cx="194734" cy="534579"/>
          </a:xfrm>
          <a:prstGeom prst="rightBrace">
            <a:avLst>
              <a:gd name="adj1" fmla="val 47463"/>
              <a:gd name="adj2" fmla="val 50000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FB893C-7A0B-F94B-4A1E-E786D691E6EA}"/>
              </a:ext>
            </a:extLst>
          </p:cNvPr>
          <p:cNvSpPr txBox="1"/>
          <p:nvPr/>
        </p:nvSpPr>
        <p:spPr>
          <a:xfrm>
            <a:off x="5641530" y="1779601"/>
            <a:ext cx="1260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C00000"/>
                </a:solidFill>
              </a:rPr>
              <a:t>Θ</a:t>
            </a:r>
            <a:r>
              <a:rPr lang="da-DK" dirty="0">
                <a:solidFill>
                  <a:srgbClr val="C00000"/>
                </a:solidFill>
              </a:rPr>
              <a:t>(log </a:t>
            </a:r>
            <a:r>
              <a:rPr lang="da-DK" i="1" dirty="0">
                <a:solidFill>
                  <a:srgbClr val="C00000"/>
                </a:solidFill>
              </a:rPr>
              <a:t>n</a:t>
            </a:r>
            <a:r>
              <a:rPr lang="da-DK" dirty="0">
                <a:solidFill>
                  <a:srgbClr val="C00000"/>
                </a:solidFill>
              </a:rPr>
              <a:t>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435C76-B97B-8A2A-736D-36C6839ABF95}"/>
              </a:ext>
            </a:extLst>
          </p:cNvPr>
          <p:cNvSpPr txBox="1"/>
          <p:nvPr/>
        </p:nvSpPr>
        <p:spPr>
          <a:xfrm>
            <a:off x="5651807" y="2580290"/>
            <a:ext cx="1260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C00000"/>
                </a:solidFill>
              </a:rPr>
              <a:t>Θ</a:t>
            </a:r>
            <a:r>
              <a:rPr lang="da-DK" dirty="0">
                <a:solidFill>
                  <a:srgbClr val="C00000"/>
                </a:solidFill>
              </a:rPr>
              <a:t>(1)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9C916FDD-4DAA-FA7E-0CB2-A810C2E8B121}"/>
              </a:ext>
            </a:extLst>
          </p:cNvPr>
          <p:cNvSpPr/>
          <p:nvPr/>
        </p:nvSpPr>
        <p:spPr>
          <a:xfrm>
            <a:off x="5488210" y="3298777"/>
            <a:ext cx="194734" cy="534579"/>
          </a:xfrm>
          <a:prstGeom prst="rightBrace">
            <a:avLst>
              <a:gd name="adj1" fmla="val 47463"/>
              <a:gd name="adj2" fmla="val 50000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FFBB69-8724-E243-BA99-1234B92737EB}"/>
              </a:ext>
            </a:extLst>
          </p:cNvPr>
          <p:cNvSpPr txBox="1"/>
          <p:nvPr/>
        </p:nvSpPr>
        <p:spPr>
          <a:xfrm>
            <a:off x="5672667" y="3381401"/>
            <a:ext cx="1260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C00000"/>
                </a:solidFill>
              </a:rPr>
              <a:t>Θ</a:t>
            </a:r>
            <a:r>
              <a:rPr lang="da-DK" dirty="0">
                <a:solidFill>
                  <a:srgbClr val="C00000"/>
                </a:solidFill>
              </a:rPr>
              <a:t>(1)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808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67DEB-2C26-893F-568D-EB8F55099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E48D1C-3EA3-2CFD-A0F4-B1C8B5232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824" y="1023694"/>
            <a:ext cx="7412268" cy="5454077"/>
          </a:xfrm>
          <a:prstGeom prst="rect">
            <a:avLst/>
          </a:prstGeom>
        </p:spPr>
      </p:pic>
      <p:sp>
        <p:nvSpPr>
          <p:cNvPr id="8" name="AutoShape 2" descr="\vdots">
            <a:extLst>
              <a:ext uri="{FF2B5EF4-FFF2-40B4-BE49-F238E27FC236}">
                <a16:creationId xmlns:a16="http://schemas.microsoft.com/office/drawing/2014/main" id="{A5D339EC-E2D1-8CF2-C61F-32AFB65C5B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54374" y="3092768"/>
            <a:ext cx="28575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\vdots">
            <a:extLst>
              <a:ext uri="{FF2B5EF4-FFF2-40B4-BE49-F238E27FC236}">
                <a16:creationId xmlns:a16="http://schemas.microsoft.com/office/drawing/2014/main" id="{44672BBB-7365-E554-34BD-1C475FD33F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06774" y="3245168"/>
            <a:ext cx="28575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8CD717-E19B-2190-6DAC-02830835913A}"/>
              </a:ext>
            </a:extLst>
          </p:cNvPr>
          <p:cNvSpPr/>
          <p:nvPr/>
        </p:nvSpPr>
        <p:spPr>
          <a:xfrm>
            <a:off x="3693821" y="931091"/>
            <a:ext cx="3665778" cy="401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0212DD-F6D9-6F17-567E-BAA313162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416"/>
            <a:ext cx="10515600" cy="1325563"/>
          </a:xfrm>
        </p:spPr>
        <p:txBody>
          <a:bodyPr/>
          <a:lstStyle/>
          <a:p>
            <a:r>
              <a:rPr lang="da-DK" dirty="0" err="1"/>
              <a:t>Random</a:t>
            </a:r>
            <a:r>
              <a:rPr lang="da-DK" dirty="0"/>
              <a:t> </a:t>
            </a:r>
            <a:r>
              <a:rPr lang="da-DK" dirty="0" err="1"/>
              <a:t>Sequence</a:t>
            </a:r>
            <a:r>
              <a:rPr lang="da-DK" dirty="0"/>
              <a:t> (</a:t>
            </a:r>
            <a:r>
              <a:rPr lang="da-DK" i="1" dirty="0"/>
              <a:t>n</a:t>
            </a:r>
            <a:r>
              <a:rPr lang="da-DK" dirty="0"/>
              <a:t> Delete &amp; </a:t>
            </a:r>
            <a:r>
              <a:rPr lang="da-DK" dirty="0" err="1"/>
              <a:t>Succ</a:t>
            </a:r>
            <a:r>
              <a:rPr lang="da-DK" dirty="0"/>
              <a:t>)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5746EE4-A762-8359-4419-F58A7D6ACAF7}"/>
              </a:ext>
            </a:extLst>
          </p:cNvPr>
          <p:cNvSpPr txBox="1">
            <a:spLocks/>
          </p:cNvSpPr>
          <p:nvPr/>
        </p:nvSpPr>
        <p:spPr>
          <a:xfrm>
            <a:off x="9257840" y="1364046"/>
            <a:ext cx="2712357" cy="48129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446088" indent="-4460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89013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</a:t>
            </a:r>
            <a:r>
              <a:rPr lang="en-US" dirty="0"/>
              <a:t>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/>
              <a:t>)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Delete</a:t>
            </a:r>
            <a:r>
              <a:rPr lang="da-DK" dirty="0"/>
              <a:t>(</a:t>
            </a:r>
            <a:r>
              <a:rPr lang="da-DK" i="1" dirty="0" err="1"/>
              <a:t>random</a:t>
            </a:r>
            <a:r>
              <a:rPr lang="da-DK" dirty="0"/>
              <a:t>)</a:t>
            </a:r>
          </a:p>
          <a:p>
            <a:pPr marL="0" indent="0">
              <a:buNone/>
            </a:pPr>
            <a:r>
              <a:rPr lang="en-US" cap="smal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Succ</a:t>
            </a:r>
            <a:r>
              <a:rPr lang="en-US" dirty="0"/>
              <a:t>(</a:t>
            </a:r>
            <a:r>
              <a:rPr lang="en-US" i="1" dirty="0"/>
              <a:t>worst</a:t>
            </a:r>
            <a:r>
              <a:rPr lang="en-US" dirty="0"/>
              <a:t>)</a:t>
            </a:r>
            <a:endParaRPr lang="da-DK" dirty="0"/>
          </a:p>
          <a:p>
            <a:pPr marL="0" indent="0">
              <a:buNone/>
            </a:pPr>
            <a:r>
              <a:rPr lang="en-US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Delete</a:t>
            </a:r>
            <a:r>
              <a:rPr lang="da-DK" dirty="0"/>
              <a:t>(</a:t>
            </a:r>
            <a:r>
              <a:rPr lang="da-DK" i="1" dirty="0" err="1"/>
              <a:t>random</a:t>
            </a:r>
            <a:r>
              <a:rPr lang="da-DK" dirty="0"/>
              <a:t>)</a:t>
            </a:r>
          </a:p>
          <a:p>
            <a:pPr marL="0" indent="0">
              <a:buNone/>
            </a:pPr>
            <a:r>
              <a:rPr lang="en-US" cap="smal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Succ</a:t>
            </a:r>
            <a:r>
              <a:rPr lang="en-US" dirty="0"/>
              <a:t>(</a:t>
            </a:r>
            <a:r>
              <a:rPr lang="en-US" i="1" dirty="0"/>
              <a:t>worst</a:t>
            </a:r>
            <a:r>
              <a:rPr lang="en-US" dirty="0"/>
              <a:t>)</a:t>
            </a:r>
            <a:endParaRPr lang="da-DK" dirty="0"/>
          </a:p>
          <a:p>
            <a:pPr marL="0" indent="0">
              <a:buNone/>
            </a:pPr>
            <a:r>
              <a:rPr lang="en-US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Delete</a:t>
            </a:r>
            <a:r>
              <a:rPr lang="da-DK" dirty="0"/>
              <a:t>(</a:t>
            </a:r>
            <a:r>
              <a:rPr lang="da-DK" i="1" dirty="0" err="1"/>
              <a:t>random</a:t>
            </a:r>
            <a:r>
              <a:rPr lang="da-DK" dirty="0"/>
              <a:t>)</a:t>
            </a:r>
          </a:p>
          <a:p>
            <a:pPr marL="0" indent="0">
              <a:buNone/>
            </a:pPr>
            <a:r>
              <a:rPr lang="en-US" cap="smal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Succ</a:t>
            </a:r>
            <a:r>
              <a:rPr lang="en-US" dirty="0"/>
              <a:t>(</a:t>
            </a:r>
            <a:r>
              <a:rPr lang="en-US" i="1" dirty="0"/>
              <a:t>worst</a:t>
            </a:r>
            <a:r>
              <a:rPr lang="en-US" dirty="0"/>
              <a:t>)</a:t>
            </a:r>
            <a:endParaRPr lang="da-DK" dirty="0"/>
          </a:p>
          <a:p>
            <a:pPr marL="0" indent="0">
              <a:buNone/>
            </a:pPr>
            <a:r>
              <a:rPr lang="en-US" dirty="0"/>
              <a:t>⋮</a:t>
            </a:r>
          </a:p>
          <a:p>
            <a:pPr marL="0" indent="0">
              <a:buNone/>
            </a:pPr>
            <a:r>
              <a:rPr lang="en-US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Delete</a:t>
            </a:r>
            <a:r>
              <a:rPr lang="en-US" dirty="0"/>
              <a:t>(</a:t>
            </a:r>
            <a:r>
              <a:rPr lang="da-DK" i="1" dirty="0" err="1"/>
              <a:t>random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cap="smal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Succ</a:t>
            </a:r>
            <a:r>
              <a:rPr lang="en-US" dirty="0"/>
              <a:t>(</a:t>
            </a:r>
            <a:r>
              <a:rPr lang="en-US" i="1" dirty="0"/>
              <a:t>worst</a:t>
            </a:r>
            <a:r>
              <a:rPr lang="en-US" dirty="0"/>
              <a:t>)</a:t>
            </a:r>
            <a:endParaRPr lang="da-DK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67C870-323E-B466-2364-7056E812A1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638" t="10914" r="44011" b="47402"/>
          <a:stretch>
            <a:fillRect/>
          </a:stretch>
        </p:blipFill>
        <p:spPr>
          <a:xfrm>
            <a:off x="2416105" y="1507915"/>
            <a:ext cx="3169660" cy="2399942"/>
          </a:xfrm>
          <a:prstGeom prst="rect">
            <a:avLst/>
          </a:prstGeom>
        </p:spPr>
      </p:pic>
      <p:sp>
        <p:nvSpPr>
          <p:cNvPr id="18" name="Arrow: Down 17">
            <a:extLst>
              <a:ext uri="{FF2B5EF4-FFF2-40B4-BE49-F238E27FC236}">
                <a16:creationId xmlns:a16="http://schemas.microsoft.com/office/drawing/2014/main" id="{9F776502-C2F8-F694-0627-33FECEC8A815}"/>
              </a:ext>
            </a:extLst>
          </p:cNvPr>
          <p:cNvSpPr/>
          <p:nvPr/>
        </p:nvSpPr>
        <p:spPr>
          <a:xfrm rot="8672672">
            <a:off x="7608303" y="5415540"/>
            <a:ext cx="490007" cy="101413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6F58156A-3CB6-0A64-0449-850D0E35F477}"/>
              </a:ext>
            </a:extLst>
          </p:cNvPr>
          <p:cNvSpPr/>
          <p:nvPr/>
        </p:nvSpPr>
        <p:spPr>
          <a:xfrm rot="19701655">
            <a:off x="6465050" y="3900341"/>
            <a:ext cx="490007" cy="1381662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17ED95BB-9107-9034-12F8-A11011D2C884}"/>
              </a:ext>
            </a:extLst>
          </p:cNvPr>
          <p:cNvSpPr/>
          <p:nvPr/>
        </p:nvSpPr>
        <p:spPr>
          <a:xfrm rot="19701655">
            <a:off x="7153831" y="2383552"/>
            <a:ext cx="490007" cy="783429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F89D45-DB49-3219-F8EF-BE5EEE941168}"/>
              </a:ext>
            </a:extLst>
          </p:cNvPr>
          <p:cNvSpPr txBox="1"/>
          <p:nvPr/>
        </p:nvSpPr>
        <p:spPr>
          <a:xfrm>
            <a:off x="8021614" y="6385708"/>
            <a:ext cx="304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C00000"/>
                </a:solidFill>
              </a:rPr>
              <a:t>Delete </a:t>
            </a:r>
            <a:r>
              <a:rPr lang="da-DK" dirty="0" err="1">
                <a:solidFill>
                  <a:srgbClr val="C00000"/>
                </a:solidFill>
              </a:rPr>
              <a:t>oblivious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6A4076-66A9-3CFA-6386-1B5AC5B3F973}"/>
              </a:ext>
            </a:extLst>
          </p:cNvPr>
          <p:cNvSpPr txBox="1"/>
          <p:nvPr/>
        </p:nvSpPr>
        <p:spPr>
          <a:xfrm>
            <a:off x="6077011" y="1787731"/>
            <a:ext cx="1479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solidFill>
                  <a:srgbClr val="C00000"/>
                </a:solidFill>
              </a:rPr>
              <a:t>Union-find &amp; Quick find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0DC32E-610B-564A-A024-317FF4F16FE9}"/>
              </a:ext>
            </a:extLst>
          </p:cNvPr>
          <p:cNvSpPr txBox="1"/>
          <p:nvPr/>
        </p:nvSpPr>
        <p:spPr>
          <a:xfrm>
            <a:off x="5133683" y="3318242"/>
            <a:ext cx="1953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solidFill>
                  <a:srgbClr val="C00000"/>
                </a:solidFill>
              </a:rPr>
              <a:t>Delete </a:t>
            </a:r>
            <a:r>
              <a:rPr lang="da-DK" dirty="0" err="1">
                <a:solidFill>
                  <a:srgbClr val="C00000"/>
                </a:solidFill>
              </a:rPr>
              <a:t>skips</a:t>
            </a:r>
            <a:r>
              <a:rPr lang="da-DK" dirty="0">
                <a:solidFill>
                  <a:srgbClr val="C00000"/>
                </a:solidFill>
              </a:rPr>
              <a:t> </a:t>
            </a:r>
            <a:r>
              <a:rPr lang="da-DK" dirty="0" err="1">
                <a:solidFill>
                  <a:srgbClr val="C00000"/>
                </a:solidFill>
              </a:rPr>
              <a:t>already</a:t>
            </a:r>
            <a:r>
              <a:rPr lang="da-DK" dirty="0">
                <a:solidFill>
                  <a:srgbClr val="C00000"/>
                </a:solidFill>
              </a:rPr>
              <a:t> </a:t>
            </a:r>
            <a:r>
              <a:rPr lang="da-DK" dirty="0" err="1">
                <a:solidFill>
                  <a:srgbClr val="C00000"/>
                </a:solidFill>
              </a:rPr>
              <a:t>deleted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360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02D7A-5FA2-B1C8-2765-53604C711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6A1AD-314D-9EB5-63F6-5F6155F61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Conclusion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B6348E5-9209-B2D7-0CBB-A258682C15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4652" b="54232"/>
          <a:stretch>
            <a:fillRect/>
          </a:stretch>
        </p:blipFill>
        <p:spPr>
          <a:xfrm>
            <a:off x="9527859" y="774273"/>
            <a:ext cx="2358240" cy="13165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07518E4-31DD-E7BE-F986-48D730FF9B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091" r="53134" b="77202"/>
          <a:stretch>
            <a:fillRect/>
          </a:stretch>
        </p:blipFill>
        <p:spPr>
          <a:xfrm>
            <a:off x="9514040" y="2318279"/>
            <a:ext cx="1839760" cy="655809"/>
          </a:xfrm>
          <a:prstGeom prst="rect">
            <a:avLst/>
          </a:prstGeom>
        </p:spPr>
      </p:pic>
      <p:graphicFrame>
        <p:nvGraphicFramePr>
          <p:cNvPr id="71" name="Table 70">
            <a:extLst>
              <a:ext uri="{FF2B5EF4-FFF2-40B4-BE49-F238E27FC236}">
                <a16:creationId xmlns:a16="http://schemas.microsoft.com/office/drawing/2014/main" id="{2405B406-0B7B-3930-12A3-3A231DC21D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34868"/>
              </p:ext>
            </p:extLst>
          </p:nvPr>
        </p:nvGraphicFramePr>
        <p:xfrm>
          <a:off x="749027" y="4697324"/>
          <a:ext cx="812800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048">
                  <a:extLst>
                    <a:ext uri="{9D8B030D-6E8A-4147-A177-3AD203B41FA5}">
                      <a16:colId xmlns:a16="http://schemas.microsoft.com/office/drawing/2014/main" val="2374469241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2207893295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4049585448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1811841575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737437004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1241636340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2593530336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1649881646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616711278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15299375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938580299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658545273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1294377627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330116011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947065372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4059675888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1979603238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668223474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2323286767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2940715774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3153775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4964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0653437"/>
                  </a:ext>
                </a:extLst>
              </a:tr>
            </a:tbl>
          </a:graphicData>
        </a:graphic>
      </p:graphicFrame>
      <p:grpSp>
        <p:nvGrpSpPr>
          <p:cNvPr id="95" name="Group 94">
            <a:extLst>
              <a:ext uri="{FF2B5EF4-FFF2-40B4-BE49-F238E27FC236}">
                <a16:creationId xmlns:a16="http://schemas.microsoft.com/office/drawing/2014/main" id="{E80E6C93-DE7F-6DEA-1D49-DAB6D04F27D2}"/>
              </a:ext>
            </a:extLst>
          </p:cNvPr>
          <p:cNvGrpSpPr/>
          <p:nvPr/>
        </p:nvGrpSpPr>
        <p:grpSpPr>
          <a:xfrm>
            <a:off x="2512481" y="4737220"/>
            <a:ext cx="4199995" cy="1354977"/>
            <a:chOff x="2245781" y="5274415"/>
            <a:chExt cx="4199995" cy="1354977"/>
          </a:xfrm>
        </p:grpSpPr>
        <p:sp>
          <p:nvSpPr>
            <p:cNvPr id="75" name="Arc 74">
              <a:extLst>
                <a:ext uri="{FF2B5EF4-FFF2-40B4-BE49-F238E27FC236}">
                  <a16:creationId xmlns:a16="http://schemas.microsoft.com/office/drawing/2014/main" id="{31F134F1-6386-7240-780E-EA74C4CC95B3}"/>
                </a:ext>
              </a:extLst>
            </p:cNvPr>
            <p:cNvSpPr/>
            <p:nvPr/>
          </p:nvSpPr>
          <p:spPr>
            <a:xfrm flipH="1">
              <a:off x="2624664" y="5580767"/>
              <a:ext cx="2278947" cy="828893"/>
            </a:xfrm>
            <a:prstGeom prst="arc">
              <a:avLst>
                <a:gd name="adj1" fmla="val 146803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6" name="Arc 75">
              <a:extLst>
                <a:ext uri="{FF2B5EF4-FFF2-40B4-BE49-F238E27FC236}">
                  <a16:creationId xmlns:a16="http://schemas.microsoft.com/office/drawing/2014/main" id="{B6B192E8-7247-AB37-F740-A31E64DEFD53}"/>
                </a:ext>
              </a:extLst>
            </p:cNvPr>
            <p:cNvSpPr/>
            <p:nvPr/>
          </p:nvSpPr>
          <p:spPr>
            <a:xfrm flipH="1">
              <a:off x="3039590" y="5274415"/>
              <a:ext cx="3406186" cy="1354977"/>
            </a:xfrm>
            <a:prstGeom prst="arc">
              <a:avLst>
                <a:gd name="adj1" fmla="val 196405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7" name="Arc 76">
              <a:extLst>
                <a:ext uri="{FF2B5EF4-FFF2-40B4-BE49-F238E27FC236}">
                  <a16:creationId xmlns:a16="http://schemas.microsoft.com/office/drawing/2014/main" id="{7742BF69-0F6D-1CB6-9956-6F81A937A48F}"/>
                </a:ext>
              </a:extLst>
            </p:cNvPr>
            <p:cNvSpPr/>
            <p:nvPr/>
          </p:nvSpPr>
          <p:spPr>
            <a:xfrm flipH="1">
              <a:off x="3399365" y="5927905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9" name="Arc 78">
              <a:extLst>
                <a:ext uri="{FF2B5EF4-FFF2-40B4-BE49-F238E27FC236}">
                  <a16:creationId xmlns:a16="http://schemas.microsoft.com/office/drawing/2014/main" id="{2B7A09AD-D4CF-E72F-1CEB-F8B7959601AC}"/>
                </a:ext>
              </a:extLst>
            </p:cNvPr>
            <p:cNvSpPr/>
            <p:nvPr/>
          </p:nvSpPr>
          <p:spPr>
            <a:xfrm flipH="1">
              <a:off x="4580186" y="5927905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2" name="Arc 81">
              <a:extLst>
                <a:ext uri="{FF2B5EF4-FFF2-40B4-BE49-F238E27FC236}">
                  <a16:creationId xmlns:a16="http://schemas.microsoft.com/office/drawing/2014/main" id="{9B30E53A-9549-633B-F26E-5BC047EFEB5E}"/>
                </a:ext>
              </a:extLst>
            </p:cNvPr>
            <p:cNvSpPr/>
            <p:nvPr/>
          </p:nvSpPr>
          <p:spPr>
            <a:xfrm flipH="1">
              <a:off x="6111705" y="5927902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3" name="Arc 82">
              <a:extLst>
                <a:ext uri="{FF2B5EF4-FFF2-40B4-BE49-F238E27FC236}">
                  <a16:creationId xmlns:a16="http://schemas.microsoft.com/office/drawing/2014/main" id="{278E4302-9029-24FF-89A2-FF9F8AA3CA5A}"/>
                </a:ext>
              </a:extLst>
            </p:cNvPr>
            <p:cNvSpPr/>
            <p:nvPr/>
          </p:nvSpPr>
          <p:spPr>
            <a:xfrm flipH="1">
              <a:off x="3801645" y="5728425"/>
              <a:ext cx="1085036" cy="54570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4" name="Arc 83">
              <a:extLst>
                <a:ext uri="{FF2B5EF4-FFF2-40B4-BE49-F238E27FC236}">
                  <a16:creationId xmlns:a16="http://schemas.microsoft.com/office/drawing/2014/main" id="{8813887A-03FC-05EA-61BF-1C99C12C686F}"/>
                </a:ext>
              </a:extLst>
            </p:cNvPr>
            <p:cNvSpPr/>
            <p:nvPr/>
          </p:nvSpPr>
          <p:spPr>
            <a:xfrm flipH="1">
              <a:off x="4188994" y="5841290"/>
              <a:ext cx="697687" cy="341780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5" name="Arc 84">
              <a:extLst>
                <a:ext uri="{FF2B5EF4-FFF2-40B4-BE49-F238E27FC236}">
                  <a16:creationId xmlns:a16="http://schemas.microsoft.com/office/drawing/2014/main" id="{8E5DFBDB-9756-5120-2911-D1DE99439CC2}"/>
                </a:ext>
              </a:extLst>
            </p:cNvPr>
            <p:cNvSpPr/>
            <p:nvPr/>
          </p:nvSpPr>
          <p:spPr>
            <a:xfrm flipH="1">
              <a:off x="2245781" y="5942665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7" name="Arc 86">
              <a:extLst>
                <a:ext uri="{FF2B5EF4-FFF2-40B4-BE49-F238E27FC236}">
                  <a16:creationId xmlns:a16="http://schemas.microsoft.com/office/drawing/2014/main" id="{1C3F50F8-95EB-886E-944D-AEAB02907CC5}"/>
                </a:ext>
              </a:extLst>
            </p:cNvPr>
            <p:cNvSpPr/>
            <p:nvPr/>
          </p:nvSpPr>
          <p:spPr>
            <a:xfrm flipH="1">
              <a:off x="5728978" y="5846962"/>
              <a:ext cx="697687" cy="341780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8" name="Arc 87">
              <a:extLst>
                <a:ext uri="{FF2B5EF4-FFF2-40B4-BE49-F238E27FC236}">
                  <a16:creationId xmlns:a16="http://schemas.microsoft.com/office/drawing/2014/main" id="{6DE9C8E6-C1D5-1624-9A04-7098DC582F26}"/>
                </a:ext>
              </a:extLst>
            </p:cNvPr>
            <p:cNvSpPr/>
            <p:nvPr/>
          </p:nvSpPr>
          <p:spPr>
            <a:xfrm flipH="1">
              <a:off x="4990930" y="5612326"/>
              <a:ext cx="1427269" cy="74243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9" name="Arc 88">
              <a:extLst>
                <a:ext uri="{FF2B5EF4-FFF2-40B4-BE49-F238E27FC236}">
                  <a16:creationId xmlns:a16="http://schemas.microsoft.com/office/drawing/2014/main" id="{4BC6D301-64BA-1153-BB34-CB9B920A060F}"/>
                </a:ext>
              </a:extLst>
            </p:cNvPr>
            <p:cNvSpPr/>
            <p:nvPr/>
          </p:nvSpPr>
          <p:spPr>
            <a:xfrm flipH="1">
              <a:off x="5359733" y="5942665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7F285-A5AA-60DA-B4EA-F9673271B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8128008" cy="2431107"/>
          </a:xfrm>
        </p:spPr>
        <p:txBody>
          <a:bodyPr>
            <a:normAutofit/>
          </a:bodyPr>
          <a:lstStyle/>
          <a:p>
            <a:r>
              <a:rPr lang="en-US" dirty="0"/>
              <a:t>Simple internal union-find data structure</a:t>
            </a:r>
          </a:p>
          <a:p>
            <a:r>
              <a:rPr lang="en-US" dirty="0"/>
              <a:t>Theoretical better structures exist</a:t>
            </a:r>
          </a:p>
          <a:p>
            <a:r>
              <a:rPr lang="en-US" dirty="0"/>
              <a:t>Performance in same ballpark</a:t>
            </a:r>
          </a:p>
          <a:p>
            <a:r>
              <a:rPr lang="en-US" dirty="0"/>
              <a:t>Performs very well with </a:t>
            </a:r>
            <a:r>
              <a:rPr lang="en-US" dirty="0" err="1"/>
              <a:t>microset-macroset</a:t>
            </a:r>
            <a:r>
              <a:rPr lang="en-US" dirty="0"/>
              <a:t> idea</a:t>
            </a:r>
          </a:p>
          <a:p>
            <a:endParaRPr lang="en-US" i="1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7AE4CC-26D7-53F9-FC20-0577F499E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4040" y="3429000"/>
            <a:ext cx="2372059" cy="297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99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97FD25-ECC4-DE0D-CEF6-A1166ABDD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85429">
            <a:off x="6421533" y="1004571"/>
            <a:ext cx="4949633" cy="49761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91F868-0591-3AB5-A10A-98C7244AC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CE760-DC1D-83C8-66B6-A70528052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99670" cy="4351338"/>
          </a:xfrm>
        </p:spPr>
        <p:txBody>
          <a:bodyPr/>
          <a:lstStyle/>
          <a:p>
            <a:r>
              <a:rPr lang="en-US" noProof="0" dirty="0"/>
              <a:t>Algorithms and Data Structures</a:t>
            </a:r>
          </a:p>
          <a:p>
            <a:r>
              <a:rPr lang="en-US" noProof="0" dirty="0"/>
              <a:t>Exam question </a:t>
            </a:r>
          </a:p>
          <a:p>
            <a:r>
              <a:rPr lang="en-US" noProof="0" dirty="0"/>
              <a:t>Amortized analysis</a:t>
            </a:r>
          </a:p>
          <a:p>
            <a:r>
              <a:rPr lang="en-US" noProof="0" dirty="0"/>
              <a:t>Simple data structure</a:t>
            </a:r>
          </a:p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70870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BD0EE-B8CC-5BE8-8485-86F975078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Problem – Internal Union-Find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78F7B9-DC00-644B-2864-5E0DA7D1A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9589"/>
            <a:ext cx="11270456" cy="5128411"/>
          </a:xfrm>
        </p:spPr>
        <p:txBody>
          <a:bodyPr>
            <a:normAutofit/>
          </a:bodyPr>
          <a:lstStyle/>
          <a:p>
            <a:r>
              <a:rPr lang="en-US" noProof="0" dirty="0"/>
              <a:t>Main a subset of </a:t>
            </a:r>
            <a:r>
              <a:rPr lang="en-US" i="1" noProof="0" dirty="0"/>
              <a:t>S</a:t>
            </a:r>
            <a:r>
              <a:rPr lang="en-US" noProof="0" dirty="0"/>
              <a:t> </a:t>
            </a:r>
            <a:r>
              <a:rPr lang="en-US" dirty="0"/>
              <a:t>⊆ </a:t>
            </a:r>
            <a:r>
              <a:rPr lang="en-US" noProof="0" dirty="0"/>
              <a:t>{1, 2, ..., </a:t>
            </a:r>
            <a:r>
              <a:rPr lang="en-US" i="1" noProof="0" dirty="0"/>
              <a:t>n</a:t>
            </a:r>
            <a:r>
              <a:rPr lang="en-US" noProof="0" dirty="0"/>
              <a:t>}</a:t>
            </a:r>
          </a:p>
          <a:p>
            <a:r>
              <a:rPr lang="en-US" noProof="0" dirty="0"/>
              <a:t>Operations: </a:t>
            </a:r>
            <a:r>
              <a:rPr lang="en-US" noProof="0" dirty="0">
                <a:solidFill>
                  <a:schemeClr val="accent6"/>
                </a:solidFill>
              </a:rPr>
              <a:t>Init(</a:t>
            </a:r>
            <a:r>
              <a:rPr lang="en-US" i="1" noProof="0" dirty="0">
                <a:solidFill>
                  <a:schemeClr val="accent6"/>
                </a:solidFill>
              </a:rPr>
              <a:t>n</a:t>
            </a:r>
            <a:r>
              <a:rPr lang="en-US" noProof="0" dirty="0">
                <a:solidFill>
                  <a:schemeClr val="accent6"/>
                </a:solidFill>
              </a:rPr>
              <a:t>)</a:t>
            </a:r>
            <a:r>
              <a:rPr lang="en-US" noProof="0" dirty="0"/>
              <a:t> </a:t>
            </a:r>
            <a:r>
              <a:rPr lang="en-US" noProof="0" dirty="0">
                <a:solidFill>
                  <a:srgbClr val="C00000"/>
                </a:solidFill>
              </a:rPr>
              <a:t>Delete(</a:t>
            </a:r>
            <a:r>
              <a:rPr lang="en-US" i="1" noProof="0" dirty="0">
                <a:solidFill>
                  <a:srgbClr val="C00000"/>
                </a:solidFill>
              </a:rPr>
              <a:t>i</a:t>
            </a:r>
            <a:r>
              <a:rPr lang="en-US" noProof="0" dirty="0">
                <a:solidFill>
                  <a:srgbClr val="C00000"/>
                </a:solidFill>
              </a:rPr>
              <a:t>)</a:t>
            </a:r>
            <a:r>
              <a:rPr lang="en-US" noProof="0" dirty="0"/>
              <a:t>  </a:t>
            </a:r>
            <a:r>
              <a:rPr lang="en-US" noProof="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Succ</a:t>
            </a:r>
            <a:r>
              <a:rPr lang="en-US" noProof="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(</a:t>
            </a:r>
            <a:r>
              <a:rPr lang="en-US" i="1" noProof="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</a:t>
            </a:r>
            <a:r>
              <a:rPr lang="en-US" noProof="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)</a:t>
            </a:r>
          </a:p>
          <a:p>
            <a:r>
              <a:rPr lang="en-US" noProof="0" dirty="0"/>
              <a:t>[Gabow, Tarjan JCSS 1981] </a:t>
            </a:r>
            <a:r>
              <a:rPr lang="en-US" i="1" noProof="0" dirty="0"/>
              <a:t>O</a:t>
            </a:r>
            <a:r>
              <a:rPr lang="en-US" noProof="0" dirty="0"/>
              <a:t>(</a:t>
            </a:r>
            <a:r>
              <a:rPr lang="en-US" i="1" noProof="0" dirty="0"/>
              <a:t>n</a:t>
            </a:r>
            <a:r>
              <a:rPr lang="en-US" noProof="0" dirty="0"/>
              <a:t>) </a:t>
            </a:r>
            <a:r>
              <a:rPr lang="en-US" noProof="0" dirty="0" err="1">
                <a:solidFill>
                  <a:schemeClr val="accent6"/>
                </a:solidFill>
              </a:rPr>
              <a:t>init</a:t>
            </a:r>
            <a:r>
              <a:rPr lang="en-US" noProof="0" dirty="0"/>
              <a:t>, O(1) </a:t>
            </a:r>
            <a:r>
              <a:rPr lang="en-US" noProof="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Succ</a:t>
            </a:r>
            <a:r>
              <a:rPr lang="en-US" noProof="0" dirty="0"/>
              <a:t>, amortized </a:t>
            </a:r>
            <a:r>
              <a:rPr lang="en-US" i="1" noProof="0" dirty="0"/>
              <a:t>O</a:t>
            </a:r>
            <a:r>
              <a:rPr lang="en-US" noProof="0" dirty="0"/>
              <a:t>(1) </a:t>
            </a:r>
            <a:r>
              <a:rPr lang="en-US" noProof="0" dirty="0">
                <a:solidFill>
                  <a:srgbClr val="C00000"/>
                </a:solidFill>
              </a:rPr>
              <a:t>Delete</a:t>
            </a:r>
          </a:p>
          <a:p>
            <a:endParaRPr lang="en-US" noProof="0" dirty="0">
              <a:solidFill>
                <a:srgbClr val="C00000"/>
              </a:solidFill>
            </a:endParaRPr>
          </a:p>
          <a:p>
            <a:endParaRPr lang="en-US" noProof="0" dirty="0">
              <a:solidFill>
                <a:srgbClr val="C00000"/>
              </a:solidFill>
            </a:endParaRPr>
          </a:p>
          <a:p>
            <a:endParaRPr lang="en-US" noProof="0" dirty="0">
              <a:solidFill>
                <a:srgbClr val="C00000"/>
              </a:solidFill>
            </a:endParaRPr>
          </a:p>
          <a:p>
            <a:endParaRPr lang="en-US" noProof="0" dirty="0">
              <a:solidFill>
                <a:srgbClr val="C00000"/>
              </a:solidFill>
            </a:endParaRPr>
          </a:p>
          <a:p>
            <a:endParaRPr lang="en-US" noProof="0" dirty="0">
              <a:solidFill>
                <a:srgbClr val="C00000"/>
              </a:solidFill>
            </a:endParaRPr>
          </a:p>
          <a:p>
            <a:r>
              <a:rPr lang="en-US" b="1" noProof="0" dirty="0"/>
              <a:t>Topic of this talk</a:t>
            </a:r>
            <a:br>
              <a:rPr lang="en-US" noProof="0" dirty="0"/>
            </a:br>
            <a:r>
              <a:rPr lang="en-US" noProof="0" dirty="0"/>
              <a:t>A very simple data structure (with slightly worse theoretical bounds)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613D635-1AAB-B32B-F9E3-21237E029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459785"/>
              </p:ext>
            </p:extLst>
          </p:nvPr>
        </p:nvGraphicFramePr>
        <p:xfrm>
          <a:off x="768553" y="4480076"/>
          <a:ext cx="10515600" cy="9473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780">
                  <a:extLst>
                    <a:ext uri="{9D8B030D-6E8A-4147-A177-3AD203B41FA5}">
                      <a16:colId xmlns:a16="http://schemas.microsoft.com/office/drawing/2014/main" val="2708961896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9769615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73934596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225396114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750729886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795038184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365351895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727561597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537117995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03075133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830931507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941735314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588155525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864779224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865987895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166713397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774597928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240898653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115577214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402464170"/>
                    </a:ext>
                  </a:extLst>
                </a:gridCol>
              </a:tblGrid>
              <a:tr h="947340">
                <a:tc>
                  <a:txBody>
                    <a:bodyPr/>
                    <a:lstStyle/>
                    <a:p>
                      <a:pPr algn="ctr"/>
                      <a:r>
                        <a:rPr lang="en-US" sz="2800" b="1" noProof="0" dirty="0">
                          <a:solidFill>
                            <a:schemeClr val="accent6"/>
                          </a:solidFill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noProof="0" dirty="0">
                          <a:solidFill>
                            <a:schemeClr val="accent6"/>
                          </a:solidFill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noProof="0" dirty="0">
                          <a:solidFill>
                            <a:schemeClr val="accent6"/>
                          </a:solidFill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noProof="0" dirty="0">
                          <a:solidFill>
                            <a:schemeClr val="accent6"/>
                          </a:solidFill>
                        </a:rPr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noProof="0" dirty="0">
                          <a:solidFill>
                            <a:schemeClr val="accent6"/>
                          </a:solidFill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noProof="0" dirty="0">
                          <a:solidFill>
                            <a:schemeClr val="accent6"/>
                          </a:solidFill>
                        </a:rPr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noProof="0" dirty="0">
                          <a:solidFill>
                            <a:schemeClr val="accent6"/>
                          </a:solidFill>
                        </a:rPr>
                        <a:t>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noProof="0" dirty="0">
                          <a:solidFill>
                            <a:schemeClr val="accent6"/>
                          </a:solidFill>
                        </a:rPr>
                        <a:t>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noProof="0" dirty="0">
                          <a:solidFill>
                            <a:schemeClr val="accent6"/>
                          </a:solidFill>
                        </a:rPr>
                        <a:t>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noProof="0" dirty="0">
                          <a:solidFill>
                            <a:schemeClr val="accent6"/>
                          </a:solidFill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noProof="0" dirty="0">
                          <a:solidFill>
                            <a:schemeClr val="accent6"/>
                          </a:solidFill>
                        </a:rPr>
                        <a:t>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noProof="0" dirty="0">
                          <a:solidFill>
                            <a:schemeClr val="accent6"/>
                          </a:solidFill>
                        </a:rPr>
                        <a:t>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noProof="0" dirty="0">
                          <a:solidFill>
                            <a:schemeClr val="accent6"/>
                          </a:solidFill>
                        </a:rPr>
                        <a:t>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noProof="0" dirty="0">
                          <a:solidFill>
                            <a:schemeClr val="accent6"/>
                          </a:solidFill>
                        </a:rPr>
                        <a:t>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noProof="0" dirty="0">
                          <a:solidFill>
                            <a:schemeClr val="accent6"/>
                          </a:solidFill>
                        </a:rPr>
                        <a:t>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noProof="0" dirty="0">
                          <a:solidFill>
                            <a:schemeClr val="accent6"/>
                          </a:solidFill>
                        </a:rPr>
                        <a:t>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noProof="0" dirty="0">
                          <a:solidFill>
                            <a:schemeClr val="accent6"/>
                          </a:solidFill>
                        </a:rPr>
                        <a:t>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noProof="0" dirty="0">
                          <a:solidFill>
                            <a:schemeClr val="accent6"/>
                          </a:solidFill>
                        </a:rPr>
                        <a:t>18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noProof="0" dirty="0">
                          <a:solidFill>
                            <a:schemeClr val="accent6"/>
                          </a:solidFill>
                        </a:rPr>
                        <a:t>19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noProof="0" dirty="0">
                          <a:solidFill>
                            <a:schemeClr val="accent6"/>
                          </a:solidFill>
                        </a:rPr>
                        <a:t>20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34962549"/>
                  </a:ext>
                </a:extLst>
              </a:tr>
            </a:tbl>
          </a:graphicData>
        </a:graphic>
      </p:graphicFrame>
      <p:grpSp>
        <p:nvGrpSpPr>
          <p:cNvPr id="71" name="Group 70">
            <a:extLst>
              <a:ext uri="{FF2B5EF4-FFF2-40B4-BE49-F238E27FC236}">
                <a16:creationId xmlns:a16="http://schemas.microsoft.com/office/drawing/2014/main" id="{CD8F5741-BE5C-37CF-3BD5-702743CCE87E}"/>
              </a:ext>
            </a:extLst>
          </p:cNvPr>
          <p:cNvGrpSpPr/>
          <p:nvPr/>
        </p:nvGrpSpPr>
        <p:grpSpPr>
          <a:xfrm>
            <a:off x="3559390" y="3934371"/>
            <a:ext cx="4435084" cy="1179880"/>
            <a:chOff x="9628487" y="2311831"/>
            <a:chExt cx="1775791" cy="398176"/>
          </a:xfrm>
        </p:grpSpPr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BBB04954-481C-15F6-8BA6-ACFA697234A9}"/>
                </a:ext>
              </a:extLst>
            </p:cNvPr>
            <p:cNvSpPr/>
            <p:nvPr/>
          </p:nvSpPr>
          <p:spPr>
            <a:xfrm>
              <a:off x="10125424" y="2480757"/>
              <a:ext cx="781961" cy="229250"/>
            </a:xfrm>
            <a:prstGeom prst="arc">
              <a:avLst>
                <a:gd name="adj1" fmla="val 10944638"/>
                <a:gd name="adj2" fmla="val 0"/>
              </a:avLst>
            </a:prstGeom>
            <a:ln w="57150">
              <a:solidFill>
                <a:schemeClr val="tx2">
                  <a:lumMod val="75000"/>
                  <a:lumOff val="25000"/>
                </a:schemeClr>
              </a:solidFill>
              <a:headEnd type="non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A9DAEAC-57EB-134D-3A9B-3DBE073C0558}"/>
                </a:ext>
              </a:extLst>
            </p:cNvPr>
            <p:cNvSpPr txBox="1"/>
            <p:nvPr/>
          </p:nvSpPr>
          <p:spPr>
            <a:xfrm>
              <a:off x="9628487" y="2311831"/>
              <a:ext cx="1775791" cy="1557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noProof="0" dirty="0" err="1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Succ</a:t>
              </a:r>
              <a:r>
                <a:rPr lang="en-US" sz="2400" noProof="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(8) = 12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734853BA-9771-3AEB-9330-C6B40B955A4E}"/>
              </a:ext>
            </a:extLst>
          </p:cNvPr>
          <p:cNvSpPr txBox="1"/>
          <p:nvPr/>
        </p:nvSpPr>
        <p:spPr>
          <a:xfrm>
            <a:off x="10843930" y="4385028"/>
            <a:ext cx="3558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 noProof="0" dirty="0">
                <a:solidFill>
                  <a:schemeClr val="accent6"/>
                </a:solidFill>
              </a:rPr>
              <a:t>n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10E8F4C-A991-9DE3-017E-DC5C82AF8B83}"/>
              </a:ext>
            </a:extLst>
          </p:cNvPr>
          <p:cNvGrpSpPr/>
          <p:nvPr/>
        </p:nvGrpSpPr>
        <p:grpSpPr>
          <a:xfrm>
            <a:off x="1444207" y="4812200"/>
            <a:ext cx="8701270" cy="302072"/>
            <a:chOff x="8248503" y="2617436"/>
            <a:chExt cx="3777159" cy="166853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A22C0B4-E8E7-58A3-546C-FB591BA0BA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84554" y="2628890"/>
              <a:ext cx="140208" cy="150932"/>
            </a:xfrm>
            <a:prstGeom prst="line">
              <a:avLst/>
            </a:prstGeom>
            <a:ln w="57150" cap="rnd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7C532BA-1F98-29D6-E36F-EA63DADA7C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33966" y="2628890"/>
              <a:ext cx="140208" cy="150932"/>
            </a:xfrm>
            <a:prstGeom prst="line">
              <a:avLst/>
            </a:prstGeom>
            <a:ln w="57150" cap="rnd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BB5A177-AB61-BC31-C4F8-7B213D7527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12319" y="2625335"/>
              <a:ext cx="140208" cy="150932"/>
            </a:xfrm>
            <a:prstGeom prst="line">
              <a:avLst/>
            </a:prstGeom>
            <a:ln w="57150" cap="rnd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07D26A5-23E8-290D-CC37-5AA25DA89F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47556" y="2625335"/>
              <a:ext cx="140208" cy="150932"/>
            </a:xfrm>
            <a:prstGeom prst="line">
              <a:avLst/>
            </a:prstGeom>
            <a:ln w="57150" cap="rnd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9A2089C-97CC-54F8-C4DE-302828468E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52270" y="2625335"/>
              <a:ext cx="140208" cy="150932"/>
            </a:xfrm>
            <a:prstGeom prst="line">
              <a:avLst/>
            </a:prstGeom>
            <a:ln w="57150" cap="rnd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5F58661-57AA-7500-94F0-BCFD337A9D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77192" y="2625335"/>
              <a:ext cx="140208" cy="150932"/>
            </a:xfrm>
            <a:prstGeom prst="line">
              <a:avLst/>
            </a:prstGeom>
            <a:ln w="57150" cap="rnd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CF10EB8-D0AD-C2D0-180A-D26C062C97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51194" y="2625335"/>
              <a:ext cx="140208" cy="150932"/>
            </a:xfrm>
            <a:prstGeom prst="line">
              <a:avLst/>
            </a:prstGeom>
            <a:ln w="57150" cap="rnd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4F41E3F-2230-96FF-23F3-423541861B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85454" y="2625335"/>
              <a:ext cx="140208" cy="150932"/>
            </a:xfrm>
            <a:prstGeom prst="line">
              <a:avLst/>
            </a:prstGeom>
            <a:ln w="57150" cap="rnd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1AB724-3AC4-D53B-C59F-EEB9551A9C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19743" y="2625335"/>
              <a:ext cx="140208" cy="150932"/>
            </a:xfrm>
            <a:prstGeom prst="line">
              <a:avLst/>
            </a:prstGeom>
            <a:ln w="57150" cap="rnd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AA133C7-546B-0DC5-467E-E994B1A4B5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48503" y="2625335"/>
              <a:ext cx="140208" cy="150932"/>
            </a:xfrm>
            <a:prstGeom prst="line">
              <a:avLst/>
            </a:prstGeom>
            <a:ln w="57150" cap="rnd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B2030656-D604-428A-029D-048CF803A6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12577" y="2625827"/>
              <a:ext cx="140208" cy="150932"/>
            </a:xfrm>
            <a:prstGeom prst="line">
              <a:avLst/>
            </a:prstGeom>
            <a:ln w="57150" cap="rnd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57E11B13-69FF-7201-83FD-F8A24F949A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66346" y="2623163"/>
              <a:ext cx="140208" cy="150932"/>
            </a:xfrm>
            <a:prstGeom prst="line">
              <a:avLst/>
            </a:prstGeom>
            <a:ln w="57150" cap="rnd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373227B-FF43-528B-D684-A70F97260D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73749" y="2617436"/>
              <a:ext cx="140208" cy="150932"/>
            </a:xfrm>
            <a:prstGeom prst="line">
              <a:avLst/>
            </a:prstGeom>
            <a:ln w="57150" cap="rnd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05B5EF3D-4DC7-2DC1-196D-256A0FB8D7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75959" y="2633357"/>
              <a:ext cx="140208" cy="150932"/>
            </a:xfrm>
            <a:prstGeom prst="line">
              <a:avLst/>
            </a:prstGeom>
            <a:ln w="57150" cap="rnd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3295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A08B9-200A-62BF-6BB3-24689323B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The Data Structure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711212C0-E757-9F4A-FD49-078210EAE2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633106"/>
              </p:ext>
            </p:extLst>
          </p:nvPr>
        </p:nvGraphicFramePr>
        <p:xfrm>
          <a:off x="473862" y="1690688"/>
          <a:ext cx="812800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048">
                  <a:extLst>
                    <a:ext uri="{9D8B030D-6E8A-4147-A177-3AD203B41FA5}">
                      <a16:colId xmlns:a16="http://schemas.microsoft.com/office/drawing/2014/main" val="2374469241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2207893295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4049585448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1811841575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737437004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1241636340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2593530336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1649881646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616711278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15299375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938580299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658545273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1294377627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330116011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947065372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4059675888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1979603238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668223474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2323286767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2940715774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3153775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4964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0653437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A5F25DE4-7346-EB62-4AC5-2FE2EC1AC9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318821"/>
              </p:ext>
            </p:extLst>
          </p:nvPr>
        </p:nvGraphicFramePr>
        <p:xfrm>
          <a:off x="473862" y="2753783"/>
          <a:ext cx="812800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048">
                  <a:extLst>
                    <a:ext uri="{9D8B030D-6E8A-4147-A177-3AD203B41FA5}">
                      <a16:colId xmlns:a16="http://schemas.microsoft.com/office/drawing/2014/main" val="2374469241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2207893295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4049585448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1811841575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737437004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1241636340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2593530336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1649881646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616711278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15299375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938580299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658545273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1294377627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330116011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947065372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4059675888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1979603238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668223474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2323286767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2940715774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3153775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4964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0653437"/>
                  </a:ext>
                </a:extLst>
              </a:tr>
            </a:tbl>
          </a:graphicData>
        </a:graphic>
      </p:graphicFrame>
      <p:grpSp>
        <p:nvGrpSpPr>
          <p:cNvPr id="96" name="Group 95">
            <a:extLst>
              <a:ext uri="{FF2B5EF4-FFF2-40B4-BE49-F238E27FC236}">
                <a16:creationId xmlns:a16="http://schemas.microsoft.com/office/drawing/2014/main" id="{994C5234-7F5F-A46D-3886-8256ECF6D8DA}"/>
              </a:ext>
            </a:extLst>
          </p:cNvPr>
          <p:cNvGrpSpPr/>
          <p:nvPr/>
        </p:nvGrpSpPr>
        <p:grpSpPr>
          <a:xfrm>
            <a:off x="9529870" y="1170525"/>
            <a:ext cx="2378841" cy="4498755"/>
            <a:chOff x="9529870" y="1170525"/>
            <a:chExt cx="2378841" cy="449875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12E6A97-8A16-B713-3017-E7ADE50CC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74652" b="54232"/>
            <a:stretch>
              <a:fillRect/>
            </a:stretch>
          </p:blipFill>
          <p:spPr>
            <a:xfrm>
              <a:off x="9529870" y="1170525"/>
              <a:ext cx="2358240" cy="131655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5854A66-7AD9-9B2C-F48B-7F6B6AD17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7091" r="53134" b="77202"/>
            <a:stretch>
              <a:fillRect/>
            </a:stretch>
          </p:blipFill>
          <p:spPr>
            <a:xfrm>
              <a:off x="9529870" y="2893822"/>
              <a:ext cx="1839760" cy="65580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A046CB8-B12D-2929-E8A9-04BB0E1F7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29870" y="4084270"/>
              <a:ext cx="2378841" cy="1585010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E5EC376A-FF88-E395-C574-128AFD85B498}"/>
              </a:ext>
            </a:extLst>
          </p:cNvPr>
          <p:cNvGrpSpPr/>
          <p:nvPr/>
        </p:nvGrpSpPr>
        <p:grpSpPr>
          <a:xfrm>
            <a:off x="1422192" y="2524149"/>
            <a:ext cx="3689302" cy="441301"/>
            <a:chOff x="1422192" y="2524149"/>
            <a:chExt cx="3689302" cy="441301"/>
          </a:xfrm>
        </p:grpSpPr>
        <p:sp>
          <p:nvSpPr>
            <p:cNvPr id="26" name="Arrow: Down 25">
              <a:extLst>
                <a:ext uri="{FF2B5EF4-FFF2-40B4-BE49-F238E27FC236}">
                  <a16:creationId xmlns:a16="http://schemas.microsoft.com/office/drawing/2014/main" id="{F8BF02F8-C56C-1FC0-FF71-B7618188AAC3}"/>
                </a:ext>
              </a:extLst>
            </p:cNvPr>
            <p:cNvSpPr/>
            <p:nvPr/>
          </p:nvSpPr>
          <p:spPr>
            <a:xfrm>
              <a:off x="1422192" y="2524149"/>
              <a:ext cx="402336" cy="441301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60414FA-0413-4008-3243-CCDC85A6356D}"/>
                </a:ext>
              </a:extLst>
            </p:cNvPr>
            <p:cNvSpPr txBox="1"/>
            <p:nvPr/>
          </p:nvSpPr>
          <p:spPr>
            <a:xfrm>
              <a:off x="1870861" y="2526265"/>
              <a:ext cx="32406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cap="small" noProof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Delete</a:t>
              </a:r>
              <a:r>
                <a:rPr lang="en-US" noProof="0" dirty="0">
                  <a:solidFill>
                    <a:srgbClr val="C00000"/>
                  </a:solidFill>
                </a:rPr>
                <a:t>(4) </a:t>
              </a:r>
              <a:r>
                <a:rPr lang="en-US" cap="small" noProof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Delete</a:t>
              </a:r>
              <a:r>
                <a:rPr lang="en-US" noProof="0" dirty="0">
                  <a:solidFill>
                    <a:srgbClr val="C00000"/>
                  </a:solidFill>
                </a:rPr>
                <a:t>(5) ∙</a:t>
              </a:r>
              <a:r>
                <a:rPr lang="en-US" dirty="0">
                  <a:solidFill>
                    <a:srgbClr val="C00000"/>
                  </a:solidFill>
                </a:rPr>
                <a:t>∙∙</a:t>
              </a:r>
              <a:endParaRPr lang="en-US" noProof="0" dirty="0">
                <a:solidFill>
                  <a:srgbClr val="C00000"/>
                </a:solidFill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2545BDC-AADF-1FF2-CFEF-3D960F652749}"/>
              </a:ext>
            </a:extLst>
          </p:cNvPr>
          <p:cNvSpPr txBox="1"/>
          <p:nvPr/>
        </p:nvSpPr>
        <p:spPr>
          <a:xfrm>
            <a:off x="1899581" y="1519648"/>
            <a:ext cx="3240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noProof="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</a:t>
            </a:r>
            <a:r>
              <a:rPr lang="en-US" noProof="0" dirty="0">
                <a:solidFill>
                  <a:schemeClr val="accent6"/>
                </a:solidFill>
              </a:rPr>
              <a:t>(20)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01AB198E-F992-A918-AC6C-2D66E3E19281}"/>
              </a:ext>
            </a:extLst>
          </p:cNvPr>
          <p:cNvGrpSpPr/>
          <p:nvPr/>
        </p:nvGrpSpPr>
        <p:grpSpPr>
          <a:xfrm>
            <a:off x="2228850" y="3447166"/>
            <a:ext cx="4189350" cy="168560"/>
            <a:chOff x="2228850" y="3447166"/>
            <a:chExt cx="4189350" cy="168560"/>
          </a:xfrm>
        </p:grpSpPr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F22113D1-3241-3AFB-B07B-CAECCF3B69DB}"/>
                </a:ext>
              </a:extLst>
            </p:cNvPr>
            <p:cNvSpPr/>
            <p:nvPr/>
          </p:nvSpPr>
          <p:spPr>
            <a:xfrm flipH="1">
              <a:off x="2228850" y="3447169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4A11296E-6C48-BEA1-9989-BF79E2197186}"/>
                </a:ext>
              </a:extLst>
            </p:cNvPr>
            <p:cNvSpPr/>
            <p:nvPr/>
          </p:nvSpPr>
          <p:spPr>
            <a:xfrm flipH="1">
              <a:off x="2616200" y="3447169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CF92FAFB-BA9E-BC54-CEBC-6966C0049C88}"/>
                </a:ext>
              </a:extLst>
            </p:cNvPr>
            <p:cNvSpPr/>
            <p:nvPr/>
          </p:nvSpPr>
          <p:spPr>
            <a:xfrm flipH="1">
              <a:off x="3003550" y="3447169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5B570832-19D2-2156-10F8-3E3DC5A68AB5}"/>
                </a:ext>
              </a:extLst>
            </p:cNvPr>
            <p:cNvSpPr/>
            <p:nvPr/>
          </p:nvSpPr>
          <p:spPr>
            <a:xfrm flipH="1">
              <a:off x="3390900" y="3447169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77D0FEA9-36ED-27FD-2565-989CF937F0D7}"/>
                </a:ext>
              </a:extLst>
            </p:cNvPr>
            <p:cNvSpPr/>
            <p:nvPr/>
          </p:nvSpPr>
          <p:spPr>
            <a:xfrm flipH="1">
              <a:off x="4176573" y="3447169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FAFE6359-1760-D5FE-0754-3A421CF508E8}"/>
                </a:ext>
              </a:extLst>
            </p:cNvPr>
            <p:cNvSpPr/>
            <p:nvPr/>
          </p:nvSpPr>
          <p:spPr>
            <a:xfrm flipH="1">
              <a:off x="4571721" y="3447169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E0EF349E-5A31-8F22-E82A-DF764CF48FF2}"/>
                </a:ext>
              </a:extLst>
            </p:cNvPr>
            <p:cNvSpPr/>
            <p:nvPr/>
          </p:nvSpPr>
          <p:spPr>
            <a:xfrm flipH="1">
              <a:off x="5312944" y="3447168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2D634B83-2E4B-7FA7-7B7B-988CC48AD813}"/>
                </a:ext>
              </a:extLst>
            </p:cNvPr>
            <p:cNvSpPr/>
            <p:nvPr/>
          </p:nvSpPr>
          <p:spPr>
            <a:xfrm flipH="1">
              <a:off x="5708092" y="3447167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4B154A98-AFB8-7CDF-932B-35A07211EFBC}"/>
                </a:ext>
              </a:extLst>
            </p:cNvPr>
            <p:cNvSpPr/>
            <p:nvPr/>
          </p:nvSpPr>
          <p:spPr>
            <a:xfrm flipH="1">
              <a:off x="6103240" y="3447166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F442E597-463D-3566-52B6-C8F5CBC846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130088"/>
              </p:ext>
            </p:extLst>
          </p:nvPr>
        </p:nvGraphicFramePr>
        <p:xfrm>
          <a:off x="490793" y="3922184"/>
          <a:ext cx="812800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048">
                  <a:extLst>
                    <a:ext uri="{9D8B030D-6E8A-4147-A177-3AD203B41FA5}">
                      <a16:colId xmlns:a16="http://schemas.microsoft.com/office/drawing/2014/main" val="2374469241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2207893295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4049585448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1811841575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737437004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1241636340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2593530336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1649881646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616711278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15299375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938580299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658545273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1294377627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330116011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947065372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4059675888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1979603238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668223474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2323286767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2940715774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3153775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4964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0653437"/>
                  </a:ext>
                </a:extLst>
              </a:tr>
            </a:tbl>
          </a:graphicData>
        </a:graphic>
      </p:graphicFrame>
      <p:grpSp>
        <p:nvGrpSpPr>
          <p:cNvPr id="92" name="Group 91">
            <a:extLst>
              <a:ext uri="{FF2B5EF4-FFF2-40B4-BE49-F238E27FC236}">
                <a16:creationId xmlns:a16="http://schemas.microsoft.com/office/drawing/2014/main" id="{DC20CE46-747D-2347-741A-0803835023C4}"/>
              </a:ext>
            </a:extLst>
          </p:cNvPr>
          <p:cNvGrpSpPr/>
          <p:nvPr/>
        </p:nvGrpSpPr>
        <p:grpSpPr>
          <a:xfrm>
            <a:off x="1439123" y="3726418"/>
            <a:ext cx="3689302" cy="441301"/>
            <a:chOff x="1439123" y="3726418"/>
            <a:chExt cx="3689302" cy="441301"/>
          </a:xfrm>
        </p:grpSpPr>
        <p:sp>
          <p:nvSpPr>
            <p:cNvPr id="51" name="Arrow: Down 50">
              <a:extLst>
                <a:ext uri="{FF2B5EF4-FFF2-40B4-BE49-F238E27FC236}">
                  <a16:creationId xmlns:a16="http://schemas.microsoft.com/office/drawing/2014/main" id="{5C57CFA2-7266-3D31-2E21-AC9A29D0FDD6}"/>
                </a:ext>
              </a:extLst>
            </p:cNvPr>
            <p:cNvSpPr/>
            <p:nvPr/>
          </p:nvSpPr>
          <p:spPr>
            <a:xfrm>
              <a:off x="1439123" y="3726418"/>
              <a:ext cx="402336" cy="441301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5201EFF-C8DF-8E06-4F83-C7AE7E8B279D}"/>
                </a:ext>
              </a:extLst>
            </p:cNvPr>
            <p:cNvSpPr txBox="1"/>
            <p:nvPr/>
          </p:nvSpPr>
          <p:spPr>
            <a:xfrm>
              <a:off x="1887792" y="3762402"/>
              <a:ext cx="32406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cap="small" noProof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Succ</a:t>
              </a:r>
              <a:r>
                <a:rPr lang="en-US" noProof="0" dirty="0">
                  <a:solidFill>
                    <a:srgbClr val="C00000"/>
                  </a:solidFill>
                </a:rPr>
                <a:t>(5) = 8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668B6C2-3A11-79C1-3785-75A40FF4C40E}"/>
              </a:ext>
            </a:extLst>
          </p:cNvPr>
          <p:cNvGrpSpPr/>
          <p:nvPr/>
        </p:nvGrpSpPr>
        <p:grpSpPr>
          <a:xfrm>
            <a:off x="2245781" y="4437764"/>
            <a:ext cx="4189350" cy="545707"/>
            <a:chOff x="2245781" y="4437764"/>
            <a:chExt cx="4189350" cy="545707"/>
          </a:xfrm>
        </p:grpSpPr>
        <p:sp>
          <p:nvSpPr>
            <p:cNvPr id="53" name="Arc 52">
              <a:extLst>
                <a:ext uri="{FF2B5EF4-FFF2-40B4-BE49-F238E27FC236}">
                  <a16:creationId xmlns:a16="http://schemas.microsoft.com/office/drawing/2014/main" id="{F085C39F-0B71-0536-AEC6-EC4E7747970C}"/>
                </a:ext>
              </a:extLst>
            </p:cNvPr>
            <p:cNvSpPr/>
            <p:nvPr/>
          </p:nvSpPr>
          <p:spPr>
            <a:xfrm flipH="1">
              <a:off x="2245781" y="4649435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54" name="Arc 53">
              <a:extLst>
                <a:ext uri="{FF2B5EF4-FFF2-40B4-BE49-F238E27FC236}">
                  <a16:creationId xmlns:a16="http://schemas.microsoft.com/office/drawing/2014/main" id="{73702A34-B217-AED4-458D-CA0EAB46A101}"/>
                </a:ext>
              </a:extLst>
            </p:cNvPr>
            <p:cNvSpPr/>
            <p:nvPr/>
          </p:nvSpPr>
          <p:spPr>
            <a:xfrm flipH="1">
              <a:off x="2633131" y="4437764"/>
              <a:ext cx="1085036" cy="54570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55" name="Arc 54">
              <a:extLst>
                <a:ext uri="{FF2B5EF4-FFF2-40B4-BE49-F238E27FC236}">
                  <a16:creationId xmlns:a16="http://schemas.microsoft.com/office/drawing/2014/main" id="{6477525D-9DBB-CE4D-893D-E3C29F567D03}"/>
                </a:ext>
              </a:extLst>
            </p:cNvPr>
            <p:cNvSpPr/>
            <p:nvPr/>
          </p:nvSpPr>
          <p:spPr>
            <a:xfrm flipH="1">
              <a:off x="3020480" y="4556301"/>
              <a:ext cx="697687" cy="341780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56" name="Arc 55">
              <a:extLst>
                <a:ext uri="{FF2B5EF4-FFF2-40B4-BE49-F238E27FC236}">
                  <a16:creationId xmlns:a16="http://schemas.microsoft.com/office/drawing/2014/main" id="{63D18FA8-4490-A11A-288B-3D4A348E5002}"/>
                </a:ext>
              </a:extLst>
            </p:cNvPr>
            <p:cNvSpPr/>
            <p:nvPr/>
          </p:nvSpPr>
          <p:spPr>
            <a:xfrm flipH="1">
              <a:off x="3407831" y="4649435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57" name="Arc 56">
              <a:extLst>
                <a:ext uri="{FF2B5EF4-FFF2-40B4-BE49-F238E27FC236}">
                  <a16:creationId xmlns:a16="http://schemas.microsoft.com/office/drawing/2014/main" id="{873961A2-8DED-A64C-D23A-D5166452FBE0}"/>
                </a:ext>
              </a:extLst>
            </p:cNvPr>
            <p:cNvSpPr/>
            <p:nvPr/>
          </p:nvSpPr>
          <p:spPr>
            <a:xfrm flipH="1">
              <a:off x="4193504" y="4649435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58" name="Arc 57">
              <a:extLst>
                <a:ext uri="{FF2B5EF4-FFF2-40B4-BE49-F238E27FC236}">
                  <a16:creationId xmlns:a16="http://schemas.microsoft.com/office/drawing/2014/main" id="{4D746D33-7F6E-78B8-422D-314BC4231627}"/>
                </a:ext>
              </a:extLst>
            </p:cNvPr>
            <p:cNvSpPr/>
            <p:nvPr/>
          </p:nvSpPr>
          <p:spPr>
            <a:xfrm flipH="1">
              <a:off x="4588652" y="4649435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E23558D1-8CF0-1ED7-9E0B-50D85134BF41}"/>
                </a:ext>
              </a:extLst>
            </p:cNvPr>
            <p:cNvSpPr/>
            <p:nvPr/>
          </p:nvSpPr>
          <p:spPr>
            <a:xfrm flipH="1">
              <a:off x="5329875" y="4649434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C27444A7-C638-C785-0CAE-2979EFDC7BFA}"/>
                </a:ext>
              </a:extLst>
            </p:cNvPr>
            <p:cNvSpPr/>
            <p:nvPr/>
          </p:nvSpPr>
          <p:spPr>
            <a:xfrm flipH="1">
              <a:off x="5725023" y="4649433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4C581DB8-A4DA-C7E9-80DB-B789E47D0386}"/>
                </a:ext>
              </a:extLst>
            </p:cNvPr>
            <p:cNvSpPr/>
            <p:nvPr/>
          </p:nvSpPr>
          <p:spPr>
            <a:xfrm flipH="1">
              <a:off x="6120171" y="4649432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aphicFrame>
        <p:nvGraphicFramePr>
          <p:cNvPr id="71" name="Table 70">
            <a:extLst>
              <a:ext uri="{FF2B5EF4-FFF2-40B4-BE49-F238E27FC236}">
                <a16:creationId xmlns:a16="http://schemas.microsoft.com/office/drawing/2014/main" id="{6437D6AC-83AD-0283-04A0-F7825D701F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4759220"/>
              </p:ext>
            </p:extLst>
          </p:nvPr>
        </p:nvGraphicFramePr>
        <p:xfrm>
          <a:off x="482327" y="5234519"/>
          <a:ext cx="812800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048">
                  <a:extLst>
                    <a:ext uri="{9D8B030D-6E8A-4147-A177-3AD203B41FA5}">
                      <a16:colId xmlns:a16="http://schemas.microsoft.com/office/drawing/2014/main" val="2374469241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2207893295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4049585448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1811841575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737437004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1241636340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2593530336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1649881646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616711278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15299375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938580299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658545273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1294377627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330116011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947065372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4059675888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1979603238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668223474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2323286767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2940715774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3153775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4964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0653437"/>
                  </a:ext>
                </a:extLst>
              </a:tr>
            </a:tbl>
          </a:graphicData>
        </a:graphic>
      </p:graphicFrame>
      <p:grpSp>
        <p:nvGrpSpPr>
          <p:cNvPr id="94" name="Group 93">
            <a:extLst>
              <a:ext uri="{FF2B5EF4-FFF2-40B4-BE49-F238E27FC236}">
                <a16:creationId xmlns:a16="http://schemas.microsoft.com/office/drawing/2014/main" id="{54A3E700-4D37-9886-E6C9-FE35C4D1F47A}"/>
              </a:ext>
            </a:extLst>
          </p:cNvPr>
          <p:cNvGrpSpPr/>
          <p:nvPr/>
        </p:nvGrpSpPr>
        <p:grpSpPr>
          <a:xfrm>
            <a:off x="1430657" y="4945619"/>
            <a:ext cx="6790476" cy="441301"/>
            <a:chOff x="1430657" y="4945619"/>
            <a:chExt cx="6790476" cy="441301"/>
          </a:xfrm>
        </p:grpSpPr>
        <p:sp>
          <p:nvSpPr>
            <p:cNvPr id="72" name="Arrow: Down 71">
              <a:extLst>
                <a:ext uri="{FF2B5EF4-FFF2-40B4-BE49-F238E27FC236}">
                  <a16:creationId xmlns:a16="http://schemas.microsoft.com/office/drawing/2014/main" id="{B4EF5DAD-822E-6F68-3DE8-F93FED2DE33B}"/>
                </a:ext>
              </a:extLst>
            </p:cNvPr>
            <p:cNvSpPr/>
            <p:nvPr/>
          </p:nvSpPr>
          <p:spPr>
            <a:xfrm>
              <a:off x="1430657" y="4945619"/>
              <a:ext cx="402336" cy="441301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10F93E9E-A8E5-AAEE-9163-7716F8A4FDB8}"/>
                </a:ext>
              </a:extLst>
            </p:cNvPr>
            <p:cNvSpPr txBox="1"/>
            <p:nvPr/>
          </p:nvSpPr>
          <p:spPr>
            <a:xfrm>
              <a:off x="1879326" y="4981603"/>
              <a:ext cx="63418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cap="small" noProof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Delete</a:t>
              </a:r>
              <a:r>
                <a:rPr lang="en-US" noProof="0" dirty="0">
                  <a:solidFill>
                    <a:srgbClr val="C00000"/>
                  </a:solidFill>
                </a:rPr>
                <a:t>(8) </a:t>
              </a:r>
              <a:r>
                <a:rPr lang="en-US" cap="small" noProof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Succ</a:t>
              </a:r>
              <a:r>
                <a:rPr lang="en-US" noProof="0" dirty="0">
                  <a:solidFill>
                    <a:srgbClr val="C00000"/>
                  </a:solidFill>
                </a:rPr>
                <a:t>(5)=11 </a:t>
              </a:r>
              <a:r>
                <a:rPr lang="en-US" cap="small" noProof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Delete</a:t>
              </a:r>
              <a:r>
                <a:rPr lang="en-US" noProof="0" dirty="0">
                  <a:solidFill>
                    <a:srgbClr val="C00000"/>
                  </a:solidFill>
                </a:rPr>
                <a:t>(11) </a:t>
              </a:r>
              <a:r>
                <a:rPr lang="en-US" cap="small" noProof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Succ</a:t>
              </a:r>
              <a:r>
                <a:rPr lang="en-US" noProof="0" dirty="0">
                  <a:solidFill>
                    <a:srgbClr val="C00000"/>
                  </a:solidFill>
                </a:rPr>
                <a:t>(6)=15 </a:t>
              </a:r>
              <a:r>
                <a:rPr lang="en-US" cap="small" noProof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Delete</a:t>
              </a:r>
              <a:r>
                <a:rPr lang="en-US" noProof="0" dirty="0">
                  <a:solidFill>
                    <a:srgbClr val="C00000"/>
                  </a:solidFill>
                </a:rPr>
                <a:t>(12) 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158976BF-6210-C081-DC3D-D4CD55E2D4E4}"/>
              </a:ext>
            </a:extLst>
          </p:cNvPr>
          <p:cNvGrpSpPr/>
          <p:nvPr/>
        </p:nvGrpSpPr>
        <p:grpSpPr>
          <a:xfrm>
            <a:off x="2245781" y="5274415"/>
            <a:ext cx="4199995" cy="1354977"/>
            <a:chOff x="2245781" y="5274415"/>
            <a:chExt cx="4199995" cy="1354977"/>
          </a:xfrm>
        </p:grpSpPr>
        <p:sp>
          <p:nvSpPr>
            <p:cNvPr id="75" name="Arc 74">
              <a:extLst>
                <a:ext uri="{FF2B5EF4-FFF2-40B4-BE49-F238E27FC236}">
                  <a16:creationId xmlns:a16="http://schemas.microsoft.com/office/drawing/2014/main" id="{9723007C-2B19-D0C5-FDAF-C4FFAF985D81}"/>
                </a:ext>
              </a:extLst>
            </p:cNvPr>
            <p:cNvSpPr/>
            <p:nvPr/>
          </p:nvSpPr>
          <p:spPr>
            <a:xfrm flipH="1">
              <a:off x="2624664" y="5580767"/>
              <a:ext cx="2278947" cy="828893"/>
            </a:xfrm>
            <a:prstGeom prst="arc">
              <a:avLst>
                <a:gd name="adj1" fmla="val 146803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6" name="Arc 75">
              <a:extLst>
                <a:ext uri="{FF2B5EF4-FFF2-40B4-BE49-F238E27FC236}">
                  <a16:creationId xmlns:a16="http://schemas.microsoft.com/office/drawing/2014/main" id="{1A685B29-4940-43C1-0F9B-EC4F36A8A3B4}"/>
                </a:ext>
              </a:extLst>
            </p:cNvPr>
            <p:cNvSpPr/>
            <p:nvPr/>
          </p:nvSpPr>
          <p:spPr>
            <a:xfrm flipH="1">
              <a:off x="3039590" y="5274415"/>
              <a:ext cx="3406186" cy="1354977"/>
            </a:xfrm>
            <a:prstGeom prst="arc">
              <a:avLst>
                <a:gd name="adj1" fmla="val 196405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7" name="Arc 76">
              <a:extLst>
                <a:ext uri="{FF2B5EF4-FFF2-40B4-BE49-F238E27FC236}">
                  <a16:creationId xmlns:a16="http://schemas.microsoft.com/office/drawing/2014/main" id="{D43BFA7A-5826-9235-98EB-0D130E4DEBA2}"/>
                </a:ext>
              </a:extLst>
            </p:cNvPr>
            <p:cNvSpPr/>
            <p:nvPr/>
          </p:nvSpPr>
          <p:spPr>
            <a:xfrm flipH="1">
              <a:off x="3399365" y="5927905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9" name="Arc 78">
              <a:extLst>
                <a:ext uri="{FF2B5EF4-FFF2-40B4-BE49-F238E27FC236}">
                  <a16:creationId xmlns:a16="http://schemas.microsoft.com/office/drawing/2014/main" id="{F96C9F4C-0E03-1101-08B2-243681E9FF60}"/>
                </a:ext>
              </a:extLst>
            </p:cNvPr>
            <p:cNvSpPr/>
            <p:nvPr/>
          </p:nvSpPr>
          <p:spPr>
            <a:xfrm flipH="1">
              <a:off x="4580186" y="5927905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2" name="Arc 81">
              <a:extLst>
                <a:ext uri="{FF2B5EF4-FFF2-40B4-BE49-F238E27FC236}">
                  <a16:creationId xmlns:a16="http://schemas.microsoft.com/office/drawing/2014/main" id="{7991D593-E0AF-7F2B-2F61-D61656BC8881}"/>
                </a:ext>
              </a:extLst>
            </p:cNvPr>
            <p:cNvSpPr/>
            <p:nvPr/>
          </p:nvSpPr>
          <p:spPr>
            <a:xfrm flipH="1">
              <a:off x="6111705" y="5927902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3" name="Arc 82">
              <a:extLst>
                <a:ext uri="{FF2B5EF4-FFF2-40B4-BE49-F238E27FC236}">
                  <a16:creationId xmlns:a16="http://schemas.microsoft.com/office/drawing/2014/main" id="{A6D89E40-A5AD-3E2F-4E9D-654AFACD3286}"/>
                </a:ext>
              </a:extLst>
            </p:cNvPr>
            <p:cNvSpPr/>
            <p:nvPr/>
          </p:nvSpPr>
          <p:spPr>
            <a:xfrm flipH="1">
              <a:off x="3801645" y="5728425"/>
              <a:ext cx="1085036" cy="54570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4" name="Arc 83">
              <a:extLst>
                <a:ext uri="{FF2B5EF4-FFF2-40B4-BE49-F238E27FC236}">
                  <a16:creationId xmlns:a16="http://schemas.microsoft.com/office/drawing/2014/main" id="{9ED60F73-C1C6-91DA-2E1E-69B722FCD2DB}"/>
                </a:ext>
              </a:extLst>
            </p:cNvPr>
            <p:cNvSpPr/>
            <p:nvPr/>
          </p:nvSpPr>
          <p:spPr>
            <a:xfrm flipH="1">
              <a:off x="4188994" y="5841290"/>
              <a:ext cx="697687" cy="341780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5" name="Arc 84">
              <a:extLst>
                <a:ext uri="{FF2B5EF4-FFF2-40B4-BE49-F238E27FC236}">
                  <a16:creationId xmlns:a16="http://schemas.microsoft.com/office/drawing/2014/main" id="{4FEE3C48-158B-BF23-3D8C-78400498AAD9}"/>
                </a:ext>
              </a:extLst>
            </p:cNvPr>
            <p:cNvSpPr/>
            <p:nvPr/>
          </p:nvSpPr>
          <p:spPr>
            <a:xfrm flipH="1">
              <a:off x="2245781" y="5942665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7" name="Arc 86">
              <a:extLst>
                <a:ext uri="{FF2B5EF4-FFF2-40B4-BE49-F238E27FC236}">
                  <a16:creationId xmlns:a16="http://schemas.microsoft.com/office/drawing/2014/main" id="{B079CC4A-9220-04CE-89DE-37C00EDDD96A}"/>
                </a:ext>
              </a:extLst>
            </p:cNvPr>
            <p:cNvSpPr/>
            <p:nvPr/>
          </p:nvSpPr>
          <p:spPr>
            <a:xfrm flipH="1">
              <a:off x="5728978" y="5846962"/>
              <a:ext cx="697687" cy="341780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8" name="Arc 87">
              <a:extLst>
                <a:ext uri="{FF2B5EF4-FFF2-40B4-BE49-F238E27FC236}">
                  <a16:creationId xmlns:a16="http://schemas.microsoft.com/office/drawing/2014/main" id="{B2C72EDE-E418-64A0-D6D4-9DA1C5371FC4}"/>
                </a:ext>
              </a:extLst>
            </p:cNvPr>
            <p:cNvSpPr/>
            <p:nvPr/>
          </p:nvSpPr>
          <p:spPr>
            <a:xfrm flipH="1">
              <a:off x="4990930" y="5612326"/>
              <a:ext cx="1427269" cy="74243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9" name="Arc 88">
              <a:extLst>
                <a:ext uri="{FF2B5EF4-FFF2-40B4-BE49-F238E27FC236}">
                  <a16:creationId xmlns:a16="http://schemas.microsoft.com/office/drawing/2014/main" id="{20C6B5DB-82FC-344D-3949-6867DE72B29F}"/>
                </a:ext>
              </a:extLst>
            </p:cNvPr>
            <p:cNvSpPr/>
            <p:nvPr/>
          </p:nvSpPr>
          <p:spPr>
            <a:xfrm flipH="1">
              <a:off x="5359733" y="5942665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578B41EE-1A24-9C0D-2853-C9024DDBBB87}"/>
              </a:ext>
            </a:extLst>
          </p:cNvPr>
          <p:cNvGrpSpPr/>
          <p:nvPr/>
        </p:nvGrpSpPr>
        <p:grpSpPr>
          <a:xfrm>
            <a:off x="8623642" y="5164123"/>
            <a:ext cx="2358240" cy="1585010"/>
            <a:chOff x="8623642" y="5164123"/>
            <a:chExt cx="2358240" cy="1585010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EA9E7862-E9B5-88E3-43C9-723BA7556EF0}"/>
                </a:ext>
              </a:extLst>
            </p:cNvPr>
            <p:cNvSpPr txBox="1"/>
            <p:nvPr/>
          </p:nvSpPr>
          <p:spPr>
            <a:xfrm>
              <a:off x="8623642" y="5936355"/>
              <a:ext cx="2358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a-DK" dirty="0" err="1">
                  <a:solidFill>
                    <a:srgbClr val="C00000"/>
                  </a:solidFill>
                </a:rPr>
                <a:t>path</a:t>
              </a:r>
              <a:r>
                <a:rPr lang="da-DK" dirty="0">
                  <a:solidFill>
                    <a:srgbClr val="C00000"/>
                  </a:solidFill>
                </a:rPr>
                <a:t> </a:t>
              </a:r>
              <a:r>
                <a:rPr lang="da-DK" dirty="0" err="1">
                  <a:solidFill>
                    <a:srgbClr val="C00000"/>
                  </a:solidFill>
                </a:rPr>
                <a:t>compression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98" name="Arc 97">
              <a:extLst>
                <a:ext uri="{FF2B5EF4-FFF2-40B4-BE49-F238E27FC236}">
                  <a16:creationId xmlns:a16="http://schemas.microsoft.com/office/drawing/2014/main" id="{A3A91724-3DAF-B48B-E6F9-E2E57EFEB12B}"/>
                </a:ext>
              </a:extLst>
            </p:cNvPr>
            <p:cNvSpPr/>
            <p:nvPr/>
          </p:nvSpPr>
          <p:spPr>
            <a:xfrm>
              <a:off x="9273175" y="5164123"/>
              <a:ext cx="984231" cy="1585010"/>
            </a:xfrm>
            <a:prstGeom prst="arc">
              <a:avLst>
                <a:gd name="adj1" fmla="val 10659188"/>
                <a:gd name="adj2" fmla="val 16023470"/>
              </a:avLst>
            </a:prstGeom>
            <a:ln w="381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0710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E4A12-D7F2-56DE-151F-81E3D78A9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8525F-7269-18DC-BB32-14C81EDC9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Invariants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DF8F24F-104D-776C-F534-9E3127D28D8B}"/>
              </a:ext>
            </a:extLst>
          </p:cNvPr>
          <p:cNvGrpSpPr/>
          <p:nvPr/>
        </p:nvGrpSpPr>
        <p:grpSpPr>
          <a:xfrm>
            <a:off x="9529870" y="1170525"/>
            <a:ext cx="2378841" cy="4498755"/>
            <a:chOff x="9529870" y="1170525"/>
            <a:chExt cx="2378841" cy="449875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65B1C6B-B4AC-2A8F-77E8-DEBB26F62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74652" b="54232"/>
            <a:stretch>
              <a:fillRect/>
            </a:stretch>
          </p:blipFill>
          <p:spPr>
            <a:xfrm>
              <a:off x="9529870" y="1170525"/>
              <a:ext cx="2358240" cy="131655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6D315A3-99DF-7956-3052-4221B1D7A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7091" r="53134" b="77202"/>
            <a:stretch>
              <a:fillRect/>
            </a:stretch>
          </p:blipFill>
          <p:spPr>
            <a:xfrm>
              <a:off x="9529870" y="2893822"/>
              <a:ext cx="1839760" cy="65580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3DEE79E-382F-35C8-BDB4-555C28453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29870" y="4084270"/>
              <a:ext cx="2378841" cy="1585010"/>
            </a:xfrm>
            <a:prstGeom prst="rect">
              <a:avLst/>
            </a:prstGeom>
          </p:spPr>
        </p:pic>
      </p:grpSp>
      <p:graphicFrame>
        <p:nvGraphicFramePr>
          <p:cNvPr id="71" name="Table 70">
            <a:extLst>
              <a:ext uri="{FF2B5EF4-FFF2-40B4-BE49-F238E27FC236}">
                <a16:creationId xmlns:a16="http://schemas.microsoft.com/office/drawing/2014/main" id="{A8D05003-2F4B-C056-C778-F563A16648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7525891"/>
              </p:ext>
            </p:extLst>
          </p:nvPr>
        </p:nvGraphicFramePr>
        <p:xfrm>
          <a:off x="482327" y="5234519"/>
          <a:ext cx="812800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048">
                  <a:extLst>
                    <a:ext uri="{9D8B030D-6E8A-4147-A177-3AD203B41FA5}">
                      <a16:colId xmlns:a16="http://schemas.microsoft.com/office/drawing/2014/main" val="2374469241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2207893295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4049585448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1811841575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737437004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1241636340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2593530336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1649881646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616711278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15299375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938580299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658545273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1294377627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330116011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947065372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4059675888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1979603238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668223474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2323286767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2940715774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3153775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4964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0653437"/>
                  </a:ext>
                </a:extLst>
              </a:tr>
            </a:tbl>
          </a:graphicData>
        </a:graphic>
      </p:graphicFrame>
      <p:grpSp>
        <p:nvGrpSpPr>
          <p:cNvPr id="95" name="Group 94">
            <a:extLst>
              <a:ext uri="{FF2B5EF4-FFF2-40B4-BE49-F238E27FC236}">
                <a16:creationId xmlns:a16="http://schemas.microsoft.com/office/drawing/2014/main" id="{3F5A2F4F-762E-DA56-58D4-292B264C318B}"/>
              </a:ext>
            </a:extLst>
          </p:cNvPr>
          <p:cNvGrpSpPr/>
          <p:nvPr/>
        </p:nvGrpSpPr>
        <p:grpSpPr>
          <a:xfrm>
            <a:off x="2245781" y="5274415"/>
            <a:ext cx="4199995" cy="1354977"/>
            <a:chOff x="2245781" y="5274415"/>
            <a:chExt cx="4199995" cy="1354977"/>
          </a:xfrm>
        </p:grpSpPr>
        <p:sp>
          <p:nvSpPr>
            <p:cNvPr id="75" name="Arc 74">
              <a:extLst>
                <a:ext uri="{FF2B5EF4-FFF2-40B4-BE49-F238E27FC236}">
                  <a16:creationId xmlns:a16="http://schemas.microsoft.com/office/drawing/2014/main" id="{FAC365A5-74D6-EACD-9AAD-C6131B23D631}"/>
                </a:ext>
              </a:extLst>
            </p:cNvPr>
            <p:cNvSpPr/>
            <p:nvPr/>
          </p:nvSpPr>
          <p:spPr>
            <a:xfrm flipH="1">
              <a:off x="2624664" y="5580767"/>
              <a:ext cx="2278947" cy="828893"/>
            </a:xfrm>
            <a:prstGeom prst="arc">
              <a:avLst>
                <a:gd name="adj1" fmla="val 146803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6" name="Arc 75">
              <a:extLst>
                <a:ext uri="{FF2B5EF4-FFF2-40B4-BE49-F238E27FC236}">
                  <a16:creationId xmlns:a16="http://schemas.microsoft.com/office/drawing/2014/main" id="{C642BE0B-8C34-A502-64BC-05C9BFBEC342}"/>
                </a:ext>
              </a:extLst>
            </p:cNvPr>
            <p:cNvSpPr/>
            <p:nvPr/>
          </p:nvSpPr>
          <p:spPr>
            <a:xfrm flipH="1">
              <a:off x="3039590" y="5274415"/>
              <a:ext cx="3406186" cy="1354977"/>
            </a:xfrm>
            <a:prstGeom prst="arc">
              <a:avLst>
                <a:gd name="adj1" fmla="val 196405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7" name="Arc 76">
              <a:extLst>
                <a:ext uri="{FF2B5EF4-FFF2-40B4-BE49-F238E27FC236}">
                  <a16:creationId xmlns:a16="http://schemas.microsoft.com/office/drawing/2014/main" id="{EDA0EBE2-2210-004B-4ADE-5BD49230D795}"/>
                </a:ext>
              </a:extLst>
            </p:cNvPr>
            <p:cNvSpPr/>
            <p:nvPr/>
          </p:nvSpPr>
          <p:spPr>
            <a:xfrm flipH="1">
              <a:off x="3399365" y="5927905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9" name="Arc 78">
              <a:extLst>
                <a:ext uri="{FF2B5EF4-FFF2-40B4-BE49-F238E27FC236}">
                  <a16:creationId xmlns:a16="http://schemas.microsoft.com/office/drawing/2014/main" id="{C3E6C99A-72B5-D08C-812E-14F9F7314714}"/>
                </a:ext>
              </a:extLst>
            </p:cNvPr>
            <p:cNvSpPr/>
            <p:nvPr/>
          </p:nvSpPr>
          <p:spPr>
            <a:xfrm flipH="1">
              <a:off x="4580186" y="5927905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2" name="Arc 81">
              <a:extLst>
                <a:ext uri="{FF2B5EF4-FFF2-40B4-BE49-F238E27FC236}">
                  <a16:creationId xmlns:a16="http://schemas.microsoft.com/office/drawing/2014/main" id="{90C49F45-E112-3DAC-5526-8E7DC6DA2469}"/>
                </a:ext>
              </a:extLst>
            </p:cNvPr>
            <p:cNvSpPr/>
            <p:nvPr/>
          </p:nvSpPr>
          <p:spPr>
            <a:xfrm flipH="1">
              <a:off x="6111705" y="5927902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3" name="Arc 82">
              <a:extLst>
                <a:ext uri="{FF2B5EF4-FFF2-40B4-BE49-F238E27FC236}">
                  <a16:creationId xmlns:a16="http://schemas.microsoft.com/office/drawing/2014/main" id="{8A341977-2F97-6514-E5EA-1172289CBA81}"/>
                </a:ext>
              </a:extLst>
            </p:cNvPr>
            <p:cNvSpPr/>
            <p:nvPr/>
          </p:nvSpPr>
          <p:spPr>
            <a:xfrm flipH="1">
              <a:off x="3801645" y="5728425"/>
              <a:ext cx="1085036" cy="54570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4" name="Arc 83">
              <a:extLst>
                <a:ext uri="{FF2B5EF4-FFF2-40B4-BE49-F238E27FC236}">
                  <a16:creationId xmlns:a16="http://schemas.microsoft.com/office/drawing/2014/main" id="{E43CAFA1-2D13-C968-6EB4-1710ECBFD102}"/>
                </a:ext>
              </a:extLst>
            </p:cNvPr>
            <p:cNvSpPr/>
            <p:nvPr/>
          </p:nvSpPr>
          <p:spPr>
            <a:xfrm flipH="1">
              <a:off x="4188994" y="5841290"/>
              <a:ext cx="697687" cy="341780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5" name="Arc 84">
              <a:extLst>
                <a:ext uri="{FF2B5EF4-FFF2-40B4-BE49-F238E27FC236}">
                  <a16:creationId xmlns:a16="http://schemas.microsoft.com/office/drawing/2014/main" id="{E5AB4C53-0DF8-C607-41F2-235657D07B65}"/>
                </a:ext>
              </a:extLst>
            </p:cNvPr>
            <p:cNvSpPr/>
            <p:nvPr/>
          </p:nvSpPr>
          <p:spPr>
            <a:xfrm flipH="1">
              <a:off x="2245781" y="5942665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7" name="Arc 86">
              <a:extLst>
                <a:ext uri="{FF2B5EF4-FFF2-40B4-BE49-F238E27FC236}">
                  <a16:creationId xmlns:a16="http://schemas.microsoft.com/office/drawing/2014/main" id="{A262324A-7D04-CA9A-17C7-216FCE197394}"/>
                </a:ext>
              </a:extLst>
            </p:cNvPr>
            <p:cNvSpPr/>
            <p:nvPr/>
          </p:nvSpPr>
          <p:spPr>
            <a:xfrm flipH="1">
              <a:off x="5728978" y="5846962"/>
              <a:ext cx="697687" cy="341780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8" name="Arc 87">
              <a:extLst>
                <a:ext uri="{FF2B5EF4-FFF2-40B4-BE49-F238E27FC236}">
                  <a16:creationId xmlns:a16="http://schemas.microsoft.com/office/drawing/2014/main" id="{EDC23C87-0EA8-6207-C7F2-11F05D161086}"/>
                </a:ext>
              </a:extLst>
            </p:cNvPr>
            <p:cNvSpPr/>
            <p:nvPr/>
          </p:nvSpPr>
          <p:spPr>
            <a:xfrm flipH="1">
              <a:off x="4990930" y="5612326"/>
              <a:ext cx="1427269" cy="74243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9" name="Arc 88">
              <a:extLst>
                <a:ext uri="{FF2B5EF4-FFF2-40B4-BE49-F238E27FC236}">
                  <a16:creationId xmlns:a16="http://schemas.microsoft.com/office/drawing/2014/main" id="{6A69AB28-E716-A1F8-F186-0534DFFC6C5E}"/>
                </a:ext>
              </a:extLst>
            </p:cNvPr>
            <p:cNvSpPr/>
            <p:nvPr/>
          </p:nvSpPr>
          <p:spPr>
            <a:xfrm flipH="1">
              <a:off x="5359733" y="5942665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602E2-91E6-C415-E125-52FCF82F6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79999" cy="1662642"/>
          </a:xfrm>
        </p:spPr>
        <p:txBody>
          <a:bodyPr/>
          <a:lstStyle/>
          <a:p>
            <a:r>
              <a:rPr lang="en-US" noProof="0" dirty="0"/>
              <a:t>If </a:t>
            </a:r>
            <a:r>
              <a:rPr lang="en-US" i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noProof="0" dirty="0"/>
              <a:t> not deleted, </a:t>
            </a:r>
            <a:r>
              <a:rPr lang="en-US" i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i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= </a:t>
            </a:r>
            <a:r>
              <a:rPr lang="en-US" i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  <a:p>
            <a:r>
              <a:rPr lang="en-US" noProof="0" dirty="0"/>
              <a:t>If </a:t>
            </a:r>
            <a:r>
              <a:rPr lang="en-US" i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noProof="0" dirty="0"/>
              <a:t> deleted, </a:t>
            </a:r>
            <a:r>
              <a:rPr lang="en-US" i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&lt; A</a:t>
            </a:r>
            <a:r>
              <a:rPr lang="en-US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i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≤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ucc</a:t>
            </a:r>
            <a:r>
              <a:rPr lang="en-US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noProof="0" dirty="0"/>
              <a:t>(</a:t>
            </a:r>
            <a:r>
              <a:rPr lang="en-US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noProof="0" dirty="0"/>
              <a:t>and</a:t>
            </a:r>
            <a:r>
              <a:rPr lang="en-US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noProof="0" dirty="0"/>
              <a:t>are never deleted)</a:t>
            </a:r>
            <a:endParaRPr lang="en-US" i="1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i="1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05459CF-7EDA-BDE3-B792-E901909E57DA}"/>
              </a:ext>
            </a:extLst>
          </p:cNvPr>
          <p:cNvGrpSpPr/>
          <p:nvPr/>
        </p:nvGrpSpPr>
        <p:grpSpPr>
          <a:xfrm>
            <a:off x="8623642" y="5164123"/>
            <a:ext cx="2358240" cy="1585010"/>
            <a:chOff x="8623642" y="5164123"/>
            <a:chExt cx="2358240" cy="158501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2A7D8C-5FAC-39A6-CD13-6CE113934496}"/>
                </a:ext>
              </a:extLst>
            </p:cNvPr>
            <p:cNvSpPr txBox="1"/>
            <p:nvPr/>
          </p:nvSpPr>
          <p:spPr>
            <a:xfrm>
              <a:off x="8623642" y="5936355"/>
              <a:ext cx="2358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a-DK" dirty="0" err="1">
                  <a:solidFill>
                    <a:srgbClr val="C00000"/>
                  </a:solidFill>
                </a:rPr>
                <a:t>path</a:t>
              </a:r>
              <a:r>
                <a:rPr lang="da-DK" dirty="0">
                  <a:solidFill>
                    <a:srgbClr val="C00000"/>
                  </a:solidFill>
                </a:rPr>
                <a:t> </a:t>
              </a:r>
              <a:r>
                <a:rPr lang="da-DK" dirty="0" err="1">
                  <a:solidFill>
                    <a:srgbClr val="C00000"/>
                  </a:solidFill>
                </a:rPr>
                <a:t>compression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6" name="Arc 5">
              <a:extLst>
                <a:ext uri="{FF2B5EF4-FFF2-40B4-BE49-F238E27FC236}">
                  <a16:creationId xmlns:a16="http://schemas.microsoft.com/office/drawing/2014/main" id="{52E686CE-69CC-C06A-7E70-FE75BA2C4613}"/>
                </a:ext>
              </a:extLst>
            </p:cNvPr>
            <p:cNvSpPr/>
            <p:nvPr/>
          </p:nvSpPr>
          <p:spPr>
            <a:xfrm>
              <a:off x="9273175" y="5164123"/>
              <a:ext cx="984231" cy="1585010"/>
            </a:xfrm>
            <a:prstGeom prst="arc">
              <a:avLst>
                <a:gd name="adj1" fmla="val 10659188"/>
                <a:gd name="adj2" fmla="val 16023470"/>
              </a:avLst>
            </a:prstGeom>
            <a:ln w="381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7651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6D1E1-E353-335C-F4F1-121AAB8A7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5425"/>
            <a:ext cx="11353800" cy="4351338"/>
          </a:xfrm>
        </p:spPr>
        <p:txBody>
          <a:bodyPr/>
          <a:lstStyle/>
          <a:p>
            <a:r>
              <a:rPr lang="en-US" noProof="0" dirty="0"/>
              <a:t>Deletions can </a:t>
            </a:r>
            <a:r>
              <a:rPr lang="en-US" noProof="0" dirty="0">
                <a:solidFill>
                  <a:srgbClr val="C00000"/>
                </a:solidFill>
              </a:rPr>
              <a:t>check if value already deleted</a:t>
            </a:r>
          </a:p>
          <a:p>
            <a:endParaRPr lang="en-US" dirty="0"/>
          </a:p>
          <a:p>
            <a:pPr>
              <a:spcAft>
                <a:spcPts val="1800"/>
              </a:spcAft>
            </a:pPr>
            <a:endParaRPr lang="en-US" noProof="0" dirty="0"/>
          </a:p>
          <a:p>
            <a:r>
              <a:rPr lang="en-US" noProof="0" dirty="0"/>
              <a:t>Path compression can be </a:t>
            </a:r>
            <a:r>
              <a:rPr lang="en-US" noProof="0" dirty="0">
                <a:solidFill>
                  <a:srgbClr val="C00000"/>
                </a:solidFill>
              </a:rPr>
              <a:t>recursive</a:t>
            </a:r>
            <a:r>
              <a:rPr lang="en-US" noProof="0" dirty="0"/>
              <a:t> or </a:t>
            </a:r>
            <a:r>
              <a:rPr lang="en-US" noProof="0" dirty="0">
                <a:solidFill>
                  <a:srgbClr val="C00000"/>
                </a:solidFill>
              </a:rPr>
              <a:t>2-pass</a:t>
            </a:r>
            <a:r>
              <a:rPr lang="en-US" noProof="0" dirty="0"/>
              <a:t> iterative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0B9B28-D363-17FC-D1EA-7F4915523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Variants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DA532C8-D8AD-4168-3356-334604F7C849}"/>
              </a:ext>
            </a:extLst>
          </p:cNvPr>
          <p:cNvGrpSpPr/>
          <p:nvPr/>
        </p:nvGrpSpPr>
        <p:grpSpPr>
          <a:xfrm>
            <a:off x="1756182" y="1982990"/>
            <a:ext cx="5567099" cy="996969"/>
            <a:chOff x="1756182" y="1982990"/>
            <a:chExt cx="5567099" cy="99696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2C1D77D-C8DC-8198-FF7B-A7C02A1B1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17530"/>
            <a:stretch>
              <a:fillRect/>
            </a:stretch>
          </p:blipFill>
          <p:spPr>
            <a:xfrm>
              <a:off x="5031246" y="1982990"/>
              <a:ext cx="2292035" cy="99696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DCFD4B2-4D2E-DBD9-6F91-4D7135C2F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6182" y="1982990"/>
              <a:ext cx="2026250" cy="688754"/>
            </a:xfrm>
            <a:prstGeom prst="rect">
              <a:avLst/>
            </a:prstGeom>
          </p:spPr>
        </p:pic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47C9A6A-7CA1-80A4-6193-BD0328EAC791}"/>
                </a:ext>
              </a:extLst>
            </p:cNvPr>
            <p:cNvSpPr/>
            <p:nvPr/>
          </p:nvSpPr>
          <p:spPr>
            <a:xfrm>
              <a:off x="5124591" y="2282066"/>
              <a:ext cx="2184400" cy="389678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95F31FB-44B6-67C6-854E-48D1137792DE}"/>
              </a:ext>
            </a:extLst>
          </p:cNvPr>
          <p:cNvGrpSpPr/>
          <p:nvPr/>
        </p:nvGrpSpPr>
        <p:grpSpPr>
          <a:xfrm>
            <a:off x="1756182" y="3767524"/>
            <a:ext cx="5686282" cy="3052236"/>
            <a:chOff x="1756182" y="3767524"/>
            <a:chExt cx="5686282" cy="305223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872BFC-2248-2F8F-500C-D882CFD59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0392" y="3767524"/>
              <a:ext cx="2432072" cy="305223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8DE257F-B119-A11F-6A61-000E23979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56182" y="3767524"/>
              <a:ext cx="2612120" cy="1671871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2F3B92CD-836E-42E6-2921-04A7458F0032}"/>
                </a:ext>
              </a:extLst>
            </p:cNvPr>
            <p:cNvSpPr/>
            <p:nvPr/>
          </p:nvSpPr>
          <p:spPr>
            <a:xfrm>
              <a:off x="2940191" y="4748580"/>
              <a:ext cx="727569" cy="389678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7680421B-2829-303B-354B-C13695BE515D}"/>
                </a:ext>
              </a:extLst>
            </p:cNvPr>
            <p:cNvSpPr/>
            <p:nvPr/>
          </p:nvSpPr>
          <p:spPr>
            <a:xfrm>
              <a:off x="5258064" y="4358902"/>
              <a:ext cx="2184400" cy="389678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2B7A8FE1-6F97-177A-B1B5-913D47280837}"/>
                </a:ext>
              </a:extLst>
            </p:cNvPr>
            <p:cNvSpPr/>
            <p:nvPr/>
          </p:nvSpPr>
          <p:spPr>
            <a:xfrm>
              <a:off x="5258064" y="5040239"/>
              <a:ext cx="2184400" cy="389678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461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B5951-B9E3-3A37-8F6E-9322F6BE4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FBAD2-A37E-BA67-94BE-D9C6C3849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Variant – 1-pass Path </a:t>
            </a:r>
            <a:r>
              <a:rPr lang="en-US" dirty="0"/>
              <a:t>H</a:t>
            </a:r>
            <a:r>
              <a:rPr lang="en-US" noProof="0" dirty="0" err="1"/>
              <a:t>alving</a:t>
            </a:r>
            <a:endParaRPr lang="en-US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DCA465-6BD8-6385-34E9-CF98EA03B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499486"/>
            <a:ext cx="2420640" cy="1680445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8A66B9FC-2E83-DE6A-7676-308BCC99B3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9651005"/>
              </p:ext>
            </p:extLst>
          </p:nvPr>
        </p:nvGraphicFramePr>
        <p:xfrm>
          <a:off x="5799395" y="2207937"/>
          <a:ext cx="4644576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048">
                  <a:extLst>
                    <a:ext uri="{9D8B030D-6E8A-4147-A177-3AD203B41FA5}">
                      <a16:colId xmlns:a16="http://schemas.microsoft.com/office/drawing/2014/main" val="2374469241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2207893295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4049585448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1811841575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737437004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1241636340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2593530336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1649881646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616711278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15299375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938580299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6585452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4964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0653437"/>
                  </a:ext>
                </a:extLst>
              </a:tr>
            </a:tbl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351700A3-AB23-BFAD-E07F-BE89D8DC7013}"/>
              </a:ext>
            </a:extLst>
          </p:cNvPr>
          <p:cNvGrpSpPr/>
          <p:nvPr/>
        </p:nvGrpSpPr>
        <p:grpSpPr>
          <a:xfrm>
            <a:off x="6809317" y="2900228"/>
            <a:ext cx="3399054" cy="176563"/>
            <a:chOff x="2228850" y="3446850"/>
            <a:chExt cx="3399054" cy="176563"/>
          </a:xfrm>
        </p:grpSpPr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5871C954-EEFE-E0D9-4BE1-F80609545B94}"/>
                </a:ext>
              </a:extLst>
            </p:cNvPr>
            <p:cNvSpPr/>
            <p:nvPr/>
          </p:nvSpPr>
          <p:spPr>
            <a:xfrm flipH="1">
              <a:off x="2228850" y="3447169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FF4E7C77-9BD1-3302-7A7A-0CD35EC0199C}"/>
                </a:ext>
              </a:extLst>
            </p:cNvPr>
            <p:cNvSpPr/>
            <p:nvPr/>
          </p:nvSpPr>
          <p:spPr>
            <a:xfrm flipH="1">
              <a:off x="2616200" y="3447169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810EAF13-3DEE-631C-2902-59C0DBF78A1E}"/>
                </a:ext>
              </a:extLst>
            </p:cNvPr>
            <p:cNvSpPr/>
            <p:nvPr/>
          </p:nvSpPr>
          <p:spPr>
            <a:xfrm flipH="1">
              <a:off x="3003550" y="3447169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0034B4A8-CB06-9334-D1A1-69B4DD8D2444}"/>
                </a:ext>
              </a:extLst>
            </p:cNvPr>
            <p:cNvSpPr/>
            <p:nvPr/>
          </p:nvSpPr>
          <p:spPr>
            <a:xfrm flipH="1">
              <a:off x="3390900" y="3447169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5A71AFA9-C7DE-E32A-5BF1-CDBA9DDFB374}"/>
                </a:ext>
              </a:extLst>
            </p:cNvPr>
            <p:cNvSpPr/>
            <p:nvPr/>
          </p:nvSpPr>
          <p:spPr>
            <a:xfrm flipH="1">
              <a:off x="4176573" y="3447169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CAFF8F73-6298-9928-3D04-2814A89466FE}"/>
                </a:ext>
              </a:extLst>
            </p:cNvPr>
            <p:cNvSpPr/>
            <p:nvPr/>
          </p:nvSpPr>
          <p:spPr>
            <a:xfrm flipH="1">
              <a:off x="4571721" y="3447169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B1AB8543-3C36-01E1-7C3A-884FA2420709}"/>
                </a:ext>
              </a:extLst>
            </p:cNvPr>
            <p:cNvSpPr/>
            <p:nvPr/>
          </p:nvSpPr>
          <p:spPr>
            <a:xfrm flipH="1">
              <a:off x="5312944" y="3447168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6C6431C9-693D-4BD2-11C7-80402469C3F0}"/>
                </a:ext>
              </a:extLst>
            </p:cNvPr>
            <p:cNvSpPr/>
            <p:nvPr/>
          </p:nvSpPr>
          <p:spPr>
            <a:xfrm flipH="1">
              <a:off x="4962246" y="3446850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257B5DB6-572C-3EAB-C010-4EF7AE230825}"/>
                </a:ext>
              </a:extLst>
            </p:cNvPr>
            <p:cNvSpPr/>
            <p:nvPr/>
          </p:nvSpPr>
          <p:spPr>
            <a:xfrm flipH="1">
              <a:off x="3783493" y="3454856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AD0EC5E8-F88F-5138-1E5D-01C522C69F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1859854"/>
              </p:ext>
            </p:extLst>
          </p:nvPr>
        </p:nvGraphicFramePr>
        <p:xfrm>
          <a:off x="5799395" y="3390236"/>
          <a:ext cx="4644576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048">
                  <a:extLst>
                    <a:ext uri="{9D8B030D-6E8A-4147-A177-3AD203B41FA5}">
                      <a16:colId xmlns:a16="http://schemas.microsoft.com/office/drawing/2014/main" val="2374469241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2207893295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4049585448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1811841575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737437004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1241636340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2593530336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1649881646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616711278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15299375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938580299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6585452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4964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0653437"/>
                  </a:ext>
                </a:extLst>
              </a:tr>
            </a:tbl>
          </a:graphicData>
        </a:graphic>
      </p:graphicFrame>
      <p:grpSp>
        <p:nvGrpSpPr>
          <p:cNvPr id="26" name="Group 25">
            <a:extLst>
              <a:ext uri="{FF2B5EF4-FFF2-40B4-BE49-F238E27FC236}">
                <a16:creationId xmlns:a16="http://schemas.microsoft.com/office/drawing/2014/main" id="{AF5FC23E-0B0E-D298-3660-A356E02B6F87}"/>
              </a:ext>
            </a:extLst>
          </p:cNvPr>
          <p:cNvGrpSpPr/>
          <p:nvPr/>
        </p:nvGrpSpPr>
        <p:grpSpPr>
          <a:xfrm>
            <a:off x="6809317" y="3918006"/>
            <a:ext cx="3399054" cy="502127"/>
            <a:chOff x="2228850" y="3282329"/>
            <a:chExt cx="3399054" cy="502127"/>
          </a:xfrm>
        </p:grpSpPr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5292DA4A-47E4-9FFB-FDD3-774891D24760}"/>
                </a:ext>
              </a:extLst>
            </p:cNvPr>
            <p:cNvSpPr/>
            <p:nvPr/>
          </p:nvSpPr>
          <p:spPr>
            <a:xfrm flipH="1">
              <a:off x="2228850" y="3447169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8BD99544-93CC-CC4D-A436-BB932392E4D7}"/>
                </a:ext>
              </a:extLst>
            </p:cNvPr>
            <p:cNvSpPr/>
            <p:nvPr/>
          </p:nvSpPr>
          <p:spPr>
            <a:xfrm flipH="1">
              <a:off x="2616200" y="3447169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A41FD004-4C26-B833-81F6-162E7EDEE71A}"/>
                </a:ext>
              </a:extLst>
            </p:cNvPr>
            <p:cNvSpPr/>
            <p:nvPr/>
          </p:nvSpPr>
          <p:spPr>
            <a:xfrm flipH="1">
              <a:off x="3003549" y="3294767"/>
              <a:ext cx="699755" cy="489689"/>
            </a:xfrm>
            <a:prstGeom prst="arc">
              <a:avLst>
                <a:gd name="adj1" fmla="val 27916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4CA334EA-A9BF-BBE1-4966-DFA2354EAA50}"/>
                </a:ext>
              </a:extLst>
            </p:cNvPr>
            <p:cNvSpPr/>
            <p:nvPr/>
          </p:nvSpPr>
          <p:spPr>
            <a:xfrm flipH="1">
              <a:off x="3390900" y="3447169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F4C020C0-2203-073E-349B-EA431AFAAA4E}"/>
                </a:ext>
              </a:extLst>
            </p:cNvPr>
            <p:cNvSpPr/>
            <p:nvPr/>
          </p:nvSpPr>
          <p:spPr>
            <a:xfrm flipH="1">
              <a:off x="4176573" y="3447169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E7257E40-AC89-46B9-DCB1-94ABF35CD579}"/>
                </a:ext>
              </a:extLst>
            </p:cNvPr>
            <p:cNvSpPr/>
            <p:nvPr/>
          </p:nvSpPr>
          <p:spPr>
            <a:xfrm flipH="1">
              <a:off x="5312944" y="3447168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23948530-5BBF-3FEB-6CED-B4BF461EE963}"/>
                </a:ext>
              </a:extLst>
            </p:cNvPr>
            <p:cNvSpPr/>
            <p:nvPr/>
          </p:nvSpPr>
          <p:spPr>
            <a:xfrm flipH="1">
              <a:off x="4962246" y="3446850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F3EAC0E3-87C0-AA00-4F11-77B01877D17E}"/>
                </a:ext>
              </a:extLst>
            </p:cNvPr>
            <p:cNvSpPr/>
            <p:nvPr/>
          </p:nvSpPr>
          <p:spPr>
            <a:xfrm flipH="1">
              <a:off x="3783492" y="3286283"/>
              <a:ext cx="699755" cy="489689"/>
            </a:xfrm>
            <a:prstGeom prst="arc">
              <a:avLst>
                <a:gd name="adj1" fmla="val 27916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7" name="Arc 46">
              <a:extLst>
                <a:ext uri="{FF2B5EF4-FFF2-40B4-BE49-F238E27FC236}">
                  <a16:creationId xmlns:a16="http://schemas.microsoft.com/office/drawing/2014/main" id="{AE100234-F13C-F728-93BE-11CA3FB61FE4}"/>
                </a:ext>
              </a:extLst>
            </p:cNvPr>
            <p:cNvSpPr/>
            <p:nvPr/>
          </p:nvSpPr>
          <p:spPr>
            <a:xfrm flipH="1">
              <a:off x="4560879" y="3282329"/>
              <a:ext cx="699755" cy="489689"/>
            </a:xfrm>
            <a:prstGeom prst="arc">
              <a:avLst>
                <a:gd name="adj1" fmla="val 27916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CEA58C2-473B-E613-661A-E0ED7B8AE8A3}"/>
              </a:ext>
            </a:extLst>
          </p:cNvPr>
          <p:cNvGrpSpPr/>
          <p:nvPr/>
        </p:nvGrpSpPr>
        <p:grpSpPr>
          <a:xfrm>
            <a:off x="7526658" y="3180572"/>
            <a:ext cx="2681714" cy="441301"/>
            <a:chOff x="1439123" y="3726418"/>
            <a:chExt cx="2681714" cy="441301"/>
          </a:xfrm>
        </p:grpSpPr>
        <p:sp>
          <p:nvSpPr>
            <p:cNvPr id="49" name="Arrow: Down 48">
              <a:extLst>
                <a:ext uri="{FF2B5EF4-FFF2-40B4-BE49-F238E27FC236}">
                  <a16:creationId xmlns:a16="http://schemas.microsoft.com/office/drawing/2014/main" id="{DD0FE20E-DD26-ED28-9E6E-AA9423192924}"/>
                </a:ext>
              </a:extLst>
            </p:cNvPr>
            <p:cNvSpPr/>
            <p:nvPr/>
          </p:nvSpPr>
          <p:spPr>
            <a:xfrm>
              <a:off x="1439123" y="3726418"/>
              <a:ext cx="402336" cy="441301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A0C870A-9D1A-2DC9-EB4B-0EF145CACFB1}"/>
                </a:ext>
              </a:extLst>
            </p:cNvPr>
            <p:cNvSpPr txBox="1"/>
            <p:nvPr/>
          </p:nvSpPr>
          <p:spPr>
            <a:xfrm>
              <a:off x="1887793" y="3762402"/>
              <a:ext cx="2233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cap="small" noProof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Succ</a:t>
              </a:r>
              <a:r>
                <a:rPr lang="en-US" noProof="0" dirty="0">
                  <a:solidFill>
                    <a:srgbClr val="C00000"/>
                  </a:solidFill>
                </a:rPr>
                <a:t>(4) = 11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251BEC3-9602-7D03-106F-0963F9010AE1}"/>
              </a:ext>
            </a:extLst>
          </p:cNvPr>
          <p:cNvSpPr/>
          <p:nvPr/>
        </p:nvSpPr>
        <p:spPr>
          <a:xfrm>
            <a:off x="2563840" y="3165743"/>
            <a:ext cx="2184400" cy="389678"/>
          </a:xfrm>
          <a:prstGeom prst="rect">
            <a:avLst/>
          </a:prstGeom>
          <a:solidFill>
            <a:srgbClr val="FFFF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77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6292F-98E4-1EDA-3B9E-64C4E2564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Supporting </a:t>
            </a:r>
            <a:r>
              <a:rPr lang="en-US" noProof="0" dirty="0" err="1"/>
              <a:t>Succ</a:t>
            </a:r>
            <a:r>
              <a:rPr lang="en-US" dirty="0"/>
              <a:t>, </a:t>
            </a:r>
            <a:r>
              <a:rPr lang="en-US" noProof="0" dirty="0"/>
              <a:t>Pred, </a:t>
            </a:r>
            <a:r>
              <a:rPr lang="en-US" noProof="0" dirty="0" err="1"/>
              <a:t>RangeReport</a:t>
            </a:r>
            <a:endParaRPr lang="en-US" noProof="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8360E21-0FF6-2771-93E4-394722FA25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8577279"/>
              </p:ext>
            </p:extLst>
          </p:nvPr>
        </p:nvGraphicFramePr>
        <p:xfrm>
          <a:off x="1845733" y="1690688"/>
          <a:ext cx="812800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048">
                  <a:extLst>
                    <a:ext uri="{9D8B030D-6E8A-4147-A177-3AD203B41FA5}">
                      <a16:colId xmlns:a16="http://schemas.microsoft.com/office/drawing/2014/main" val="2374469241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2207893295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4049585448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1811841575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737437004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1241636340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2593530336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1649881646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616711278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15299375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938580299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658545273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1294377627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330116011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947065372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4059675888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1979603238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668223474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2323286767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2940715774"/>
                    </a:ext>
                  </a:extLst>
                </a:gridCol>
                <a:gridCol w="387048">
                  <a:extLst>
                    <a:ext uri="{9D8B030D-6E8A-4147-A177-3AD203B41FA5}">
                      <a16:colId xmlns:a16="http://schemas.microsoft.com/office/drawing/2014/main" val="33153775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4964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0653437"/>
                  </a:ext>
                </a:extLst>
              </a:tr>
            </a:tbl>
          </a:graphicData>
        </a:graphic>
      </p:graphicFrame>
      <p:grpSp>
        <p:nvGrpSpPr>
          <p:cNvPr id="30" name="Group 29">
            <a:extLst>
              <a:ext uri="{FF2B5EF4-FFF2-40B4-BE49-F238E27FC236}">
                <a16:creationId xmlns:a16="http://schemas.microsoft.com/office/drawing/2014/main" id="{D9A2E7A3-897F-E479-52FB-CE34795C9386}"/>
              </a:ext>
            </a:extLst>
          </p:cNvPr>
          <p:cNvGrpSpPr/>
          <p:nvPr/>
        </p:nvGrpSpPr>
        <p:grpSpPr>
          <a:xfrm>
            <a:off x="3651248" y="2159514"/>
            <a:ext cx="4189350" cy="545707"/>
            <a:chOff x="3651248" y="2159514"/>
            <a:chExt cx="4189350" cy="545707"/>
          </a:xfrm>
        </p:grpSpPr>
        <p:sp>
          <p:nvSpPr>
            <p:cNvPr id="7" name="Arc 6">
              <a:extLst>
                <a:ext uri="{FF2B5EF4-FFF2-40B4-BE49-F238E27FC236}">
                  <a16:creationId xmlns:a16="http://schemas.microsoft.com/office/drawing/2014/main" id="{8F0C4CB7-D595-6627-C373-7FB936FD7369}"/>
                </a:ext>
              </a:extLst>
            </p:cNvPr>
            <p:cNvSpPr/>
            <p:nvPr/>
          </p:nvSpPr>
          <p:spPr>
            <a:xfrm flipH="1">
              <a:off x="3651248" y="2371185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79EC7018-51F8-F954-77C2-4039183E246C}"/>
                </a:ext>
              </a:extLst>
            </p:cNvPr>
            <p:cNvSpPr/>
            <p:nvPr/>
          </p:nvSpPr>
          <p:spPr>
            <a:xfrm flipH="1">
              <a:off x="4038598" y="2159514"/>
              <a:ext cx="1085036" cy="54570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FE40A52E-E5C4-310F-6ADE-2DF76D514919}"/>
                </a:ext>
              </a:extLst>
            </p:cNvPr>
            <p:cNvSpPr/>
            <p:nvPr/>
          </p:nvSpPr>
          <p:spPr>
            <a:xfrm flipH="1">
              <a:off x="4425947" y="2278051"/>
              <a:ext cx="697687" cy="341780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71E9853D-F877-F04A-A8BC-66BFA2A09C37}"/>
                </a:ext>
              </a:extLst>
            </p:cNvPr>
            <p:cNvSpPr/>
            <p:nvPr/>
          </p:nvSpPr>
          <p:spPr>
            <a:xfrm flipH="1">
              <a:off x="4813298" y="2371185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B0E7A6B0-4B8A-43F6-7729-B379D0D690F2}"/>
                </a:ext>
              </a:extLst>
            </p:cNvPr>
            <p:cNvSpPr/>
            <p:nvPr/>
          </p:nvSpPr>
          <p:spPr>
            <a:xfrm flipH="1">
              <a:off x="5598971" y="2371185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08CC2B71-3A39-065C-F7FB-733D30AEC303}"/>
                </a:ext>
              </a:extLst>
            </p:cNvPr>
            <p:cNvSpPr/>
            <p:nvPr/>
          </p:nvSpPr>
          <p:spPr>
            <a:xfrm flipH="1">
              <a:off x="5994119" y="2371185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130C6446-A5CB-BE7D-8263-60844824C469}"/>
                </a:ext>
              </a:extLst>
            </p:cNvPr>
            <p:cNvSpPr/>
            <p:nvPr/>
          </p:nvSpPr>
          <p:spPr>
            <a:xfrm flipH="1">
              <a:off x="6735342" y="2371184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B683F8CC-7B5D-A3B7-9A03-5314E30EB142}"/>
                </a:ext>
              </a:extLst>
            </p:cNvPr>
            <p:cNvSpPr/>
            <p:nvPr/>
          </p:nvSpPr>
          <p:spPr>
            <a:xfrm flipH="1">
              <a:off x="7130490" y="2371183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C49E5249-EF0D-71E1-AD13-AC5C085E3215}"/>
                </a:ext>
              </a:extLst>
            </p:cNvPr>
            <p:cNvSpPr/>
            <p:nvPr/>
          </p:nvSpPr>
          <p:spPr>
            <a:xfrm flipH="1">
              <a:off x="7525638" y="2371182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273DA3E-724A-DDE3-2B8E-A63216D1899D}"/>
              </a:ext>
            </a:extLst>
          </p:cNvPr>
          <p:cNvGrpSpPr/>
          <p:nvPr/>
        </p:nvGrpSpPr>
        <p:grpSpPr>
          <a:xfrm>
            <a:off x="2124720" y="1626614"/>
            <a:ext cx="7623411" cy="598095"/>
            <a:chOff x="2124720" y="1626614"/>
            <a:chExt cx="7623411" cy="598095"/>
          </a:xfrm>
        </p:grpSpPr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21EC6140-2660-FC9A-BDAB-0C423EC694A1}"/>
                </a:ext>
              </a:extLst>
            </p:cNvPr>
            <p:cNvSpPr/>
            <p:nvPr/>
          </p:nvSpPr>
          <p:spPr>
            <a:xfrm rot="10800000" flipH="1">
              <a:off x="7909167" y="1808692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761AE0AA-DF3C-646E-18BD-867826AD220D}"/>
                </a:ext>
              </a:extLst>
            </p:cNvPr>
            <p:cNvSpPr/>
            <p:nvPr/>
          </p:nvSpPr>
          <p:spPr>
            <a:xfrm rot="10800000" flipH="1">
              <a:off x="8290168" y="1800227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8CB69EE3-BA97-20CF-499B-4E795C26EA13}"/>
                </a:ext>
              </a:extLst>
            </p:cNvPr>
            <p:cNvSpPr/>
            <p:nvPr/>
          </p:nvSpPr>
          <p:spPr>
            <a:xfrm rot="10800000" flipH="1">
              <a:off x="8671169" y="1791762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B7F7B6BC-45A9-FB48-DF4D-4C4C0D6D3F96}"/>
                </a:ext>
              </a:extLst>
            </p:cNvPr>
            <p:cNvSpPr/>
            <p:nvPr/>
          </p:nvSpPr>
          <p:spPr>
            <a:xfrm rot="10800000" flipH="1">
              <a:off x="9052170" y="1783297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F74FF0F0-4B60-4943-B5BA-B9FA915CFD6D}"/>
                </a:ext>
              </a:extLst>
            </p:cNvPr>
            <p:cNvSpPr/>
            <p:nvPr/>
          </p:nvSpPr>
          <p:spPr>
            <a:xfrm rot="10800000" flipH="1">
              <a:off x="9433171" y="1774832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8BB3DA9C-1249-3F48-998C-3865CAC11CE9}"/>
                </a:ext>
              </a:extLst>
            </p:cNvPr>
            <p:cNvSpPr/>
            <p:nvPr/>
          </p:nvSpPr>
          <p:spPr>
            <a:xfrm rot="10800000" flipH="1">
              <a:off x="2839932" y="1766367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43F35093-7F56-E811-B107-74E5DFE35807}"/>
                </a:ext>
              </a:extLst>
            </p:cNvPr>
            <p:cNvSpPr/>
            <p:nvPr/>
          </p:nvSpPr>
          <p:spPr>
            <a:xfrm rot="10800000" flipH="1">
              <a:off x="2472701" y="1766367"/>
              <a:ext cx="314960" cy="168557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05344E6B-4118-01CB-5DFA-12C022F9F02F}"/>
                </a:ext>
              </a:extLst>
            </p:cNvPr>
            <p:cNvSpPr/>
            <p:nvPr/>
          </p:nvSpPr>
          <p:spPr>
            <a:xfrm rot="10800000" flipH="1">
              <a:off x="2124720" y="1766367"/>
              <a:ext cx="314960" cy="168557"/>
            </a:xfrm>
            <a:prstGeom prst="arc">
              <a:avLst>
                <a:gd name="adj1" fmla="val 370020"/>
                <a:gd name="adj2" fmla="val 10767292"/>
              </a:avLst>
            </a:prstGeom>
            <a:noFill/>
            <a:ln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EBF8CA92-D6AB-12E6-AFC3-FA5A7ECF12BB}"/>
                </a:ext>
              </a:extLst>
            </p:cNvPr>
            <p:cNvSpPr/>
            <p:nvPr/>
          </p:nvSpPr>
          <p:spPr>
            <a:xfrm rot="10800000" flipH="1">
              <a:off x="3193392" y="1626614"/>
              <a:ext cx="1936859" cy="545708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6554FF98-DBE8-23B0-BAD6-ADF77BFFF4CC}"/>
                </a:ext>
              </a:extLst>
            </p:cNvPr>
            <p:cNvSpPr/>
            <p:nvPr/>
          </p:nvSpPr>
          <p:spPr>
            <a:xfrm rot="10800000" flipH="1">
              <a:off x="6328579" y="1626614"/>
              <a:ext cx="1573971" cy="598095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03355F4F-FC80-FC77-09C2-1DA4B0DA3B3F}"/>
                </a:ext>
              </a:extLst>
            </p:cNvPr>
            <p:cNvSpPr/>
            <p:nvPr/>
          </p:nvSpPr>
          <p:spPr>
            <a:xfrm rot="10800000" flipH="1">
              <a:off x="5123634" y="1668136"/>
              <a:ext cx="1185445" cy="479764"/>
            </a:xfrm>
            <a:prstGeom prst="arc">
              <a:avLst>
                <a:gd name="adj1" fmla="val 370020"/>
                <a:gd name="adj2" fmla="val 10617112"/>
              </a:avLst>
            </a:prstGeom>
            <a:noFill/>
            <a:ln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B0F80D6D-A6E4-919A-CC6C-EEE9AC34648E}"/>
              </a:ext>
            </a:extLst>
          </p:cNvPr>
          <p:cNvSpPr txBox="1">
            <a:spLocks/>
          </p:cNvSpPr>
          <p:nvPr/>
        </p:nvSpPr>
        <p:spPr>
          <a:xfrm>
            <a:off x="0" y="3053129"/>
            <a:ext cx="12192000" cy="730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6088" indent="-4460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89013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/>
              <a:t>Invariant    </a:t>
            </a:r>
            <a:r>
              <a:rPr lang="en-US" dirty="0"/>
              <a:t>If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/>
              <a:t> not deleted,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= pred(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- 1); </a:t>
            </a:r>
            <a:r>
              <a:rPr lang="en-US" dirty="0"/>
              <a:t>otherwise,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&lt; 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≤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succ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DF42E86-1431-C4C3-0BE2-75CA3A536901}"/>
              </a:ext>
            </a:extLst>
          </p:cNvPr>
          <p:cNvGrpSpPr/>
          <p:nvPr/>
        </p:nvGrpSpPr>
        <p:grpSpPr>
          <a:xfrm>
            <a:off x="-24519" y="3884720"/>
            <a:ext cx="12259147" cy="2966499"/>
            <a:chOff x="33231" y="3884720"/>
            <a:chExt cx="12259147" cy="2966499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8BF58D8-47E2-DE08-95AD-3802F3BA2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8686" t="54804"/>
            <a:stretch>
              <a:fillRect/>
            </a:stretch>
          </p:blipFill>
          <p:spPr>
            <a:xfrm>
              <a:off x="9462046" y="3922931"/>
              <a:ext cx="2830332" cy="1549976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4A449D5-CBAD-2039-151A-AC99D6F23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5844"/>
            <a:stretch>
              <a:fillRect/>
            </a:stretch>
          </p:blipFill>
          <p:spPr>
            <a:xfrm>
              <a:off x="7074693" y="3884720"/>
              <a:ext cx="2343764" cy="2966499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FC3607E-56FD-6CB4-6316-DD51B96BA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7903" r="8811" b="53711"/>
            <a:stretch>
              <a:fillRect/>
            </a:stretch>
          </p:blipFill>
          <p:spPr>
            <a:xfrm>
              <a:off x="2434200" y="3884720"/>
              <a:ext cx="2387582" cy="158748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70C9F98-B910-CD8B-45D0-E72820971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4804" r="57916"/>
            <a:stretch>
              <a:fillRect/>
            </a:stretch>
          </p:blipFill>
          <p:spPr>
            <a:xfrm>
              <a:off x="4820818" y="3941683"/>
              <a:ext cx="2321257" cy="1549976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F22D275-39A0-FCD1-00E3-737B7ADCC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" r="56712" b="53711"/>
            <a:stretch>
              <a:fillRect/>
            </a:stretch>
          </p:blipFill>
          <p:spPr>
            <a:xfrm>
              <a:off x="33231" y="3884721"/>
              <a:ext cx="2387582" cy="1587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079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D7D22-4767-9FB2-10E5-D48992C47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E93AE2C-5EC6-C06B-CAC6-A7ABD3FD5307}"/>
              </a:ext>
            </a:extLst>
          </p:cNvPr>
          <p:cNvSpPr/>
          <p:nvPr/>
        </p:nvSpPr>
        <p:spPr>
          <a:xfrm>
            <a:off x="770022" y="4652004"/>
            <a:ext cx="10655166" cy="2037557"/>
          </a:xfrm>
          <a:prstGeom prst="round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5173963-6179-AE3E-4098-44F7A9A43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468316"/>
              </p:ext>
            </p:extLst>
          </p:nvPr>
        </p:nvGraphicFramePr>
        <p:xfrm>
          <a:off x="1610315" y="5640407"/>
          <a:ext cx="937690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5400">
                  <a:extLst>
                    <a:ext uri="{9D8B030D-6E8A-4147-A177-3AD203B41FA5}">
                      <a16:colId xmlns:a16="http://schemas.microsoft.com/office/drawing/2014/main" val="247515509"/>
                    </a:ext>
                  </a:extLst>
                </a:gridCol>
                <a:gridCol w="1023938">
                  <a:extLst>
                    <a:ext uri="{9D8B030D-6E8A-4147-A177-3AD203B41FA5}">
                      <a16:colId xmlns:a16="http://schemas.microsoft.com/office/drawing/2014/main" val="387451320"/>
                    </a:ext>
                  </a:extLst>
                </a:gridCol>
                <a:gridCol w="1023938">
                  <a:extLst>
                    <a:ext uri="{9D8B030D-6E8A-4147-A177-3AD203B41FA5}">
                      <a16:colId xmlns:a16="http://schemas.microsoft.com/office/drawing/2014/main" val="2151656951"/>
                    </a:ext>
                  </a:extLst>
                </a:gridCol>
                <a:gridCol w="1023938">
                  <a:extLst>
                    <a:ext uri="{9D8B030D-6E8A-4147-A177-3AD203B41FA5}">
                      <a16:colId xmlns:a16="http://schemas.microsoft.com/office/drawing/2014/main" val="3059356191"/>
                    </a:ext>
                  </a:extLst>
                </a:gridCol>
                <a:gridCol w="1023938">
                  <a:extLst>
                    <a:ext uri="{9D8B030D-6E8A-4147-A177-3AD203B41FA5}">
                      <a16:colId xmlns:a16="http://schemas.microsoft.com/office/drawing/2014/main" val="865113981"/>
                    </a:ext>
                  </a:extLst>
                </a:gridCol>
                <a:gridCol w="1023938">
                  <a:extLst>
                    <a:ext uri="{9D8B030D-6E8A-4147-A177-3AD203B41FA5}">
                      <a16:colId xmlns:a16="http://schemas.microsoft.com/office/drawing/2014/main" val="2381485650"/>
                    </a:ext>
                  </a:extLst>
                </a:gridCol>
                <a:gridCol w="1023938">
                  <a:extLst>
                    <a:ext uri="{9D8B030D-6E8A-4147-A177-3AD203B41FA5}">
                      <a16:colId xmlns:a16="http://schemas.microsoft.com/office/drawing/2014/main" val="4220649893"/>
                    </a:ext>
                  </a:extLst>
                </a:gridCol>
                <a:gridCol w="1023938">
                  <a:extLst>
                    <a:ext uri="{9D8B030D-6E8A-4147-A177-3AD203B41FA5}">
                      <a16:colId xmlns:a16="http://schemas.microsoft.com/office/drawing/2014/main" val="3640071311"/>
                    </a:ext>
                  </a:extLst>
                </a:gridCol>
                <a:gridCol w="1023938">
                  <a:extLst>
                    <a:ext uri="{9D8B030D-6E8A-4147-A177-3AD203B41FA5}">
                      <a16:colId xmlns:a16="http://schemas.microsoft.com/office/drawing/2014/main" val="993879163"/>
                    </a:ext>
                  </a:extLst>
                </a:gridCol>
              </a:tblGrid>
              <a:tr h="237590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14400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b="0" i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1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b="0" i="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1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b="0" i="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1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b="0" i="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1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b="0" i="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11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b="0" i="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11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b="0" i="0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11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b="0" i="0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11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7996687"/>
                  </a:ext>
                </a:extLst>
              </a:tr>
              <a:tr h="237590">
                <a:tc>
                  <a:txBody>
                    <a:bodyPr/>
                    <a:lstStyle/>
                    <a:p>
                      <a:pPr algn="ctr"/>
                      <a:r>
                        <a:rPr lang="da-DK" b="0" i="0" dirty="0" err="1">
                          <a:solidFill>
                            <a:schemeClr val="tx1"/>
                          </a:solidFill>
                        </a:rPr>
                        <a:t>quick</a:t>
                      </a:r>
                      <a:r>
                        <a:rPr lang="da-DK" b="0" i="0" dirty="0">
                          <a:solidFill>
                            <a:schemeClr val="tx1"/>
                          </a:solidFill>
                        </a:rPr>
                        <a:t>-find</a:t>
                      </a:r>
                      <a:endParaRPr lang="en-US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14400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505425"/>
                  </a:ext>
                </a:extLst>
              </a:tr>
              <a:tr h="237590">
                <a:tc>
                  <a:txBody>
                    <a:bodyPr/>
                    <a:lstStyle/>
                    <a:p>
                      <a:pPr algn="ctr"/>
                      <a:r>
                        <a:rPr lang="da-DK" b="0" i="0" dirty="0" err="1">
                          <a:solidFill>
                            <a:schemeClr val="tx1"/>
                          </a:solidFill>
                        </a:rPr>
                        <a:t>microsets</a:t>
                      </a:r>
                      <a:endParaRPr lang="en-US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14400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b="0" i="0" dirty="0">
                          <a:solidFill>
                            <a:schemeClr val="tx1"/>
                          </a:solidFill>
                        </a:rPr>
                        <a:t>00010000</a:t>
                      </a:r>
                      <a:endParaRPr lang="en-US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b="0" i="0" dirty="0">
                          <a:solidFill>
                            <a:srgbClr val="C00000"/>
                          </a:solidFill>
                        </a:rPr>
                        <a:t>00000000</a:t>
                      </a:r>
                      <a:endParaRPr lang="en-US" b="0" i="0" dirty="0"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B0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b="0" i="0" dirty="0">
                          <a:solidFill>
                            <a:srgbClr val="C00000"/>
                          </a:solidFill>
                        </a:rPr>
                        <a:t>00000000</a:t>
                      </a:r>
                      <a:endParaRPr lang="en-US" b="0" i="0" dirty="0"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B0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b="0" i="0" dirty="0">
                          <a:solidFill>
                            <a:srgbClr val="C00000"/>
                          </a:solidFill>
                        </a:rPr>
                        <a:t>00000000</a:t>
                      </a:r>
                      <a:endParaRPr lang="en-US" b="0" i="0" dirty="0"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B0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b="0" i="0" dirty="0">
                          <a:solidFill>
                            <a:schemeClr val="tx1"/>
                          </a:solidFill>
                        </a:rPr>
                        <a:t>00100010</a:t>
                      </a:r>
                      <a:endParaRPr lang="en-US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b="0" i="0" dirty="0">
                          <a:solidFill>
                            <a:srgbClr val="C00000"/>
                          </a:solidFill>
                        </a:rPr>
                        <a:t>00000000</a:t>
                      </a:r>
                      <a:endParaRPr lang="en-US" b="0" i="0" dirty="0"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B0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b="0" i="0" dirty="0">
                          <a:solidFill>
                            <a:srgbClr val="C00000"/>
                          </a:solidFill>
                        </a:rPr>
                        <a:t>00000000</a:t>
                      </a:r>
                      <a:endParaRPr lang="en-US" b="0" i="0" dirty="0"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B0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b="0" i="0" dirty="0">
                          <a:solidFill>
                            <a:schemeClr val="tx1"/>
                          </a:solidFill>
                        </a:rPr>
                        <a:t>00010001</a:t>
                      </a:r>
                      <a:endParaRPr lang="en-US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078411"/>
                  </a:ext>
                </a:extLst>
              </a:tr>
              <a:tr h="237590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14400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b="0" i="0" dirty="0">
                          <a:solidFill>
                            <a:sysClr val="windowText" lastClr="000000"/>
                          </a:solidFill>
                        </a:rPr>
                        <a:t>log </a:t>
                      </a:r>
                      <a:r>
                        <a:rPr lang="da-DK" sz="1100" b="0" i="1" dirty="0">
                          <a:solidFill>
                            <a:sysClr val="windowText" lastClr="000000"/>
                          </a:solidFill>
                        </a:rPr>
                        <a:t>n</a:t>
                      </a:r>
                      <a:r>
                        <a:rPr lang="da-DK" sz="1100" b="0" i="0" dirty="0">
                          <a:solidFill>
                            <a:sysClr val="windowText" lastClr="000000"/>
                          </a:solidFill>
                        </a:rPr>
                        <a:t> bits </a:t>
                      </a:r>
                      <a:r>
                        <a:rPr lang="da-DK" sz="1100" b="0" i="0" dirty="0" err="1">
                          <a:solidFill>
                            <a:sysClr val="windowText" lastClr="000000"/>
                          </a:solidFill>
                        </a:rPr>
                        <a:t>word</a:t>
                      </a:r>
                      <a:endParaRPr lang="en-US" sz="1100" b="0" i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solidFill>
                          <a:srgbClr val="C0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210321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EFAB9D5-2AD1-194A-4853-5D459C04CC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64199"/>
              </p:ext>
            </p:extLst>
          </p:nvPr>
        </p:nvGraphicFramePr>
        <p:xfrm>
          <a:off x="2802021" y="4767821"/>
          <a:ext cx="1009583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9583">
                  <a:extLst>
                    <a:ext uri="{9D8B030D-6E8A-4147-A177-3AD203B41FA5}">
                      <a16:colId xmlns:a16="http://schemas.microsoft.com/office/drawing/2014/main" val="7804272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dirty="0" err="1"/>
                        <a:t>weight</a:t>
                      </a:r>
                      <a:r>
                        <a:rPr lang="da-DK" dirty="0"/>
                        <a:t> 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 err="1"/>
                        <a:t>succ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786572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855D1B7-7402-E3A5-D44B-2B821EA25A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5030865"/>
              </p:ext>
            </p:extLst>
          </p:nvPr>
        </p:nvGraphicFramePr>
        <p:xfrm>
          <a:off x="6891153" y="4767821"/>
          <a:ext cx="1009583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9583">
                  <a:extLst>
                    <a:ext uri="{9D8B030D-6E8A-4147-A177-3AD203B41FA5}">
                      <a16:colId xmlns:a16="http://schemas.microsoft.com/office/drawing/2014/main" val="780427222"/>
                    </a:ext>
                  </a:extLst>
                </a:gridCol>
              </a:tblGrid>
              <a:tr h="505440">
                <a:tc>
                  <a:txBody>
                    <a:bodyPr/>
                    <a:lstStyle/>
                    <a:p>
                      <a:r>
                        <a:rPr lang="da-DK" dirty="0" err="1"/>
                        <a:t>weight</a:t>
                      </a:r>
                      <a:r>
                        <a:rPr lang="da-DK" dirty="0"/>
                        <a:t> 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 err="1"/>
                        <a:t>succ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78657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E261E64-EF6D-95D5-2591-EE46B897FA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7531224"/>
              </p:ext>
            </p:extLst>
          </p:nvPr>
        </p:nvGraphicFramePr>
        <p:xfrm>
          <a:off x="9977120" y="4767821"/>
          <a:ext cx="1010099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0099">
                  <a:extLst>
                    <a:ext uri="{9D8B030D-6E8A-4147-A177-3AD203B41FA5}">
                      <a16:colId xmlns:a16="http://schemas.microsoft.com/office/drawing/2014/main" val="7804272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dirty="0" err="1"/>
                        <a:t>weight</a:t>
                      </a:r>
                      <a:r>
                        <a:rPr lang="da-DK" dirty="0"/>
                        <a:t> 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 err="1"/>
                        <a:t>succ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786572"/>
                  </a:ext>
                </a:extLst>
              </a:tr>
            </a:tbl>
          </a:graphicData>
        </a:graphic>
      </p:graphicFrame>
      <p:grpSp>
        <p:nvGrpSpPr>
          <p:cNvPr id="30" name="Group 29">
            <a:extLst>
              <a:ext uri="{FF2B5EF4-FFF2-40B4-BE49-F238E27FC236}">
                <a16:creationId xmlns:a16="http://schemas.microsoft.com/office/drawing/2014/main" id="{EF2C9674-D490-2F3E-C364-B61BD11C4F54}"/>
              </a:ext>
            </a:extLst>
          </p:cNvPr>
          <p:cNvGrpSpPr/>
          <p:nvPr/>
        </p:nvGrpSpPr>
        <p:grpSpPr>
          <a:xfrm>
            <a:off x="808845" y="4763072"/>
            <a:ext cx="10063162" cy="1281596"/>
            <a:chOff x="520087" y="4840072"/>
            <a:chExt cx="10063162" cy="1281596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D16C711-6000-7D23-8E79-3F43E502F36B}"/>
                </a:ext>
              </a:extLst>
            </p:cNvPr>
            <p:cNvSpPr/>
            <p:nvPr/>
          </p:nvSpPr>
          <p:spPr>
            <a:xfrm>
              <a:off x="2652117" y="5486401"/>
              <a:ext cx="341338" cy="635267"/>
            </a:xfrm>
            <a:custGeom>
              <a:avLst/>
              <a:gdLst>
                <a:gd name="connsiteX0" fmla="*/ 341338 w 341338"/>
                <a:gd name="connsiteY0" fmla="*/ 635267 h 635267"/>
                <a:gd name="connsiteX1" fmla="*/ 4454 w 341338"/>
                <a:gd name="connsiteY1" fmla="*/ 279132 h 635267"/>
                <a:gd name="connsiteX2" fmla="*/ 139208 w 341338"/>
                <a:gd name="connsiteY2" fmla="*/ 0 h 635267"/>
                <a:gd name="connsiteX3" fmla="*/ 139208 w 341338"/>
                <a:gd name="connsiteY3" fmla="*/ 0 h 63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38" h="635267">
                  <a:moveTo>
                    <a:pt x="341338" y="635267"/>
                  </a:moveTo>
                  <a:cubicBezTo>
                    <a:pt x="189740" y="510138"/>
                    <a:pt x="38142" y="385010"/>
                    <a:pt x="4454" y="279132"/>
                  </a:cubicBezTo>
                  <a:cubicBezTo>
                    <a:pt x="-29234" y="173254"/>
                    <a:pt x="139208" y="0"/>
                    <a:pt x="139208" y="0"/>
                  </a:cubicBezTo>
                  <a:lnTo>
                    <a:pt x="139208" y="0"/>
                  </a:lnTo>
                </a:path>
              </a:pathLst>
            </a:custGeom>
            <a:noFill/>
            <a:ln w="28575">
              <a:headEnd type="oval" w="med" len="med"/>
              <a:tailEnd type="triangle" w="lg" len="lg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A617F49-395B-27CF-E74B-4680963D91CB}"/>
                </a:ext>
              </a:extLst>
            </p:cNvPr>
            <p:cNvSpPr/>
            <p:nvPr/>
          </p:nvSpPr>
          <p:spPr>
            <a:xfrm>
              <a:off x="4037994" y="5196039"/>
              <a:ext cx="2563333" cy="924025"/>
            </a:xfrm>
            <a:custGeom>
              <a:avLst/>
              <a:gdLst>
                <a:gd name="connsiteX0" fmla="*/ 341338 w 341338"/>
                <a:gd name="connsiteY0" fmla="*/ 635267 h 635267"/>
                <a:gd name="connsiteX1" fmla="*/ 4454 w 341338"/>
                <a:gd name="connsiteY1" fmla="*/ 279132 h 635267"/>
                <a:gd name="connsiteX2" fmla="*/ 139208 w 341338"/>
                <a:gd name="connsiteY2" fmla="*/ 0 h 635267"/>
                <a:gd name="connsiteX3" fmla="*/ 139208 w 341338"/>
                <a:gd name="connsiteY3" fmla="*/ 0 h 635267"/>
                <a:gd name="connsiteX0" fmla="*/ 341338 w 2901658"/>
                <a:gd name="connsiteY0" fmla="*/ 924025 h 924025"/>
                <a:gd name="connsiteX1" fmla="*/ 4454 w 2901658"/>
                <a:gd name="connsiteY1" fmla="*/ 567890 h 924025"/>
                <a:gd name="connsiteX2" fmla="*/ 139208 w 2901658"/>
                <a:gd name="connsiteY2" fmla="*/ 288758 h 924025"/>
                <a:gd name="connsiteX3" fmla="*/ 2901658 w 2901658"/>
                <a:gd name="connsiteY3" fmla="*/ 0 h 924025"/>
                <a:gd name="connsiteX0" fmla="*/ 356858 w 2917178"/>
                <a:gd name="connsiteY0" fmla="*/ 924025 h 924025"/>
                <a:gd name="connsiteX1" fmla="*/ 154728 w 2917178"/>
                <a:gd name="connsiteY1" fmla="*/ 288758 h 924025"/>
                <a:gd name="connsiteX2" fmla="*/ 2917178 w 2917178"/>
                <a:gd name="connsiteY2" fmla="*/ 0 h 924025"/>
                <a:gd name="connsiteX0" fmla="*/ 3557 w 2563877"/>
                <a:gd name="connsiteY0" fmla="*/ 924025 h 924025"/>
                <a:gd name="connsiteX1" fmla="*/ 725452 w 2563877"/>
                <a:gd name="connsiteY1" fmla="*/ 211755 h 924025"/>
                <a:gd name="connsiteX2" fmla="*/ 2563877 w 2563877"/>
                <a:gd name="connsiteY2" fmla="*/ 0 h 924025"/>
                <a:gd name="connsiteX0" fmla="*/ 3788 w 2564108"/>
                <a:gd name="connsiteY0" fmla="*/ 924025 h 924025"/>
                <a:gd name="connsiteX1" fmla="*/ 725683 w 2564108"/>
                <a:gd name="connsiteY1" fmla="*/ 211755 h 924025"/>
                <a:gd name="connsiteX2" fmla="*/ 2564108 w 2564108"/>
                <a:gd name="connsiteY2" fmla="*/ 0 h 924025"/>
                <a:gd name="connsiteX0" fmla="*/ 3733 w 2564053"/>
                <a:gd name="connsiteY0" fmla="*/ 924025 h 924025"/>
                <a:gd name="connsiteX1" fmla="*/ 725628 w 2564053"/>
                <a:gd name="connsiteY1" fmla="*/ 211755 h 924025"/>
                <a:gd name="connsiteX2" fmla="*/ 2564053 w 2564053"/>
                <a:gd name="connsiteY2" fmla="*/ 0 h 924025"/>
                <a:gd name="connsiteX0" fmla="*/ 4997 w 2565317"/>
                <a:gd name="connsiteY0" fmla="*/ 924025 h 924025"/>
                <a:gd name="connsiteX1" fmla="*/ 726892 w 2565317"/>
                <a:gd name="connsiteY1" fmla="*/ 211755 h 924025"/>
                <a:gd name="connsiteX2" fmla="*/ 2565317 w 2565317"/>
                <a:gd name="connsiteY2" fmla="*/ 0 h 924025"/>
                <a:gd name="connsiteX0" fmla="*/ 2104 w 2562424"/>
                <a:gd name="connsiteY0" fmla="*/ 924025 h 924025"/>
                <a:gd name="connsiteX1" fmla="*/ 1099384 w 2562424"/>
                <a:gd name="connsiteY1" fmla="*/ 134753 h 924025"/>
                <a:gd name="connsiteX2" fmla="*/ 2562424 w 2562424"/>
                <a:gd name="connsiteY2" fmla="*/ 0 h 924025"/>
                <a:gd name="connsiteX0" fmla="*/ 3138 w 2563458"/>
                <a:gd name="connsiteY0" fmla="*/ 924025 h 924025"/>
                <a:gd name="connsiteX1" fmla="*/ 888662 w 2563458"/>
                <a:gd name="connsiteY1" fmla="*/ 240631 h 924025"/>
                <a:gd name="connsiteX2" fmla="*/ 2563458 w 2563458"/>
                <a:gd name="connsiteY2" fmla="*/ 0 h 924025"/>
                <a:gd name="connsiteX0" fmla="*/ 3013 w 2563333"/>
                <a:gd name="connsiteY0" fmla="*/ 924025 h 924025"/>
                <a:gd name="connsiteX1" fmla="*/ 888537 w 2563333"/>
                <a:gd name="connsiteY1" fmla="*/ 240631 h 924025"/>
                <a:gd name="connsiteX2" fmla="*/ 2563333 w 2563333"/>
                <a:gd name="connsiteY2" fmla="*/ 0 h 92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63333" h="924025">
                  <a:moveTo>
                    <a:pt x="3013" y="924025"/>
                  </a:moveTo>
                  <a:cubicBezTo>
                    <a:pt x="-39097" y="791678"/>
                    <a:pt x="365547" y="471560"/>
                    <a:pt x="888537" y="240631"/>
                  </a:cubicBezTo>
                  <a:cubicBezTo>
                    <a:pt x="1329644" y="45858"/>
                    <a:pt x="1950525" y="70585"/>
                    <a:pt x="2563333" y="0"/>
                  </a:cubicBezTo>
                </a:path>
              </a:pathLst>
            </a:custGeom>
            <a:noFill/>
            <a:ln w="28575">
              <a:headEnd type="oval" w="med" len="med"/>
              <a:tailEnd type="triangle" w="lg" len="lg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2C088AC-A0F9-4349-95AB-9154FD3D43CF}"/>
                </a:ext>
              </a:extLst>
            </p:cNvPr>
            <p:cNvSpPr/>
            <p:nvPr/>
          </p:nvSpPr>
          <p:spPr>
            <a:xfrm>
              <a:off x="4986631" y="5284236"/>
              <a:ext cx="1609418" cy="834223"/>
            </a:xfrm>
            <a:custGeom>
              <a:avLst/>
              <a:gdLst>
                <a:gd name="connsiteX0" fmla="*/ 341338 w 341338"/>
                <a:gd name="connsiteY0" fmla="*/ 635267 h 635267"/>
                <a:gd name="connsiteX1" fmla="*/ 4454 w 341338"/>
                <a:gd name="connsiteY1" fmla="*/ 279132 h 635267"/>
                <a:gd name="connsiteX2" fmla="*/ 139208 w 341338"/>
                <a:gd name="connsiteY2" fmla="*/ 0 h 635267"/>
                <a:gd name="connsiteX3" fmla="*/ 139208 w 341338"/>
                <a:gd name="connsiteY3" fmla="*/ 0 h 635267"/>
                <a:gd name="connsiteX0" fmla="*/ 341338 w 1842879"/>
                <a:gd name="connsiteY0" fmla="*/ 837398 h 837398"/>
                <a:gd name="connsiteX1" fmla="*/ 4454 w 1842879"/>
                <a:gd name="connsiteY1" fmla="*/ 481263 h 837398"/>
                <a:gd name="connsiteX2" fmla="*/ 139208 w 1842879"/>
                <a:gd name="connsiteY2" fmla="*/ 202131 h 837398"/>
                <a:gd name="connsiteX3" fmla="*/ 1842879 w 1842879"/>
                <a:gd name="connsiteY3" fmla="*/ 0 h 837398"/>
                <a:gd name="connsiteX0" fmla="*/ 412834 w 1914375"/>
                <a:gd name="connsiteY0" fmla="*/ 837398 h 837398"/>
                <a:gd name="connsiteX1" fmla="*/ 75950 w 1914375"/>
                <a:gd name="connsiteY1" fmla="*/ 481263 h 837398"/>
                <a:gd name="connsiteX2" fmla="*/ 1914375 w 1914375"/>
                <a:gd name="connsiteY2" fmla="*/ 0 h 837398"/>
                <a:gd name="connsiteX0" fmla="*/ 45250 w 1546791"/>
                <a:gd name="connsiteY0" fmla="*/ 837398 h 837398"/>
                <a:gd name="connsiteX1" fmla="*/ 401385 w 1546791"/>
                <a:gd name="connsiteY1" fmla="*/ 259882 h 837398"/>
                <a:gd name="connsiteX2" fmla="*/ 1546791 w 1546791"/>
                <a:gd name="connsiteY2" fmla="*/ 0 h 837398"/>
                <a:gd name="connsiteX0" fmla="*/ 93589 w 1595130"/>
                <a:gd name="connsiteY0" fmla="*/ 837398 h 837398"/>
                <a:gd name="connsiteX1" fmla="*/ 449724 w 1595130"/>
                <a:gd name="connsiteY1" fmla="*/ 259882 h 837398"/>
                <a:gd name="connsiteX2" fmla="*/ 1595130 w 1595130"/>
                <a:gd name="connsiteY2" fmla="*/ 0 h 837398"/>
                <a:gd name="connsiteX0" fmla="*/ 45961 w 1588777"/>
                <a:gd name="connsiteY0" fmla="*/ 840573 h 840573"/>
                <a:gd name="connsiteX1" fmla="*/ 402096 w 1588777"/>
                <a:gd name="connsiteY1" fmla="*/ 263057 h 840573"/>
                <a:gd name="connsiteX2" fmla="*/ 1588777 w 1588777"/>
                <a:gd name="connsiteY2" fmla="*/ 0 h 840573"/>
                <a:gd name="connsiteX0" fmla="*/ 45961 w 1588777"/>
                <a:gd name="connsiteY0" fmla="*/ 840573 h 840573"/>
                <a:gd name="connsiteX1" fmla="*/ 402096 w 1588777"/>
                <a:gd name="connsiteY1" fmla="*/ 263057 h 840573"/>
                <a:gd name="connsiteX2" fmla="*/ 1588777 w 1588777"/>
                <a:gd name="connsiteY2" fmla="*/ 0 h 840573"/>
                <a:gd name="connsiteX0" fmla="*/ 46015 w 1592006"/>
                <a:gd name="connsiteY0" fmla="*/ 834223 h 834223"/>
                <a:gd name="connsiteX1" fmla="*/ 402150 w 1592006"/>
                <a:gd name="connsiteY1" fmla="*/ 256707 h 834223"/>
                <a:gd name="connsiteX2" fmla="*/ 1592006 w 1592006"/>
                <a:gd name="connsiteY2" fmla="*/ 0 h 834223"/>
                <a:gd name="connsiteX0" fmla="*/ 63427 w 1609418"/>
                <a:gd name="connsiteY0" fmla="*/ 834223 h 834223"/>
                <a:gd name="connsiteX1" fmla="*/ 305262 w 1609418"/>
                <a:gd name="connsiteY1" fmla="*/ 272582 h 834223"/>
                <a:gd name="connsiteX2" fmla="*/ 1609418 w 1609418"/>
                <a:gd name="connsiteY2" fmla="*/ 0 h 834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9418" h="834223">
                  <a:moveTo>
                    <a:pt x="63427" y="834223"/>
                  </a:moveTo>
                  <a:cubicBezTo>
                    <a:pt x="-88171" y="709094"/>
                    <a:pt x="47597" y="411619"/>
                    <a:pt x="305262" y="272582"/>
                  </a:cubicBezTo>
                  <a:cubicBezTo>
                    <a:pt x="562927" y="133545"/>
                    <a:pt x="956538" y="93913"/>
                    <a:pt x="1609418" y="0"/>
                  </a:cubicBezTo>
                </a:path>
              </a:pathLst>
            </a:custGeom>
            <a:noFill/>
            <a:ln w="28575">
              <a:headEnd type="oval" w="med" len="med"/>
              <a:tailEnd type="triangle" w="lg" len="lg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B36B5E9-7FA9-B2CF-C82A-003229B283CD}"/>
                </a:ext>
              </a:extLst>
            </p:cNvPr>
            <p:cNvSpPr/>
            <p:nvPr/>
          </p:nvSpPr>
          <p:spPr>
            <a:xfrm>
              <a:off x="5924763" y="5375711"/>
              <a:ext cx="692609" cy="741145"/>
            </a:xfrm>
            <a:custGeom>
              <a:avLst/>
              <a:gdLst>
                <a:gd name="connsiteX0" fmla="*/ 341338 w 341338"/>
                <a:gd name="connsiteY0" fmla="*/ 635267 h 635267"/>
                <a:gd name="connsiteX1" fmla="*/ 4454 w 341338"/>
                <a:gd name="connsiteY1" fmla="*/ 279132 h 635267"/>
                <a:gd name="connsiteX2" fmla="*/ 139208 w 341338"/>
                <a:gd name="connsiteY2" fmla="*/ 0 h 635267"/>
                <a:gd name="connsiteX3" fmla="*/ 139208 w 341338"/>
                <a:gd name="connsiteY3" fmla="*/ 0 h 635267"/>
                <a:gd name="connsiteX0" fmla="*/ 341338 w 889978"/>
                <a:gd name="connsiteY0" fmla="*/ 741145 h 741145"/>
                <a:gd name="connsiteX1" fmla="*/ 4454 w 889978"/>
                <a:gd name="connsiteY1" fmla="*/ 385010 h 741145"/>
                <a:gd name="connsiteX2" fmla="*/ 139208 w 889978"/>
                <a:gd name="connsiteY2" fmla="*/ 105878 h 741145"/>
                <a:gd name="connsiteX3" fmla="*/ 889978 w 889978"/>
                <a:gd name="connsiteY3" fmla="*/ 0 h 741145"/>
                <a:gd name="connsiteX0" fmla="*/ 355004 w 903644"/>
                <a:gd name="connsiteY0" fmla="*/ 741145 h 741145"/>
                <a:gd name="connsiteX1" fmla="*/ 18120 w 903644"/>
                <a:gd name="connsiteY1" fmla="*/ 385010 h 741145"/>
                <a:gd name="connsiteX2" fmla="*/ 903644 w 903644"/>
                <a:gd name="connsiteY2" fmla="*/ 0 h 741145"/>
                <a:gd name="connsiteX0" fmla="*/ 65502 w 614142"/>
                <a:gd name="connsiteY0" fmla="*/ 741145 h 741145"/>
                <a:gd name="connsiteX1" fmla="*/ 152130 w 614142"/>
                <a:gd name="connsiteY1" fmla="*/ 182879 h 741145"/>
                <a:gd name="connsiteX2" fmla="*/ 614142 w 614142"/>
                <a:gd name="connsiteY2" fmla="*/ 0 h 741145"/>
                <a:gd name="connsiteX0" fmla="*/ 115709 w 664349"/>
                <a:gd name="connsiteY0" fmla="*/ 741145 h 741145"/>
                <a:gd name="connsiteX1" fmla="*/ 67583 w 664349"/>
                <a:gd name="connsiteY1" fmla="*/ 336883 h 741145"/>
                <a:gd name="connsiteX2" fmla="*/ 664349 w 664349"/>
                <a:gd name="connsiteY2" fmla="*/ 0 h 741145"/>
                <a:gd name="connsiteX0" fmla="*/ 139563 w 688203"/>
                <a:gd name="connsiteY0" fmla="*/ 741145 h 741145"/>
                <a:gd name="connsiteX1" fmla="*/ 91437 w 688203"/>
                <a:gd name="connsiteY1" fmla="*/ 336883 h 741145"/>
                <a:gd name="connsiteX2" fmla="*/ 688203 w 688203"/>
                <a:gd name="connsiteY2" fmla="*/ 0 h 741145"/>
                <a:gd name="connsiteX0" fmla="*/ 128323 w 676963"/>
                <a:gd name="connsiteY0" fmla="*/ 741145 h 741145"/>
                <a:gd name="connsiteX1" fmla="*/ 80197 w 676963"/>
                <a:gd name="connsiteY1" fmla="*/ 336883 h 741145"/>
                <a:gd name="connsiteX2" fmla="*/ 676963 w 676963"/>
                <a:gd name="connsiteY2" fmla="*/ 0 h 741145"/>
                <a:gd name="connsiteX0" fmla="*/ 179674 w 728314"/>
                <a:gd name="connsiteY0" fmla="*/ 741145 h 741145"/>
                <a:gd name="connsiteX1" fmla="*/ 61698 w 728314"/>
                <a:gd name="connsiteY1" fmla="*/ 308308 h 741145"/>
                <a:gd name="connsiteX2" fmla="*/ 728314 w 728314"/>
                <a:gd name="connsiteY2" fmla="*/ 0 h 741145"/>
                <a:gd name="connsiteX0" fmla="*/ 132623 w 681263"/>
                <a:gd name="connsiteY0" fmla="*/ 741145 h 741145"/>
                <a:gd name="connsiteX1" fmla="*/ 78147 w 681263"/>
                <a:gd name="connsiteY1" fmla="*/ 298783 h 741145"/>
                <a:gd name="connsiteX2" fmla="*/ 681263 w 681263"/>
                <a:gd name="connsiteY2" fmla="*/ 0 h 741145"/>
                <a:gd name="connsiteX0" fmla="*/ 132623 w 681263"/>
                <a:gd name="connsiteY0" fmla="*/ 741145 h 741145"/>
                <a:gd name="connsiteX1" fmla="*/ 78147 w 681263"/>
                <a:gd name="connsiteY1" fmla="*/ 298783 h 741145"/>
                <a:gd name="connsiteX2" fmla="*/ 681263 w 681263"/>
                <a:gd name="connsiteY2" fmla="*/ 0 h 741145"/>
                <a:gd name="connsiteX0" fmla="*/ 145313 w 693953"/>
                <a:gd name="connsiteY0" fmla="*/ 741145 h 741145"/>
                <a:gd name="connsiteX1" fmla="*/ 90837 w 693953"/>
                <a:gd name="connsiteY1" fmla="*/ 298783 h 741145"/>
                <a:gd name="connsiteX2" fmla="*/ 693953 w 693953"/>
                <a:gd name="connsiteY2" fmla="*/ 0 h 741145"/>
                <a:gd name="connsiteX0" fmla="*/ 143969 w 692609"/>
                <a:gd name="connsiteY0" fmla="*/ 741145 h 741145"/>
                <a:gd name="connsiteX1" fmla="*/ 89493 w 692609"/>
                <a:gd name="connsiteY1" fmla="*/ 298783 h 741145"/>
                <a:gd name="connsiteX2" fmla="*/ 692609 w 692609"/>
                <a:gd name="connsiteY2" fmla="*/ 0 h 741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2609" h="741145">
                  <a:moveTo>
                    <a:pt x="143969" y="741145"/>
                  </a:moveTo>
                  <a:cubicBezTo>
                    <a:pt x="-13578" y="615816"/>
                    <a:pt x="-56524" y="509335"/>
                    <a:pt x="89493" y="298783"/>
                  </a:cubicBezTo>
                  <a:cubicBezTo>
                    <a:pt x="235510" y="88231"/>
                    <a:pt x="343025" y="73860"/>
                    <a:pt x="692609" y="0"/>
                  </a:cubicBezTo>
                </a:path>
              </a:pathLst>
            </a:custGeom>
            <a:noFill/>
            <a:ln w="28575">
              <a:headEnd type="oval" w="med" len="med"/>
              <a:tailEnd type="triangle" w="lg" len="lg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51ABDE9-63F6-E1B9-C78C-536E0918249A}"/>
                </a:ext>
              </a:extLst>
            </p:cNvPr>
            <p:cNvSpPr/>
            <p:nvPr/>
          </p:nvSpPr>
          <p:spPr>
            <a:xfrm>
              <a:off x="6765321" y="5479985"/>
              <a:ext cx="341338" cy="635267"/>
            </a:xfrm>
            <a:custGeom>
              <a:avLst/>
              <a:gdLst>
                <a:gd name="connsiteX0" fmla="*/ 341338 w 341338"/>
                <a:gd name="connsiteY0" fmla="*/ 635267 h 635267"/>
                <a:gd name="connsiteX1" fmla="*/ 4454 w 341338"/>
                <a:gd name="connsiteY1" fmla="*/ 279132 h 635267"/>
                <a:gd name="connsiteX2" fmla="*/ 139208 w 341338"/>
                <a:gd name="connsiteY2" fmla="*/ 0 h 635267"/>
                <a:gd name="connsiteX3" fmla="*/ 139208 w 341338"/>
                <a:gd name="connsiteY3" fmla="*/ 0 h 63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38" h="635267">
                  <a:moveTo>
                    <a:pt x="341338" y="635267"/>
                  </a:moveTo>
                  <a:cubicBezTo>
                    <a:pt x="189740" y="510138"/>
                    <a:pt x="38142" y="385010"/>
                    <a:pt x="4454" y="279132"/>
                  </a:cubicBezTo>
                  <a:cubicBezTo>
                    <a:pt x="-29234" y="173254"/>
                    <a:pt x="139208" y="0"/>
                    <a:pt x="139208" y="0"/>
                  </a:cubicBezTo>
                  <a:lnTo>
                    <a:pt x="139208" y="0"/>
                  </a:lnTo>
                </a:path>
              </a:pathLst>
            </a:custGeom>
            <a:noFill/>
            <a:ln w="28575">
              <a:headEnd type="oval" w="med" len="med"/>
              <a:tailEnd type="triangle" w="lg" len="lg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70BE4E5-00DE-47AA-D78E-EFD1D375A4E7}"/>
                </a:ext>
              </a:extLst>
            </p:cNvPr>
            <p:cNvSpPr/>
            <p:nvPr/>
          </p:nvSpPr>
          <p:spPr>
            <a:xfrm>
              <a:off x="9840596" y="5475173"/>
              <a:ext cx="341338" cy="635267"/>
            </a:xfrm>
            <a:custGeom>
              <a:avLst/>
              <a:gdLst>
                <a:gd name="connsiteX0" fmla="*/ 341338 w 341338"/>
                <a:gd name="connsiteY0" fmla="*/ 635267 h 635267"/>
                <a:gd name="connsiteX1" fmla="*/ 4454 w 341338"/>
                <a:gd name="connsiteY1" fmla="*/ 279132 h 635267"/>
                <a:gd name="connsiteX2" fmla="*/ 139208 w 341338"/>
                <a:gd name="connsiteY2" fmla="*/ 0 h 635267"/>
                <a:gd name="connsiteX3" fmla="*/ 139208 w 341338"/>
                <a:gd name="connsiteY3" fmla="*/ 0 h 63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338" h="635267">
                  <a:moveTo>
                    <a:pt x="341338" y="635267"/>
                  </a:moveTo>
                  <a:cubicBezTo>
                    <a:pt x="189740" y="510138"/>
                    <a:pt x="38142" y="385010"/>
                    <a:pt x="4454" y="279132"/>
                  </a:cubicBezTo>
                  <a:cubicBezTo>
                    <a:pt x="-29234" y="173254"/>
                    <a:pt x="139208" y="0"/>
                    <a:pt x="139208" y="0"/>
                  </a:cubicBezTo>
                  <a:lnTo>
                    <a:pt x="139208" y="0"/>
                  </a:lnTo>
                </a:path>
              </a:pathLst>
            </a:custGeom>
            <a:noFill/>
            <a:ln w="28575">
              <a:headEnd type="oval" w="med" len="med"/>
              <a:tailEnd type="triangle" w="lg" len="lg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424499A-09E6-AF8E-06FD-8C4294A59DFD}"/>
                </a:ext>
              </a:extLst>
            </p:cNvPr>
            <p:cNvSpPr/>
            <p:nvPr/>
          </p:nvSpPr>
          <p:spPr>
            <a:xfrm>
              <a:off x="3334793" y="5301357"/>
              <a:ext cx="101691" cy="683394"/>
            </a:xfrm>
            <a:custGeom>
              <a:avLst/>
              <a:gdLst>
                <a:gd name="connsiteX0" fmla="*/ 341338 w 341338"/>
                <a:gd name="connsiteY0" fmla="*/ 635267 h 635267"/>
                <a:gd name="connsiteX1" fmla="*/ 4454 w 341338"/>
                <a:gd name="connsiteY1" fmla="*/ 279132 h 635267"/>
                <a:gd name="connsiteX2" fmla="*/ 139208 w 341338"/>
                <a:gd name="connsiteY2" fmla="*/ 0 h 635267"/>
                <a:gd name="connsiteX3" fmla="*/ 139208 w 341338"/>
                <a:gd name="connsiteY3" fmla="*/ 0 h 635267"/>
                <a:gd name="connsiteX0" fmla="*/ 341338 w 341338"/>
                <a:gd name="connsiteY0" fmla="*/ 635267 h 1280160"/>
                <a:gd name="connsiteX1" fmla="*/ 4454 w 341338"/>
                <a:gd name="connsiteY1" fmla="*/ 279132 h 1280160"/>
                <a:gd name="connsiteX2" fmla="*/ 139208 w 341338"/>
                <a:gd name="connsiteY2" fmla="*/ 0 h 1280160"/>
                <a:gd name="connsiteX3" fmla="*/ 158458 w 341338"/>
                <a:gd name="connsiteY3" fmla="*/ 1280160 h 1280160"/>
                <a:gd name="connsiteX0" fmla="*/ 337786 w 434039"/>
                <a:gd name="connsiteY0" fmla="*/ 365149 h 1010042"/>
                <a:gd name="connsiteX1" fmla="*/ 902 w 434039"/>
                <a:gd name="connsiteY1" fmla="*/ 9014 h 1010042"/>
                <a:gd name="connsiteX2" fmla="*/ 434039 w 434039"/>
                <a:gd name="connsiteY2" fmla="*/ 750160 h 1010042"/>
                <a:gd name="connsiteX3" fmla="*/ 154906 w 434039"/>
                <a:gd name="connsiteY3" fmla="*/ 1010042 h 1010042"/>
                <a:gd name="connsiteX0" fmla="*/ 182880 w 284571"/>
                <a:gd name="connsiteY0" fmla="*/ 0 h 644893"/>
                <a:gd name="connsiteX1" fmla="*/ 279133 w 284571"/>
                <a:gd name="connsiteY1" fmla="*/ 385011 h 644893"/>
                <a:gd name="connsiteX2" fmla="*/ 0 w 284571"/>
                <a:gd name="connsiteY2" fmla="*/ 644893 h 644893"/>
                <a:gd name="connsiteX0" fmla="*/ 0 w 101691"/>
                <a:gd name="connsiteY0" fmla="*/ 0 h 683394"/>
                <a:gd name="connsiteX1" fmla="*/ 96253 w 101691"/>
                <a:gd name="connsiteY1" fmla="*/ 385011 h 683394"/>
                <a:gd name="connsiteX2" fmla="*/ 19251 w 101691"/>
                <a:gd name="connsiteY2" fmla="*/ 683394 h 683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691" h="683394">
                  <a:moveTo>
                    <a:pt x="0" y="0"/>
                  </a:moveTo>
                  <a:cubicBezTo>
                    <a:pt x="20053" y="80211"/>
                    <a:pt x="126733" y="277529"/>
                    <a:pt x="96253" y="385011"/>
                  </a:cubicBezTo>
                  <a:lnTo>
                    <a:pt x="19251" y="683394"/>
                  </a:lnTo>
                </a:path>
              </a:pathLst>
            </a:custGeom>
            <a:noFill/>
            <a:ln w="28575">
              <a:headEnd type="oval" w="med" len="med"/>
              <a:tailEnd type="triangle" w="lg" len="lg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3E6C0E9-8DE3-0D74-6A53-5BF3586A86A9}"/>
                </a:ext>
              </a:extLst>
            </p:cNvPr>
            <p:cNvSpPr/>
            <p:nvPr/>
          </p:nvSpPr>
          <p:spPr>
            <a:xfrm>
              <a:off x="7480879" y="5306680"/>
              <a:ext cx="101691" cy="683394"/>
            </a:xfrm>
            <a:custGeom>
              <a:avLst/>
              <a:gdLst>
                <a:gd name="connsiteX0" fmla="*/ 341338 w 341338"/>
                <a:gd name="connsiteY0" fmla="*/ 635267 h 635267"/>
                <a:gd name="connsiteX1" fmla="*/ 4454 w 341338"/>
                <a:gd name="connsiteY1" fmla="*/ 279132 h 635267"/>
                <a:gd name="connsiteX2" fmla="*/ 139208 w 341338"/>
                <a:gd name="connsiteY2" fmla="*/ 0 h 635267"/>
                <a:gd name="connsiteX3" fmla="*/ 139208 w 341338"/>
                <a:gd name="connsiteY3" fmla="*/ 0 h 635267"/>
                <a:gd name="connsiteX0" fmla="*/ 341338 w 341338"/>
                <a:gd name="connsiteY0" fmla="*/ 635267 h 1280160"/>
                <a:gd name="connsiteX1" fmla="*/ 4454 w 341338"/>
                <a:gd name="connsiteY1" fmla="*/ 279132 h 1280160"/>
                <a:gd name="connsiteX2" fmla="*/ 139208 w 341338"/>
                <a:gd name="connsiteY2" fmla="*/ 0 h 1280160"/>
                <a:gd name="connsiteX3" fmla="*/ 158458 w 341338"/>
                <a:gd name="connsiteY3" fmla="*/ 1280160 h 1280160"/>
                <a:gd name="connsiteX0" fmla="*/ 337786 w 434039"/>
                <a:gd name="connsiteY0" fmla="*/ 365149 h 1010042"/>
                <a:gd name="connsiteX1" fmla="*/ 902 w 434039"/>
                <a:gd name="connsiteY1" fmla="*/ 9014 h 1010042"/>
                <a:gd name="connsiteX2" fmla="*/ 434039 w 434039"/>
                <a:gd name="connsiteY2" fmla="*/ 750160 h 1010042"/>
                <a:gd name="connsiteX3" fmla="*/ 154906 w 434039"/>
                <a:gd name="connsiteY3" fmla="*/ 1010042 h 1010042"/>
                <a:gd name="connsiteX0" fmla="*/ 182880 w 284571"/>
                <a:gd name="connsiteY0" fmla="*/ 0 h 644893"/>
                <a:gd name="connsiteX1" fmla="*/ 279133 w 284571"/>
                <a:gd name="connsiteY1" fmla="*/ 385011 h 644893"/>
                <a:gd name="connsiteX2" fmla="*/ 0 w 284571"/>
                <a:gd name="connsiteY2" fmla="*/ 644893 h 644893"/>
                <a:gd name="connsiteX0" fmla="*/ 0 w 101691"/>
                <a:gd name="connsiteY0" fmla="*/ 0 h 683394"/>
                <a:gd name="connsiteX1" fmla="*/ 96253 w 101691"/>
                <a:gd name="connsiteY1" fmla="*/ 385011 h 683394"/>
                <a:gd name="connsiteX2" fmla="*/ 19251 w 101691"/>
                <a:gd name="connsiteY2" fmla="*/ 683394 h 683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691" h="683394">
                  <a:moveTo>
                    <a:pt x="0" y="0"/>
                  </a:moveTo>
                  <a:cubicBezTo>
                    <a:pt x="20053" y="80211"/>
                    <a:pt x="126733" y="277529"/>
                    <a:pt x="96253" y="385011"/>
                  </a:cubicBezTo>
                  <a:lnTo>
                    <a:pt x="19251" y="683394"/>
                  </a:lnTo>
                </a:path>
              </a:pathLst>
            </a:custGeom>
            <a:noFill/>
            <a:ln w="28575">
              <a:headEnd type="oval" w="med" len="med"/>
              <a:tailEnd type="triangle" w="lg" len="lg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D84630A-3804-9F31-BEFC-D49069FA3FE9}"/>
                </a:ext>
              </a:extLst>
            </p:cNvPr>
            <p:cNvSpPr/>
            <p:nvPr/>
          </p:nvSpPr>
          <p:spPr>
            <a:xfrm>
              <a:off x="10481558" y="5306680"/>
              <a:ext cx="101691" cy="683394"/>
            </a:xfrm>
            <a:custGeom>
              <a:avLst/>
              <a:gdLst>
                <a:gd name="connsiteX0" fmla="*/ 341338 w 341338"/>
                <a:gd name="connsiteY0" fmla="*/ 635267 h 635267"/>
                <a:gd name="connsiteX1" fmla="*/ 4454 w 341338"/>
                <a:gd name="connsiteY1" fmla="*/ 279132 h 635267"/>
                <a:gd name="connsiteX2" fmla="*/ 139208 w 341338"/>
                <a:gd name="connsiteY2" fmla="*/ 0 h 635267"/>
                <a:gd name="connsiteX3" fmla="*/ 139208 w 341338"/>
                <a:gd name="connsiteY3" fmla="*/ 0 h 635267"/>
                <a:gd name="connsiteX0" fmla="*/ 341338 w 341338"/>
                <a:gd name="connsiteY0" fmla="*/ 635267 h 1280160"/>
                <a:gd name="connsiteX1" fmla="*/ 4454 w 341338"/>
                <a:gd name="connsiteY1" fmla="*/ 279132 h 1280160"/>
                <a:gd name="connsiteX2" fmla="*/ 139208 w 341338"/>
                <a:gd name="connsiteY2" fmla="*/ 0 h 1280160"/>
                <a:gd name="connsiteX3" fmla="*/ 158458 w 341338"/>
                <a:gd name="connsiteY3" fmla="*/ 1280160 h 1280160"/>
                <a:gd name="connsiteX0" fmla="*/ 337786 w 434039"/>
                <a:gd name="connsiteY0" fmla="*/ 365149 h 1010042"/>
                <a:gd name="connsiteX1" fmla="*/ 902 w 434039"/>
                <a:gd name="connsiteY1" fmla="*/ 9014 h 1010042"/>
                <a:gd name="connsiteX2" fmla="*/ 434039 w 434039"/>
                <a:gd name="connsiteY2" fmla="*/ 750160 h 1010042"/>
                <a:gd name="connsiteX3" fmla="*/ 154906 w 434039"/>
                <a:gd name="connsiteY3" fmla="*/ 1010042 h 1010042"/>
                <a:gd name="connsiteX0" fmla="*/ 182880 w 284571"/>
                <a:gd name="connsiteY0" fmla="*/ 0 h 644893"/>
                <a:gd name="connsiteX1" fmla="*/ 279133 w 284571"/>
                <a:gd name="connsiteY1" fmla="*/ 385011 h 644893"/>
                <a:gd name="connsiteX2" fmla="*/ 0 w 284571"/>
                <a:gd name="connsiteY2" fmla="*/ 644893 h 644893"/>
                <a:gd name="connsiteX0" fmla="*/ 0 w 101691"/>
                <a:gd name="connsiteY0" fmla="*/ 0 h 683394"/>
                <a:gd name="connsiteX1" fmla="*/ 96253 w 101691"/>
                <a:gd name="connsiteY1" fmla="*/ 385011 h 683394"/>
                <a:gd name="connsiteX2" fmla="*/ 19251 w 101691"/>
                <a:gd name="connsiteY2" fmla="*/ 683394 h 683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691" h="683394">
                  <a:moveTo>
                    <a:pt x="0" y="0"/>
                  </a:moveTo>
                  <a:cubicBezTo>
                    <a:pt x="20053" y="80211"/>
                    <a:pt x="126733" y="277529"/>
                    <a:pt x="96253" y="385011"/>
                  </a:cubicBezTo>
                  <a:lnTo>
                    <a:pt x="19251" y="683394"/>
                  </a:lnTo>
                </a:path>
              </a:pathLst>
            </a:custGeom>
            <a:noFill/>
            <a:ln w="28575">
              <a:headEnd type="oval" w="med" len="med"/>
              <a:tailEnd type="triangle" w="lg" len="lg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33823DB-3104-F512-2191-453D25F90EEA}"/>
                </a:ext>
              </a:extLst>
            </p:cNvPr>
            <p:cNvSpPr/>
            <p:nvPr/>
          </p:nvSpPr>
          <p:spPr>
            <a:xfrm>
              <a:off x="8051105" y="5284236"/>
              <a:ext cx="1609418" cy="834223"/>
            </a:xfrm>
            <a:custGeom>
              <a:avLst/>
              <a:gdLst>
                <a:gd name="connsiteX0" fmla="*/ 341338 w 341338"/>
                <a:gd name="connsiteY0" fmla="*/ 635267 h 635267"/>
                <a:gd name="connsiteX1" fmla="*/ 4454 w 341338"/>
                <a:gd name="connsiteY1" fmla="*/ 279132 h 635267"/>
                <a:gd name="connsiteX2" fmla="*/ 139208 w 341338"/>
                <a:gd name="connsiteY2" fmla="*/ 0 h 635267"/>
                <a:gd name="connsiteX3" fmla="*/ 139208 w 341338"/>
                <a:gd name="connsiteY3" fmla="*/ 0 h 635267"/>
                <a:gd name="connsiteX0" fmla="*/ 341338 w 1842879"/>
                <a:gd name="connsiteY0" fmla="*/ 837398 h 837398"/>
                <a:gd name="connsiteX1" fmla="*/ 4454 w 1842879"/>
                <a:gd name="connsiteY1" fmla="*/ 481263 h 837398"/>
                <a:gd name="connsiteX2" fmla="*/ 139208 w 1842879"/>
                <a:gd name="connsiteY2" fmla="*/ 202131 h 837398"/>
                <a:gd name="connsiteX3" fmla="*/ 1842879 w 1842879"/>
                <a:gd name="connsiteY3" fmla="*/ 0 h 837398"/>
                <a:gd name="connsiteX0" fmla="*/ 412834 w 1914375"/>
                <a:gd name="connsiteY0" fmla="*/ 837398 h 837398"/>
                <a:gd name="connsiteX1" fmla="*/ 75950 w 1914375"/>
                <a:gd name="connsiteY1" fmla="*/ 481263 h 837398"/>
                <a:gd name="connsiteX2" fmla="*/ 1914375 w 1914375"/>
                <a:gd name="connsiteY2" fmla="*/ 0 h 837398"/>
                <a:gd name="connsiteX0" fmla="*/ 45250 w 1546791"/>
                <a:gd name="connsiteY0" fmla="*/ 837398 h 837398"/>
                <a:gd name="connsiteX1" fmla="*/ 401385 w 1546791"/>
                <a:gd name="connsiteY1" fmla="*/ 259882 h 837398"/>
                <a:gd name="connsiteX2" fmla="*/ 1546791 w 1546791"/>
                <a:gd name="connsiteY2" fmla="*/ 0 h 837398"/>
                <a:gd name="connsiteX0" fmla="*/ 93589 w 1595130"/>
                <a:gd name="connsiteY0" fmla="*/ 837398 h 837398"/>
                <a:gd name="connsiteX1" fmla="*/ 449724 w 1595130"/>
                <a:gd name="connsiteY1" fmla="*/ 259882 h 837398"/>
                <a:gd name="connsiteX2" fmla="*/ 1595130 w 1595130"/>
                <a:gd name="connsiteY2" fmla="*/ 0 h 837398"/>
                <a:gd name="connsiteX0" fmla="*/ 45961 w 1588777"/>
                <a:gd name="connsiteY0" fmla="*/ 840573 h 840573"/>
                <a:gd name="connsiteX1" fmla="*/ 402096 w 1588777"/>
                <a:gd name="connsiteY1" fmla="*/ 263057 h 840573"/>
                <a:gd name="connsiteX2" fmla="*/ 1588777 w 1588777"/>
                <a:gd name="connsiteY2" fmla="*/ 0 h 840573"/>
                <a:gd name="connsiteX0" fmla="*/ 45961 w 1588777"/>
                <a:gd name="connsiteY0" fmla="*/ 840573 h 840573"/>
                <a:gd name="connsiteX1" fmla="*/ 402096 w 1588777"/>
                <a:gd name="connsiteY1" fmla="*/ 263057 h 840573"/>
                <a:gd name="connsiteX2" fmla="*/ 1588777 w 1588777"/>
                <a:gd name="connsiteY2" fmla="*/ 0 h 840573"/>
                <a:gd name="connsiteX0" fmla="*/ 46015 w 1592006"/>
                <a:gd name="connsiteY0" fmla="*/ 834223 h 834223"/>
                <a:gd name="connsiteX1" fmla="*/ 402150 w 1592006"/>
                <a:gd name="connsiteY1" fmla="*/ 256707 h 834223"/>
                <a:gd name="connsiteX2" fmla="*/ 1592006 w 1592006"/>
                <a:gd name="connsiteY2" fmla="*/ 0 h 834223"/>
                <a:gd name="connsiteX0" fmla="*/ 63427 w 1609418"/>
                <a:gd name="connsiteY0" fmla="*/ 834223 h 834223"/>
                <a:gd name="connsiteX1" fmla="*/ 305262 w 1609418"/>
                <a:gd name="connsiteY1" fmla="*/ 272582 h 834223"/>
                <a:gd name="connsiteX2" fmla="*/ 1609418 w 1609418"/>
                <a:gd name="connsiteY2" fmla="*/ 0 h 834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9418" h="834223">
                  <a:moveTo>
                    <a:pt x="63427" y="834223"/>
                  </a:moveTo>
                  <a:cubicBezTo>
                    <a:pt x="-88171" y="709094"/>
                    <a:pt x="47597" y="411619"/>
                    <a:pt x="305262" y="272582"/>
                  </a:cubicBezTo>
                  <a:cubicBezTo>
                    <a:pt x="562927" y="133545"/>
                    <a:pt x="956538" y="93913"/>
                    <a:pt x="1609418" y="0"/>
                  </a:cubicBezTo>
                </a:path>
              </a:pathLst>
            </a:custGeom>
            <a:noFill/>
            <a:ln w="28575">
              <a:headEnd type="oval" w="med" len="med"/>
              <a:tailEnd type="triangle" w="lg" len="lg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872A7D3-7EE1-355C-2708-5E3773983EAE}"/>
                </a:ext>
              </a:extLst>
            </p:cNvPr>
            <p:cNvSpPr/>
            <p:nvPr/>
          </p:nvSpPr>
          <p:spPr>
            <a:xfrm>
              <a:off x="8995587" y="5375711"/>
              <a:ext cx="692609" cy="741145"/>
            </a:xfrm>
            <a:custGeom>
              <a:avLst/>
              <a:gdLst>
                <a:gd name="connsiteX0" fmla="*/ 341338 w 341338"/>
                <a:gd name="connsiteY0" fmla="*/ 635267 h 635267"/>
                <a:gd name="connsiteX1" fmla="*/ 4454 w 341338"/>
                <a:gd name="connsiteY1" fmla="*/ 279132 h 635267"/>
                <a:gd name="connsiteX2" fmla="*/ 139208 w 341338"/>
                <a:gd name="connsiteY2" fmla="*/ 0 h 635267"/>
                <a:gd name="connsiteX3" fmla="*/ 139208 w 341338"/>
                <a:gd name="connsiteY3" fmla="*/ 0 h 635267"/>
                <a:gd name="connsiteX0" fmla="*/ 341338 w 889978"/>
                <a:gd name="connsiteY0" fmla="*/ 741145 h 741145"/>
                <a:gd name="connsiteX1" fmla="*/ 4454 w 889978"/>
                <a:gd name="connsiteY1" fmla="*/ 385010 h 741145"/>
                <a:gd name="connsiteX2" fmla="*/ 139208 w 889978"/>
                <a:gd name="connsiteY2" fmla="*/ 105878 h 741145"/>
                <a:gd name="connsiteX3" fmla="*/ 889978 w 889978"/>
                <a:gd name="connsiteY3" fmla="*/ 0 h 741145"/>
                <a:gd name="connsiteX0" fmla="*/ 355004 w 903644"/>
                <a:gd name="connsiteY0" fmla="*/ 741145 h 741145"/>
                <a:gd name="connsiteX1" fmla="*/ 18120 w 903644"/>
                <a:gd name="connsiteY1" fmla="*/ 385010 h 741145"/>
                <a:gd name="connsiteX2" fmla="*/ 903644 w 903644"/>
                <a:gd name="connsiteY2" fmla="*/ 0 h 741145"/>
                <a:gd name="connsiteX0" fmla="*/ 65502 w 614142"/>
                <a:gd name="connsiteY0" fmla="*/ 741145 h 741145"/>
                <a:gd name="connsiteX1" fmla="*/ 152130 w 614142"/>
                <a:gd name="connsiteY1" fmla="*/ 182879 h 741145"/>
                <a:gd name="connsiteX2" fmla="*/ 614142 w 614142"/>
                <a:gd name="connsiteY2" fmla="*/ 0 h 741145"/>
                <a:gd name="connsiteX0" fmla="*/ 115709 w 664349"/>
                <a:gd name="connsiteY0" fmla="*/ 741145 h 741145"/>
                <a:gd name="connsiteX1" fmla="*/ 67583 w 664349"/>
                <a:gd name="connsiteY1" fmla="*/ 336883 h 741145"/>
                <a:gd name="connsiteX2" fmla="*/ 664349 w 664349"/>
                <a:gd name="connsiteY2" fmla="*/ 0 h 741145"/>
                <a:gd name="connsiteX0" fmla="*/ 139563 w 688203"/>
                <a:gd name="connsiteY0" fmla="*/ 741145 h 741145"/>
                <a:gd name="connsiteX1" fmla="*/ 91437 w 688203"/>
                <a:gd name="connsiteY1" fmla="*/ 336883 h 741145"/>
                <a:gd name="connsiteX2" fmla="*/ 688203 w 688203"/>
                <a:gd name="connsiteY2" fmla="*/ 0 h 741145"/>
                <a:gd name="connsiteX0" fmla="*/ 128323 w 676963"/>
                <a:gd name="connsiteY0" fmla="*/ 741145 h 741145"/>
                <a:gd name="connsiteX1" fmla="*/ 80197 w 676963"/>
                <a:gd name="connsiteY1" fmla="*/ 336883 h 741145"/>
                <a:gd name="connsiteX2" fmla="*/ 676963 w 676963"/>
                <a:gd name="connsiteY2" fmla="*/ 0 h 741145"/>
                <a:gd name="connsiteX0" fmla="*/ 179674 w 728314"/>
                <a:gd name="connsiteY0" fmla="*/ 741145 h 741145"/>
                <a:gd name="connsiteX1" fmla="*/ 61698 w 728314"/>
                <a:gd name="connsiteY1" fmla="*/ 308308 h 741145"/>
                <a:gd name="connsiteX2" fmla="*/ 728314 w 728314"/>
                <a:gd name="connsiteY2" fmla="*/ 0 h 741145"/>
                <a:gd name="connsiteX0" fmla="*/ 132623 w 681263"/>
                <a:gd name="connsiteY0" fmla="*/ 741145 h 741145"/>
                <a:gd name="connsiteX1" fmla="*/ 78147 w 681263"/>
                <a:gd name="connsiteY1" fmla="*/ 298783 h 741145"/>
                <a:gd name="connsiteX2" fmla="*/ 681263 w 681263"/>
                <a:gd name="connsiteY2" fmla="*/ 0 h 741145"/>
                <a:gd name="connsiteX0" fmla="*/ 132623 w 681263"/>
                <a:gd name="connsiteY0" fmla="*/ 741145 h 741145"/>
                <a:gd name="connsiteX1" fmla="*/ 78147 w 681263"/>
                <a:gd name="connsiteY1" fmla="*/ 298783 h 741145"/>
                <a:gd name="connsiteX2" fmla="*/ 681263 w 681263"/>
                <a:gd name="connsiteY2" fmla="*/ 0 h 741145"/>
                <a:gd name="connsiteX0" fmla="*/ 145313 w 693953"/>
                <a:gd name="connsiteY0" fmla="*/ 741145 h 741145"/>
                <a:gd name="connsiteX1" fmla="*/ 90837 w 693953"/>
                <a:gd name="connsiteY1" fmla="*/ 298783 h 741145"/>
                <a:gd name="connsiteX2" fmla="*/ 693953 w 693953"/>
                <a:gd name="connsiteY2" fmla="*/ 0 h 741145"/>
                <a:gd name="connsiteX0" fmla="*/ 143969 w 692609"/>
                <a:gd name="connsiteY0" fmla="*/ 741145 h 741145"/>
                <a:gd name="connsiteX1" fmla="*/ 89493 w 692609"/>
                <a:gd name="connsiteY1" fmla="*/ 298783 h 741145"/>
                <a:gd name="connsiteX2" fmla="*/ 692609 w 692609"/>
                <a:gd name="connsiteY2" fmla="*/ 0 h 741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2609" h="741145">
                  <a:moveTo>
                    <a:pt x="143969" y="741145"/>
                  </a:moveTo>
                  <a:cubicBezTo>
                    <a:pt x="-13578" y="615816"/>
                    <a:pt x="-56524" y="509335"/>
                    <a:pt x="89493" y="298783"/>
                  </a:cubicBezTo>
                  <a:cubicBezTo>
                    <a:pt x="235510" y="88231"/>
                    <a:pt x="343025" y="73860"/>
                    <a:pt x="692609" y="0"/>
                  </a:cubicBezTo>
                </a:path>
              </a:pathLst>
            </a:custGeom>
            <a:noFill/>
            <a:ln w="28575">
              <a:headEnd type="oval" w="med" len="med"/>
              <a:tailEnd type="triangle" w="lg" len="lg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B49E6DE-7119-C3DA-D8BA-4762E6993715}"/>
                </a:ext>
              </a:extLst>
            </p:cNvPr>
            <p:cNvSpPr txBox="1"/>
            <p:nvPr/>
          </p:nvSpPr>
          <p:spPr>
            <a:xfrm>
              <a:off x="520087" y="4840072"/>
              <a:ext cx="162591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i="0" u="none" strike="noStrike" kern="1200" baseline="0" noProof="0" dirty="0">
                  <a:solidFill>
                    <a:schemeClr val="dk1"/>
                  </a:solidFill>
                  <a:latin typeface="+mn-lt"/>
                  <a:ea typeface="+mn-ea"/>
                  <a:cs typeface="+mn-cs"/>
                </a:rPr>
                <a:t>Interval </a:t>
              </a:r>
            </a:p>
            <a:p>
              <a:pPr algn="ctr"/>
              <a:r>
                <a:rPr lang="en-US" sz="1800" b="1" i="0" u="none" strike="noStrike" kern="1200" baseline="0" noProof="0" dirty="0">
                  <a:solidFill>
                    <a:schemeClr val="dk1"/>
                  </a:solidFill>
                  <a:latin typeface="+mn-lt"/>
                  <a:ea typeface="+mn-ea"/>
                  <a:cs typeface="+mn-cs"/>
                </a:rPr>
                <a:t>union-find</a:t>
              </a:r>
              <a:endParaRPr lang="en-US" b="1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AD12C0A-DE96-1FAB-5B5E-E6F0112DF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175"/>
            <a:ext cx="10515600" cy="1325563"/>
          </a:xfrm>
        </p:spPr>
        <p:txBody>
          <a:bodyPr/>
          <a:lstStyle/>
          <a:p>
            <a:pPr algn="ctr"/>
            <a:r>
              <a:rPr lang="en-US" noProof="0" dirty="0"/>
              <a:t>Previous and New Results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6CF82E4-0C18-F131-92D9-807A937380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4395124"/>
              </p:ext>
            </p:extLst>
          </p:nvPr>
        </p:nvGraphicFramePr>
        <p:xfrm>
          <a:off x="1610314" y="1038022"/>
          <a:ext cx="9044986" cy="27432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363216">
                  <a:extLst>
                    <a:ext uri="{9D8B030D-6E8A-4147-A177-3AD203B41FA5}">
                      <a16:colId xmlns:a16="http://schemas.microsoft.com/office/drawing/2014/main" val="1496438901"/>
                    </a:ext>
                  </a:extLst>
                </a:gridCol>
                <a:gridCol w="1926108">
                  <a:extLst>
                    <a:ext uri="{9D8B030D-6E8A-4147-A177-3AD203B41FA5}">
                      <a16:colId xmlns:a16="http://schemas.microsoft.com/office/drawing/2014/main" val="1432576425"/>
                    </a:ext>
                  </a:extLst>
                </a:gridCol>
                <a:gridCol w="1877831">
                  <a:extLst>
                    <a:ext uri="{9D8B030D-6E8A-4147-A177-3AD203B41FA5}">
                      <a16:colId xmlns:a16="http://schemas.microsoft.com/office/drawing/2014/main" val="2441132122"/>
                    </a:ext>
                  </a:extLst>
                </a:gridCol>
                <a:gridCol w="1877831">
                  <a:extLst>
                    <a:ext uri="{9D8B030D-6E8A-4147-A177-3AD203B41FA5}">
                      <a16:colId xmlns:a16="http://schemas.microsoft.com/office/drawing/2014/main" val="41339186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400" noProof="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noProof="0" dirty="0"/>
                        <a:t>Successor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noProof="0" dirty="0"/>
                        <a:t>Insert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noProof="0" dirty="0"/>
                        <a:t>Delete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79216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noProof="0" dirty="0"/>
                        <a:t>Binary search trees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noProof="0" dirty="0"/>
                        <a:t>O(log </a:t>
                      </a:r>
                      <a:r>
                        <a:rPr lang="en-US" sz="2400" i="1" noProof="0" dirty="0"/>
                        <a:t>n</a:t>
                      </a:r>
                      <a:r>
                        <a:rPr lang="en-US" sz="2400" noProof="0" dirty="0"/>
                        <a:t>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noProof="0" dirty="0"/>
                        <a:t>O(log </a:t>
                      </a:r>
                      <a:r>
                        <a:rPr lang="en-US" sz="2400" i="1" noProof="0" dirty="0"/>
                        <a:t>n</a:t>
                      </a:r>
                      <a:r>
                        <a:rPr lang="en-US" sz="2400" noProof="0" dirty="0"/>
                        <a:t>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noProof="0" dirty="0"/>
                        <a:t>O(log </a:t>
                      </a:r>
                      <a:r>
                        <a:rPr lang="en-US" sz="2400" i="1" noProof="0" dirty="0"/>
                        <a:t>n</a:t>
                      </a:r>
                      <a:r>
                        <a:rPr lang="en-US" sz="2400" noProof="0" dirty="0"/>
                        <a:t>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89006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noProof="0" dirty="0"/>
                        <a:t>van Emde Boas trees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noProof="0" dirty="0"/>
                        <a:t>O(loglog </a:t>
                      </a:r>
                      <a:r>
                        <a:rPr lang="en-US" sz="2400" i="1" noProof="0" dirty="0"/>
                        <a:t>n</a:t>
                      </a:r>
                      <a:r>
                        <a:rPr lang="en-US" sz="2400" noProof="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noProof="0" dirty="0"/>
                        <a:t>O(loglog </a:t>
                      </a:r>
                      <a:r>
                        <a:rPr lang="en-US" sz="2400" i="1" noProof="0" dirty="0"/>
                        <a:t>n</a:t>
                      </a:r>
                      <a:r>
                        <a:rPr lang="en-US" sz="2400" noProof="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noProof="0" dirty="0"/>
                        <a:t>O(loglog </a:t>
                      </a:r>
                      <a:r>
                        <a:rPr lang="en-US" sz="2400" i="1" noProof="0" dirty="0"/>
                        <a:t>n</a:t>
                      </a:r>
                      <a:r>
                        <a:rPr lang="en-US" sz="2400" noProof="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841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u="none" strike="noStrike" kern="1200" baseline="0" noProof="0" dirty="0">
                          <a:solidFill>
                            <a:schemeClr val="dk1"/>
                          </a:solidFill>
                        </a:rPr>
                        <a:t>Weighted quick-find</a:t>
                      </a:r>
                      <a:endParaRPr lang="en-US" sz="2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noProof="0" dirty="0"/>
                        <a:t>O(1)</a:t>
                      </a:r>
                      <a:endParaRPr lang="en-US" sz="2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400" noProof="0" dirty="0"/>
                        <a:t>O</a:t>
                      </a:r>
                      <a:r>
                        <a:rPr lang="da-DK" sz="2400" baseline="-25000" noProof="0" dirty="0"/>
                        <a:t>A</a:t>
                      </a:r>
                      <a:r>
                        <a:rPr lang="da-DK" sz="2400" noProof="0" dirty="0"/>
                        <a:t>(log </a:t>
                      </a:r>
                      <a:r>
                        <a:rPr lang="da-DK" sz="2400" i="1" noProof="0" dirty="0"/>
                        <a:t>n</a:t>
                      </a:r>
                      <a:r>
                        <a:rPr lang="da-DK" sz="2400" noProof="0" dirty="0"/>
                        <a:t>)</a:t>
                      </a:r>
                      <a:endParaRPr lang="en-US" sz="2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88022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u="none" strike="noStrike" kern="1200" baseline="0" noProof="0" dirty="0">
                          <a:solidFill>
                            <a:schemeClr val="dk1"/>
                          </a:solidFill>
                        </a:rPr>
                        <a:t>Interval union-find</a:t>
                      </a:r>
                      <a:endParaRPr lang="en-US" sz="2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noProof="0" dirty="0"/>
                        <a:t>O(1)</a:t>
                      </a:r>
                      <a:endParaRPr lang="en-US" sz="2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noProof="0" dirty="0"/>
                        <a:t>O</a:t>
                      </a:r>
                      <a:r>
                        <a:rPr lang="da-DK" sz="2400" baseline="-25000" noProof="0" dirty="0"/>
                        <a:t>A</a:t>
                      </a:r>
                      <a:r>
                        <a:rPr lang="da-DK" sz="2400" noProof="0" dirty="0"/>
                        <a:t>(1)</a:t>
                      </a:r>
                      <a:endParaRPr lang="en-US" sz="2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588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noProof="0" dirty="0"/>
                        <a:t>This paper*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noProof="0" dirty="0"/>
                        <a:t>O</a:t>
                      </a:r>
                      <a:r>
                        <a:rPr lang="da-DK" sz="2400" baseline="-25000" noProof="0" dirty="0"/>
                        <a:t>A</a:t>
                      </a:r>
                      <a:r>
                        <a:rPr lang="da-DK" sz="2400" noProof="0" dirty="0"/>
                        <a:t>(log </a:t>
                      </a:r>
                      <a:r>
                        <a:rPr lang="da-DK" sz="2400" i="1" noProof="0" dirty="0"/>
                        <a:t>n</a:t>
                      </a:r>
                      <a:r>
                        <a:rPr lang="da-DK" sz="2400" noProof="0" dirty="0"/>
                        <a:t>)</a:t>
                      </a:r>
                      <a:endParaRPr lang="en-US" sz="2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noProof="0" dirty="0"/>
                        <a:t>O(1)</a:t>
                      </a:r>
                      <a:endParaRPr lang="en-US" sz="2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661867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0E3F99F-925F-2583-D008-3B4AFD77DDB3}"/>
              </a:ext>
            </a:extLst>
          </p:cNvPr>
          <p:cNvSpPr txBox="1"/>
          <p:nvPr/>
        </p:nvSpPr>
        <p:spPr>
          <a:xfrm>
            <a:off x="-57" y="4049433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none" strike="noStrike" baseline="0" dirty="0"/>
              <a:t>Theorem*  </a:t>
            </a:r>
            <a:r>
              <a:rPr lang="en-US" sz="2400" b="0" u="none" strike="noStrike" baseline="0" dirty="0"/>
              <a:t>Init(</a:t>
            </a:r>
            <a:r>
              <a:rPr lang="en-US" sz="2400" b="0" i="1" u="none" strike="noStrike" baseline="0" dirty="0"/>
              <a:t>n</a:t>
            </a:r>
            <a:r>
              <a:rPr lang="en-US" sz="2400" b="0" u="none" strike="noStrike" baseline="0" dirty="0"/>
              <a:t>), </a:t>
            </a:r>
            <a:r>
              <a:rPr lang="en-US" sz="2400" b="0" i="1" u="none" strike="noStrike" baseline="0" dirty="0"/>
              <a:t>d</a:t>
            </a:r>
            <a:r>
              <a:rPr lang="en-US" sz="2400" b="0" u="none" strike="noStrike" baseline="0" dirty="0"/>
              <a:t> Delete, </a:t>
            </a:r>
            <a:r>
              <a:rPr lang="en-US" sz="2400" b="0" i="1" u="none" strike="noStrike" baseline="0" dirty="0"/>
              <a:t>s</a:t>
            </a:r>
            <a:r>
              <a:rPr lang="en-US" sz="2400" b="0" u="none" strike="noStrike" baseline="0" dirty="0"/>
              <a:t> </a:t>
            </a:r>
            <a:r>
              <a:rPr lang="en-US" sz="2400" b="0" u="none" strike="noStrike" baseline="0" dirty="0" err="1"/>
              <a:t>Succ</a:t>
            </a:r>
            <a:r>
              <a:rPr lang="en-US" sz="2400" dirty="0"/>
              <a:t> </a:t>
            </a:r>
            <a:r>
              <a:rPr lang="en-US" sz="2400" b="0" u="none" strike="noStrike" baseline="0" dirty="0"/>
              <a:t>operations : </a:t>
            </a:r>
            <a:r>
              <a:rPr lang="en-US" sz="2400" b="0" i="0" u="none" strike="noStrike" baseline="0" dirty="0"/>
              <a:t>O(</a:t>
            </a:r>
            <a:r>
              <a:rPr lang="en-US" sz="2400" b="0" i="1" u="none" strike="noStrike" baseline="0" dirty="0"/>
              <a:t>n </a:t>
            </a:r>
            <a:r>
              <a:rPr lang="en-US" sz="2400" b="0" i="0" u="none" strike="noStrike" baseline="0" dirty="0"/>
              <a:t>+ </a:t>
            </a:r>
            <a:r>
              <a:rPr lang="en-US" sz="2400" b="0" i="1" u="none" strike="noStrike" baseline="0" dirty="0"/>
              <a:t>d </a:t>
            </a:r>
            <a:r>
              <a:rPr lang="en-US" sz="2400" b="0" i="0" u="none" strike="noStrike" baseline="0" dirty="0"/>
              <a:t>+ </a:t>
            </a:r>
            <a:r>
              <a:rPr lang="en-US" sz="2400" i="1" dirty="0"/>
              <a:t>s∙</a:t>
            </a:r>
            <a:r>
              <a:rPr lang="en-US" sz="2400" b="0" i="0" u="none" strike="noStrike" baseline="0" dirty="0"/>
              <a:t>(</a:t>
            </a:r>
            <a:r>
              <a:rPr lang="pt-BR" sz="2400" b="0" i="0" u="none" strike="noStrike" baseline="0" dirty="0"/>
              <a:t>1 + log</a:t>
            </a:r>
            <a:r>
              <a:rPr lang="pt-BR" sz="2400" b="0" i="0" u="none" strike="noStrike" baseline="-25000" dirty="0"/>
              <a:t>max(2</a:t>
            </a:r>
            <a:r>
              <a:rPr lang="pt-BR" sz="2400" b="0" i="1" u="none" strike="noStrike" baseline="-25000" dirty="0"/>
              <a:t>,s/n</a:t>
            </a:r>
            <a:r>
              <a:rPr lang="pt-BR" sz="2400" b="0" i="0" u="none" strike="noStrike" baseline="-25000" dirty="0"/>
              <a:t>)</a:t>
            </a:r>
            <a:r>
              <a:rPr lang="pt-BR" sz="2400" b="0" i="0" u="none" strike="noStrike" baseline="0" dirty="0"/>
              <a:t> min(</a:t>
            </a:r>
            <a:r>
              <a:rPr lang="pt-BR" sz="2400" i="1" dirty="0"/>
              <a:t>s</a:t>
            </a:r>
            <a:r>
              <a:rPr lang="pt-BR" sz="2400" b="0" i="1" u="none" strike="noStrike" baseline="0" dirty="0"/>
              <a:t>, n</a:t>
            </a:r>
            <a:r>
              <a:rPr lang="pt-BR" sz="2400" b="0" i="0" u="none" strike="noStrike" baseline="0" dirty="0"/>
              <a:t>)))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3F4F1D-2FE4-EA00-6015-72B35B912AED}"/>
              </a:ext>
            </a:extLst>
          </p:cNvPr>
          <p:cNvSpPr txBox="1"/>
          <p:nvPr/>
        </p:nvSpPr>
        <p:spPr>
          <a:xfrm>
            <a:off x="745925" y="5359887"/>
            <a:ext cx="26905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baseline="0" dirty="0">
                <a:latin typeface="LMRoman9-Regular"/>
              </a:rPr>
              <a:t>Gabow, Tarjan [JCSS 1985]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3707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61fd1d36-fecb-47ca-b7d7-d0df0370a198}" enabled="0" method="" siteId="{61fd1d36-fecb-47ca-b7d7-d0df0370a19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2657</TotalTime>
  <Words>1354</Words>
  <Application>Microsoft Office PowerPoint</Application>
  <PresentationFormat>Widescreen</PresentationFormat>
  <Paragraphs>545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Aptos</vt:lpstr>
      <vt:lpstr>Aptos Display</vt:lpstr>
      <vt:lpstr>Arial</vt:lpstr>
      <vt:lpstr>LMRoman9-Regular</vt:lpstr>
      <vt:lpstr>Times New Roman</vt:lpstr>
      <vt:lpstr>Wingdings</vt:lpstr>
      <vt:lpstr>Office Theme</vt:lpstr>
      <vt:lpstr>A Simple Integer Successor-Delete Data Structure  Gerth Stølting Brodal Aarhus University</vt:lpstr>
      <vt:lpstr>Background</vt:lpstr>
      <vt:lpstr>Problem – Internal Union-Find</vt:lpstr>
      <vt:lpstr>The Data Structure</vt:lpstr>
      <vt:lpstr>Invariants</vt:lpstr>
      <vt:lpstr>Variants</vt:lpstr>
      <vt:lpstr>Variant – 1-pass Path Halving</vt:lpstr>
      <vt:lpstr>Supporting Succ, Pred, RangeReport</vt:lpstr>
      <vt:lpstr>Previous and New Results</vt:lpstr>
      <vt:lpstr>Theoretical Analysis</vt:lpstr>
      <vt:lpstr>Experimental Results</vt:lpstr>
      <vt:lpstr>Bad Idea – Skip Path Compression…</vt:lpstr>
      <vt:lpstr>Recursion – Stack Overflow…</vt:lpstr>
      <vt:lpstr>Worst-Case Sequence ("add new root")</vt:lpstr>
      <vt:lpstr>Random Sequence (n Delete &amp; Succ)</vt:lpstr>
      <vt:lpstr>Conclusion</vt:lpstr>
    </vt:vector>
  </TitlesOfParts>
  <Company>Aarhus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Gerth Stølting Brodal</dc:creator>
  <cp:lastModifiedBy>Gerth Stølting Brodal</cp:lastModifiedBy>
  <cp:revision>4</cp:revision>
  <dcterms:created xsi:type="dcterms:W3CDTF">2025-04-20T22:59:20Z</dcterms:created>
  <dcterms:modified xsi:type="dcterms:W3CDTF">2025-07-22T08:30:49Z</dcterms:modified>
</cp:coreProperties>
</file>