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9" r:id="rId4"/>
    <p:sldId id="278" r:id="rId5"/>
    <p:sldId id="258" r:id="rId6"/>
    <p:sldId id="259" r:id="rId7"/>
    <p:sldId id="272" r:id="rId8"/>
    <p:sldId id="266" r:id="rId9"/>
    <p:sldId id="273" r:id="rId10"/>
    <p:sldId id="275" r:id="rId11"/>
    <p:sldId id="262" r:id="rId12"/>
    <p:sldId id="260" r:id="rId13"/>
    <p:sldId id="265" r:id="rId14"/>
    <p:sldId id="277" r:id="rId15"/>
    <p:sldId id="261" r:id="rId16"/>
    <p:sldId id="268" r:id="rId17"/>
    <p:sldId id="269" r:id="rId18"/>
    <p:sldId id="267" r:id="rId19"/>
    <p:sldId id="270"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FFBC"/>
    <a:srgbClr val="00FE73"/>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8CFD0-5051-4D8F-8F00-305D96806F44}" v="177" dt="2023-01-07T20:35:47.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7" autoAdjust="0"/>
    <p:restoredTop sz="69272" autoAdjust="0"/>
  </p:normalViewPr>
  <p:slideViewPr>
    <p:cSldViewPr snapToGrid="0">
      <p:cViewPr varScale="1">
        <p:scale>
          <a:sx n="44" d="100"/>
          <a:sy n="44" d="100"/>
        </p:scale>
        <p:origin x="1456" y="2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th Stølting Brodal" userId="04ef4784-6591-4f86-a140-f5c3b108582a" providerId="ADAL" clId="{D771489E-3A3F-4487-ACFB-29047FA82B4D}"/>
    <pc:docChg chg="undo redo custSel addSld delSld modSld sldOrd modMainMaster">
      <pc:chgData name="Gerth Stølting Brodal" userId="04ef4784-6591-4f86-a140-f5c3b108582a" providerId="ADAL" clId="{D771489E-3A3F-4487-ACFB-29047FA82B4D}" dt="2022-05-12T12:53:14.190" v="9143" actId="313"/>
      <pc:docMkLst>
        <pc:docMk/>
      </pc:docMkLst>
      <pc:sldChg chg="delSp modSp mod modNotesTx">
        <pc:chgData name="Gerth Stølting Brodal" userId="04ef4784-6591-4f86-a140-f5c3b108582a" providerId="ADAL" clId="{D771489E-3A3F-4487-ACFB-29047FA82B4D}" dt="2022-05-09T12:52:07.819" v="1699" actId="255"/>
        <pc:sldMkLst>
          <pc:docMk/>
          <pc:sldMk cId="3739986056" sldId="256"/>
        </pc:sldMkLst>
        <pc:spChg chg="mod">
          <ac:chgData name="Gerth Stølting Brodal" userId="04ef4784-6591-4f86-a140-f5c3b108582a" providerId="ADAL" clId="{D771489E-3A3F-4487-ACFB-29047FA82B4D}" dt="2022-05-06T08:02:14.835" v="56" actId="1076"/>
          <ac:spMkLst>
            <pc:docMk/>
            <pc:sldMk cId="3739986056" sldId="256"/>
            <ac:spMk id="2" creationId="{AFE4A36A-D885-4A2F-86A7-31A923BA35B4}"/>
          </ac:spMkLst>
        </pc:spChg>
        <pc:spChg chg="mod">
          <ac:chgData name="Gerth Stølting Brodal" userId="04ef4784-6591-4f86-a140-f5c3b108582a" providerId="ADAL" clId="{D771489E-3A3F-4487-ACFB-29047FA82B4D}" dt="2022-05-06T08:03:11.911" v="58" actId="1076"/>
          <ac:spMkLst>
            <pc:docMk/>
            <pc:sldMk cId="3739986056" sldId="256"/>
            <ac:spMk id="3" creationId="{C8B62CC3-3E86-4AFC-A78F-2DFAC534334E}"/>
          </ac:spMkLst>
        </pc:spChg>
        <pc:spChg chg="mod">
          <ac:chgData name="Gerth Stølting Brodal" userId="04ef4784-6591-4f86-a140-f5c3b108582a" providerId="ADAL" clId="{D771489E-3A3F-4487-ACFB-29047FA82B4D}" dt="2022-05-09T12:52:07.819" v="1699" actId="255"/>
          <ac:spMkLst>
            <pc:docMk/>
            <pc:sldMk cId="3739986056" sldId="256"/>
            <ac:spMk id="6" creationId="{E3D7BDAF-17C1-4342-A39F-7127F63296D4}"/>
          </ac:spMkLst>
        </pc:spChg>
        <pc:picChg chg="del">
          <ac:chgData name="Gerth Stølting Brodal" userId="04ef4784-6591-4f86-a140-f5c3b108582a" providerId="ADAL" clId="{D771489E-3A3F-4487-ACFB-29047FA82B4D}" dt="2022-05-06T08:01:48.866" v="51" actId="478"/>
          <ac:picMkLst>
            <pc:docMk/>
            <pc:sldMk cId="3739986056" sldId="256"/>
            <ac:picMk id="5" creationId="{3C3C684B-1CD6-418B-8133-E3FB89B6E2CD}"/>
          </ac:picMkLst>
        </pc:picChg>
      </pc:sldChg>
      <pc:sldChg chg="addSp modSp mod modAnim">
        <pc:chgData name="Gerth Stølting Brodal" userId="04ef4784-6591-4f86-a140-f5c3b108582a" providerId="ADAL" clId="{D771489E-3A3F-4487-ACFB-29047FA82B4D}" dt="2022-05-06T16:29:07.073" v="1571" actId="403"/>
        <pc:sldMkLst>
          <pc:docMk/>
          <pc:sldMk cId="2484965359" sldId="257"/>
        </pc:sldMkLst>
        <pc:spChg chg="mod">
          <ac:chgData name="Gerth Stølting Brodal" userId="04ef4784-6591-4f86-a140-f5c3b108582a" providerId="ADAL" clId="{D771489E-3A3F-4487-ACFB-29047FA82B4D}" dt="2022-05-06T16:29:07.073" v="1571" actId="403"/>
          <ac:spMkLst>
            <pc:docMk/>
            <pc:sldMk cId="2484965359" sldId="257"/>
            <ac:spMk id="3" creationId="{21777621-9EBF-426C-8CDD-D252A3B65156}"/>
          </ac:spMkLst>
        </pc:spChg>
        <pc:picChg chg="add mod">
          <ac:chgData name="Gerth Stølting Brodal" userId="04ef4784-6591-4f86-a140-f5c3b108582a" providerId="ADAL" clId="{D771489E-3A3F-4487-ACFB-29047FA82B4D}" dt="2022-05-06T13:44:13.035" v="603" actId="1076"/>
          <ac:picMkLst>
            <pc:docMk/>
            <pc:sldMk cId="2484965359" sldId="257"/>
            <ac:picMk id="5" creationId="{148C8746-C45B-4C8A-BDA1-002B7FCF3955}"/>
          </ac:picMkLst>
        </pc:picChg>
      </pc:sldChg>
      <pc:sldChg chg="addSp delSp modSp mod ord setBg modAnim modNotesTx">
        <pc:chgData name="Gerth Stølting Brodal" userId="04ef4784-6591-4f86-a140-f5c3b108582a" providerId="ADAL" clId="{D771489E-3A3F-4487-ACFB-29047FA82B4D}" dt="2022-05-12T12:05:58.006" v="8952" actId="207"/>
        <pc:sldMkLst>
          <pc:docMk/>
          <pc:sldMk cId="4044154109" sldId="258"/>
        </pc:sldMkLst>
        <pc:spChg chg="mod">
          <ac:chgData name="Gerth Stølting Brodal" userId="04ef4784-6591-4f86-a140-f5c3b108582a" providerId="ADAL" clId="{D771489E-3A3F-4487-ACFB-29047FA82B4D}" dt="2022-05-11T07:20:21.105" v="2623" actId="1076"/>
          <ac:spMkLst>
            <pc:docMk/>
            <pc:sldMk cId="4044154109" sldId="258"/>
            <ac:spMk id="2" creationId="{D8DED28F-43CD-4181-B9CA-B3507CF1B0AC}"/>
          </ac:spMkLst>
        </pc:spChg>
        <pc:spChg chg="add mod topLvl">
          <ac:chgData name="Gerth Stølting Brodal" userId="04ef4784-6591-4f86-a140-f5c3b108582a" providerId="ADAL" clId="{D771489E-3A3F-4487-ACFB-29047FA82B4D}" dt="2022-05-12T12:05:58.006" v="8952" actId="207"/>
          <ac:spMkLst>
            <pc:docMk/>
            <pc:sldMk cId="4044154109" sldId="258"/>
            <ac:spMk id="3" creationId="{4A6A9319-51E2-4621-9194-CBCD2D813CBB}"/>
          </ac:spMkLst>
        </pc:spChg>
        <pc:spChg chg="add del mod">
          <ac:chgData name="Gerth Stølting Brodal" userId="04ef4784-6591-4f86-a140-f5c3b108582a" providerId="ADAL" clId="{D771489E-3A3F-4487-ACFB-29047FA82B4D}" dt="2022-05-11T07:06:16.106" v="2497" actId="11529"/>
          <ac:spMkLst>
            <pc:docMk/>
            <pc:sldMk cId="4044154109" sldId="258"/>
            <ac:spMk id="4" creationId="{489E297B-D34F-4E0B-902F-FE187F709EC0}"/>
          </ac:spMkLst>
        </pc:spChg>
        <pc:spChg chg="del">
          <ac:chgData name="Gerth Stølting Brodal" userId="04ef4784-6591-4f86-a140-f5c3b108582a" providerId="ADAL" clId="{D771489E-3A3F-4487-ACFB-29047FA82B4D}" dt="2022-05-06T08:05:02.687" v="72" actId="21"/>
          <ac:spMkLst>
            <pc:docMk/>
            <pc:sldMk cId="4044154109" sldId="258"/>
            <ac:spMk id="5" creationId="{60E61705-82E9-4220-A486-99E07949258F}"/>
          </ac:spMkLst>
        </pc:spChg>
        <pc:spChg chg="add mod topLvl">
          <ac:chgData name="Gerth Stølting Brodal" userId="04ef4784-6591-4f86-a140-f5c3b108582a" providerId="ADAL" clId="{D771489E-3A3F-4487-ACFB-29047FA82B4D}" dt="2022-05-12T12:05:58.006" v="8952" actId="207"/>
          <ac:spMkLst>
            <pc:docMk/>
            <pc:sldMk cId="4044154109" sldId="258"/>
            <ac:spMk id="5" creationId="{64E084A5-814A-4DC4-BE92-F86B508D56F5}"/>
          </ac:spMkLst>
        </pc:spChg>
        <pc:spChg chg="add mod topLvl">
          <ac:chgData name="Gerth Stølting Brodal" userId="04ef4784-6591-4f86-a140-f5c3b108582a" providerId="ADAL" clId="{D771489E-3A3F-4487-ACFB-29047FA82B4D}" dt="2022-05-12T12:05:58.006" v="8952" actId="207"/>
          <ac:spMkLst>
            <pc:docMk/>
            <pc:sldMk cId="4044154109" sldId="258"/>
            <ac:spMk id="6" creationId="{962105EA-5C77-4041-A176-3ECF6BEEA5CC}"/>
          </ac:spMkLst>
        </pc:spChg>
        <pc:spChg chg="add mod topLvl">
          <ac:chgData name="Gerth Stølting Brodal" userId="04ef4784-6591-4f86-a140-f5c3b108582a" providerId="ADAL" clId="{D771489E-3A3F-4487-ACFB-29047FA82B4D}" dt="2022-05-12T12:05:58.006" v="8952" actId="207"/>
          <ac:spMkLst>
            <pc:docMk/>
            <pc:sldMk cId="4044154109" sldId="258"/>
            <ac:spMk id="7" creationId="{612E0AE3-6CC0-4E3E-B072-70B421D43772}"/>
          </ac:spMkLst>
        </pc:spChg>
        <pc:spChg chg="add mod topLvl">
          <ac:chgData name="Gerth Stølting Brodal" userId="04ef4784-6591-4f86-a140-f5c3b108582a" providerId="ADAL" clId="{D771489E-3A3F-4487-ACFB-29047FA82B4D}" dt="2022-05-12T12:05:58.006" v="8952" actId="207"/>
          <ac:spMkLst>
            <pc:docMk/>
            <pc:sldMk cId="4044154109" sldId="258"/>
            <ac:spMk id="8" creationId="{6F39201F-1876-4946-A924-620BA5561129}"/>
          </ac:spMkLst>
        </pc:spChg>
        <pc:spChg chg="mod">
          <ac:chgData name="Gerth Stølting Brodal" userId="04ef4784-6591-4f86-a140-f5c3b108582a" providerId="ADAL" clId="{D771489E-3A3F-4487-ACFB-29047FA82B4D}" dt="2022-05-09T15:46:30.230" v="2279" actId="1035"/>
          <ac:spMkLst>
            <pc:docMk/>
            <pc:sldMk cId="4044154109" sldId="258"/>
            <ac:spMk id="9" creationId="{8C33A09D-7D43-4217-A37D-1CC018813D47}"/>
          </ac:spMkLst>
        </pc:spChg>
        <pc:spChg chg="del">
          <ac:chgData name="Gerth Stølting Brodal" userId="04ef4784-6591-4f86-a140-f5c3b108582a" providerId="ADAL" clId="{D771489E-3A3F-4487-ACFB-29047FA82B4D}" dt="2022-05-06T08:05:02.687" v="72" actId="21"/>
          <ac:spMkLst>
            <pc:docMk/>
            <pc:sldMk cId="4044154109" sldId="258"/>
            <ac:spMk id="12" creationId="{1516704E-FA11-4E1E-A7BB-772EAAEFA3EF}"/>
          </ac:spMkLst>
        </pc:spChg>
        <pc:spChg chg="add mod">
          <ac:chgData name="Gerth Stølting Brodal" userId="04ef4784-6591-4f86-a140-f5c3b108582a" providerId="ADAL" clId="{D771489E-3A3F-4487-ACFB-29047FA82B4D}" dt="2022-05-11T07:37:22.396" v="2760" actId="164"/>
          <ac:spMkLst>
            <pc:docMk/>
            <pc:sldMk cId="4044154109" sldId="258"/>
            <ac:spMk id="12" creationId="{57A184A4-8EB2-4B76-B047-3550057C9B3E}"/>
          </ac:spMkLst>
        </pc:spChg>
        <pc:spChg chg="del">
          <ac:chgData name="Gerth Stølting Brodal" userId="04ef4784-6591-4f86-a140-f5c3b108582a" providerId="ADAL" clId="{D771489E-3A3F-4487-ACFB-29047FA82B4D}" dt="2022-05-06T08:05:02.687" v="72" actId="21"/>
          <ac:spMkLst>
            <pc:docMk/>
            <pc:sldMk cId="4044154109" sldId="258"/>
            <ac:spMk id="13" creationId="{83E498F1-6953-44A8-812D-42CFCF6DCE44}"/>
          </ac:spMkLst>
        </pc:spChg>
        <pc:spChg chg="del">
          <ac:chgData name="Gerth Stølting Brodal" userId="04ef4784-6591-4f86-a140-f5c3b108582a" providerId="ADAL" clId="{D771489E-3A3F-4487-ACFB-29047FA82B4D}" dt="2022-05-06T08:05:02.687" v="72" actId="21"/>
          <ac:spMkLst>
            <pc:docMk/>
            <pc:sldMk cId="4044154109" sldId="258"/>
            <ac:spMk id="14" creationId="{1A537C00-2780-426E-8843-CACE71C110E6}"/>
          </ac:spMkLst>
        </pc:spChg>
        <pc:spChg chg="add mod topLvl">
          <ac:chgData name="Gerth Stølting Brodal" userId="04ef4784-6591-4f86-a140-f5c3b108582a" providerId="ADAL" clId="{D771489E-3A3F-4487-ACFB-29047FA82B4D}" dt="2022-05-09T16:02:53.220" v="2396" actId="165"/>
          <ac:spMkLst>
            <pc:docMk/>
            <pc:sldMk cId="4044154109" sldId="258"/>
            <ac:spMk id="28" creationId="{369E9F84-145B-4643-A7A1-FA03F276C7C2}"/>
          </ac:spMkLst>
        </pc:spChg>
        <pc:spChg chg="add mod topLvl">
          <ac:chgData name="Gerth Stølting Brodal" userId="04ef4784-6591-4f86-a140-f5c3b108582a" providerId="ADAL" clId="{D771489E-3A3F-4487-ACFB-29047FA82B4D}" dt="2022-05-09T16:02:53.220" v="2396" actId="165"/>
          <ac:spMkLst>
            <pc:docMk/>
            <pc:sldMk cId="4044154109" sldId="258"/>
            <ac:spMk id="29" creationId="{496D7C7C-A9ED-4490-89D9-F0670E9715E5}"/>
          </ac:spMkLst>
        </pc:spChg>
        <pc:spChg chg="add mod topLvl">
          <ac:chgData name="Gerth Stølting Brodal" userId="04ef4784-6591-4f86-a140-f5c3b108582a" providerId="ADAL" clId="{D771489E-3A3F-4487-ACFB-29047FA82B4D}" dt="2022-05-09T16:02:53.220" v="2396" actId="165"/>
          <ac:spMkLst>
            <pc:docMk/>
            <pc:sldMk cId="4044154109" sldId="258"/>
            <ac:spMk id="30" creationId="{C08207AA-B365-492D-8B5C-760EE0C6B951}"/>
          </ac:spMkLst>
        </pc:spChg>
        <pc:spChg chg="add mod topLvl">
          <ac:chgData name="Gerth Stølting Brodal" userId="04ef4784-6591-4f86-a140-f5c3b108582a" providerId="ADAL" clId="{D771489E-3A3F-4487-ACFB-29047FA82B4D}" dt="2022-05-09T16:02:53.220" v="2396" actId="165"/>
          <ac:spMkLst>
            <pc:docMk/>
            <pc:sldMk cId="4044154109" sldId="258"/>
            <ac:spMk id="31" creationId="{892DDE75-22D8-44C1-8A56-822A795045E7}"/>
          </ac:spMkLst>
        </pc:spChg>
        <pc:spChg chg="add mod topLvl">
          <ac:chgData name="Gerth Stølting Brodal" userId="04ef4784-6591-4f86-a140-f5c3b108582a" providerId="ADAL" clId="{D771489E-3A3F-4487-ACFB-29047FA82B4D}" dt="2022-05-09T16:02:53.220" v="2396" actId="165"/>
          <ac:spMkLst>
            <pc:docMk/>
            <pc:sldMk cId="4044154109" sldId="258"/>
            <ac:spMk id="32" creationId="{4A0AE194-FB7F-40C5-9A68-8A493AA8E96A}"/>
          </ac:spMkLst>
        </pc:spChg>
        <pc:spChg chg="add mod topLvl">
          <ac:chgData name="Gerth Stølting Brodal" userId="04ef4784-6591-4f86-a140-f5c3b108582a" providerId="ADAL" clId="{D771489E-3A3F-4487-ACFB-29047FA82B4D}" dt="2022-05-09T16:02:53.220" v="2396" actId="165"/>
          <ac:spMkLst>
            <pc:docMk/>
            <pc:sldMk cId="4044154109" sldId="258"/>
            <ac:spMk id="33" creationId="{4ECC2CEC-2676-48A8-B91B-87068D14214C}"/>
          </ac:spMkLst>
        </pc:spChg>
        <pc:spChg chg="add del mod">
          <ac:chgData name="Gerth Stølting Brodal" userId="04ef4784-6591-4f86-a140-f5c3b108582a" providerId="ADAL" clId="{D771489E-3A3F-4487-ACFB-29047FA82B4D}" dt="2022-05-09T15:33:06.017" v="2009" actId="478"/>
          <ac:spMkLst>
            <pc:docMk/>
            <pc:sldMk cId="4044154109" sldId="258"/>
            <ac:spMk id="34" creationId="{26099834-B14C-481F-A586-9E51E465F5C0}"/>
          </ac:spMkLst>
        </pc:spChg>
        <pc:spChg chg="add mod">
          <ac:chgData name="Gerth Stølting Brodal" userId="04ef4784-6591-4f86-a140-f5c3b108582a" providerId="ADAL" clId="{D771489E-3A3F-4487-ACFB-29047FA82B4D}" dt="2022-05-09T15:47:09.125" v="2282" actId="114"/>
          <ac:spMkLst>
            <pc:docMk/>
            <pc:sldMk cId="4044154109" sldId="258"/>
            <ac:spMk id="35" creationId="{FE3BF650-7908-459B-BAF9-E1C953DAE919}"/>
          </ac:spMkLst>
        </pc:spChg>
        <pc:spChg chg="add mod">
          <ac:chgData name="Gerth Stølting Brodal" userId="04ef4784-6591-4f86-a140-f5c3b108582a" providerId="ADAL" clId="{D771489E-3A3F-4487-ACFB-29047FA82B4D}" dt="2022-05-11T07:20:18.416" v="2621" actId="207"/>
          <ac:spMkLst>
            <pc:docMk/>
            <pc:sldMk cId="4044154109" sldId="258"/>
            <ac:spMk id="40" creationId="{8E39DECC-31BB-4524-9DC6-88F36A66EF32}"/>
          </ac:spMkLst>
        </pc:spChg>
        <pc:spChg chg="add mod">
          <ac:chgData name="Gerth Stølting Brodal" userId="04ef4784-6591-4f86-a140-f5c3b108582a" providerId="ADAL" clId="{D771489E-3A3F-4487-ACFB-29047FA82B4D}" dt="2022-05-11T07:20:44.281" v="2626" actId="207"/>
          <ac:spMkLst>
            <pc:docMk/>
            <pc:sldMk cId="4044154109" sldId="258"/>
            <ac:spMk id="41" creationId="{2BB33E5C-3F37-4A19-A4F7-AB52B097EEFC}"/>
          </ac:spMkLst>
        </pc:spChg>
        <pc:spChg chg="add mod">
          <ac:chgData name="Gerth Stølting Brodal" userId="04ef4784-6591-4f86-a140-f5c3b108582a" providerId="ADAL" clId="{D771489E-3A3F-4487-ACFB-29047FA82B4D}" dt="2022-05-11T07:20:29.261" v="2624" actId="207"/>
          <ac:spMkLst>
            <pc:docMk/>
            <pc:sldMk cId="4044154109" sldId="258"/>
            <ac:spMk id="42" creationId="{5EEB50ED-2909-44D1-B8F7-B4EBE1D8930E}"/>
          </ac:spMkLst>
        </pc:spChg>
        <pc:spChg chg="add mod">
          <ac:chgData name="Gerth Stølting Brodal" userId="04ef4784-6591-4f86-a140-f5c3b108582a" providerId="ADAL" clId="{D771489E-3A3F-4487-ACFB-29047FA82B4D}" dt="2022-05-11T07:20:34.872" v="2625" actId="207"/>
          <ac:spMkLst>
            <pc:docMk/>
            <pc:sldMk cId="4044154109" sldId="258"/>
            <ac:spMk id="43" creationId="{43CD4322-B2D9-40C9-8A0C-26B1D5D8CC80}"/>
          </ac:spMkLst>
        </pc:spChg>
        <pc:spChg chg="add del mod">
          <ac:chgData name="Gerth Stølting Brodal" userId="04ef4784-6591-4f86-a140-f5c3b108582a" providerId="ADAL" clId="{D771489E-3A3F-4487-ACFB-29047FA82B4D}" dt="2022-05-09T15:48:35.370" v="2293" actId="21"/>
          <ac:spMkLst>
            <pc:docMk/>
            <pc:sldMk cId="4044154109" sldId="258"/>
            <ac:spMk id="44" creationId="{2808C2B7-9D4F-47FF-AD2C-FFFFCF2D7098}"/>
          </ac:spMkLst>
        </pc:spChg>
        <pc:spChg chg="add mod">
          <ac:chgData name="Gerth Stølting Brodal" userId="04ef4784-6591-4f86-a140-f5c3b108582a" providerId="ADAL" clId="{D771489E-3A3F-4487-ACFB-29047FA82B4D}" dt="2022-05-11T07:20:18.416" v="2621" actId="207"/>
          <ac:spMkLst>
            <pc:docMk/>
            <pc:sldMk cId="4044154109" sldId="258"/>
            <ac:spMk id="45" creationId="{C4722877-7BD9-485E-9EE9-80F9300CFB8E}"/>
          </ac:spMkLst>
        </pc:spChg>
        <pc:spChg chg="add mod">
          <ac:chgData name="Gerth Stølting Brodal" userId="04ef4784-6591-4f86-a140-f5c3b108582a" providerId="ADAL" clId="{D771489E-3A3F-4487-ACFB-29047FA82B4D}" dt="2022-05-11T07:20:44.281" v="2626" actId="207"/>
          <ac:spMkLst>
            <pc:docMk/>
            <pc:sldMk cId="4044154109" sldId="258"/>
            <ac:spMk id="46" creationId="{CA3DCEFD-6E3A-4DFA-B0C3-10701139BAA9}"/>
          </ac:spMkLst>
        </pc:spChg>
        <pc:spChg chg="add mod">
          <ac:chgData name="Gerth Stølting Brodal" userId="04ef4784-6591-4f86-a140-f5c3b108582a" providerId="ADAL" clId="{D771489E-3A3F-4487-ACFB-29047FA82B4D}" dt="2022-05-11T07:20:44.281" v="2626" actId="207"/>
          <ac:spMkLst>
            <pc:docMk/>
            <pc:sldMk cId="4044154109" sldId="258"/>
            <ac:spMk id="47" creationId="{0EA3A4BF-5553-4F9D-B013-A3B4A4842EC0}"/>
          </ac:spMkLst>
        </pc:spChg>
        <pc:spChg chg="add mod">
          <ac:chgData name="Gerth Stølting Brodal" userId="04ef4784-6591-4f86-a140-f5c3b108582a" providerId="ADAL" clId="{D771489E-3A3F-4487-ACFB-29047FA82B4D}" dt="2022-05-11T07:20:29.261" v="2624" actId="207"/>
          <ac:spMkLst>
            <pc:docMk/>
            <pc:sldMk cId="4044154109" sldId="258"/>
            <ac:spMk id="48" creationId="{452C574F-99F9-40DE-A8FB-0AE0CA89328C}"/>
          </ac:spMkLst>
        </pc:spChg>
        <pc:spChg chg="add mod">
          <ac:chgData name="Gerth Stølting Brodal" userId="04ef4784-6591-4f86-a140-f5c3b108582a" providerId="ADAL" clId="{D771489E-3A3F-4487-ACFB-29047FA82B4D}" dt="2022-05-11T07:20:29.261" v="2624" actId="207"/>
          <ac:spMkLst>
            <pc:docMk/>
            <pc:sldMk cId="4044154109" sldId="258"/>
            <ac:spMk id="49" creationId="{04C623CE-A1D1-4826-8292-ED4128EF17B2}"/>
          </ac:spMkLst>
        </pc:spChg>
        <pc:spChg chg="add mod">
          <ac:chgData name="Gerth Stølting Brodal" userId="04ef4784-6591-4f86-a140-f5c3b108582a" providerId="ADAL" clId="{D771489E-3A3F-4487-ACFB-29047FA82B4D}" dt="2022-05-11T07:20:34.872" v="2625" actId="207"/>
          <ac:spMkLst>
            <pc:docMk/>
            <pc:sldMk cId="4044154109" sldId="258"/>
            <ac:spMk id="50" creationId="{C9D61D24-3D48-4E79-858F-A374E930F687}"/>
          </ac:spMkLst>
        </pc:spChg>
        <pc:spChg chg="add mod">
          <ac:chgData name="Gerth Stølting Brodal" userId="04ef4784-6591-4f86-a140-f5c3b108582a" providerId="ADAL" clId="{D771489E-3A3F-4487-ACFB-29047FA82B4D}" dt="2022-05-11T07:21:38.008" v="2628" actId="114"/>
          <ac:spMkLst>
            <pc:docMk/>
            <pc:sldMk cId="4044154109" sldId="258"/>
            <ac:spMk id="51" creationId="{3CFDF188-135F-4675-8AB0-1C939199AD7D}"/>
          </ac:spMkLst>
        </pc:spChg>
        <pc:spChg chg="add mod">
          <ac:chgData name="Gerth Stølting Brodal" userId="04ef4784-6591-4f86-a140-f5c3b108582a" providerId="ADAL" clId="{D771489E-3A3F-4487-ACFB-29047FA82B4D}" dt="2022-05-11T07:25:49.896" v="2675" actId="1036"/>
          <ac:spMkLst>
            <pc:docMk/>
            <pc:sldMk cId="4044154109" sldId="258"/>
            <ac:spMk id="52" creationId="{6A29EBD6-62BD-4340-8176-5DA6887BE92E}"/>
          </ac:spMkLst>
        </pc:spChg>
        <pc:spChg chg="add mod">
          <ac:chgData name="Gerth Stølting Brodal" userId="04ef4784-6591-4f86-a140-f5c3b108582a" providerId="ADAL" clId="{D771489E-3A3F-4487-ACFB-29047FA82B4D}" dt="2022-05-11T07:26:05.175" v="2680" actId="1036"/>
          <ac:spMkLst>
            <pc:docMk/>
            <pc:sldMk cId="4044154109" sldId="258"/>
            <ac:spMk id="53" creationId="{22A0C908-C6EF-4F9C-A90D-4BB803135558}"/>
          </ac:spMkLst>
        </pc:spChg>
        <pc:spChg chg="add mod">
          <ac:chgData name="Gerth Stølting Brodal" userId="04ef4784-6591-4f86-a140-f5c3b108582a" providerId="ADAL" clId="{D771489E-3A3F-4487-ACFB-29047FA82B4D}" dt="2022-05-11T07:26:14.646" v="2688" actId="1036"/>
          <ac:spMkLst>
            <pc:docMk/>
            <pc:sldMk cId="4044154109" sldId="258"/>
            <ac:spMk id="54" creationId="{6C00FAAA-D3EB-4B4D-9DF8-92AD58E56671}"/>
          </ac:spMkLst>
        </pc:spChg>
        <pc:spChg chg="add mod">
          <ac:chgData name="Gerth Stølting Brodal" userId="04ef4784-6591-4f86-a140-f5c3b108582a" providerId="ADAL" clId="{D771489E-3A3F-4487-ACFB-29047FA82B4D}" dt="2022-05-11T07:26:19.440" v="2694" actId="1036"/>
          <ac:spMkLst>
            <pc:docMk/>
            <pc:sldMk cId="4044154109" sldId="258"/>
            <ac:spMk id="55" creationId="{BFBB13AB-3861-41EA-9597-FDAD6B19E00E}"/>
          </ac:spMkLst>
        </pc:spChg>
        <pc:spChg chg="add mod">
          <ac:chgData name="Gerth Stølting Brodal" userId="04ef4784-6591-4f86-a140-f5c3b108582a" providerId="ADAL" clId="{D771489E-3A3F-4487-ACFB-29047FA82B4D}" dt="2022-05-12T05:45:18.300" v="3789" actId="1076"/>
          <ac:spMkLst>
            <pc:docMk/>
            <pc:sldMk cId="4044154109" sldId="258"/>
            <ac:spMk id="56" creationId="{8E977B08-0A3F-4623-9965-A38EB3D086B2}"/>
          </ac:spMkLst>
        </pc:spChg>
        <pc:spChg chg="add mod">
          <ac:chgData name="Gerth Stølting Brodal" userId="04ef4784-6591-4f86-a140-f5c3b108582a" providerId="ADAL" clId="{D771489E-3A3F-4487-ACFB-29047FA82B4D}" dt="2022-05-11T07:20:49.636" v="2627" actId="207"/>
          <ac:spMkLst>
            <pc:docMk/>
            <pc:sldMk cId="4044154109" sldId="258"/>
            <ac:spMk id="64" creationId="{38EBF9CD-0E7E-4EE2-952A-6B5146080A4F}"/>
          </ac:spMkLst>
        </pc:spChg>
        <pc:spChg chg="add mod">
          <ac:chgData name="Gerth Stølting Brodal" userId="04ef4784-6591-4f86-a140-f5c3b108582a" providerId="ADAL" clId="{D771489E-3A3F-4487-ACFB-29047FA82B4D}" dt="2022-05-12T05:46:50.024" v="3794" actId="1076"/>
          <ac:spMkLst>
            <pc:docMk/>
            <pc:sldMk cId="4044154109" sldId="258"/>
            <ac:spMk id="70" creationId="{3AD998C8-8A25-4399-9979-29451FE9B206}"/>
          </ac:spMkLst>
        </pc:spChg>
        <pc:spChg chg="add mod">
          <ac:chgData name="Gerth Stølting Brodal" userId="04ef4784-6591-4f86-a140-f5c3b108582a" providerId="ADAL" clId="{D771489E-3A3F-4487-ACFB-29047FA82B4D}" dt="2022-05-11T07:37:22.396" v="2760" actId="164"/>
          <ac:spMkLst>
            <pc:docMk/>
            <pc:sldMk cId="4044154109" sldId="258"/>
            <ac:spMk id="72" creationId="{B715E4DE-5E46-4C54-9EE6-57A9DE694A1B}"/>
          </ac:spMkLst>
        </pc:spChg>
        <pc:spChg chg="add mod">
          <ac:chgData name="Gerth Stølting Brodal" userId="04ef4784-6591-4f86-a140-f5c3b108582a" providerId="ADAL" clId="{D771489E-3A3F-4487-ACFB-29047FA82B4D}" dt="2022-05-11T08:51:16.095" v="3229"/>
          <ac:spMkLst>
            <pc:docMk/>
            <pc:sldMk cId="4044154109" sldId="258"/>
            <ac:spMk id="73" creationId="{B2F57568-9611-4D5C-9FD1-446D9E521A44}"/>
          </ac:spMkLst>
        </pc:spChg>
        <pc:grpChg chg="add mod">
          <ac:chgData name="Gerth Stølting Brodal" userId="04ef4784-6591-4f86-a140-f5c3b108582a" providerId="ADAL" clId="{D771489E-3A3F-4487-ACFB-29047FA82B4D}" dt="2022-05-11T08:51:16.095" v="3229"/>
          <ac:grpSpMkLst>
            <pc:docMk/>
            <pc:sldMk cId="4044154109" sldId="258"/>
            <ac:grpSpMk id="23" creationId="{C24F08D2-0142-4916-99D1-8E5CA7216072}"/>
          </ac:grpSpMkLst>
        </pc:grpChg>
        <pc:grpChg chg="add mod">
          <ac:chgData name="Gerth Stølting Brodal" userId="04ef4784-6591-4f86-a140-f5c3b108582a" providerId="ADAL" clId="{D771489E-3A3F-4487-ACFB-29047FA82B4D}" dt="2022-05-11T07:37:22.396" v="2760" actId="164"/>
          <ac:grpSpMkLst>
            <pc:docMk/>
            <pc:sldMk cId="4044154109" sldId="258"/>
            <ac:grpSpMk id="24" creationId="{634CF6B7-0761-4AAB-B192-6730678AAF06}"/>
          </ac:grpSpMkLst>
        </pc:grpChg>
        <pc:grpChg chg="add mod">
          <ac:chgData name="Gerth Stølting Brodal" userId="04ef4784-6591-4f86-a140-f5c3b108582a" providerId="ADAL" clId="{D771489E-3A3F-4487-ACFB-29047FA82B4D}" dt="2022-05-11T08:27:22.332" v="2951"/>
          <ac:grpSpMkLst>
            <pc:docMk/>
            <pc:sldMk cId="4044154109" sldId="258"/>
            <ac:grpSpMk id="25" creationId="{DCD580C6-EA9A-48B9-AA63-170454293311}"/>
          </ac:grpSpMkLst>
        </pc:grpChg>
        <pc:grpChg chg="add mod">
          <ac:chgData name="Gerth Stølting Brodal" userId="04ef4784-6591-4f86-a140-f5c3b108582a" providerId="ADAL" clId="{D771489E-3A3F-4487-ACFB-29047FA82B4D}" dt="2022-05-11T08:19:55.515" v="2923" actId="20577"/>
          <ac:grpSpMkLst>
            <pc:docMk/>
            <pc:sldMk cId="4044154109" sldId="258"/>
            <ac:grpSpMk id="26" creationId="{B8B044D3-1AA8-436D-BC02-326F8EE8E1C4}"/>
          </ac:grpSpMkLst>
        </pc:grpChg>
        <pc:grpChg chg="add del mod">
          <ac:chgData name="Gerth Stølting Brodal" userId="04ef4784-6591-4f86-a140-f5c3b108582a" providerId="ADAL" clId="{D771489E-3A3F-4487-ACFB-29047FA82B4D}" dt="2022-05-09T16:02:53.220" v="2396" actId="165"/>
          <ac:grpSpMkLst>
            <pc:docMk/>
            <pc:sldMk cId="4044154109" sldId="258"/>
            <ac:grpSpMk id="63" creationId="{D9E27CCC-ECF2-4BB3-BF63-DE39A3A504D4}"/>
          </ac:grpSpMkLst>
        </pc:grpChg>
        <pc:picChg chg="add del">
          <ac:chgData name="Gerth Stølting Brodal" userId="04ef4784-6591-4f86-a140-f5c3b108582a" providerId="ADAL" clId="{D771489E-3A3F-4487-ACFB-29047FA82B4D}" dt="2022-05-06T08:05:02.687" v="72" actId="21"/>
          <ac:picMkLst>
            <pc:docMk/>
            <pc:sldMk cId="4044154109" sldId="258"/>
            <ac:picMk id="4" creationId="{50A097B6-5E5D-48F1-BDD8-1E4167219F2D}"/>
          </ac:picMkLst>
        </pc:picChg>
        <pc:picChg chg="add del">
          <ac:chgData name="Gerth Stølting Brodal" userId="04ef4784-6591-4f86-a140-f5c3b108582a" providerId="ADAL" clId="{D771489E-3A3F-4487-ACFB-29047FA82B4D}" dt="2022-05-06T08:05:02.687" v="72" actId="21"/>
          <ac:picMkLst>
            <pc:docMk/>
            <pc:sldMk cId="4044154109" sldId="258"/>
            <ac:picMk id="11" creationId="{DC83559D-4F76-4803-862A-818E5B9CB249}"/>
          </ac:picMkLst>
        </pc:picChg>
        <pc:picChg chg="add mod modCrop">
          <ac:chgData name="Gerth Stølting Brodal" userId="04ef4784-6591-4f86-a140-f5c3b108582a" providerId="ADAL" clId="{D771489E-3A3F-4487-ACFB-29047FA82B4D}" dt="2022-05-11T07:37:22.396" v="2760" actId="164"/>
          <ac:picMkLst>
            <pc:docMk/>
            <pc:sldMk cId="4044154109" sldId="258"/>
            <ac:picMk id="37" creationId="{6FD3E523-6719-4F42-96D5-E317FB1E2DDF}"/>
          </ac:picMkLst>
        </pc:picChg>
        <pc:picChg chg="add mod modCrop">
          <ac:chgData name="Gerth Stølting Brodal" userId="04ef4784-6591-4f86-a140-f5c3b108582a" providerId="ADAL" clId="{D771489E-3A3F-4487-ACFB-29047FA82B4D}" dt="2022-05-11T07:26:10.646" v="2682" actId="1076"/>
          <ac:picMkLst>
            <pc:docMk/>
            <pc:sldMk cId="4044154109" sldId="258"/>
            <ac:picMk id="39" creationId="{D111AA2E-B6F1-45E5-B900-E52240642B3D}"/>
          </ac:picMkLst>
        </pc:picChg>
        <pc:cxnChg chg="add mod topLvl">
          <ac:chgData name="Gerth Stølting Brodal" userId="04ef4784-6591-4f86-a140-f5c3b108582a" providerId="ADAL" clId="{D771489E-3A3F-4487-ACFB-29047FA82B4D}" dt="2022-05-09T16:02:53.220" v="2396" actId="165"/>
          <ac:cxnSpMkLst>
            <pc:docMk/>
            <pc:sldMk cId="4044154109" sldId="258"/>
            <ac:cxnSpMk id="10" creationId="{41BB7979-655F-4854-931A-047F8CF02BA3}"/>
          </ac:cxnSpMkLst>
        </pc:cxnChg>
        <pc:cxnChg chg="add mod topLvl">
          <ac:chgData name="Gerth Stølting Brodal" userId="04ef4784-6591-4f86-a140-f5c3b108582a" providerId="ADAL" clId="{D771489E-3A3F-4487-ACFB-29047FA82B4D}" dt="2022-05-09T16:02:53.220" v="2396" actId="165"/>
          <ac:cxnSpMkLst>
            <pc:docMk/>
            <pc:sldMk cId="4044154109" sldId="258"/>
            <ac:cxnSpMk id="11" creationId="{00484AEE-1A00-4A77-A2C3-2BCF8CF16B72}"/>
          </ac:cxnSpMkLst>
        </pc:cxnChg>
        <pc:cxnChg chg="add mod topLvl">
          <ac:chgData name="Gerth Stølting Brodal" userId="04ef4784-6591-4f86-a140-f5c3b108582a" providerId="ADAL" clId="{D771489E-3A3F-4487-ACFB-29047FA82B4D}" dt="2022-05-09T16:02:53.220" v="2396" actId="165"/>
          <ac:cxnSpMkLst>
            <pc:docMk/>
            <pc:sldMk cId="4044154109" sldId="258"/>
            <ac:cxnSpMk id="17" creationId="{F8CC966E-6BBC-49EA-AB18-98F11318F50D}"/>
          </ac:cxnSpMkLst>
        </pc:cxnChg>
        <pc:cxnChg chg="add mod">
          <ac:chgData name="Gerth Stølting Brodal" userId="04ef4784-6591-4f86-a140-f5c3b108582a" providerId="ADAL" clId="{D771489E-3A3F-4487-ACFB-29047FA82B4D}" dt="2022-05-11T08:51:16.095" v="3229"/>
          <ac:cxnSpMkLst>
            <pc:docMk/>
            <pc:sldMk cId="4044154109" sldId="258"/>
            <ac:cxnSpMk id="18" creationId="{EB43DC38-1592-4701-9B1C-5773F2D58ED4}"/>
          </ac:cxnSpMkLst>
        </pc:cxnChg>
        <pc:cxnChg chg="add mod topLvl">
          <ac:chgData name="Gerth Stølting Brodal" userId="04ef4784-6591-4f86-a140-f5c3b108582a" providerId="ADAL" clId="{D771489E-3A3F-4487-ACFB-29047FA82B4D}" dt="2022-05-09T16:02:53.220" v="2396" actId="165"/>
          <ac:cxnSpMkLst>
            <pc:docMk/>
            <pc:sldMk cId="4044154109" sldId="258"/>
            <ac:cxnSpMk id="20" creationId="{C64F96BF-E2A8-484B-AC0B-22DF4D2CC889}"/>
          </ac:cxnSpMkLst>
        </pc:cxnChg>
        <pc:cxnChg chg="add mod topLvl">
          <ac:chgData name="Gerth Stølting Brodal" userId="04ef4784-6591-4f86-a140-f5c3b108582a" providerId="ADAL" clId="{D771489E-3A3F-4487-ACFB-29047FA82B4D}" dt="2022-05-09T16:02:53.220" v="2396" actId="165"/>
          <ac:cxnSpMkLst>
            <pc:docMk/>
            <pc:sldMk cId="4044154109" sldId="258"/>
            <ac:cxnSpMk id="21" creationId="{6B957456-ACDC-4E13-B42B-15EA3BBE33FE}"/>
          </ac:cxnSpMkLst>
        </pc:cxnChg>
        <pc:cxnChg chg="add mod topLvl">
          <ac:chgData name="Gerth Stølting Brodal" userId="04ef4784-6591-4f86-a140-f5c3b108582a" providerId="ADAL" clId="{D771489E-3A3F-4487-ACFB-29047FA82B4D}" dt="2022-05-09T16:02:53.220" v="2396" actId="165"/>
          <ac:cxnSpMkLst>
            <pc:docMk/>
            <pc:sldMk cId="4044154109" sldId="258"/>
            <ac:cxnSpMk id="22" creationId="{3FDAFCA5-122E-480E-8821-0338782E2770}"/>
          </ac:cxnSpMkLst>
        </pc:cxnChg>
        <pc:cxnChg chg="add mod">
          <ac:chgData name="Gerth Stølting Brodal" userId="04ef4784-6591-4f86-a140-f5c3b108582a" providerId="ADAL" clId="{D771489E-3A3F-4487-ACFB-29047FA82B4D}" dt="2022-05-11T07:29:11.949" v="2701" actId="1582"/>
          <ac:cxnSpMkLst>
            <pc:docMk/>
            <pc:sldMk cId="4044154109" sldId="258"/>
            <ac:cxnSpMk id="57" creationId="{1D3A1B65-7A65-4F6D-B3F2-AB64A3540BBF}"/>
          </ac:cxnSpMkLst>
        </pc:cxnChg>
        <pc:cxnChg chg="add mod">
          <ac:chgData name="Gerth Stølting Brodal" userId="04ef4784-6591-4f86-a140-f5c3b108582a" providerId="ADAL" clId="{D771489E-3A3F-4487-ACFB-29047FA82B4D}" dt="2022-05-11T07:29:11.949" v="2701" actId="1582"/>
          <ac:cxnSpMkLst>
            <pc:docMk/>
            <pc:sldMk cId="4044154109" sldId="258"/>
            <ac:cxnSpMk id="58" creationId="{527DCD5C-08BE-4B63-B40D-13E2A4A7AE58}"/>
          </ac:cxnSpMkLst>
        </pc:cxnChg>
        <pc:cxnChg chg="add mod">
          <ac:chgData name="Gerth Stølting Brodal" userId="04ef4784-6591-4f86-a140-f5c3b108582a" providerId="ADAL" clId="{D771489E-3A3F-4487-ACFB-29047FA82B4D}" dt="2022-05-11T07:29:11.949" v="2701" actId="1582"/>
          <ac:cxnSpMkLst>
            <pc:docMk/>
            <pc:sldMk cId="4044154109" sldId="258"/>
            <ac:cxnSpMk id="59" creationId="{B56922A5-4942-4ADF-8220-7119AE9410EE}"/>
          </ac:cxnSpMkLst>
        </pc:cxnChg>
        <pc:cxnChg chg="add mod">
          <ac:chgData name="Gerth Stølting Brodal" userId="04ef4784-6591-4f86-a140-f5c3b108582a" providerId="ADAL" clId="{D771489E-3A3F-4487-ACFB-29047FA82B4D}" dt="2022-05-11T07:29:11.949" v="2701" actId="1582"/>
          <ac:cxnSpMkLst>
            <pc:docMk/>
            <pc:sldMk cId="4044154109" sldId="258"/>
            <ac:cxnSpMk id="60" creationId="{19B5064C-0976-47CB-AC20-F70AF201C67D}"/>
          </ac:cxnSpMkLst>
        </pc:cxnChg>
        <pc:cxnChg chg="add mod">
          <ac:chgData name="Gerth Stølting Brodal" userId="04ef4784-6591-4f86-a140-f5c3b108582a" providerId="ADAL" clId="{D771489E-3A3F-4487-ACFB-29047FA82B4D}" dt="2022-05-11T07:29:11.949" v="2701" actId="1582"/>
          <ac:cxnSpMkLst>
            <pc:docMk/>
            <pc:sldMk cId="4044154109" sldId="258"/>
            <ac:cxnSpMk id="61" creationId="{AE68620C-5460-491D-9298-F697A3DD2700}"/>
          </ac:cxnSpMkLst>
        </pc:cxnChg>
        <pc:cxnChg chg="add mod">
          <ac:chgData name="Gerth Stølting Brodal" userId="04ef4784-6591-4f86-a140-f5c3b108582a" providerId="ADAL" clId="{D771489E-3A3F-4487-ACFB-29047FA82B4D}" dt="2022-05-11T07:29:11.949" v="2701" actId="1582"/>
          <ac:cxnSpMkLst>
            <pc:docMk/>
            <pc:sldMk cId="4044154109" sldId="258"/>
            <ac:cxnSpMk id="62" creationId="{B1D3A7A8-3242-4546-B73E-F796911457B4}"/>
          </ac:cxnSpMkLst>
        </pc:cxnChg>
        <pc:cxnChg chg="add mod">
          <ac:chgData name="Gerth Stølting Brodal" userId="04ef4784-6591-4f86-a140-f5c3b108582a" providerId="ADAL" clId="{D771489E-3A3F-4487-ACFB-29047FA82B4D}" dt="2022-05-12T05:46:54.852" v="3795" actId="14100"/>
          <ac:cxnSpMkLst>
            <pc:docMk/>
            <pc:sldMk cId="4044154109" sldId="258"/>
            <ac:cxnSpMk id="63" creationId="{C830CF64-5A3A-4D82-834F-9EAF62CD3B6D}"/>
          </ac:cxnSpMkLst>
        </pc:cxnChg>
        <pc:cxnChg chg="add mod">
          <ac:chgData name="Gerth Stølting Brodal" userId="04ef4784-6591-4f86-a140-f5c3b108582a" providerId="ADAL" clId="{D771489E-3A3F-4487-ACFB-29047FA82B4D}" dt="2022-05-11T07:29:11.949" v="2701" actId="1582"/>
          <ac:cxnSpMkLst>
            <pc:docMk/>
            <pc:sldMk cId="4044154109" sldId="258"/>
            <ac:cxnSpMk id="65" creationId="{6CE203B0-E3C7-46EB-8061-8282ED2005A4}"/>
          </ac:cxnSpMkLst>
        </pc:cxnChg>
        <pc:cxnChg chg="add mod">
          <ac:chgData name="Gerth Stølting Brodal" userId="04ef4784-6591-4f86-a140-f5c3b108582a" providerId="ADAL" clId="{D771489E-3A3F-4487-ACFB-29047FA82B4D}" dt="2022-05-11T07:29:11.949" v="2701" actId="1582"/>
          <ac:cxnSpMkLst>
            <pc:docMk/>
            <pc:sldMk cId="4044154109" sldId="258"/>
            <ac:cxnSpMk id="66" creationId="{8E9203ED-8AA8-4F3E-B7D6-6D429EE174BD}"/>
          </ac:cxnSpMkLst>
        </pc:cxnChg>
        <pc:cxnChg chg="add mod">
          <ac:chgData name="Gerth Stølting Brodal" userId="04ef4784-6591-4f86-a140-f5c3b108582a" providerId="ADAL" clId="{D771489E-3A3F-4487-ACFB-29047FA82B4D}" dt="2022-05-11T07:29:11.949" v="2701" actId="1582"/>
          <ac:cxnSpMkLst>
            <pc:docMk/>
            <pc:sldMk cId="4044154109" sldId="258"/>
            <ac:cxnSpMk id="67" creationId="{7BEB0B27-7508-41D9-A6F8-C40A0D2470FB}"/>
          </ac:cxnSpMkLst>
        </pc:cxnChg>
        <pc:cxnChg chg="add mod">
          <ac:chgData name="Gerth Stølting Brodal" userId="04ef4784-6591-4f86-a140-f5c3b108582a" providerId="ADAL" clId="{D771489E-3A3F-4487-ACFB-29047FA82B4D}" dt="2022-05-11T07:29:11.949" v="2701" actId="1582"/>
          <ac:cxnSpMkLst>
            <pc:docMk/>
            <pc:sldMk cId="4044154109" sldId="258"/>
            <ac:cxnSpMk id="68" creationId="{018FD4DB-592C-45BB-9A28-54AAD09B63FC}"/>
          </ac:cxnSpMkLst>
        </pc:cxnChg>
        <pc:cxnChg chg="add mod">
          <ac:chgData name="Gerth Stølting Brodal" userId="04ef4784-6591-4f86-a140-f5c3b108582a" providerId="ADAL" clId="{D771489E-3A3F-4487-ACFB-29047FA82B4D}" dt="2022-05-11T07:29:11.949" v="2701" actId="1582"/>
          <ac:cxnSpMkLst>
            <pc:docMk/>
            <pc:sldMk cId="4044154109" sldId="258"/>
            <ac:cxnSpMk id="69" creationId="{D80A214E-BFD4-46A3-83BD-DA6901A73FEB}"/>
          </ac:cxnSpMkLst>
        </pc:cxnChg>
        <pc:cxnChg chg="add mod">
          <ac:chgData name="Gerth Stølting Brodal" userId="04ef4784-6591-4f86-a140-f5c3b108582a" providerId="ADAL" clId="{D771489E-3A3F-4487-ACFB-29047FA82B4D}" dt="2022-05-12T05:45:55.992" v="3791" actId="14100"/>
          <ac:cxnSpMkLst>
            <pc:docMk/>
            <pc:sldMk cId="4044154109" sldId="258"/>
            <ac:cxnSpMk id="71" creationId="{F76423FC-C279-4CC6-B98B-242324CD8B7A}"/>
          </ac:cxnSpMkLst>
        </pc:cxnChg>
        <pc:cxnChg chg="add del mod">
          <ac:chgData name="Gerth Stølting Brodal" userId="04ef4784-6591-4f86-a140-f5c3b108582a" providerId="ADAL" clId="{D771489E-3A3F-4487-ACFB-29047FA82B4D}" dt="2022-05-11T08:51:31.070" v="3232" actId="21"/>
          <ac:cxnSpMkLst>
            <pc:docMk/>
            <pc:sldMk cId="4044154109" sldId="258"/>
            <ac:cxnSpMk id="74" creationId="{8D20C8E1-AD2B-43FB-B3B3-C7E4F8B6B134}"/>
          </ac:cxnSpMkLst>
        </pc:cxnChg>
        <pc:cxnChg chg="add mod">
          <ac:chgData name="Gerth Stølting Brodal" userId="04ef4784-6591-4f86-a140-f5c3b108582a" providerId="ADAL" clId="{D771489E-3A3F-4487-ACFB-29047FA82B4D}" dt="2022-05-11T08:51:39.323" v="3236" actId="1076"/>
          <ac:cxnSpMkLst>
            <pc:docMk/>
            <pc:sldMk cId="4044154109" sldId="258"/>
            <ac:cxnSpMk id="75" creationId="{3674C90E-1765-4C2B-B7FD-92986536E3EE}"/>
          </ac:cxnSpMkLst>
        </pc:cxnChg>
      </pc:sldChg>
      <pc:sldChg chg="addSp delSp modSp new mod addAnim delAnim modAnim">
        <pc:chgData name="Gerth Stølting Brodal" userId="04ef4784-6591-4f86-a140-f5c3b108582a" providerId="ADAL" clId="{D771489E-3A3F-4487-ACFB-29047FA82B4D}" dt="2022-05-11T08:19:28.491" v="2921" actId="1038"/>
        <pc:sldMkLst>
          <pc:docMk/>
          <pc:sldMk cId="2630579295" sldId="259"/>
        </pc:sldMkLst>
        <pc:spChg chg="mod">
          <ac:chgData name="Gerth Stølting Brodal" userId="04ef4784-6591-4f86-a140-f5c3b108582a" providerId="ADAL" clId="{D771489E-3A3F-4487-ACFB-29047FA82B4D}" dt="2022-05-06T13:16:16.331" v="181" actId="20577"/>
          <ac:spMkLst>
            <pc:docMk/>
            <pc:sldMk cId="2630579295" sldId="259"/>
            <ac:spMk id="2" creationId="{74BB3BF3-0608-4C33-9663-63EBAC929F33}"/>
          </ac:spMkLst>
        </pc:spChg>
        <pc:spChg chg="mod">
          <ac:chgData name="Gerth Stølting Brodal" userId="04ef4784-6591-4f86-a140-f5c3b108582a" providerId="ADAL" clId="{D771489E-3A3F-4487-ACFB-29047FA82B4D}" dt="2022-05-06T08:19:09.333" v="177" actId="20577"/>
          <ac:spMkLst>
            <pc:docMk/>
            <pc:sldMk cId="2630579295" sldId="259"/>
            <ac:spMk id="3" creationId="{D39B883C-D31C-442A-84EF-6EAFBAB7730E}"/>
          </ac:spMkLst>
        </pc:spChg>
        <pc:spChg chg="add del mod topLvl">
          <ac:chgData name="Gerth Stølting Brodal" userId="04ef4784-6591-4f86-a140-f5c3b108582a" providerId="ADAL" clId="{D771489E-3A3F-4487-ACFB-29047FA82B4D}" dt="2022-05-11T07:13:30.286" v="2585" actId="478"/>
          <ac:spMkLst>
            <pc:docMk/>
            <pc:sldMk cId="2630579295" sldId="259"/>
            <ac:spMk id="7" creationId="{22BB9C94-89B7-4EFA-ACCB-DFC2EB88E08A}"/>
          </ac:spMkLst>
        </pc:spChg>
        <pc:spChg chg="add del mod">
          <ac:chgData name="Gerth Stølting Brodal" userId="04ef4784-6591-4f86-a140-f5c3b108582a" providerId="ADAL" clId="{D771489E-3A3F-4487-ACFB-29047FA82B4D}" dt="2022-05-11T07:48:25.024" v="2894" actId="478"/>
          <ac:spMkLst>
            <pc:docMk/>
            <pc:sldMk cId="2630579295" sldId="259"/>
            <ac:spMk id="9" creationId="{B74875DC-B96C-4CC1-8694-4AD7181C0089}"/>
          </ac:spMkLst>
        </pc:spChg>
        <pc:spChg chg="add del mod topLvl">
          <ac:chgData name="Gerth Stølting Brodal" userId="04ef4784-6591-4f86-a140-f5c3b108582a" providerId="ADAL" clId="{D771489E-3A3F-4487-ACFB-29047FA82B4D}" dt="2022-05-11T07:48:47.820" v="2901" actId="478"/>
          <ac:spMkLst>
            <pc:docMk/>
            <pc:sldMk cId="2630579295" sldId="259"/>
            <ac:spMk id="10" creationId="{8E116A27-CA0A-49CB-B09B-AF2FFE93D4B2}"/>
          </ac:spMkLst>
        </pc:spChg>
        <pc:spChg chg="add del mod">
          <ac:chgData name="Gerth Stølting Brodal" userId="04ef4784-6591-4f86-a140-f5c3b108582a" providerId="ADAL" clId="{D771489E-3A3F-4487-ACFB-29047FA82B4D}" dt="2022-05-11T07:48:47.820" v="2901" actId="478"/>
          <ac:spMkLst>
            <pc:docMk/>
            <pc:sldMk cId="2630579295" sldId="259"/>
            <ac:spMk id="11" creationId="{77069BAB-571A-47EC-A1D6-134148C349BE}"/>
          </ac:spMkLst>
        </pc:spChg>
        <pc:grpChg chg="add del mod">
          <ac:chgData name="Gerth Stølting Brodal" userId="04ef4784-6591-4f86-a140-f5c3b108582a" providerId="ADAL" clId="{D771489E-3A3F-4487-ACFB-29047FA82B4D}" dt="2022-05-11T07:13:30.286" v="2585" actId="478"/>
          <ac:grpSpMkLst>
            <pc:docMk/>
            <pc:sldMk cId="2630579295" sldId="259"/>
            <ac:grpSpMk id="12" creationId="{3E1AD7CE-5353-451F-AC7F-B05C86E61A27}"/>
          </ac:grpSpMkLst>
        </pc:grpChg>
        <pc:grpChg chg="add del mod">
          <ac:chgData name="Gerth Stølting Brodal" userId="04ef4784-6591-4f86-a140-f5c3b108582a" providerId="ADAL" clId="{D771489E-3A3F-4487-ACFB-29047FA82B4D}" dt="2022-05-11T07:48:47.820" v="2901" actId="478"/>
          <ac:grpSpMkLst>
            <pc:docMk/>
            <pc:sldMk cId="2630579295" sldId="259"/>
            <ac:grpSpMk id="13" creationId="{F7D7BB39-D787-46AD-BB0A-3B2E496F0FF1}"/>
          </ac:grpSpMkLst>
        </pc:grpChg>
        <pc:picChg chg="add del mod">
          <ac:chgData name="Gerth Stølting Brodal" userId="04ef4784-6591-4f86-a140-f5c3b108582a" providerId="ADAL" clId="{D771489E-3A3F-4487-ACFB-29047FA82B4D}" dt="2022-05-06T08:04:53.581" v="70"/>
          <ac:picMkLst>
            <pc:docMk/>
            <pc:sldMk cId="2630579295" sldId="259"/>
            <ac:picMk id="4" creationId="{9BA9C2BD-BB70-4C11-8548-2393C22969F6}"/>
          </ac:picMkLst>
        </pc:picChg>
        <pc:picChg chg="add del mod">
          <ac:chgData name="Gerth Stølting Brodal" userId="04ef4784-6591-4f86-a140-f5c3b108582a" providerId="ADAL" clId="{D771489E-3A3F-4487-ACFB-29047FA82B4D}" dt="2022-05-06T08:04:53.581" v="70"/>
          <ac:picMkLst>
            <pc:docMk/>
            <pc:sldMk cId="2630579295" sldId="259"/>
            <ac:picMk id="5" creationId="{D38F6F62-C7DE-4882-AC36-D61609111578}"/>
          </ac:picMkLst>
        </pc:picChg>
        <pc:picChg chg="add mod topLvl modCrop">
          <ac:chgData name="Gerth Stølting Brodal" userId="04ef4784-6591-4f86-a140-f5c3b108582a" providerId="ADAL" clId="{D771489E-3A3F-4487-ACFB-29047FA82B4D}" dt="2022-05-11T07:17:25.780" v="2601" actId="732"/>
          <ac:picMkLst>
            <pc:docMk/>
            <pc:sldMk cId="2630579295" sldId="259"/>
            <ac:picMk id="6" creationId="{B499B28A-8CB0-43F3-BB1A-8A54178FA982}"/>
          </ac:picMkLst>
        </pc:picChg>
        <pc:picChg chg="add mod topLvl">
          <ac:chgData name="Gerth Stølting Brodal" userId="04ef4784-6591-4f86-a140-f5c3b108582a" providerId="ADAL" clId="{D771489E-3A3F-4487-ACFB-29047FA82B4D}" dt="2022-05-11T07:48:47.820" v="2901" actId="478"/>
          <ac:picMkLst>
            <pc:docMk/>
            <pc:sldMk cId="2630579295" sldId="259"/>
            <ac:picMk id="8" creationId="{7B0A1C0A-F5A4-44C2-AAB2-32B550D787AE}"/>
          </ac:picMkLst>
        </pc:picChg>
        <pc:picChg chg="add del mod">
          <ac:chgData name="Gerth Stølting Brodal" userId="04ef4784-6591-4f86-a140-f5c3b108582a" providerId="ADAL" clId="{D771489E-3A3F-4487-ACFB-29047FA82B4D}" dt="2022-05-11T07:15:19.227" v="2594" actId="478"/>
          <ac:picMkLst>
            <pc:docMk/>
            <pc:sldMk cId="2630579295" sldId="259"/>
            <ac:picMk id="14" creationId="{F98CE2B5-693E-4D27-B863-A6C21CA0F7DC}"/>
          </ac:picMkLst>
        </pc:picChg>
        <pc:picChg chg="add del mod">
          <ac:chgData name="Gerth Stølting Brodal" userId="04ef4784-6591-4f86-a140-f5c3b108582a" providerId="ADAL" clId="{D771489E-3A3F-4487-ACFB-29047FA82B4D}" dt="2022-05-11T07:48:14.864" v="2890"/>
          <ac:picMkLst>
            <pc:docMk/>
            <pc:sldMk cId="2630579295" sldId="259"/>
            <ac:picMk id="15" creationId="{DE504089-BFFE-4D1C-9972-5F5FDB9829AA}"/>
          </ac:picMkLst>
        </pc:picChg>
        <pc:cxnChg chg="add mod">
          <ac:chgData name="Gerth Stølting Brodal" userId="04ef4784-6591-4f86-a140-f5c3b108582a" providerId="ADAL" clId="{D771489E-3A3F-4487-ACFB-29047FA82B4D}" dt="2022-05-11T07:16:28.207" v="2599" actId="1035"/>
          <ac:cxnSpMkLst>
            <pc:docMk/>
            <pc:sldMk cId="2630579295" sldId="259"/>
            <ac:cxnSpMk id="5" creationId="{AFE2846A-C8A5-43BF-AE7D-C034513CEF53}"/>
          </ac:cxnSpMkLst>
        </pc:cxnChg>
        <pc:cxnChg chg="add mod">
          <ac:chgData name="Gerth Stølting Brodal" userId="04ef4784-6591-4f86-a140-f5c3b108582a" providerId="ADAL" clId="{D771489E-3A3F-4487-ACFB-29047FA82B4D}" dt="2022-05-11T08:19:28.491" v="2921" actId="1038"/>
          <ac:cxnSpMkLst>
            <pc:docMk/>
            <pc:sldMk cId="2630579295" sldId="259"/>
            <ac:cxnSpMk id="16" creationId="{787D950E-3C66-44A2-99CF-71C58C9A9122}"/>
          </ac:cxnSpMkLst>
        </pc:cxnChg>
        <pc:cxnChg chg="add mod">
          <ac:chgData name="Gerth Stølting Brodal" userId="04ef4784-6591-4f86-a140-f5c3b108582a" providerId="ADAL" clId="{D771489E-3A3F-4487-ACFB-29047FA82B4D}" dt="2022-05-11T07:48:38.473" v="2898" actId="14100"/>
          <ac:cxnSpMkLst>
            <pc:docMk/>
            <pc:sldMk cId="2630579295" sldId="259"/>
            <ac:cxnSpMk id="18" creationId="{2F11B100-160C-4A44-978F-0A4A2720FD5F}"/>
          </ac:cxnSpMkLst>
        </pc:cxnChg>
        <pc:cxnChg chg="add mod">
          <ac:chgData name="Gerth Stølting Brodal" userId="04ef4784-6591-4f86-a140-f5c3b108582a" providerId="ADAL" clId="{D771489E-3A3F-4487-ACFB-29047FA82B4D}" dt="2022-05-11T07:48:42.215" v="2900" actId="1076"/>
          <ac:cxnSpMkLst>
            <pc:docMk/>
            <pc:sldMk cId="2630579295" sldId="259"/>
            <ac:cxnSpMk id="20" creationId="{85A118A1-5E39-4FFD-8AD1-C2F1ED9EAD8B}"/>
          </ac:cxnSpMkLst>
        </pc:cxnChg>
        <pc:cxnChg chg="add mod">
          <ac:chgData name="Gerth Stølting Brodal" userId="04ef4784-6591-4f86-a140-f5c3b108582a" providerId="ADAL" clId="{D771489E-3A3F-4487-ACFB-29047FA82B4D}" dt="2022-05-11T08:17:54.460" v="2914" actId="1036"/>
          <ac:cxnSpMkLst>
            <pc:docMk/>
            <pc:sldMk cId="2630579295" sldId="259"/>
            <ac:cxnSpMk id="21" creationId="{0DC3361E-2F27-4FC0-AFFB-F7DEE2E41160}"/>
          </ac:cxnSpMkLst>
        </pc:cxnChg>
      </pc:sldChg>
      <pc:sldChg chg="addSp delSp modSp new mod ord setBg modNotesTx">
        <pc:chgData name="Gerth Stølting Brodal" userId="04ef4784-6591-4f86-a140-f5c3b108582a" providerId="ADAL" clId="{D771489E-3A3F-4487-ACFB-29047FA82B4D}" dt="2022-05-12T09:48:03.191" v="7231" actId="732"/>
        <pc:sldMkLst>
          <pc:docMk/>
          <pc:sldMk cId="2805568371" sldId="260"/>
        </pc:sldMkLst>
        <pc:spChg chg="mod">
          <ac:chgData name="Gerth Stølting Brodal" userId="04ef4784-6591-4f86-a140-f5c3b108582a" providerId="ADAL" clId="{D771489E-3A3F-4487-ACFB-29047FA82B4D}" dt="2022-05-12T09:46:18.595" v="7171" actId="2711"/>
          <ac:spMkLst>
            <pc:docMk/>
            <pc:sldMk cId="2805568371" sldId="260"/>
            <ac:spMk id="2" creationId="{BD2CBDED-A8F4-4846-A060-181FF75D9A2B}"/>
          </ac:spMkLst>
        </pc:spChg>
        <pc:spChg chg="del">
          <ac:chgData name="Gerth Stølting Brodal" userId="04ef4784-6591-4f86-a140-f5c3b108582a" providerId="ADAL" clId="{D771489E-3A3F-4487-ACFB-29047FA82B4D}" dt="2022-05-12T07:05:52.684" v="4980" actId="478"/>
          <ac:spMkLst>
            <pc:docMk/>
            <pc:sldMk cId="2805568371" sldId="260"/>
            <ac:spMk id="3" creationId="{B6A6DEFA-2080-47B1-8326-F81FA3E7407D}"/>
          </ac:spMkLst>
        </pc:spChg>
        <pc:spChg chg="add mod ord">
          <ac:chgData name="Gerth Stølting Brodal" userId="04ef4784-6591-4f86-a140-f5c3b108582a" providerId="ADAL" clId="{D771489E-3A3F-4487-ACFB-29047FA82B4D}" dt="2022-05-12T09:47:53.663" v="7230" actId="167"/>
          <ac:spMkLst>
            <pc:docMk/>
            <pc:sldMk cId="2805568371" sldId="260"/>
            <ac:spMk id="6" creationId="{17D6C66C-3A90-4951-A0D1-18393598597C}"/>
          </ac:spMkLst>
        </pc:spChg>
        <pc:spChg chg="add mod ord">
          <ac:chgData name="Gerth Stølting Brodal" userId="04ef4784-6591-4f86-a140-f5c3b108582a" providerId="ADAL" clId="{D771489E-3A3F-4487-ACFB-29047FA82B4D}" dt="2022-05-12T09:47:53.663" v="7230" actId="167"/>
          <ac:spMkLst>
            <pc:docMk/>
            <pc:sldMk cId="2805568371" sldId="260"/>
            <ac:spMk id="8" creationId="{E8C9A867-05EE-43C9-98D2-4C75AF981480}"/>
          </ac:spMkLst>
        </pc:spChg>
        <pc:spChg chg="add mod ord">
          <ac:chgData name="Gerth Stølting Brodal" userId="04ef4784-6591-4f86-a140-f5c3b108582a" providerId="ADAL" clId="{D771489E-3A3F-4487-ACFB-29047FA82B4D}" dt="2022-05-12T09:47:53.663" v="7230" actId="167"/>
          <ac:spMkLst>
            <pc:docMk/>
            <pc:sldMk cId="2805568371" sldId="260"/>
            <ac:spMk id="9" creationId="{9AB1F537-41CC-42BE-9C2D-6E88C367BB26}"/>
          </ac:spMkLst>
        </pc:spChg>
        <pc:spChg chg="add mod ord">
          <ac:chgData name="Gerth Stølting Brodal" userId="04ef4784-6591-4f86-a140-f5c3b108582a" providerId="ADAL" clId="{D771489E-3A3F-4487-ACFB-29047FA82B4D}" dt="2022-05-12T09:47:53.663" v="7230" actId="167"/>
          <ac:spMkLst>
            <pc:docMk/>
            <pc:sldMk cId="2805568371" sldId="260"/>
            <ac:spMk id="10" creationId="{1852B8F0-B438-4212-ADD4-63CF2A20F2A9}"/>
          </ac:spMkLst>
        </pc:spChg>
        <pc:picChg chg="add mod ord modCrop">
          <ac:chgData name="Gerth Stølting Brodal" userId="04ef4784-6591-4f86-a140-f5c3b108582a" providerId="ADAL" clId="{D771489E-3A3F-4487-ACFB-29047FA82B4D}" dt="2022-05-12T09:48:03.191" v="7231" actId="732"/>
          <ac:picMkLst>
            <pc:docMk/>
            <pc:sldMk cId="2805568371" sldId="260"/>
            <ac:picMk id="5" creationId="{5ECCF000-2AA9-42D6-9EE4-07281E0C5A38}"/>
          </ac:picMkLst>
        </pc:picChg>
        <pc:picChg chg="add mod ord modCrop">
          <ac:chgData name="Gerth Stølting Brodal" userId="04ef4784-6591-4f86-a140-f5c3b108582a" providerId="ADAL" clId="{D771489E-3A3F-4487-ACFB-29047FA82B4D}" dt="2022-05-12T09:47:53.663" v="7230" actId="167"/>
          <ac:picMkLst>
            <pc:docMk/>
            <pc:sldMk cId="2805568371" sldId="260"/>
            <ac:picMk id="7" creationId="{F265969B-AFC7-4B1B-869E-646210EF51FE}"/>
          </ac:picMkLst>
        </pc:picChg>
      </pc:sldChg>
      <pc:sldChg chg="addSp modSp new mod ord setBg modAnim">
        <pc:chgData name="Gerth Stølting Brodal" userId="04ef4784-6591-4f86-a140-f5c3b108582a" providerId="ADAL" clId="{D771489E-3A3F-4487-ACFB-29047FA82B4D}" dt="2022-05-12T12:42:25.015" v="9066" actId="27636"/>
        <pc:sldMkLst>
          <pc:docMk/>
          <pc:sldMk cId="2743284098" sldId="261"/>
        </pc:sldMkLst>
        <pc:spChg chg="mod">
          <ac:chgData name="Gerth Stølting Brodal" userId="04ef4784-6591-4f86-a140-f5c3b108582a" providerId="ADAL" clId="{D771489E-3A3F-4487-ACFB-29047FA82B4D}" dt="2022-05-12T12:40:30.947" v="9064" actId="20577"/>
          <ac:spMkLst>
            <pc:docMk/>
            <pc:sldMk cId="2743284098" sldId="261"/>
            <ac:spMk id="2" creationId="{603CED81-51A6-4728-8F40-7944CEAC0AFC}"/>
          </ac:spMkLst>
        </pc:spChg>
        <pc:spChg chg="mod">
          <ac:chgData name="Gerth Stølting Brodal" userId="04ef4784-6591-4f86-a140-f5c3b108582a" providerId="ADAL" clId="{D771489E-3A3F-4487-ACFB-29047FA82B4D}" dt="2022-05-12T12:42:25.015" v="9066" actId="27636"/>
          <ac:spMkLst>
            <pc:docMk/>
            <pc:sldMk cId="2743284098" sldId="261"/>
            <ac:spMk id="3" creationId="{E50B0ED4-617E-471E-9B29-290E5E530DC6}"/>
          </ac:spMkLst>
        </pc:spChg>
        <pc:picChg chg="add mod">
          <ac:chgData name="Gerth Stølting Brodal" userId="04ef4784-6591-4f86-a140-f5c3b108582a" providerId="ADAL" clId="{D771489E-3A3F-4487-ACFB-29047FA82B4D}" dt="2022-05-12T10:35:13.970" v="8530" actId="1076"/>
          <ac:picMkLst>
            <pc:docMk/>
            <pc:sldMk cId="2743284098" sldId="261"/>
            <ac:picMk id="5" creationId="{8FEA0A5A-362A-4829-A1DE-4D62C7D1ED5B}"/>
          </ac:picMkLst>
        </pc:picChg>
        <pc:picChg chg="add mod modCrop">
          <ac:chgData name="Gerth Stølting Brodal" userId="04ef4784-6591-4f86-a140-f5c3b108582a" providerId="ADAL" clId="{D771489E-3A3F-4487-ACFB-29047FA82B4D}" dt="2022-05-12T10:38:11.201" v="8625" actId="732"/>
          <ac:picMkLst>
            <pc:docMk/>
            <pc:sldMk cId="2743284098" sldId="261"/>
            <ac:picMk id="6" creationId="{40F6DA1D-B867-41DB-8566-3033FCDDC8C5}"/>
          </ac:picMkLst>
        </pc:picChg>
      </pc:sldChg>
      <pc:sldChg chg="addSp delSp modSp new mod ord setBg modNotesTx">
        <pc:chgData name="Gerth Stølting Brodal" userId="04ef4784-6591-4f86-a140-f5c3b108582a" providerId="ADAL" clId="{D771489E-3A3F-4487-ACFB-29047FA82B4D}" dt="2022-05-12T12:08:44.512" v="8960" actId="207"/>
        <pc:sldMkLst>
          <pc:docMk/>
          <pc:sldMk cId="3317869614" sldId="262"/>
        </pc:sldMkLst>
        <pc:spChg chg="mod">
          <ac:chgData name="Gerth Stølting Brodal" userId="04ef4784-6591-4f86-a140-f5c3b108582a" providerId="ADAL" clId="{D771489E-3A3F-4487-ACFB-29047FA82B4D}" dt="2022-05-12T09:36:20.220" v="7072" actId="20577"/>
          <ac:spMkLst>
            <pc:docMk/>
            <pc:sldMk cId="3317869614" sldId="262"/>
            <ac:spMk id="2" creationId="{7EE9E689-C6D2-45BC-935F-41CCE07A52DC}"/>
          </ac:spMkLst>
        </pc:spChg>
        <pc:spChg chg="del mod">
          <ac:chgData name="Gerth Stølting Brodal" userId="04ef4784-6591-4f86-a140-f5c3b108582a" providerId="ADAL" clId="{D771489E-3A3F-4487-ACFB-29047FA82B4D}" dt="2022-05-12T09:36:23.342" v="7073" actId="478"/>
          <ac:spMkLst>
            <pc:docMk/>
            <pc:sldMk cId="3317869614" sldId="262"/>
            <ac:spMk id="3" creationId="{1DC04B5D-BF68-4BC4-97C8-C9D540A8144D}"/>
          </ac:spMkLst>
        </pc:spChg>
        <pc:spChg chg="add mod">
          <ac:chgData name="Gerth Stølting Brodal" userId="04ef4784-6591-4f86-a140-f5c3b108582a" providerId="ADAL" clId="{D771489E-3A3F-4487-ACFB-29047FA82B4D}" dt="2022-05-12T12:08:16.056" v="8958" actId="207"/>
          <ac:spMkLst>
            <pc:docMk/>
            <pc:sldMk cId="3317869614" sldId="262"/>
            <ac:spMk id="4" creationId="{156E4874-1A1E-4605-BD99-B7C4DBFD4030}"/>
          </ac:spMkLst>
        </pc:spChg>
        <pc:spChg chg="add mod">
          <ac:chgData name="Gerth Stølting Brodal" userId="04ef4784-6591-4f86-a140-f5c3b108582a" providerId="ADAL" clId="{D771489E-3A3F-4487-ACFB-29047FA82B4D}" dt="2022-05-12T12:08:16.056" v="8958" actId="207"/>
          <ac:spMkLst>
            <pc:docMk/>
            <pc:sldMk cId="3317869614" sldId="262"/>
            <ac:spMk id="5" creationId="{AF356D91-9FB4-4418-9942-8D5029D19922}"/>
          </ac:spMkLst>
        </pc:spChg>
        <pc:spChg chg="add mod">
          <ac:chgData name="Gerth Stølting Brodal" userId="04ef4784-6591-4f86-a140-f5c3b108582a" providerId="ADAL" clId="{D771489E-3A3F-4487-ACFB-29047FA82B4D}" dt="2022-05-12T12:08:16.056" v="8958" actId="207"/>
          <ac:spMkLst>
            <pc:docMk/>
            <pc:sldMk cId="3317869614" sldId="262"/>
            <ac:spMk id="6" creationId="{13F26AFA-308C-482F-9586-9BA228D6FBB6}"/>
          </ac:spMkLst>
        </pc:spChg>
        <pc:spChg chg="add mod">
          <ac:chgData name="Gerth Stølting Brodal" userId="04ef4784-6591-4f86-a140-f5c3b108582a" providerId="ADAL" clId="{D771489E-3A3F-4487-ACFB-29047FA82B4D}" dt="2022-05-12T12:08:16.056" v="8958" actId="207"/>
          <ac:spMkLst>
            <pc:docMk/>
            <pc:sldMk cId="3317869614" sldId="262"/>
            <ac:spMk id="7" creationId="{BC235D7B-C462-4E77-A687-77128A47CC7C}"/>
          </ac:spMkLst>
        </pc:spChg>
        <pc:spChg chg="add mod">
          <ac:chgData name="Gerth Stølting Brodal" userId="04ef4784-6591-4f86-a140-f5c3b108582a" providerId="ADAL" clId="{D771489E-3A3F-4487-ACFB-29047FA82B4D}" dt="2022-05-12T12:08:16.056" v="8958" actId="207"/>
          <ac:spMkLst>
            <pc:docMk/>
            <pc:sldMk cId="3317869614" sldId="262"/>
            <ac:spMk id="8" creationId="{06BD2EB5-A98A-4DC4-9678-0E681874EAEB}"/>
          </ac:spMkLst>
        </pc:spChg>
        <pc:spChg chg="add mod">
          <ac:chgData name="Gerth Stølting Brodal" userId="04ef4784-6591-4f86-a140-f5c3b108582a" providerId="ADAL" clId="{D771489E-3A3F-4487-ACFB-29047FA82B4D}" dt="2022-05-12T12:08:16.056" v="8958" actId="207"/>
          <ac:spMkLst>
            <pc:docMk/>
            <pc:sldMk cId="3317869614" sldId="262"/>
            <ac:spMk id="9" creationId="{EA0742FC-E6DF-4EE2-8B02-3EAD4A725D04}"/>
          </ac:spMkLst>
        </pc:spChg>
        <pc:spChg chg="add mod">
          <ac:chgData name="Gerth Stølting Brodal" userId="04ef4784-6591-4f86-a140-f5c3b108582a" providerId="ADAL" clId="{D771489E-3A3F-4487-ACFB-29047FA82B4D}" dt="2022-05-12T12:08:16.056" v="8958" actId="207"/>
          <ac:spMkLst>
            <pc:docMk/>
            <pc:sldMk cId="3317869614" sldId="262"/>
            <ac:spMk id="10" creationId="{B308FF52-CB8C-4412-B4D8-1CB754044156}"/>
          </ac:spMkLst>
        </pc:spChg>
        <pc:spChg chg="add mod">
          <ac:chgData name="Gerth Stølting Brodal" userId="04ef4784-6591-4f86-a140-f5c3b108582a" providerId="ADAL" clId="{D771489E-3A3F-4487-ACFB-29047FA82B4D}" dt="2022-05-12T12:08:16.056" v="8958" actId="207"/>
          <ac:spMkLst>
            <pc:docMk/>
            <pc:sldMk cId="3317869614" sldId="262"/>
            <ac:spMk id="11" creationId="{4E6457FE-759D-4A17-A937-7B946612BC37}"/>
          </ac:spMkLst>
        </pc:spChg>
        <pc:spChg chg="add mod">
          <ac:chgData name="Gerth Stølting Brodal" userId="04ef4784-6591-4f86-a140-f5c3b108582a" providerId="ADAL" clId="{D771489E-3A3F-4487-ACFB-29047FA82B4D}" dt="2022-05-12T12:08:16.056" v="8958" actId="207"/>
          <ac:spMkLst>
            <pc:docMk/>
            <pc:sldMk cId="3317869614" sldId="262"/>
            <ac:spMk id="12" creationId="{A20059CF-F66E-4D6D-A97E-3D9F2911972E}"/>
          </ac:spMkLst>
        </pc:spChg>
        <pc:spChg chg="add mod">
          <ac:chgData name="Gerth Stølting Brodal" userId="04ef4784-6591-4f86-a140-f5c3b108582a" providerId="ADAL" clId="{D771489E-3A3F-4487-ACFB-29047FA82B4D}" dt="2022-05-12T12:08:16.056" v="8958" actId="207"/>
          <ac:spMkLst>
            <pc:docMk/>
            <pc:sldMk cId="3317869614" sldId="262"/>
            <ac:spMk id="13" creationId="{12BF9BD6-4438-42FD-B743-9FE51C8639E8}"/>
          </ac:spMkLst>
        </pc:spChg>
        <pc:spChg chg="add mod">
          <ac:chgData name="Gerth Stølting Brodal" userId="04ef4784-6591-4f86-a140-f5c3b108582a" providerId="ADAL" clId="{D771489E-3A3F-4487-ACFB-29047FA82B4D}" dt="2022-05-12T12:08:16.056" v="8958" actId="207"/>
          <ac:spMkLst>
            <pc:docMk/>
            <pc:sldMk cId="3317869614" sldId="262"/>
            <ac:spMk id="14" creationId="{FBDD2CE9-7DA3-4126-8ECB-473AD1CBD6CF}"/>
          </ac:spMkLst>
        </pc:spChg>
        <pc:spChg chg="add mod">
          <ac:chgData name="Gerth Stølting Brodal" userId="04ef4784-6591-4f86-a140-f5c3b108582a" providerId="ADAL" clId="{D771489E-3A3F-4487-ACFB-29047FA82B4D}" dt="2022-05-12T12:08:16.056" v="8958" actId="207"/>
          <ac:spMkLst>
            <pc:docMk/>
            <pc:sldMk cId="3317869614" sldId="262"/>
            <ac:spMk id="15" creationId="{C48E50C1-7CD3-4C55-AB82-7CF25507710E}"/>
          </ac:spMkLst>
        </pc:spChg>
        <pc:spChg chg="add mod">
          <ac:chgData name="Gerth Stølting Brodal" userId="04ef4784-6591-4f86-a140-f5c3b108582a" providerId="ADAL" clId="{D771489E-3A3F-4487-ACFB-29047FA82B4D}" dt="2022-05-12T09:31:08.668" v="6983" actId="20577"/>
          <ac:spMkLst>
            <pc:docMk/>
            <pc:sldMk cId="3317869614" sldId="262"/>
            <ac:spMk id="16" creationId="{68E22DBC-2FF5-4579-A111-DD333984EFEE}"/>
          </ac:spMkLst>
        </pc:spChg>
        <pc:spChg chg="add mod">
          <ac:chgData name="Gerth Stølting Brodal" userId="04ef4784-6591-4f86-a140-f5c3b108582a" providerId="ADAL" clId="{D771489E-3A3F-4487-ACFB-29047FA82B4D}" dt="2022-05-12T09:29:10.789" v="6949" actId="693"/>
          <ac:spMkLst>
            <pc:docMk/>
            <pc:sldMk cId="3317869614" sldId="262"/>
            <ac:spMk id="17" creationId="{D8544314-D21B-4A49-BAE6-710CB0F3A735}"/>
          </ac:spMkLst>
        </pc:spChg>
        <pc:spChg chg="add mod">
          <ac:chgData name="Gerth Stølting Brodal" userId="04ef4784-6591-4f86-a140-f5c3b108582a" providerId="ADAL" clId="{D771489E-3A3F-4487-ACFB-29047FA82B4D}" dt="2022-05-12T09:29:10.789" v="6949" actId="693"/>
          <ac:spMkLst>
            <pc:docMk/>
            <pc:sldMk cId="3317869614" sldId="262"/>
            <ac:spMk id="18" creationId="{441A1F81-A926-4A69-9435-4972778CA8E5}"/>
          </ac:spMkLst>
        </pc:spChg>
        <pc:spChg chg="mod">
          <ac:chgData name="Gerth Stølting Brodal" userId="04ef4784-6591-4f86-a140-f5c3b108582a" providerId="ADAL" clId="{D771489E-3A3F-4487-ACFB-29047FA82B4D}" dt="2022-05-12T12:08:36.357" v="8959" actId="207"/>
          <ac:spMkLst>
            <pc:docMk/>
            <pc:sldMk cId="3317869614" sldId="262"/>
            <ac:spMk id="67" creationId="{06FA878D-B70C-4910-B57D-40B153C3D7DD}"/>
          </ac:spMkLst>
        </pc:spChg>
        <pc:spChg chg="mod">
          <ac:chgData name="Gerth Stølting Brodal" userId="04ef4784-6591-4f86-a140-f5c3b108582a" providerId="ADAL" clId="{D771489E-3A3F-4487-ACFB-29047FA82B4D}" dt="2022-05-12T12:08:36.357" v="8959" actId="207"/>
          <ac:spMkLst>
            <pc:docMk/>
            <pc:sldMk cId="3317869614" sldId="262"/>
            <ac:spMk id="68" creationId="{D438529F-936E-4B3E-A8DD-5300E8D1E9BA}"/>
          </ac:spMkLst>
        </pc:spChg>
        <pc:spChg chg="mod">
          <ac:chgData name="Gerth Stølting Brodal" userId="04ef4784-6591-4f86-a140-f5c3b108582a" providerId="ADAL" clId="{D771489E-3A3F-4487-ACFB-29047FA82B4D}" dt="2022-05-12T12:08:36.357" v="8959" actId="207"/>
          <ac:spMkLst>
            <pc:docMk/>
            <pc:sldMk cId="3317869614" sldId="262"/>
            <ac:spMk id="69" creationId="{3865F8F1-1743-4993-B16A-0B91382554F1}"/>
          </ac:spMkLst>
        </pc:spChg>
        <pc:spChg chg="mod">
          <ac:chgData name="Gerth Stølting Brodal" userId="04ef4784-6591-4f86-a140-f5c3b108582a" providerId="ADAL" clId="{D771489E-3A3F-4487-ACFB-29047FA82B4D}" dt="2022-05-12T12:08:36.357" v="8959" actId="207"/>
          <ac:spMkLst>
            <pc:docMk/>
            <pc:sldMk cId="3317869614" sldId="262"/>
            <ac:spMk id="70" creationId="{E106FDCB-9BC4-4923-9FB4-0A8089625749}"/>
          </ac:spMkLst>
        </pc:spChg>
        <pc:spChg chg="mod">
          <ac:chgData name="Gerth Stølting Brodal" userId="04ef4784-6591-4f86-a140-f5c3b108582a" providerId="ADAL" clId="{D771489E-3A3F-4487-ACFB-29047FA82B4D}" dt="2022-05-12T12:08:36.357" v="8959" actId="207"/>
          <ac:spMkLst>
            <pc:docMk/>
            <pc:sldMk cId="3317869614" sldId="262"/>
            <ac:spMk id="71" creationId="{FB638E03-B755-41D7-B855-F29A22845DE6}"/>
          </ac:spMkLst>
        </pc:spChg>
        <pc:spChg chg="mod">
          <ac:chgData name="Gerth Stølting Brodal" userId="04ef4784-6591-4f86-a140-f5c3b108582a" providerId="ADAL" clId="{D771489E-3A3F-4487-ACFB-29047FA82B4D}" dt="2022-05-12T12:08:44.512" v="8960" actId="207"/>
          <ac:spMkLst>
            <pc:docMk/>
            <pc:sldMk cId="3317869614" sldId="262"/>
            <ac:spMk id="72" creationId="{3A7459C9-3286-40C9-92CF-85D52D9D9305}"/>
          </ac:spMkLst>
        </pc:spChg>
        <pc:spChg chg="mod">
          <ac:chgData name="Gerth Stølting Brodal" userId="04ef4784-6591-4f86-a140-f5c3b108582a" providerId="ADAL" clId="{D771489E-3A3F-4487-ACFB-29047FA82B4D}" dt="2022-05-12T12:08:36.357" v="8959" actId="207"/>
          <ac:spMkLst>
            <pc:docMk/>
            <pc:sldMk cId="3317869614" sldId="262"/>
            <ac:spMk id="73" creationId="{B0BB8881-1405-44B8-BA20-4BE046A0FCC9}"/>
          </ac:spMkLst>
        </pc:spChg>
        <pc:spChg chg="mod">
          <ac:chgData name="Gerth Stølting Brodal" userId="04ef4784-6591-4f86-a140-f5c3b108582a" providerId="ADAL" clId="{D771489E-3A3F-4487-ACFB-29047FA82B4D}" dt="2022-05-12T12:08:36.357" v="8959" actId="207"/>
          <ac:spMkLst>
            <pc:docMk/>
            <pc:sldMk cId="3317869614" sldId="262"/>
            <ac:spMk id="74" creationId="{A5A84DA6-13C4-420F-8D7C-4A3FE65F413C}"/>
          </ac:spMkLst>
        </pc:spChg>
        <pc:spChg chg="mod">
          <ac:chgData name="Gerth Stølting Brodal" userId="04ef4784-6591-4f86-a140-f5c3b108582a" providerId="ADAL" clId="{D771489E-3A3F-4487-ACFB-29047FA82B4D}" dt="2022-05-12T12:08:36.357" v="8959" actId="207"/>
          <ac:spMkLst>
            <pc:docMk/>
            <pc:sldMk cId="3317869614" sldId="262"/>
            <ac:spMk id="75" creationId="{44FEDB5E-5F9E-4CEE-B075-D7AAB8DB4CE9}"/>
          </ac:spMkLst>
        </pc:spChg>
        <pc:spChg chg="mod">
          <ac:chgData name="Gerth Stølting Brodal" userId="04ef4784-6591-4f86-a140-f5c3b108582a" providerId="ADAL" clId="{D771489E-3A3F-4487-ACFB-29047FA82B4D}" dt="2022-05-12T12:08:36.357" v="8959" actId="207"/>
          <ac:spMkLst>
            <pc:docMk/>
            <pc:sldMk cId="3317869614" sldId="262"/>
            <ac:spMk id="76" creationId="{249C36A2-33DC-469F-BF70-6979881C0C5F}"/>
          </ac:spMkLst>
        </pc:spChg>
        <pc:spChg chg="mod">
          <ac:chgData name="Gerth Stølting Brodal" userId="04ef4784-6591-4f86-a140-f5c3b108582a" providerId="ADAL" clId="{D771489E-3A3F-4487-ACFB-29047FA82B4D}" dt="2022-05-12T12:08:36.357" v="8959" actId="207"/>
          <ac:spMkLst>
            <pc:docMk/>
            <pc:sldMk cId="3317869614" sldId="262"/>
            <ac:spMk id="77" creationId="{5EA1BC82-1DA9-4D50-A5A3-E0061AFFF4D2}"/>
          </ac:spMkLst>
        </pc:spChg>
        <pc:spChg chg="mod">
          <ac:chgData name="Gerth Stølting Brodal" userId="04ef4784-6591-4f86-a140-f5c3b108582a" providerId="ADAL" clId="{D771489E-3A3F-4487-ACFB-29047FA82B4D}" dt="2022-05-12T12:08:36.357" v="8959" actId="207"/>
          <ac:spMkLst>
            <pc:docMk/>
            <pc:sldMk cId="3317869614" sldId="262"/>
            <ac:spMk id="78" creationId="{85AAF993-412F-4775-87FE-0D4E0FABE9AF}"/>
          </ac:spMkLst>
        </pc:spChg>
        <pc:spChg chg="mod">
          <ac:chgData name="Gerth Stølting Brodal" userId="04ef4784-6591-4f86-a140-f5c3b108582a" providerId="ADAL" clId="{D771489E-3A3F-4487-ACFB-29047FA82B4D}" dt="2022-05-12T12:08:44.512" v="8960" actId="207"/>
          <ac:spMkLst>
            <pc:docMk/>
            <pc:sldMk cId="3317869614" sldId="262"/>
            <ac:spMk id="79" creationId="{7BBBACB1-A3A7-4430-8EA0-E357B203530B}"/>
          </ac:spMkLst>
        </pc:spChg>
        <pc:spChg chg="mod">
          <ac:chgData name="Gerth Stølting Brodal" userId="04ef4784-6591-4f86-a140-f5c3b108582a" providerId="ADAL" clId="{D771489E-3A3F-4487-ACFB-29047FA82B4D}" dt="2022-05-12T09:31:16.441" v="6984"/>
          <ac:spMkLst>
            <pc:docMk/>
            <pc:sldMk cId="3317869614" sldId="262"/>
            <ac:spMk id="80" creationId="{99B7C0C1-9DF7-44C4-B427-B44A2469FF75}"/>
          </ac:spMkLst>
        </pc:spChg>
        <pc:spChg chg="mod">
          <ac:chgData name="Gerth Stølting Brodal" userId="04ef4784-6591-4f86-a140-f5c3b108582a" providerId="ADAL" clId="{D771489E-3A3F-4487-ACFB-29047FA82B4D}" dt="2022-05-12T09:31:16.441" v="6984"/>
          <ac:spMkLst>
            <pc:docMk/>
            <pc:sldMk cId="3317869614" sldId="262"/>
            <ac:spMk id="81" creationId="{1F5F4863-DFC1-43C9-B362-10E94B45DF30}"/>
          </ac:spMkLst>
        </pc:spChg>
        <pc:spChg chg="add mod">
          <ac:chgData name="Gerth Stølting Brodal" userId="04ef4784-6591-4f86-a140-f5c3b108582a" providerId="ADAL" clId="{D771489E-3A3F-4487-ACFB-29047FA82B4D}" dt="2022-05-12T09:39:03.363" v="7115" actId="1037"/>
          <ac:spMkLst>
            <pc:docMk/>
            <pc:sldMk cId="3317869614" sldId="262"/>
            <ac:spMk id="82" creationId="{6D083EAC-DFE9-4D27-AEAF-B65364C6D50D}"/>
          </ac:spMkLst>
        </pc:spChg>
        <pc:spChg chg="add mod">
          <ac:chgData name="Gerth Stølting Brodal" userId="04ef4784-6591-4f86-a140-f5c3b108582a" providerId="ADAL" clId="{D771489E-3A3F-4487-ACFB-29047FA82B4D}" dt="2022-05-12T09:39:03.363" v="7115" actId="1037"/>
          <ac:spMkLst>
            <pc:docMk/>
            <pc:sldMk cId="3317869614" sldId="262"/>
            <ac:spMk id="83" creationId="{28C99C1A-0662-4FAE-819C-AA655A3F1F0C}"/>
          </ac:spMkLst>
        </pc:spChg>
        <pc:spChg chg="add mod">
          <ac:chgData name="Gerth Stølting Brodal" userId="04ef4784-6591-4f86-a140-f5c3b108582a" providerId="ADAL" clId="{D771489E-3A3F-4487-ACFB-29047FA82B4D}" dt="2022-05-12T09:39:19.782" v="7118" actId="14100"/>
          <ac:spMkLst>
            <pc:docMk/>
            <pc:sldMk cId="3317869614" sldId="262"/>
            <ac:spMk id="84" creationId="{A0722486-B36B-4A66-A5B0-4784ABEE71C7}"/>
          </ac:spMkLst>
        </pc:spChg>
        <pc:spChg chg="add mod">
          <ac:chgData name="Gerth Stølting Brodal" userId="04ef4784-6591-4f86-a140-f5c3b108582a" providerId="ADAL" clId="{D771489E-3A3F-4487-ACFB-29047FA82B4D}" dt="2022-05-12T09:39:37.370" v="7123" actId="1076"/>
          <ac:spMkLst>
            <pc:docMk/>
            <pc:sldMk cId="3317869614" sldId="262"/>
            <ac:spMk id="85" creationId="{5AD1454A-E420-41B0-80D2-429A894FBFA6}"/>
          </ac:spMkLst>
        </pc:spChg>
        <pc:spChg chg="add mod">
          <ac:chgData name="Gerth Stølting Brodal" userId="04ef4784-6591-4f86-a140-f5c3b108582a" providerId="ADAL" clId="{D771489E-3A3F-4487-ACFB-29047FA82B4D}" dt="2022-05-12T09:40:21.177" v="7144" actId="1076"/>
          <ac:spMkLst>
            <pc:docMk/>
            <pc:sldMk cId="3317869614" sldId="262"/>
            <ac:spMk id="86" creationId="{51679D59-7313-400C-98FE-B35170199313}"/>
          </ac:spMkLst>
        </pc:spChg>
        <pc:spChg chg="add mod">
          <ac:chgData name="Gerth Stølting Brodal" userId="04ef4784-6591-4f86-a140-f5c3b108582a" providerId="ADAL" clId="{D771489E-3A3F-4487-ACFB-29047FA82B4D}" dt="2022-05-12T09:40:34.930" v="7162" actId="1036"/>
          <ac:spMkLst>
            <pc:docMk/>
            <pc:sldMk cId="3317869614" sldId="262"/>
            <ac:spMk id="87" creationId="{2F743DFF-84D5-4980-B649-A92BC5990728}"/>
          </ac:spMkLst>
        </pc:spChg>
        <pc:grpChg chg="add mod ord">
          <ac:chgData name="Gerth Stølting Brodal" userId="04ef4784-6591-4f86-a140-f5c3b108582a" providerId="ADAL" clId="{D771489E-3A3F-4487-ACFB-29047FA82B4D}" dt="2022-05-12T09:39:03.363" v="7115" actId="1037"/>
          <ac:grpSpMkLst>
            <pc:docMk/>
            <pc:sldMk cId="3317869614" sldId="262"/>
            <ac:grpSpMk id="19" creationId="{C56C2B98-7EA5-49C2-BDFE-B145210EF7CB}"/>
          </ac:grpSpMkLst>
        </pc:grpChg>
        <pc:grpChg chg="add del mod ord">
          <ac:chgData name="Gerth Stølting Brodal" userId="04ef4784-6591-4f86-a140-f5c3b108582a" providerId="ADAL" clId="{D771489E-3A3F-4487-ACFB-29047FA82B4D}" dt="2022-05-12T09:25:51.826" v="6887" actId="165"/>
          <ac:grpSpMkLst>
            <pc:docMk/>
            <pc:sldMk cId="3317869614" sldId="262"/>
            <ac:grpSpMk id="49" creationId="{E79778DE-7DDE-4E14-AD62-587BC5ED3E0C}"/>
          </ac:grpSpMkLst>
        </pc:grpChg>
        <pc:grpChg chg="add mod">
          <ac:chgData name="Gerth Stølting Brodal" userId="04ef4784-6591-4f86-a140-f5c3b108582a" providerId="ADAL" clId="{D771489E-3A3F-4487-ACFB-29047FA82B4D}" dt="2022-05-12T09:39:03.363" v="7115" actId="1037"/>
          <ac:grpSpMkLst>
            <pc:docMk/>
            <pc:sldMk cId="3317869614" sldId="262"/>
            <ac:grpSpMk id="50" creationId="{DB34C745-0A92-4F24-907C-BD38E3149087}"/>
          </ac:grpSpMkLst>
        </pc:grpChg>
        <pc:grpChg chg="add mod">
          <ac:chgData name="Gerth Stølting Brodal" userId="04ef4784-6591-4f86-a140-f5c3b108582a" providerId="ADAL" clId="{D771489E-3A3F-4487-ACFB-29047FA82B4D}" dt="2022-05-12T09:36:32.236" v="7074" actId="1076"/>
          <ac:grpSpMkLst>
            <pc:docMk/>
            <pc:sldMk cId="3317869614" sldId="262"/>
            <ac:grpSpMk id="51" creationId="{A0B3A218-3FF5-41CA-81CB-353EF4D4914E}"/>
          </ac:grpSpMkLst>
        </pc:grpChg>
        <pc:grpChg chg="add mod">
          <ac:chgData name="Gerth Stølting Brodal" userId="04ef4784-6591-4f86-a140-f5c3b108582a" providerId="ADAL" clId="{D771489E-3A3F-4487-ACFB-29047FA82B4D}" dt="2022-05-12T09:36:32.236" v="7074" actId="1076"/>
          <ac:grpSpMkLst>
            <pc:docMk/>
            <pc:sldMk cId="3317869614" sldId="262"/>
            <ac:grpSpMk id="66" creationId="{9E29B221-D3C9-43E8-A35C-8F9AC969F14E}"/>
          </ac:grpSpMkLst>
        </pc:grpChg>
        <pc:cxnChg chg="add mod topLvl">
          <ac:chgData name="Gerth Stølting Brodal" userId="04ef4784-6591-4f86-a140-f5c3b108582a" providerId="ADAL" clId="{D771489E-3A3F-4487-ACFB-29047FA82B4D}" dt="2022-05-12T09:26:38.704" v="6893" actId="1582"/>
          <ac:cxnSpMkLst>
            <pc:docMk/>
            <pc:sldMk cId="3317869614" sldId="262"/>
            <ac:cxnSpMk id="21" creationId="{CE86C96D-E49B-442E-A2CE-4E89089C33AC}"/>
          </ac:cxnSpMkLst>
        </pc:cxnChg>
        <pc:cxnChg chg="add mod">
          <ac:chgData name="Gerth Stølting Brodal" userId="04ef4784-6591-4f86-a140-f5c3b108582a" providerId="ADAL" clId="{D771489E-3A3F-4487-ACFB-29047FA82B4D}" dt="2022-05-12T09:26:38.704" v="6893" actId="1582"/>
          <ac:cxnSpMkLst>
            <pc:docMk/>
            <pc:sldMk cId="3317869614" sldId="262"/>
            <ac:cxnSpMk id="22" creationId="{03732AAE-DE85-47CC-A08F-37CBF6FA6C34}"/>
          </ac:cxnSpMkLst>
        </pc:cxnChg>
        <pc:cxnChg chg="add mod topLvl">
          <ac:chgData name="Gerth Stølting Brodal" userId="04ef4784-6591-4f86-a140-f5c3b108582a" providerId="ADAL" clId="{D771489E-3A3F-4487-ACFB-29047FA82B4D}" dt="2022-05-12T09:26:38.704" v="6893" actId="1582"/>
          <ac:cxnSpMkLst>
            <pc:docMk/>
            <pc:sldMk cId="3317869614" sldId="262"/>
            <ac:cxnSpMk id="23" creationId="{FB8AAD2C-1F6A-48EB-926A-92856B4B3976}"/>
          </ac:cxnSpMkLst>
        </pc:cxnChg>
        <pc:cxnChg chg="add mod topLvl">
          <ac:chgData name="Gerth Stølting Brodal" userId="04ef4784-6591-4f86-a140-f5c3b108582a" providerId="ADAL" clId="{D771489E-3A3F-4487-ACFB-29047FA82B4D}" dt="2022-05-12T09:26:38.704" v="6893" actId="1582"/>
          <ac:cxnSpMkLst>
            <pc:docMk/>
            <pc:sldMk cId="3317869614" sldId="262"/>
            <ac:cxnSpMk id="26" creationId="{D80204BC-D379-4A00-98BC-697643BB0A9F}"/>
          </ac:cxnSpMkLst>
        </pc:cxnChg>
        <pc:cxnChg chg="add mod topLvl">
          <ac:chgData name="Gerth Stølting Brodal" userId="04ef4784-6591-4f86-a140-f5c3b108582a" providerId="ADAL" clId="{D771489E-3A3F-4487-ACFB-29047FA82B4D}" dt="2022-05-12T09:26:38.704" v="6893" actId="1582"/>
          <ac:cxnSpMkLst>
            <pc:docMk/>
            <pc:sldMk cId="3317869614" sldId="262"/>
            <ac:cxnSpMk id="27" creationId="{65589475-0652-47CA-8099-8A6A8FC982DD}"/>
          </ac:cxnSpMkLst>
        </pc:cxnChg>
        <pc:cxnChg chg="add mod topLvl">
          <ac:chgData name="Gerth Stølting Brodal" userId="04ef4784-6591-4f86-a140-f5c3b108582a" providerId="ADAL" clId="{D771489E-3A3F-4487-ACFB-29047FA82B4D}" dt="2022-05-12T09:26:38.704" v="6893" actId="1582"/>
          <ac:cxnSpMkLst>
            <pc:docMk/>
            <pc:sldMk cId="3317869614" sldId="262"/>
            <ac:cxnSpMk id="30" creationId="{A041C2D7-2E19-450E-A781-E418AB03F6C7}"/>
          </ac:cxnSpMkLst>
        </pc:cxnChg>
        <pc:cxnChg chg="add mod topLvl">
          <ac:chgData name="Gerth Stølting Brodal" userId="04ef4784-6591-4f86-a140-f5c3b108582a" providerId="ADAL" clId="{D771489E-3A3F-4487-ACFB-29047FA82B4D}" dt="2022-05-12T09:26:38.704" v="6893" actId="1582"/>
          <ac:cxnSpMkLst>
            <pc:docMk/>
            <pc:sldMk cId="3317869614" sldId="262"/>
            <ac:cxnSpMk id="33" creationId="{D1A5BA6D-6E9B-4E60-97D8-6E1A31AE17D0}"/>
          </ac:cxnSpMkLst>
        </pc:cxnChg>
        <pc:cxnChg chg="add mod topLvl">
          <ac:chgData name="Gerth Stølting Brodal" userId="04ef4784-6591-4f86-a140-f5c3b108582a" providerId="ADAL" clId="{D771489E-3A3F-4487-ACFB-29047FA82B4D}" dt="2022-05-12T09:26:38.704" v="6893" actId="1582"/>
          <ac:cxnSpMkLst>
            <pc:docMk/>
            <pc:sldMk cId="3317869614" sldId="262"/>
            <ac:cxnSpMk id="36" creationId="{DB38BE7B-A569-4A67-A17D-9328359B4768}"/>
          </ac:cxnSpMkLst>
        </pc:cxnChg>
        <pc:cxnChg chg="add mod topLvl">
          <ac:chgData name="Gerth Stølting Brodal" userId="04ef4784-6591-4f86-a140-f5c3b108582a" providerId="ADAL" clId="{D771489E-3A3F-4487-ACFB-29047FA82B4D}" dt="2022-05-12T09:26:38.704" v="6893" actId="1582"/>
          <ac:cxnSpMkLst>
            <pc:docMk/>
            <pc:sldMk cId="3317869614" sldId="262"/>
            <ac:cxnSpMk id="39" creationId="{D60DD97D-59FB-4CA4-8DF5-458BC5D4FDBF}"/>
          </ac:cxnSpMkLst>
        </pc:cxnChg>
        <pc:cxnChg chg="add mod topLvl">
          <ac:chgData name="Gerth Stølting Brodal" userId="04ef4784-6591-4f86-a140-f5c3b108582a" providerId="ADAL" clId="{D771489E-3A3F-4487-ACFB-29047FA82B4D}" dt="2022-05-12T09:26:38.704" v="6893" actId="1582"/>
          <ac:cxnSpMkLst>
            <pc:docMk/>
            <pc:sldMk cId="3317869614" sldId="262"/>
            <ac:cxnSpMk id="42" creationId="{92042A23-2A85-45B6-8061-5A9AD87DE279}"/>
          </ac:cxnSpMkLst>
        </pc:cxnChg>
        <pc:cxnChg chg="add mod topLvl">
          <ac:chgData name="Gerth Stølting Brodal" userId="04ef4784-6591-4f86-a140-f5c3b108582a" providerId="ADAL" clId="{D771489E-3A3F-4487-ACFB-29047FA82B4D}" dt="2022-05-12T09:29:23.282" v="6950" actId="693"/>
          <ac:cxnSpMkLst>
            <pc:docMk/>
            <pc:sldMk cId="3317869614" sldId="262"/>
            <ac:cxnSpMk id="43" creationId="{C18D54BD-A1AD-4A17-96D2-C5731F923FA0}"/>
          </ac:cxnSpMkLst>
        </pc:cxnChg>
        <pc:cxnChg chg="add mod topLvl">
          <ac:chgData name="Gerth Stølting Brodal" userId="04ef4784-6591-4f86-a140-f5c3b108582a" providerId="ADAL" clId="{D771489E-3A3F-4487-ACFB-29047FA82B4D}" dt="2022-05-12T09:29:23.282" v="6950" actId="693"/>
          <ac:cxnSpMkLst>
            <pc:docMk/>
            <pc:sldMk cId="3317869614" sldId="262"/>
            <ac:cxnSpMk id="44" creationId="{FBFB11FC-1004-4C73-ACA7-E985E7631627}"/>
          </ac:cxnSpMkLst>
        </pc:cxnChg>
        <pc:cxnChg chg="add mod topLvl">
          <ac:chgData name="Gerth Stølting Brodal" userId="04ef4784-6591-4f86-a140-f5c3b108582a" providerId="ADAL" clId="{D771489E-3A3F-4487-ACFB-29047FA82B4D}" dt="2022-05-12T09:29:23.282" v="6950" actId="693"/>
          <ac:cxnSpMkLst>
            <pc:docMk/>
            <pc:sldMk cId="3317869614" sldId="262"/>
            <ac:cxnSpMk id="47" creationId="{5073C34E-75E1-4CCA-BF81-886C160E3430}"/>
          </ac:cxnSpMkLst>
        </pc:cxnChg>
        <pc:cxnChg chg="add mod topLvl">
          <ac:chgData name="Gerth Stølting Brodal" userId="04ef4784-6591-4f86-a140-f5c3b108582a" providerId="ADAL" clId="{D771489E-3A3F-4487-ACFB-29047FA82B4D}" dt="2022-05-12T09:26:38.704" v="6893" actId="1582"/>
          <ac:cxnSpMkLst>
            <pc:docMk/>
            <pc:sldMk cId="3317869614" sldId="262"/>
            <ac:cxnSpMk id="48" creationId="{0F486991-9AE9-4009-A406-7B3EABBDF669}"/>
          </ac:cxnSpMkLst>
        </pc:cxnChg>
        <pc:cxnChg chg="mod">
          <ac:chgData name="Gerth Stølting Brodal" userId="04ef4784-6591-4f86-a140-f5c3b108582a" providerId="ADAL" clId="{D771489E-3A3F-4487-ACFB-29047FA82B4D}" dt="2022-05-12T09:31:16.441" v="6984"/>
          <ac:cxnSpMkLst>
            <pc:docMk/>
            <pc:sldMk cId="3317869614" sldId="262"/>
            <ac:cxnSpMk id="52" creationId="{88BC07AD-DB3A-483C-882C-773666304E7E}"/>
          </ac:cxnSpMkLst>
        </pc:cxnChg>
        <pc:cxnChg chg="mod">
          <ac:chgData name="Gerth Stølting Brodal" userId="04ef4784-6591-4f86-a140-f5c3b108582a" providerId="ADAL" clId="{D771489E-3A3F-4487-ACFB-29047FA82B4D}" dt="2022-05-12T09:31:16.441" v="6984"/>
          <ac:cxnSpMkLst>
            <pc:docMk/>
            <pc:sldMk cId="3317869614" sldId="262"/>
            <ac:cxnSpMk id="53" creationId="{9087DCCF-4FCC-4AC3-B41F-21807A0EC2D2}"/>
          </ac:cxnSpMkLst>
        </pc:cxnChg>
        <pc:cxnChg chg="mod">
          <ac:chgData name="Gerth Stølting Brodal" userId="04ef4784-6591-4f86-a140-f5c3b108582a" providerId="ADAL" clId="{D771489E-3A3F-4487-ACFB-29047FA82B4D}" dt="2022-05-12T09:31:16.441" v="6984"/>
          <ac:cxnSpMkLst>
            <pc:docMk/>
            <pc:sldMk cId="3317869614" sldId="262"/>
            <ac:cxnSpMk id="54" creationId="{D2EEA246-FB14-4888-B266-2534D8E4B884}"/>
          </ac:cxnSpMkLst>
        </pc:cxnChg>
        <pc:cxnChg chg="mod">
          <ac:chgData name="Gerth Stølting Brodal" userId="04ef4784-6591-4f86-a140-f5c3b108582a" providerId="ADAL" clId="{D771489E-3A3F-4487-ACFB-29047FA82B4D}" dt="2022-05-12T09:31:16.441" v="6984"/>
          <ac:cxnSpMkLst>
            <pc:docMk/>
            <pc:sldMk cId="3317869614" sldId="262"/>
            <ac:cxnSpMk id="55" creationId="{71DDF798-5839-4E1C-B321-E37D24D0BC10}"/>
          </ac:cxnSpMkLst>
        </pc:cxnChg>
        <pc:cxnChg chg="mod">
          <ac:chgData name="Gerth Stølting Brodal" userId="04ef4784-6591-4f86-a140-f5c3b108582a" providerId="ADAL" clId="{D771489E-3A3F-4487-ACFB-29047FA82B4D}" dt="2022-05-12T09:31:16.441" v="6984"/>
          <ac:cxnSpMkLst>
            <pc:docMk/>
            <pc:sldMk cId="3317869614" sldId="262"/>
            <ac:cxnSpMk id="56" creationId="{3418A8E0-D8F2-4810-BAF2-45D7ABA13B98}"/>
          </ac:cxnSpMkLst>
        </pc:cxnChg>
        <pc:cxnChg chg="mod">
          <ac:chgData name="Gerth Stølting Brodal" userId="04ef4784-6591-4f86-a140-f5c3b108582a" providerId="ADAL" clId="{D771489E-3A3F-4487-ACFB-29047FA82B4D}" dt="2022-05-12T09:31:16.441" v="6984"/>
          <ac:cxnSpMkLst>
            <pc:docMk/>
            <pc:sldMk cId="3317869614" sldId="262"/>
            <ac:cxnSpMk id="57" creationId="{D8995228-D62F-48EA-AFC2-A6240449891A}"/>
          </ac:cxnSpMkLst>
        </pc:cxnChg>
        <pc:cxnChg chg="mod">
          <ac:chgData name="Gerth Stølting Brodal" userId="04ef4784-6591-4f86-a140-f5c3b108582a" providerId="ADAL" clId="{D771489E-3A3F-4487-ACFB-29047FA82B4D}" dt="2022-05-12T09:31:16.441" v="6984"/>
          <ac:cxnSpMkLst>
            <pc:docMk/>
            <pc:sldMk cId="3317869614" sldId="262"/>
            <ac:cxnSpMk id="58" creationId="{0A380193-CDD5-4582-9C31-B6B5E2E2B4FF}"/>
          </ac:cxnSpMkLst>
        </pc:cxnChg>
        <pc:cxnChg chg="mod">
          <ac:chgData name="Gerth Stølting Brodal" userId="04ef4784-6591-4f86-a140-f5c3b108582a" providerId="ADAL" clId="{D771489E-3A3F-4487-ACFB-29047FA82B4D}" dt="2022-05-12T09:31:16.441" v="6984"/>
          <ac:cxnSpMkLst>
            <pc:docMk/>
            <pc:sldMk cId="3317869614" sldId="262"/>
            <ac:cxnSpMk id="59" creationId="{76684E62-A20B-45ED-8FFE-D619ECEEE04D}"/>
          </ac:cxnSpMkLst>
        </pc:cxnChg>
        <pc:cxnChg chg="mod">
          <ac:chgData name="Gerth Stølting Brodal" userId="04ef4784-6591-4f86-a140-f5c3b108582a" providerId="ADAL" clId="{D771489E-3A3F-4487-ACFB-29047FA82B4D}" dt="2022-05-12T09:31:16.441" v="6984"/>
          <ac:cxnSpMkLst>
            <pc:docMk/>
            <pc:sldMk cId="3317869614" sldId="262"/>
            <ac:cxnSpMk id="60" creationId="{B6E43A56-B66B-48FA-ABAD-B10EF0F98121}"/>
          </ac:cxnSpMkLst>
        </pc:cxnChg>
        <pc:cxnChg chg="mod">
          <ac:chgData name="Gerth Stølting Brodal" userId="04ef4784-6591-4f86-a140-f5c3b108582a" providerId="ADAL" clId="{D771489E-3A3F-4487-ACFB-29047FA82B4D}" dt="2022-05-12T09:31:16.441" v="6984"/>
          <ac:cxnSpMkLst>
            <pc:docMk/>
            <pc:sldMk cId="3317869614" sldId="262"/>
            <ac:cxnSpMk id="61" creationId="{CA9E7076-C829-4A51-8D1E-0AB03C7C1438}"/>
          </ac:cxnSpMkLst>
        </pc:cxnChg>
        <pc:cxnChg chg="mod">
          <ac:chgData name="Gerth Stølting Brodal" userId="04ef4784-6591-4f86-a140-f5c3b108582a" providerId="ADAL" clId="{D771489E-3A3F-4487-ACFB-29047FA82B4D}" dt="2022-05-12T09:31:16.441" v="6984"/>
          <ac:cxnSpMkLst>
            <pc:docMk/>
            <pc:sldMk cId="3317869614" sldId="262"/>
            <ac:cxnSpMk id="62" creationId="{44B6D59A-0022-47CE-97EB-70C1563B195E}"/>
          </ac:cxnSpMkLst>
        </pc:cxnChg>
        <pc:cxnChg chg="mod">
          <ac:chgData name="Gerth Stølting Brodal" userId="04ef4784-6591-4f86-a140-f5c3b108582a" providerId="ADAL" clId="{D771489E-3A3F-4487-ACFB-29047FA82B4D}" dt="2022-05-12T09:32:43.492" v="6995" actId="693"/>
          <ac:cxnSpMkLst>
            <pc:docMk/>
            <pc:sldMk cId="3317869614" sldId="262"/>
            <ac:cxnSpMk id="63" creationId="{8192A57D-FD4F-4C79-B85F-ECC3905EE3C1}"/>
          </ac:cxnSpMkLst>
        </pc:cxnChg>
        <pc:cxnChg chg="mod">
          <ac:chgData name="Gerth Stølting Brodal" userId="04ef4784-6591-4f86-a140-f5c3b108582a" providerId="ADAL" clId="{D771489E-3A3F-4487-ACFB-29047FA82B4D}" dt="2022-05-12T09:31:16.441" v="6984"/>
          <ac:cxnSpMkLst>
            <pc:docMk/>
            <pc:sldMk cId="3317869614" sldId="262"/>
            <ac:cxnSpMk id="64" creationId="{18BA74CE-B91E-4858-B4C7-394DAC46AD27}"/>
          </ac:cxnSpMkLst>
        </pc:cxnChg>
        <pc:cxnChg chg="mod">
          <ac:chgData name="Gerth Stølting Brodal" userId="04ef4784-6591-4f86-a140-f5c3b108582a" providerId="ADAL" clId="{D771489E-3A3F-4487-ACFB-29047FA82B4D}" dt="2022-05-12T09:31:16.441" v="6984"/>
          <ac:cxnSpMkLst>
            <pc:docMk/>
            <pc:sldMk cId="3317869614" sldId="262"/>
            <ac:cxnSpMk id="65" creationId="{AB6BFA3F-DFA3-4D5F-B389-4CE086BB2F8F}"/>
          </ac:cxnSpMkLst>
        </pc:cxnChg>
      </pc:sldChg>
      <pc:sldChg chg="modSp new del mod setBg">
        <pc:chgData name="Gerth Stølting Brodal" userId="04ef4784-6591-4f86-a140-f5c3b108582a" providerId="ADAL" clId="{D771489E-3A3F-4487-ACFB-29047FA82B4D}" dt="2022-05-12T09:44:14.073" v="7165" actId="47"/>
        <pc:sldMkLst>
          <pc:docMk/>
          <pc:sldMk cId="3699243252" sldId="263"/>
        </pc:sldMkLst>
        <pc:spChg chg="mod">
          <ac:chgData name="Gerth Stølting Brodal" userId="04ef4784-6591-4f86-a140-f5c3b108582a" providerId="ADAL" clId="{D771489E-3A3F-4487-ACFB-29047FA82B4D}" dt="2022-05-06T13:37:47.305" v="502" actId="20577"/>
          <ac:spMkLst>
            <pc:docMk/>
            <pc:sldMk cId="3699243252" sldId="263"/>
            <ac:spMk id="2" creationId="{52817AF3-57A7-42EC-8F74-353531E75E3C}"/>
          </ac:spMkLst>
        </pc:spChg>
        <pc:spChg chg="mod">
          <ac:chgData name="Gerth Stølting Brodal" userId="04ef4784-6591-4f86-a140-f5c3b108582a" providerId="ADAL" clId="{D771489E-3A3F-4487-ACFB-29047FA82B4D}" dt="2022-05-06T13:38:01.900" v="556" actId="20577"/>
          <ac:spMkLst>
            <pc:docMk/>
            <pc:sldMk cId="3699243252" sldId="263"/>
            <ac:spMk id="3" creationId="{79CB0474-94A7-4182-994A-4EC9F8200892}"/>
          </ac:spMkLst>
        </pc:spChg>
      </pc:sldChg>
      <pc:sldChg chg="modSp new del mod setBg">
        <pc:chgData name="Gerth Stølting Brodal" userId="04ef4784-6591-4f86-a140-f5c3b108582a" providerId="ADAL" clId="{D771489E-3A3F-4487-ACFB-29047FA82B4D}" dt="2022-05-12T07:06:39.079" v="5034" actId="47"/>
        <pc:sldMkLst>
          <pc:docMk/>
          <pc:sldMk cId="3603505615" sldId="264"/>
        </pc:sldMkLst>
        <pc:spChg chg="mod">
          <ac:chgData name="Gerth Stølting Brodal" userId="04ef4784-6591-4f86-a140-f5c3b108582a" providerId="ADAL" clId="{D771489E-3A3F-4487-ACFB-29047FA82B4D}" dt="2022-05-06T13:35:30.588" v="444" actId="5793"/>
          <ac:spMkLst>
            <pc:docMk/>
            <pc:sldMk cId="3603505615" sldId="264"/>
            <ac:spMk id="2" creationId="{DBF47578-999A-4ECB-88AB-1B85B4C48571}"/>
          </ac:spMkLst>
        </pc:spChg>
        <pc:spChg chg="mod">
          <ac:chgData name="Gerth Stølting Brodal" userId="04ef4784-6591-4f86-a140-f5c3b108582a" providerId="ADAL" clId="{D771489E-3A3F-4487-ACFB-29047FA82B4D}" dt="2022-05-06T16:23:45.226" v="1308" actId="20577"/>
          <ac:spMkLst>
            <pc:docMk/>
            <pc:sldMk cId="3603505615" sldId="264"/>
            <ac:spMk id="3" creationId="{E92893C0-41F6-41AC-BF98-BF4381948A74}"/>
          </ac:spMkLst>
        </pc:spChg>
      </pc:sldChg>
      <pc:sldChg chg="modSp new mod ord setBg modAnim modNotesTx">
        <pc:chgData name="Gerth Stølting Brodal" userId="04ef4784-6591-4f86-a140-f5c3b108582a" providerId="ADAL" clId="{D771489E-3A3F-4487-ACFB-29047FA82B4D}" dt="2022-05-12T11:09:01.124" v="8685" actId="113"/>
        <pc:sldMkLst>
          <pc:docMk/>
          <pc:sldMk cId="1591715845" sldId="265"/>
        </pc:sldMkLst>
        <pc:spChg chg="mod">
          <ac:chgData name="Gerth Stølting Brodal" userId="04ef4784-6591-4f86-a140-f5c3b108582a" providerId="ADAL" clId="{D771489E-3A3F-4487-ACFB-29047FA82B4D}" dt="2022-05-12T11:09:01.124" v="8685" actId="113"/>
          <ac:spMkLst>
            <pc:docMk/>
            <pc:sldMk cId="1591715845" sldId="265"/>
            <ac:spMk id="2" creationId="{30B21B40-6311-40C8-A143-9371904CEC10}"/>
          </ac:spMkLst>
        </pc:spChg>
        <pc:spChg chg="mod">
          <ac:chgData name="Gerth Stølting Brodal" userId="04ef4784-6591-4f86-a140-f5c3b108582a" providerId="ADAL" clId="{D771489E-3A3F-4487-ACFB-29047FA82B4D}" dt="2022-05-12T10:01:03.683" v="7741" actId="14100"/>
          <ac:spMkLst>
            <pc:docMk/>
            <pc:sldMk cId="1591715845" sldId="265"/>
            <ac:spMk id="3" creationId="{87C5E90F-1BC2-4828-9F68-D9967C6D8C84}"/>
          </ac:spMkLst>
        </pc:spChg>
      </pc:sldChg>
      <pc:sldChg chg="addSp delSp modSp new mod ord setBg modAnim">
        <pc:chgData name="Gerth Stølting Brodal" userId="04ef4784-6591-4f86-a140-f5c3b108582a" providerId="ADAL" clId="{D771489E-3A3F-4487-ACFB-29047FA82B4D}" dt="2022-05-12T12:22:40.264" v="9014" actId="207"/>
        <pc:sldMkLst>
          <pc:docMk/>
          <pc:sldMk cId="4164928800" sldId="266"/>
        </pc:sldMkLst>
        <pc:spChg chg="mod">
          <ac:chgData name="Gerth Stølting Brodal" userId="04ef4784-6591-4f86-a140-f5c3b108582a" providerId="ADAL" clId="{D771489E-3A3F-4487-ACFB-29047FA82B4D}" dt="2022-05-12T04:56:44.174" v="3583" actId="20577"/>
          <ac:spMkLst>
            <pc:docMk/>
            <pc:sldMk cId="4164928800" sldId="266"/>
            <ac:spMk id="2" creationId="{E0071FE5-A34C-4ED0-95D3-C308B83CEF89}"/>
          </ac:spMkLst>
        </pc:spChg>
        <pc:spChg chg="del">
          <ac:chgData name="Gerth Stølting Brodal" userId="04ef4784-6591-4f86-a140-f5c3b108582a" providerId="ADAL" clId="{D771489E-3A3F-4487-ACFB-29047FA82B4D}" dt="2022-05-12T04:57:20.485" v="3588" actId="478"/>
          <ac:spMkLst>
            <pc:docMk/>
            <pc:sldMk cId="4164928800" sldId="266"/>
            <ac:spMk id="3" creationId="{3B4EB6EC-145B-4261-8005-21C6AD57C2B4}"/>
          </ac:spMkLst>
        </pc:spChg>
        <pc:spChg chg="add mod">
          <ac:chgData name="Gerth Stølting Brodal" userId="04ef4784-6591-4f86-a140-f5c3b108582a" providerId="ADAL" clId="{D771489E-3A3F-4487-ACFB-29047FA82B4D}" dt="2022-05-12T04:56:54.898" v="3584"/>
          <ac:spMkLst>
            <pc:docMk/>
            <pc:sldMk cId="4164928800" sldId="266"/>
            <ac:spMk id="8" creationId="{3CCC30D0-2323-4BF1-A6EE-C2E4BCF4D6A5}"/>
          </ac:spMkLst>
        </pc:spChg>
        <pc:spChg chg="add mod">
          <ac:chgData name="Gerth Stølting Brodal" userId="04ef4784-6591-4f86-a140-f5c3b108582a" providerId="ADAL" clId="{D771489E-3A3F-4487-ACFB-29047FA82B4D}" dt="2022-05-12T04:56:54.898" v="3584"/>
          <ac:spMkLst>
            <pc:docMk/>
            <pc:sldMk cId="4164928800" sldId="266"/>
            <ac:spMk id="9" creationId="{3CB0A124-40DF-4E97-B76F-FD6FCAC88A8E}"/>
          </ac:spMkLst>
        </pc:spChg>
        <pc:spChg chg="add mod">
          <ac:chgData name="Gerth Stølting Brodal" userId="04ef4784-6591-4f86-a140-f5c3b108582a" providerId="ADAL" clId="{D771489E-3A3F-4487-ACFB-29047FA82B4D}" dt="2022-05-12T04:56:54.898" v="3584"/>
          <ac:spMkLst>
            <pc:docMk/>
            <pc:sldMk cId="4164928800" sldId="266"/>
            <ac:spMk id="10" creationId="{CFB4B9AE-9985-4D62-A917-1F554C300758}"/>
          </ac:spMkLst>
        </pc:spChg>
        <pc:spChg chg="add mod">
          <ac:chgData name="Gerth Stølting Brodal" userId="04ef4784-6591-4f86-a140-f5c3b108582a" providerId="ADAL" clId="{D771489E-3A3F-4487-ACFB-29047FA82B4D}" dt="2022-05-12T04:56:54.898" v="3584"/>
          <ac:spMkLst>
            <pc:docMk/>
            <pc:sldMk cId="4164928800" sldId="266"/>
            <ac:spMk id="11" creationId="{5A17EA70-41F9-4091-AC97-EE2645182E4F}"/>
          </ac:spMkLst>
        </pc:spChg>
        <pc:spChg chg="add mod">
          <ac:chgData name="Gerth Stølting Brodal" userId="04ef4784-6591-4f86-a140-f5c3b108582a" providerId="ADAL" clId="{D771489E-3A3F-4487-ACFB-29047FA82B4D}" dt="2022-05-12T04:56:54.898" v="3584"/>
          <ac:spMkLst>
            <pc:docMk/>
            <pc:sldMk cId="4164928800" sldId="266"/>
            <ac:spMk id="12" creationId="{C36C9865-47E7-4A0D-AE33-79B41FC22BFE}"/>
          </ac:spMkLst>
        </pc:spChg>
        <pc:spChg chg="add mod">
          <ac:chgData name="Gerth Stølting Brodal" userId="04ef4784-6591-4f86-a140-f5c3b108582a" providerId="ADAL" clId="{D771489E-3A3F-4487-ACFB-29047FA82B4D}" dt="2022-05-12T12:22:40.264" v="9014" actId="207"/>
          <ac:spMkLst>
            <pc:docMk/>
            <pc:sldMk cId="4164928800" sldId="266"/>
            <ac:spMk id="13" creationId="{EFDDDAEC-3C52-429B-ADDC-A0F0C60E964F}"/>
          </ac:spMkLst>
        </pc:spChg>
        <pc:spChg chg="add mod">
          <ac:chgData name="Gerth Stølting Brodal" userId="04ef4784-6591-4f86-a140-f5c3b108582a" providerId="ADAL" clId="{D771489E-3A3F-4487-ACFB-29047FA82B4D}" dt="2022-05-12T12:22:40.264" v="9014" actId="207"/>
          <ac:spMkLst>
            <pc:docMk/>
            <pc:sldMk cId="4164928800" sldId="266"/>
            <ac:spMk id="14" creationId="{4FC9619B-F127-43EA-909A-6C3A6A91A26E}"/>
          </ac:spMkLst>
        </pc:spChg>
        <pc:spChg chg="add mod">
          <ac:chgData name="Gerth Stølting Brodal" userId="04ef4784-6591-4f86-a140-f5c3b108582a" providerId="ADAL" clId="{D771489E-3A3F-4487-ACFB-29047FA82B4D}" dt="2022-05-12T12:22:40.264" v="9014" actId="207"/>
          <ac:spMkLst>
            <pc:docMk/>
            <pc:sldMk cId="4164928800" sldId="266"/>
            <ac:spMk id="15" creationId="{A3AA38BC-495F-4181-85DD-6C7BCD32B140}"/>
          </ac:spMkLst>
        </pc:spChg>
        <pc:spChg chg="add mod">
          <ac:chgData name="Gerth Stølting Brodal" userId="04ef4784-6591-4f86-a140-f5c3b108582a" providerId="ADAL" clId="{D771489E-3A3F-4487-ACFB-29047FA82B4D}" dt="2022-05-12T12:22:40.264" v="9014" actId="207"/>
          <ac:spMkLst>
            <pc:docMk/>
            <pc:sldMk cId="4164928800" sldId="266"/>
            <ac:spMk id="16" creationId="{AA2685AA-C099-4DE5-932A-CAA68655A573}"/>
          </ac:spMkLst>
        </pc:spChg>
        <pc:spChg chg="add mod">
          <ac:chgData name="Gerth Stølting Brodal" userId="04ef4784-6591-4f86-a140-f5c3b108582a" providerId="ADAL" clId="{D771489E-3A3F-4487-ACFB-29047FA82B4D}" dt="2022-05-12T12:22:40.264" v="9014" actId="207"/>
          <ac:spMkLst>
            <pc:docMk/>
            <pc:sldMk cId="4164928800" sldId="266"/>
            <ac:spMk id="17" creationId="{D21BBF37-D246-44D6-A720-D1E450672BAF}"/>
          </ac:spMkLst>
        </pc:spChg>
        <pc:spChg chg="add mod">
          <ac:chgData name="Gerth Stølting Brodal" userId="04ef4784-6591-4f86-a140-f5c3b108582a" providerId="ADAL" clId="{D771489E-3A3F-4487-ACFB-29047FA82B4D}" dt="2022-05-12T04:56:54.898" v="3584"/>
          <ac:spMkLst>
            <pc:docMk/>
            <pc:sldMk cId="4164928800" sldId="266"/>
            <ac:spMk id="24" creationId="{FC1F9A8E-15C1-4F5E-8896-9BF17F8A9C83}"/>
          </ac:spMkLst>
        </pc:spChg>
        <pc:spChg chg="add mod">
          <ac:chgData name="Gerth Stølting Brodal" userId="04ef4784-6591-4f86-a140-f5c3b108582a" providerId="ADAL" clId="{D771489E-3A3F-4487-ACFB-29047FA82B4D}" dt="2022-05-12T04:56:54.898" v="3584"/>
          <ac:spMkLst>
            <pc:docMk/>
            <pc:sldMk cId="4164928800" sldId="266"/>
            <ac:spMk id="25" creationId="{5801D3AE-77A2-4E89-9C12-D60F45DF78B8}"/>
          </ac:spMkLst>
        </pc:spChg>
        <pc:spChg chg="add mod">
          <ac:chgData name="Gerth Stølting Brodal" userId="04ef4784-6591-4f86-a140-f5c3b108582a" providerId="ADAL" clId="{D771489E-3A3F-4487-ACFB-29047FA82B4D}" dt="2022-05-12T04:56:54.898" v="3584"/>
          <ac:spMkLst>
            <pc:docMk/>
            <pc:sldMk cId="4164928800" sldId="266"/>
            <ac:spMk id="26" creationId="{5A681E09-CA88-4C9B-B61B-AD9994AEA144}"/>
          </ac:spMkLst>
        </pc:spChg>
        <pc:spChg chg="add mod">
          <ac:chgData name="Gerth Stølting Brodal" userId="04ef4784-6591-4f86-a140-f5c3b108582a" providerId="ADAL" clId="{D771489E-3A3F-4487-ACFB-29047FA82B4D}" dt="2022-05-12T04:56:54.898" v="3584"/>
          <ac:spMkLst>
            <pc:docMk/>
            <pc:sldMk cId="4164928800" sldId="266"/>
            <ac:spMk id="27" creationId="{24E31FBD-CB69-4EB3-ABC4-076F33A888B6}"/>
          </ac:spMkLst>
        </pc:spChg>
        <pc:spChg chg="add mod">
          <ac:chgData name="Gerth Stølting Brodal" userId="04ef4784-6591-4f86-a140-f5c3b108582a" providerId="ADAL" clId="{D771489E-3A3F-4487-ACFB-29047FA82B4D}" dt="2022-05-12T04:56:54.898" v="3584"/>
          <ac:spMkLst>
            <pc:docMk/>
            <pc:sldMk cId="4164928800" sldId="266"/>
            <ac:spMk id="28" creationId="{0D270EE6-601E-4439-8CA7-14BDC3033A62}"/>
          </ac:spMkLst>
        </pc:spChg>
        <pc:spChg chg="add mod">
          <ac:chgData name="Gerth Stølting Brodal" userId="04ef4784-6591-4f86-a140-f5c3b108582a" providerId="ADAL" clId="{D771489E-3A3F-4487-ACFB-29047FA82B4D}" dt="2022-05-12T04:56:54.898" v="3584"/>
          <ac:spMkLst>
            <pc:docMk/>
            <pc:sldMk cId="4164928800" sldId="266"/>
            <ac:spMk id="29" creationId="{2D0B3A1B-BD9A-4F33-9250-2EA53C49FAFF}"/>
          </ac:spMkLst>
        </pc:spChg>
        <pc:spChg chg="add mod">
          <ac:chgData name="Gerth Stølting Brodal" userId="04ef4784-6591-4f86-a140-f5c3b108582a" providerId="ADAL" clId="{D771489E-3A3F-4487-ACFB-29047FA82B4D}" dt="2022-05-12T04:56:54.898" v="3584"/>
          <ac:spMkLst>
            <pc:docMk/>
            <pc:sldMk cId="4164928800" sldId="266"/>
            <ac:spMk id="30" creationId="{2AD856F6-84FD-4740-8AB6-EA4C656E3D8C}"/>
          </ac:spMkLst>
        </pc:spChg>
        <pc:spChg chg="add mod">
          <ac:chgData name="Gerth Stølting Brodal" userId="04ef4784-6591-4f86-a140-f5c3b108582a" providerId="ADAL" clId="{D771489E-3A3F-4487-ACFB-29047FA82B4D}" dt="2022-05-12T04:56:54.898" v="3584"/>
          <ac:spMkLst>
            <pc:docMk/>
            <pc:sldMk cId="4164928800" sldId="266"/>
            <ac:spMk id="31" creationId="{9726382B-6BCE-4834-8DE5-B794989D5731}"/>
          </ac:spMkLst>
        </pc:spChg>
        <pc:spChg chg="add mod">
          <ac:chgData name="Gerth Stølting Brodal" userId="04ef4784-6591-4f86-a140-f5c3b108582a" providerId="ADAL" clId="{D771489E-3A3F-4487-ACFB-29047FA82B4D}" dt="2022-05-12T04:56:54.898" v="3584"/>
          <ac:spMkLst>
            <pc:docMk/>
            <pc:sldMk cId="4164928800" sldId="266"/>
            <ac:spMk id="32" creationId="{1C4C6BAD-68B7-4BC9-8D28-87EA47A52A87}"/>
          </ac:spMkLst>
        </pc:spChg>
        <pc:spChg chg="add mod">
          <ac:chgData name="Gerth Stølting Brodal" userId="04ef4784-6591-4f86-a140-f5c3b108582a" providerId="ADAL" clId="{D771489E-3A3F-4487-ACFB-29047FA82B4D}" dt="2022-05-12T04:56:54.898" v="3584"/>
          <ac:spMkLst>
            <pc:docMk/>
            <pc:sldMk cId="4164928800" sldId="266"/>
            <ac:spMk id="33" creationId="{EA428210-61D6-426B-A48D-642DEDDAE70F}"/>
          </ac:spMkLst>
        </pc:spChg>
        <pc:spChg chg="add mod">
          <ac:chgData name="Gerth Stølting Brodal" userId="04ef4784-6591-4f86-a140-f5c3b108582a" providerId="ADAL" clId="{D771489E-3A3F-4487-ACFB-29047FA82B4D}" dt="2022-05-12T04:56:54.898" v="3584"/>
          <ac:spMkLst>
            <pc:docMk/>
            <pc:sldMk cId="4164928800" sldId="266"/>
            <ac:spMk id="34" creationId="{ACF6229B-9ED1-4EA5-9720-A59FC833BEF6}"/>
          </ac:spMkLst>
        </pc:spChg>
        <pc:spChg chg="add mod">
          <ac:chgData name="Gerth Stølting Brodal" userId="04ef4784-6591-4f86-a140-f5c3b108582a" providerId="ADAL" clId="{D771489E-3A3F-4487-ACFB-29047FA82B4D}" dt="2022-05-12T04:56:54.898" v="3584"/>
          <ac:spMkLst>
            <pc:docMk/>
            <pc:sldMk cId="4164928800" sldId="266"/>
            <ac:spMk id="35" creationId="{7317538D-8B74-4208-96B7-7ABA3178AFE3}"/>
          </ac:spMkLst>
        </pc:spChg>
        <pc:spChg chg="add mod">
          <ac:chgData name="Gerth Stølting Brodal" userId="04ef4784-6591-4f86-a140-f5c3b108582a" providerId="ADAL" clId="{D771489E-3A3F-4487-ACFB-29047FA82B4D}" dt="2022-05-12T04:56:54.898" v="3584"/>
          <ac:spMkLst>
            <pc:docMk/>
            <pc:sldMk cId="4164928800" sldId="266"/>
            <ac:spMk id="36" creationId="{19796AC1-5F12-413D-A571-1C8C7D7C8EB0}"/>
          </ac:spMkLst>
        </pc:spChg>
        <pc:spChg chg="add mod">
          <ac:chgData name="Gerth Stølting Brodal" userId="04ef4784-6591-4f86-a140-f5c3b108582a" providerId="ADAL" clId="{D771489E-3A3F-4487-ACFB-29047FA82B4D}" dt="2022-05-12T04:56:54.898" v="3584"/>
          <ac:spMkLst>
            <pc:docMk/>
            <pc:sldMk cId="4164928800" sldId="266"/>
            <ac:spMk id="37" creationId="{F55F211E-11D7-41F5-85EA-DB36A078C1B3}"/>
          </ac:spMkLst>
        </pc:spChg>
        <pc:spChg chg="add mod">
          <ac:chgData name="Gerth Stølting Brodal" userId="04ef4784-6591-4f86-a140-f5c3b108582a" providerId="ADAL" clId="{D771489E-3A3F-4487-ACFB-29047FA82B4D}" dt="2022-05-12T04:56:54.898" v="3584"/>
          <ac:spMkLst>
            <pc:docMk/>
            <pc:sldMk cId="4164928800" sldId="266"/>
            <ac:spMk id="38" creationId="{2A57DFA4-170D-43C1-A613-F9A3464019A8}"/>
          </ac:spMkLst>
        </pc:spChg>
        <pc:spChg chg="add mod">
          <ac:chgData name="Gerth Stølting Brodal" userId="04ef4784-6591-4f86-a140-f5c3b108582a" providerId="ADAL" clId="{D771489E-3A3F-4487-ACFB-29047FA82B4D}" dt="2022-05-12T04:56:54.898" v="3584"/>
          <ac:spMkLst>
            <pc:docMk/>
            <pc:sldMk cId="4164928800" sldId="266"/>
            <ac:spMk id="39" creationId="{30BAC6B2-EE35-4C4A-A0D5-1ED25259B940}"/>
          </ac:spMkLst>
        </pc:spChg>
        <pc:spChg chg="add mod">
          <ac:chgData name="Gerth Stølting Brodal" userId="04ef4784-6591-4f86-a140-f5c3b108582a" providerId="ADAL" clId="{D771489E-3A3F-4487-ACFB-29047FA82B4D}" dt="2022-05-12T04:56:54.898" v="3584"/>
          <ac:spMkLst>
            <pc:docMk/>
            <pc:sldMk cId="4164928800" sldId="266"/>
            <ac:spMk id="40" creationId="{3BF2D942-CD4B-4F8C-B2F3-677155DC1D67}"/>
          </ac:spMkLst>
        </pc:spChg>
        <pc:spChg chg="add mod">
          <ac:chgData name="Gerth Stølting Brodal" userId="04ef4784-6591-4f86-a140-f5c3b108582a" providerId="ADAL" clId="{D771489E-3A3F-4487-ACFB-29047FA82B4D}" dt="2022-05-12T04:56:54.898" v="3584"/>
          <ac:spMkLst>
            <pc:docMk/>
            <pc:sldMk cId="4164928800" sldId="266"/>
            <ac:spMk id="47" creationId="{86649569-814A-41AF-96E0-2BE4CFA4BDCE}"/>
          </ac:spMkLst>
        </pc:spChg>
        <pc:spChg chg="add mod">
          <ac:chgData name="Gerth Stølting Brodal" userId="04ef4784-6591-4f86-a140-f5c3b108582a" providerId="ADAL" clId="{D771489E-3A3F-4487-ACFB-29047FA82B4D}" dt="2022-05-12T04:56:54.898" v="3584"/>
          <ac:spMkLst>
            <pc:docMk/>
            <pc:sldMk cId="4164928800" sldId="266"/>
            <ac:spMk id="54" creationId="{129CBB4A-8C81-469C-A1F2-42E9670DCF18}"/>
          </ac:spMkLst>
        </pc:spChg>
        <pc:spChg chg="add mod">
          <ac:chgData name="Gerth Stølting Brodal" userId="04ef4784-6591-4f86-a140-f5c3b108582a" providerId="ADAL" clId="{D771489E-3A3F-4487-ACFB-29047FA82B4D}" dt="2022-05-12T04:56:54.898" v="3584"/>
          <ac:spMkLst>
            <pc:docMk/>
            <pc:sldMk cId="4164928800" sldId="266"/>
            <ac:spMk id="57" creationId="{CC1D8F77-FF54-4876-9FDD-E03D999B1F6C}"/>
          </ac:spMkLst>
        </pc:spChg>
        <pc:spChg chg="add mod">
          <ac:chgData name="Gerth Stølting Brodal" userId="04ef4784-6591-4f86-a140-f5c3b108582a" providerId="ADAL" clId="{D771489E-3A3F-4487-ACFB-29047FA82B4D}" dt="2022-05-12T06:00:37.823" v="3863" actId="1035"/>
          <ac:spMkLst>
            <pc:docMk/>
            <pc:sldMk cId="4164928800" sldId="266"/>
            <ac:spMk id="60" creationId="{1E8D0D4E-155C-4576-937A-A8B3247D7243}"/>
          </ac:spMkLst>
        </pc:spChg>
        <pc:grpChg chg="add del mod">
          <ac:chgData name="Gerth Stølting Brodal" userId="04ef4784-6591-4f86-a140-f5c3b108582a" providerId="ADAL" clId="{D771489E-3A3F-4487-ACFB-29047FA82B4D}" dt="2022-05-12T05:12:03.477" v="3652" actId="478"/>
          <ac:grpSpMkLst>
            <pc:docMk/>
            <pc:sldMk cId="4164928800" sldId="266"/>
            <ac:grpSpMk id="66" creationId="{ADDE5D2F-5A94-43F1-905B-B15E9A913A8B}"/>
          </ac:grpSpMkLst>
        </pc:grpChg>
        <pc:grpChg chg="add del mod">
          <ac:chgData name="Gerth Stølting Brodal" userId="04ef4784-6591-4f86-a140-f5c3b108582a" providerId="ADAL" clId="{D771489E-3A3F-4487-ACFB-29047FA82B4D}" dt="2022-05-12T05:12:00.957" v="3651" actId="478"/>
          <ac:grpSpMkLst>
            <pc:docMk/>
            <pc:sldMk cId="4164928800" sldId="266"/>
            <ac:grpSpMk id="67" creationId="{9CEBC417-7837-4725-B072-7123761C96FE}"/>
          </ac:grpSpMkLst>
        </pc:grpChg>
        <pc:picChg chg="add del">
          <ac:chgData name="Gerth Stølting Brodal" userId="04ef4784-6591-4f86-a140-f5c3b108582a" providerId="ADAL" clId="{D771489E-3A3F-4487-ACFB-29047FA82B4D}" dt="2022-05-11T08:36:32.158" v="3064" actId="21"/>
          <ac:picMkLst>
            <pc:docMk/>
            <pc:sldMk cId="4164928800" sldId="266"/>
            <ac:picMk id="5" creationId="{AAC85CBF-21DA-4F15-A7A1-64D3C3901DBD}"/>
          </ac:picMkLst>
        </pc:picChg>
        <pc:picChg chg="add mod">
          <ac:chgData name="Gerth Stølting Brodal" userId="04ef4784-6591-4f86-a140-f5c3b108582a" providerId="ADAL" clId="{D771489E-3A3F-4487-ACFB-29047FA82B4D}" dt="2022-05-12T05:01:05.571" v="3646" actId="1076"/>
          <ac:picMkLst>
            <pc:docMk/>
            <pc:sldMk cId="4164928800" sldId="266"/>
            <ac:picMk id="7" creationId="{2C139BC5-DF7C-4C5B-BBDE-1D390CD04B36}"/>
          </ac:picMkLst>
        </pc:picChg>
        <pc:cxnChg chg="add mod">
          <ac:chgData name="Gerth Stølting Brodal" userId="04ef4784-6591-4f86-a140-f5c3b108582a" providerId="ADAL" clId="{D771489E-3A3F-4487-ACFB-29047FA82B4D}" dt="2022-05-12T04:56:54.898" v="3584"/>
          <ac:cxnSpMkLst>
            <pc:docMk/>
            <pc:sldMk cId="4164928800" sldId="266"/>
            <ac:cxnSpMk id="18" creationId="{382A6CCC-7E3E-4FC7-8C45-92D5CD6DAE82}"/>
          </ac:cxnSpMkLst>
        </pc:cxnChg>
        <pc:cxnChg chg="add mod">
          <ac:chgData name="Gerth Stølting Brodal" userId="04ef4784-6591-4f86-a140-f5c3b108582a" providerId="ADAL" clId="{D771489E-3A3F-4487-ACFB-29047FA82B4D}" dt="2022-05-12T04:56:54.898" v="3584"/>
          <ac:cxnSpMkLst>
            <pc:docMk/>
            <pc:sldMk cId="4164928800" sldId="266"/>
            <ac:cxnSpMk id="19" creationId="{42B1B50D-E248-437E-AC74-1F7136F9E4B7}"/>
          </ac:cxnSpMkLst>
        </pc:cxnChg>
        <pc:cxnChg chg="add mod">
          <ac:chgData name="Gerth Stølting Brodal" userId="04ef4784-6591-4f86-a140-f5c3b108582a" providerId="ADAL" clId="{D771489E-3A3F-4487-ACFB-29047FA82B4D}" dt="2022-05-12T04:56:54.898" v="3584"/>
          <ac:cxnSpMkLst>
            <pc:docMk/>
            <pc:sldMk cId="4164928800" sldId="266"/>
            <ac:cxnSpMk id="20" creationId="{1CA3EBDE-2DD3-4702-BE26-785F76494690}"/>
          </ac:cxnSpMkLst>
        </pc:cxnChg>
        <pc:cxnChg chg="add mod">
          <ac:chgData name="Gerth Stølting Brodal" userId="04ef4784-6591-4f86-a140-f5c3b108582a" providerId="ADAL" clId="{D771489E-3A3F-4487-ACFB-29047FA82B4D}" dt="2022-05-12T04:56:54.898" v="3584"/>
          <ac:cxnSpMkLst>
            <pc:docMk/>
            <pc:sldMk cId="4164928800" sldId="266"/>
            <ac:cxnSpMk id="21" creationId="{7AEFB11C-8F4A-41F2-A56A-BDBDCEB0CC41}"/>
          </ac:cxnSpMkLst>
        </pc:cxnChg>
        <pc:cxnChg chg="add mod">
          <ac:chgData name="Gerth Stølting Brodal" userId="04ef4784-6591-4f86-a140-f5c3b108582a" providerId="ADAL" clId="{D771489E-3A3F-4487-ACFB-29047FA82B4D}" dt="2022-05-12T04:56:54.898" v="3584"/>
          <ac:cxnSpMkLst>
            <pc:docMk/>
            <pc:sldMk cId="4164928800" sldId="266"/>
            <ac:cxnSpMk id="22" creationId="{D2036AC4-D131-4C87-A5D1-0DF2DAEF3815}"/>
          </ac:cxnSpMkLst>
        </pc:cxnChg>
        <pc:cxnChg chg="add mod">
          <ac:chgData name="Gerth Stølting Brodal" userId="04ef4784-6591-4f86-a140-f5c3b108582a" providerId="ADAL" clId="{D771489E-3A3F-4487-ACFB-29047FA82B4D}" dt="2022-05-12T04:56:54.898" v="3584"/>
          <ac:cxnSpMkLst>
            <pc:docMk/>
            <pc:sldMk cId="4164928800" sldId="266"/>
            <ac:cxnSpMk id="23" creationId="{97B2F064-B164-4353-AC51-A4B84FA6B409}"/>
          </ac:cxnSpMkLst>
        </pc:cxnChg>
        <pc:cxnChg chg="add mod">
          <ac:chgData name="Gerth Stølting Brodal" userId="04ef4784-6591-4f86-a140-f5c3b108582a" providerId="ADAL" clId="{D771489E-3A3F-4487-ACFB-29047FA82B4D}" dt="2022-05-12T04:56:54.898" v="3584"/>
          <ac:cxnSpMkLst>
            <pc:docMk/>
            <pc:sldMk cId="4164928800" sldId="266"/>
            <ac:cxnSpMk id="41" creationId="{12062047-9408-4DFE-9E7E-CEB082A0180C}"/>
          </ac:cxnSpMkLst>
        </pc:cxnChg>
        <pc:cxnChg chg="add mod">
          <ac:chgData name="Gerth Stølting Brodal" userId="04ef4784-6591-4f86-a140-f5c3b108582a" providerId="ADAL" clId="{D771489E-3A3F-4487-ACFB-29047FA82B4D}" dt="2022-05-12T04:56:54.898" v="3584"/>
          <ac:cxnSpMkLst>
            <pc:docMk/>
            <pc:sldMk cId="4164928800" sldId="266"/>
            <ac:cxnSpMk id="42" creationId="{374E6512-E559-456C-930F-17151E4C6848}"/>
          </ac:cxnSpMkLst>
        </pc:cxnChg>
        <pc:cxnChg chg="add mod">
          <ac:chgData name="Gerth Stølting Brodal" userId="04ef4784-6591-4f86-a140-f5c3b108582a" providerId="ADAL" clId="{D771489E-3A3F-4487-ACFB-29047FA82B4D}" dt="2022-05-12T04:56:54.898" v="3584"/>
          <ac:cxnSpMkLst>
            <pc:docMk/>
            <pc:sldMk cId="4164928800" sldId="266"/>
            <ac:cxnSpMk id="43" creationId="{240BAE27-1492-4212-B80A-04D59E08A5B9}"/>
          </ac:cxnSpMkLst>
        </pc:cxnChg>
        <pc:cxnChg chg="add mod">
          <ac:chgData name="Gerth Stølting Brodal" userId="04ef4784-6591-4f86-a140-f5c3b108582a" providerId="ADAL" clId="{D771489E-3A3F-4487-ACFB-29047FA82B4D}" dt="2022-05-12T04:56:54.898" v="3584"/>
          <ac:cxnSpMkLst>
            <pc:docMk/>
            <pc:sldMk cId="4164928800" sldId="266"/>
            <ac:cxnSpMk id="44" creationId="{F878783E-F238-46EE-91E3-50A9B9AB8607}"/>
          </ac:cxnSpMkLst>
        </pc:cxnChg>
        <pc:cxnChg chg="add mod">
          <ac:chgData name="Gerth Stølting Brodal" userId="04ef4784-6591-4f86-a140-f5c3b108582a" providerId="ADAL" clId="{D771489E-3A3F-4487-ACFB-29047FA82B4D}" dt="2022-05-12T04:56:54.898" v="3584"/>
          <ac:cxnSpMkLst>
            <pc:docMk/>
            <pc:sldMk cId="4164928800" sldId="266"/>
            <ac:cxnSpMk id="45" creationId="{A920A03F-EA6D-4690-9E63-1104D8694A2F}"/>
          </ac:cxnSpMkLst>
        </pc:cxnChg>
        <pc:cxnChg chg="add mod">
          <ac:chgData name="Gerth Stølting Brodal" userId="04ef4784-6591-4f86-a140-f5c3b108582a" providerId="ADAL" clId="{D771489E-3A3F-4487-ACFB-29047FA82B4D}" dt="2022-05-12T04:56:54.898" v="3584"/>
          <ac:cxnSpMkLst>
            <pc:docMk/>
            <pc:sldMk cId="4164928800" sldId="266"/>
            <ac:cxnSpMk id="46" creationId="{DA83D45A-00F6-4DBE-BC7E-E06E84D80D0B}"/>
          </ac:cxnSpMkLst>
        </pc:cxnChg>
        <pc:cxnChg chg="add mod">
          <ac:chgData name="Gerth Stølting Brodal" userId="04ef4784-6591-4f86-a140-f5c3b108582a" providerId="ADAL" clId="{D771489E-3A3F-4487-ACFB-29047FA82B4D}" dt="2022-05-12T04:56:54.898" v="3584"/>
          <ac:cxnSpMkLst>
            <pc:docMk/>
            <pc:sldMk cId="4164928800" sldId="266"/>
            <ac:cxnSpMk id="48" creationId="{975C81DF-B0F8-47DD-9D22-980704A7CC52}"/>
          </ac:cxnSpMkLst>
        </pc:cxnChg>
        <pc:cxnChg chg="add mod">
          <ac:chgData name="Gerth Stølting Brodal" userId="04ef4784-6591-4f86-a140-f5c3b108582a" providerId="ADAL" clId="{D771489E-3A3F-4487-ACFB-29047FA82B4D}" dt="2022-05-12T04:56:54.898" v="3584"/>
          <ac:cxnSpMkLst>
            <pc:docMk/>
            <pc:sldMk cId="4164928800" sldId="266"/>
            <ac:cxnSpMk id="49" creationId="{13FBDE28-A04F-48BD-A57B-2E4CE52A59E2}"/>
          </ac:cxnSpMkLst>
        </pc:cxnChg>
        <pc:cxnChg chg="add mod">
          <ac:chgData name="Gerth Stølting Brodal" userId="04ef4784-6591-4f86-a140-f5c3b108582a" providerId="ADAL" clId="{D771489E-3A3F-4487-ACFB-29047FA82B4D}" dt="2022-05-12T04:56:54.898" v="3584"/>
          <ac:cxnSpMkLst>
            <pc:docMk/>
            <pc:sldMk cId="4164928800" sldId="266"/>
            <ac:cxnSpMk id="50" creationId="{1891FE7D-92BC-4545-AF5D-0CDF0C928D45}"/>
          </ac:cxnSpMkLst>
        </pc:cxnChg>
        <pc:cxnChg chg="add mod">
          <ac:chgData name="Gerth Stølting Brodal" userId="04ef4784-6591-4f86-a140-f5c3b108582a" providerId="ADAL" clId="{D771489E-3A3F-4487-ACFB-29047FA82B4D}" dt="2022-05-12T04:56:54.898" v="3584"/>
          <ac:cxnSpMkLst>
            <pc:docMk/>
            <pc:sldMk cId="4164928800" sldId="266"/>
            <ac:cxnSpMk id="51" creationId="{48603D46-4A74-45E3-B60E-A90E8C8C395C}"/>
          </ac:cxnSpMkLst>
        </pc:cxnChg>
        <pc:cxnChg chg="add mod">
          <ac:chgData name="Gerth Stølting Brodal" userId="04ef4784-6591-4f86-a140-f5c3b108582a" providerId="ADAL" clId="{D771489E-3A3F-4487-ACFB-29047FA82B4D}" dt="2022-05-12T04:56:54.898" v="3584"/>
          <ac:cxnSpMkLst>
            <pc:docMk/>
            <pc:sldMk cId="4164928800" sldId="266"/>
            <ac:cxnSpMk id="52" creationId="{AEB174AB-DC8C-4363-8B79-202DCA2D16D3}"/>
          </ac:cxnSpMkLst>
        </pc:cxnChg>
        <pc:cxnChg chg="add mod">
          <ac:chgData name="Gerth Stølting Brodal" userId="04ef4784-6591-4f86-a140-f5c3b108582a" providerId="ADAL" clId="{D771489E-3A3F-4487-ACFB-29047FA82B4D}" dt="2022-05-12T04:56:54.898" v="3584"/>
          <ac:cxnSpMkLst>
            <pc:docMk/>
            <pc:sldMk cId="4164928800" sldId="266"/>
            <ac:cxnSpMk id="53" creationId="{B592FA1A-7DD8-4A8C-8A55-A6491CDEBBBB}"/>
          </ac:cxnSpMkLst>
        </pc:cxnChg>
        <pc:cxnChg chg="add mod">
          <ac:chgData name="Gerth Stølting Brodal" userId="04ef4784-6591-4f86-a140-f5c3b108582a" providerId="ADAL" clId="{D771489E-3A3F-4487-ACFB-29047FA82B4D}" dt="2022-05-12T04:56:54.898" v="3584"/>
          <ac:cxnSpMkLst>
            <pc:docMk/>
            <pc:sldMk cId="4164928800" sldId="266"/>
            <ac:cxnSpMk id="55" creationId="{5032BB38-4956-47C6-B06D-777042774809}"/>
          </ac:cxnSpMkLst>
        </pc:cxnChg>
        <pc:cxnChg chg="add mod">
          <ac:chgData name="Gerth Stølting Brodal" userId="04ef4784-6591-4f86-a140-f5c3b108582a" providerId="ADAL" clId="{D771489E-3A3F-4487-ACFB-29047FA82B4D}" dt="2022-05-12T04:56:54.898" v="3584"/>
          <ac:cxnSpMkLst>
            <pc:docMk/>
            <pc:sldMk cId="4164928800" sldId="266"/>
            <ac:cxnSpMk id="56" creationId="{5EAA90C3-8850-4CFA-8E65-574CFF3EBC6E}"/>
          </ac:cxnSpMkLst>
        </pc:cxnChg>
        <pc:cxnChg chg="add mod">
          <ac:chgData name="Gerth Stølting Brodal" userId="04ef4784-6591-4f86-a140-f5c3b108582a" providerId="ADAL" clId="{D771489E-3A3F-4487-ACFB-29047FA82B4D}" dt="2022-05-12T04:56:54.898" v="3584"/>
          <ac:cxnSpMkLst>
            <pc:docMk/>
            <pc:sldMk cId="4164928800" sldId="266"/>
            <ac:cxnSpMk id="58" creationId="{127C1741-CA16-4E4E-9028-91DC5BD0517D}"/>
          </ac:cxnSpMkLst>
        </pc:cxnChg>
        <pc:cxnChg chg="add mod">
          <ac:chgData name="Gerth Stølting Brodal" userId="04ef4784-6591-4f86-a140-f5c3b108582a" providerId="ADAL" clId="{D771489E-3A3F-4487-ACFB-29047FA82B4D}" dt="2022-05-12T04:58:16.968" v="3610" actId="1076"/>
          <ac:cxnSpMkLst>
            <pc:docMk/>
            <pc:sldMk cId="4164928800" sldId="266"/>
            <ac:cxnSpMk id="59" creationId="{F16F1DC9-859C-417B-A170-AC114538C4D4}"/>
          </ac:cxnSpMkLst>
        </pc:cxnChg>
        <pc:cxnChg chg="add mod">
          <ac:chgData name="Gerth Stølting Brodal" userId="04ef4784-6591-4f86-a140-f5c3b108582a" providerId="ADAL" clId="{D771489E-3A3F-4487-ACFB-29047FA82B4D}" dt="2022-05-12T05:00:47.899" v="3643" actId="164"/>
          <ac:cxnSpMkLst>
            <pc:docMk/>
            <pc:sldMk cId="4164928800" sldId="266"/>
            <ac:cxnSpMk id="62" creationId="{CDAB6331-6AD0-498E-A580-31DBDD24485F}"/>
          </ac:cxnSpMkLst>
        </pc:cxnChg>
        <pc:cxnChg chg="add mod">
          <ac:chgData name="Gerth Stølting Brodal" userId="04ef4784-6591-4f86-a140-f5c3b108582a" providerId="ADAL" clId="{D771489E-3A3F-4487-ACFB-29047FA82B4D}" dt="2022-05-12T05:00:47.899" v="3643" actId="164"/>
          <ac:cxnSpMkLst>
            <pc:docMk/>
            <pc:sldMk cId="4164928800" sldId="266"/>
            <ac:cxnSpMk id="64" creationId="{D45059DD-C650-419E-97D6-E82181365B7E}"/>
          </ac:cxnSpMkLst>
        </pc:cxnChg>
        <pc:cxnChg chg="mod">
          <ac:chgData name="Gerth Stølting Brodal" userId="04ef4784-6591-4f86-a140-f5c3b108582a" providerId="ADAL" clId="{D771489E-3A3F-4487-ACFB-29047FA82B4D}" dt="2022-05-12T05:01:02.833" v="3644"/>
          <ac:cxnSpMkLst>
            <pc:docMk/>
            <pc:sldMk cId="4164928800" sldId="266"/>
            <ac:cxnSpMk id="68" creationId="{96ECA203-F450-468C-9105-88BDF9156E43}"/>
          </ac:cxnSpMkLst>
        </pc:cxnChg>
        <pc:cxnChg chg="mod">
          <ac:chgData name="Gerth Stølting Brodal" userId="04ef4784-6591-4f86-a140-f5c3b108582a" providerId="ADAL" clId="{D771489E-3A3F-4487-ACFB-29047FA82B4D}" dt="2022-05-12T05:01:02.833" v="3644"/>
          <ac:cxnSpMkLst>
            <pc:docMk/>
            <pc:sldMk cId="4164928800" sldId="266"/>
            <ac:cxnSpMk id="69" creationId="{64C95885-874D-4ABC-92F6-511DB8233937}"/>
          </ac:cxnSpMkLst>
        </pc:cxnChg>
      </pc:sldChg>
      <pc:sldChg chg="addSp delSp modSp new mod ord setBg">
        <pc:chgData name="Gerth Stølting Brodal" userId="04ef4784-6591-4f86-a140-f5c3b108582a" providerId="ADAL" clId="{D771489E-3A3F-4487-ACFB-29047FA82B4D}" dt="2022-05-12T12:10:03.535" v="8989" actId="14100"/>
        <pc:sldMkLst>
          <pc:docMk/>
          <pc:sldMk cId="1669442177" sldId="267"/>
        </pc:sldMkLst>
        <pc:spChg chg="mod">
          <ac:chgData name="Gerth Stølting Brodal" userId="04ef4784-6591-4f86-a140-f5c3b108582a" providerId="ADAL" clId="{D771489E-3A3F-4487-ACFB-29047FA82B4D}" dt="2022-05-12T12:10:03.535" v="8989" actId="14100"/>
          <ac:spMkLst>
            <pc:docMk/>
            <pc:sldMk cId="1669442177" sldId="267"/>
            <ac:spMk id="2" creationId="{F40A1DE8-D76E-4107-BE14-372FBF76B74C}"/>
          </ac:spMkLst>
        </pc:spChg>
        <pc:spChg chg="mod">
          <ac:chgData name="Gerth Stølting Brodal" userId="04ef4784-6591-4f86-a140-f5c3b108582a" providerId="ADAL" clId="{D771489E-3A3F-4487-ACFB-29047FA82B4D}" dt="2022-05-12T10:47:08.205" v="8675" actId="20577"/>
          <ac:spMkLst>
            <pc:docMk/>
            <pc:sldMk cId="1669442177" sldId="267"/>
            <ac:spMk id="3" creationId="{855BED55-CFDE-4E5C-9032-8309ACE13F47}"/>
          </ac:spMkLst>
        </pc:spChg>
        <pc:spChg chg="add mod">
          <ac:chgData name="Gerth Stølting Brodal" userId="04ef4784-6591-4f86-a140-f5c3b108582a" providerId="ADAL" clId="{D771489E-3A3F-4487-ACFB-29047FA82B4D}" dt="2022-05-12T12:09:18.066" v="8963" actId="21"/>
          <ac:spMkLst>
            <pc:docMk/>
            <pc:sldMk cId="1669442177" sldId="267"/>
            <ac:spMk id="7" creationId="{697DDF20-61B5-4306-BE13-FFF524568788}"/>
          </ac:spMkLst>
        </pc:spChg>
        <pc:picChg chg="add del mod modCrop">
          <ac:chgData name="Gerth Stølting Brodal" userId="04ef4784-6591-4f86-a140-f5c3b108582a" providerId="ADAL" clId="{D771489E-3A3F-4487-ACFB-29047FA82B4D}" dt="2022-05-12T11:23:20.275" v="8730" actId="478"/>
          <ac:picMkLst>
            <pc:docMk/>
            <pc:sldMk cId="1669442177" sldId="267"/>
            <ac:picMk id="5" creationId="{1879162D-BF5A-49CC-9C21-8EE758530B07}"/>
          </ac:picMkLst>
        </pc:picChg>
        <pc:picChg chg="add mod">
          <ac:chgData name="Gerth Stølting Brodal" userId="04ef4784-6591-4f86-a140-f5c3b108582a" providerId="ADAL" clId="{D771489E-3A3F-4487-ACFB-29047FA82B4D}" dt="2022-05-12T12:09:09.076" v="8962" actId="1076"/>
          <ac:picMkLst>
            <pc:docMk/>
            <pc:sldMk cId="1669442177" sldId="267"/>
            <ac:picMk id="9" creationId="{97FB93FE-FA41-41EB-A6D1-29493EBCC93C}"/>
          </ac:picMkLst>
        </pc:picChg>
      </pc:sldChg>
      <pc:sldChg chg="addSp delSp modSp new mod setBg modAnim modNotesTx">
        <pc:chgData name="Gerth Stølting Brodal" userId="04ef4784-6591-4f86-a140-f5c3b108582a" providerId="ADAL" clId="{D771489E-3A3F-4487-ACFB-29047FA82B4D}" dt="2022-05-12T11:37:44.405" v="8920" actId="20577"/>
        <pc:sldMkLst>
          <pc:docMk/>
          <pc:sldMk cId="2926711619" sldId="268"/>
        </pc:sldMkLst>
        <pc:spChg chg="mod">
          <ac:chgData name="Gerth Stølting Brodal" userId="04ef4784-6591-4f86-a140-f5c3b108582a" providerId="ADAL" clId="{D771489E-3A3F-4487-ACFB-29047FA82B4D}" dt="2022-05-12T11:14:28.471" v="8728" actId="20577"/>
          <ac:spMkLst>
            <pc:docMk/>
            <pc:sldMk cId="2926711619" sldId="268"/>
            <ac:spMk id="2" creationId="{4F5DD8F6-1149-4594-82F5-6BDB686CC600}"/>
          </ac:spMkLst>
        </pc:spChg>
        <pc:spChg chg="mod">
          <ac:chgData name="Gerth Stølting Brodal" userId="04ef4784-6591-4f86-a140-f5c3b108582a" providerId="ADAL" clId="{D771489E-3A3F-4487-ACFB-29047FA82B4D}" dt="2022-05-12T11:37:44.405" v="8920" actId="20577"/>
          <ac:spMkLst>
            <pc:docMk/>
            <pc:sldMk cId="2926711619" sldId="268"/>
            <ac:spMk id="3" creationId="{A54198C1-C777-444A-B00C-DB6775651056}"/>
          </ac:spMkLst>
        </pc:spChg>
        <pc:spChg chg="add mod">
          <ac:chgData name="Gerth Stølting Brodal" userId="04ef4784-6591-4f86-a140-f5c3b108582a" providerId="ADAL" clId="{D771489E-3A3F-4487-ACFB-29047FA82B4D}" dt="2022-05-12T11:35:15.454" v="8905"/>
          <ac:spMkLst>
            <pc:docMk/>
            <pc:sldMk cId="2926711619" sldId="268"/>
            <ac:spMk id="14" creationId="{B1118D8E-C7C4-4A60-A038-A6BA5C0B0431}"/>
          </ac:spMkLst>
        </pc:spChg>
        <pc:spChg chg="add mod">
          <ac:chgData name="Gerth Stølting Brodal" userId="04ef4784-6591-4f86-a140-f5c3b108582a" providerId="ADAL" clId="{D771489E-3A3F-4487-ACFB-29047FA82B4D}" dt="2022-05-12T08:08:42.418" v="5599"/>
          <ac:spMkLst>
            <pc:docMk/>
            <pc:sldMk cId="2926711619" sldId="268"/>
            <ac:spMk id="15" creationId="{439FF248-BDCB-47B9-B260-1F1822F803E7}"/>
          </ac:spMkLst>
        </pc:spChg>
        <pc:spChg chg="add mod">
          <ac:chgData name="Gerth Stølting Brodal" userId="04ef4784-6591-4f86-a140-f5c3b108582a" providerId="ADAL" clId="{D771489E-3A3F-4487-ACFB-29047FA82B4D}" dt="2022-05-12T11:35:15.454" v="8905"/>
          <ac:spMkLst>
            <pc:docMk/>
            <pc:sldMk cId="2926711619" sldId="268"/>
            <ac:spMk id="16" creationId="{32C06882-E9C4-4B1A-B6B7-F2100676D199}"/>
          </ac:spMkLst>
        </pc:spChg>
        <pc:spChg chg="add del mod">
          <ac:chgData name="Gerth Stølting Brodal" userId="04ef4784-6591-4f86-a140-f5c3b108582a" providerId="ADAL" clId="{D771489E-3A3F-4487-ACFB-29047FA82B4D}" dt="2022-05-12T08:09:28.145" v="5607"/>
          <ac:spMkLst>
            <pc:docMk/>
            <pc:sldMk cId="2926711619" sldId="268"/>
            <ac:spMk id="17" creationId="{37C18E1C-CEAB-4BA5-AB65-8860B5741E55}"/>
          </ac:spMkLst>
        </pc:spChg>
        <pc:spChg chg="add mod">
          <ac:chgData name="Gerth Stølting Brodal" userId="04ef4784-6591-4f86-a140-f5c3b108582a" providerId="ADAL" clId="{D771489E-3A3F-4487-ACFB-29047FA82B4D}" dt="2022-05-12T11:35:15.454" v="8905"/>
          <ac:spMkLst>
            <pc:docMk/>
            <pc:sldMk cId="2926711619" sldId="268"/>
            <ac:spMk id="18" creationId="{153AE3FF-0DDF-413B-97B5-CAB4CB050954}"/>
          </ac:spMkLst>
        </pc:spChg>
        <pc:spChg chg="add mod">
          <ac:chgData name="Gerth Stølting Brodal" userId="04ef4784-6591-4f86-a140-f5c3b108582a" providerId="ADAL" clId="{D771489E-3A3F-4487-ACFB-29047FA82B4D}" dt="2022-05-12T11:35:15.454" v="8905"/>
          <ac:spMkLst>
            <pc:docMk/>
            <pc:sldMk cId="2926711619" sldId="268"/>
            <ac:spMk id="19" creationId="{E4311514-1AFA-429B-AF69-F9E8180BE72A}"/>
          </ac:spMkLst>
        </pc:spChg>
        <pc:grpChg chg="add mod">
          <ac:chgData name="Gerth Stølting Brodal" userId="04ef4784-6591-4f86-a140-f5c3b108582a" providerId="ADAL" clId="{D771489E-3A3F-4487-ACFB-29047FA82B4D}" dt="2022-05-12T11:35:15.454" v="8905"/>
          <ac:grpSpMkLst>
            <pc:docMk/>
            <pc:sldMk cId="2926711619" sldId="268"/>
            <ac:grpSpMk id="20" creationId="{E30AD8FB-EDA7-4313-9A1F-066AB4B23858}"/>
          </ac:grpSpMkLst>
        </pc:grpChg>
        <pc:picChg chg="add del mod">
          <ac:chgData name="Gerth Stølting Brodal" userId="04ef4784-6591-4f86-a140-f5c3b108582a" providerId="ADAL" clId="{D771489E-3A3F-4487-ACFB-29047FA82B4D}" dt="2022-05-12T08:07:03.808" v="5583" actId="478"/>
          <ac:picMkLst>
            <pc:docMk/>
            <pc:sldMk cId="2926711619" sldId="268"/>
            <ac:picMk id="5" creationId="{51A6DEC1-FFB4-471D-B204-985D21D0A03A}"/>
          </ac:picMkLst>
        </pc:picChg>
        <pc:picChg chg="add del mod">
          <ac:chgData name="Gerth Stølting Brodal" userId="04ef4784-6591-4f86-a140-f5c3b108582a" providerId="ADAL" clId="{D771489E-3A3F-4487-ACFB-29047FA82B4D}" dt="2022-05-12T08:07:03.808" v="5583" actId="478"/>
          <ac:picMkLst>
            <pc:docMk/>
            <pc:sldMk cId="2926711619" sldId="268"/>
            <ac:picMk id="7" creationId="{6528B1A6-8E86-4000-AA35-1301E7B62026}"/>
          </ac:picMkLst>
        </pc:picChg>
        <pc:picChg chg="add mod ord modCrop">
          <ac:chgData name="Gerth Stølting Brodal" userId="04ef4784-6591-4f86-a140-f5c3b108582a" providerId="ADAL" clId="{D771489E-3A3F-4487-ACFB-29047FA82B4D}" dt="2022-05-12T11:36:44.960" v="8912" actId="29295"/>
          <ac:picMkLst>
            <pc:docMk/>
            <pc:sldMk cId="2926711619" sldId="268"/>
            <ac:picMk id="9" creationId="{302EAAA1-C8F0-4C49-A8E7-509DAD2735D8}"/>
          </ac:picMkLst>
        </pc:picChg>
        <pc:picChg chg="add mod modCrop">
          <ac:chgData name="Gerth Stølting Brodal" userId="04ef4784-6591-4f86-a140-f5c3b108582a" providerId="ADAL" clId="{D771489E-3A3F-4487-ACFB-29047FA82B4D}" dt="2022-05-12T11:35:15.454" v="8905"/>
          <ac:picMkLst>
            <pc:docMk/>
            <pc:sldMk cId="2926711619" sldId="268"/>
            <ac:picMk id="11" creationId="{B716D0FC-AEFB-4CE8-BE5F-BC2C95123F75}"/>
          </ac:picMkLst>
        </pc:picChg>
        <pc:picChg chg="add mod modCrop">
          <ac:chgData name="Gerth Stølting Brodal" userId="04ef4784-6591-4f86-a140-f5c3b108582a" providerId="ADAL" clId="{D771489E-3A3F-4487-ACFB-29047FA82B4D}" dt="2022-05-12T11:35:15.454" v="8905"/>
          <ac:picMkLst>
            <pc:docMk/>
            <pc:sldMk cId="2926711619" sldId="268"/>
            <ac:picMk id="13" creationId="{EE651F23-ED68-4F1C-9156-182907150EF4}"/>
          </ac:picMkLst>
        </pc:picChg>
        <pc:picChg chg="add mod modCrop">
          <ac:chgData name="Gerth Stølting Brodal" userId="04ef4784-6591-4f86-a140-f5c3b108582a" providerId="ADAL" clId="{D771489E-3A3F-4487-ACFB-29047FA82B4D}" dt="2022-05-12T11:36:50.467" v="8913" actId="29295"/>
          <ac:picMkLst>
            <pc:docMk/>
            <pc:sldMk cId="2926711619" sldId="268"/>
            <ac:picMk id="21" creationId="{C3BE661D-6DD7-4350-AAC1-90B6048350C2}"/>
          </ac:picMkLst>
        </pc:picChg>
        <pc:picChg chg="add mod modCrop">
          <ac:chgData name="Gerth Stølting Brodal" userId="04ef4784-6591-4f86-a140-f5c3b108582a" providerId="ADAL" clId="{D771489E-3A3F-4487-ACFB-29047FA82B4D}" dt="2022-05-12T11:36:57.269" v="8914" actId="29295"/>
          <ac:picMkLst>
            <pc:docMk/>
            <pc:sldMk cId="2926711619" sldId="268"/>
            <ac:picMk id="22" creationId="{BF0AC0B1-3071-492F-A0FF-EB36AC8E07C9}"/>
          </ac:picMkLst>
        </pc:picChg>
      </pc:sldChg>
      <pc:sldChg chg="addSp delSp modSp new mod setBg modNotesTx">
        <pc:chgData name="Gerth Stølting Brodal" userId="04ef4784-6591-4f86-a140-f5c3b108582a" providerId="ADAL" clId="{D771489E-3A3F-4487-ACFB-29047FA82B4D}" dt="2022-05-12T12:49:40.803" v="9076" actId="1076"/>
        <pc:sldMkLst>
          <pc:docMk/>
          <pc:sldMk cId="2736576440" sldId="269"/>
        </pc:sldMkLst>
        <pc:spChg chg="mod">
          <ac:chgData name="Gerth Stølting Brodal" userId="04ef4784-6591-4f86-a140-f5c3b108582a" providerId="ADAL" clId="{D771489E-3A3F-4487-ACFB-29047FA82B4D}" dt="2022-05-12T08:32:30.259" v="6276" actId="20577"/>
          <ac:spMkLst>
            <pc:docMk/>
            <pc:sldMk cId="2736576440" sldId="269"/>
            <ac:spMk id="2" creationId="{AD23AC49-1803-4556-93C3-AF9DA51038EB}"/>
          </ac:spMkLst>
        </pc:spChg>
        <pc:spChg chg="mod">
          <ac:chgData name="Gerth Stølting Brodal" userId="04ef4784-6591-4f86-a140-f5c3b108582a" providerId="ADAL" clId="{D771489E-3A3F-4487-ACFB-29047FA82B4D}" dt="2022-05-12T08:30:23.566" v="6153" actId="27636"/>
          <ac:spMkLst>
            <pc:docMk/>
            <pc:sldMk cId="2736576440" sldId="269"/>
            <ac:spMk id="3" creationId="{6C78F9C2-AA69-496D-9953-75F8486C273E}"/>
          </ac:spMkLst>
        </pc:spChg>
        <pc:picChg chg="add del mod modCrop">
          <ac:chgData name="Gerth Stølting Brodal" userId="04ef4784-6591-4f86-a140-f5c3b108582a" providerId="ADAL" clId="{D771489E-3A3F-4487-ACFB-29047FA82B4D}" dt="2022-05-12T11:24:38.235" v="8735" actId="478"/>
          <ac:picMkLst>
            <pc:docMk/>
            <pc:sldMk cId="2736576440" sldId="269"/>
            <ac:picMk id="5" creationId="{FF3C27EB-CBAA-41C2-B6EB-43CCE4E30376}"/>
          </ac:picMkLst>
        </pc:picChg>
        <pc:picChg chg="add mod">
          <ac:chgData name="Gerth Stølting Brodal" userId="04ef4784-6591-4f86-a140-f5c3b108582a" providerId="ADAL" clId="{D771489E-3A3F-4487-ACFB-29047FA82B4D}" dt="2022-05-12T11:24:59.857" v="8740" actId="1076"/>
          <ac:picMkLst>
            <pc:docMk/>
            <pc:sldMk cId="2736576440" sldId="269"/>
            <ac:picMk id="7" creationId="{BE36BA2D-3353-4E2A-9857-8A5346F2AE8E}"/>
          </ac:picMkLst>
        </pc:picChg>
        <pc:picChg chg="add mod modCrop">
          <ac:chgData name="Gerth Stølting Brodal" userId="04ef4784-6591-4f86-a140-f5c3b108582a" providerId="ADAL" clId="{D771489E-3A3F-4487-ACFB-29047FA82B4D}" dt="2022-05-12T12:49:40.803" v="9076" actId="1076"/>
          <ac:picMkLst>
            <pc:docMk/>
            <pc:sldMk cId="2736576440" sldId="269"/>
            <ac:picMk id="8" creationId="{7BCEC041-2A39-4D14-83B6-F610213A5C0D}"/>
          </ac:picMkLst>
        </pc:picChg>
        <pc:picChg chg="add mod">
          <ac:chgData name="Gerth Stølting Brodal" userId="04ef4784-6591-4f86-a140-f5c3b108582a" providerId="ADAL" clId="{D771489E-3A3F-4487-ACFB-29047FA82B4D}" dt="2022-05-12T12:49:40.803" v="9076" actId="1076"/>
          <ac:picMkLst>
            <pc:docMk/>
            <pc:sldMk cId="2736576440" sldId="269"/>
            <ac:picMk id="9" creationId="{F0B9D8C3-0703-4575-BC49-8746036F2BD8}"/>
          </ac:picMkLst>
        </pc:picChg>
        <pc:picChg chg="add del mod">
          <ac:chgData name="Gerth Stølting Brodal" userId="04ef4784-6591-4f86-a140-f5c3b108582a" providerId="ADAL" clId="{D771489E-3A3F-4487-ACFB-29047FA82B4D}" dt="2022-05-12T12:48:52.416" v="9069" actId="478"/>
          <ac:picMkLst>
            <pc:docMk/>
            <pc:sldMk cId="2736576440" sldId="269"/>
            <ac:picMk id="10" creationId="{19A8E06E-71D1-4E66-A5F0-60C3B7E4C544}"/>
          </ac:picMkLst>
        </pc:picChg>
        <pc:picChg chg="add mod modCrop">
          <ac:chgData name="Gerth Stølting Brodal" userId="04ef4784-6591-4f86-a140-f5c3b108582a" providerId="ADAL" clId="{D771489E-3A3F-4487-ACFB-29047FA82B4D}" dt="2022-05-12T12:49:40.803" v="9076" actId="1076"/>
          <ac:picMkLst>
            <pc:docMk/>
            <pc:sldMk cId="2736576440" sldId="269"/>
            <ac:picMk id="11" creationId="{E5B7F657-FEB6-45E1-B989-5E46C90792E2}"/>
          </ac:picMkLst>
        </pc:picChg>
      </pc:sldChg>
      <pc:sldChg chg="addSp delSp modSp new mod setBg modAnim">
        <pc:chgData name="Gerth Stølting Brodal" userId="04ef4784-6591-4f86-a140-f5c3b108582a" providerId="ADAL" clId="{D771489E-3A3F-4487-ACFB-29047FA82B4D}" dt="2022-05-12T12:53:14.190" v="9143" actId="313"/>
        <pc:sldMkLst>
          <pc:docMk/>
          <pc:sldMk cId="3757491586" sldId="270"/>
        </pc:sldMkLst>
        <pc:spChg chg="mod">
          <ac:chgData name="Gerth Stølting Brodal" userId="04ef4784-6591-4f86-a140-f5c3b108582a" providerId="ADAL" clId="{D771489E-3A3F-4487-ACFB-29047FA82B4D}" dt="2022-05-06T13:31:00.111" v="205" actId="20577"/>
          <ac:spMkLst>
            <pc:docMk/>
            <pc:sldMk cId="3757491586" sldId="270"/>
            <ac:spMk id="2" creationId="{E2DCB819-05F0-4B0F-973E-CB02CBFE5672}"/>
          </ac:spMkLst>
        </pc:spChg>
        <pc:spChg chg="mod">
          <ac:chgData name="Gerth Stølting Brodal" userId="04ef4784-6591-4f86-a140-f5c3b108582a" providerId="ADAL" clId="{D771489E-3A3F-4487-ACFB-29047FA82B4D}" dt="2022-05-12T12:53:14.190" v="9143" actId="313"/>
          <ac:spMkLst>
            <pc:docMk/>
            <pc:sldMk cId="3757491586" sldId="270"/>
            <ac:spMk id="3" creationId="{2DACAF92-7482-412C-81A9-284DD98AA2AD}"/>
          </ac:spMkLst>
        </pc:spChg>
        <pc:picChg chg="add del mod">
          <ac:chgData name="Gerth Stølting Brodal" userId="04ef4784-6591-4f86-a140-f5c3b108582a" providerId="ADAL" clId="{D771489E-3A3F-4487-ACFB-29047FA82B4D}" dt="2022-05-12T12:11:03.056" v="8996" actId="478"/>
          <ac:picMkLst>
            <pc:docMk/>
            <pc:sldMk cId="3757491586" sldId="270"/>
            <ac:picMk id="5" creationId="{A8A51613-A6B1-401C-8A27-DA9E67FEE22B}"/>
          </ac:picMkLst>
        </pc:picChg>
        <pc:picChg chg="add mod ord">
          <ac:chgData name="Gerth Stølting Brodal" userId="04ef4784-6591-4f86-a140-f5c3b108582a" providerId="ADAL" clId="{D771489E-3A3F-4487-ACFB-29047FA82B4D}" dt="2022-05-12T12:11:36.023" v="9001" actId="167"/>
          <ac:picMkLst>
            <pc:docMk/>
            <pc:sldMk cId="3757491586" sldId="270"/>
            <ac:picMk id="7" creationId="{01299036-A03B-47C5-AC94-0848F1B70628}"/>
          </ac:picMkLst>
        </pc:picChg>
      </pc:sldChg>
      <pc:sldChg chg="delSp modSp new mod ord setBg modShow">
        <pc:chgData name="Gerth Stølting Brodal" userId="04ef4784-6591-4f86-a140-f5c3b108582a" providerId="ADAL" clId="{D771489E-3A3F-4487-ACFB-29047FA82B4D}" dt="2022-05-12T11:03:01.793" v="8679"/>
        <pc:sldMkLst>
          <pc:docMk/>
          <pc:sldMk cId="1781895911" sldId="271"/>
        </pc:sldMkLst>
        <pc:spChg chg="del">
          <ac:chgData name="Gerth Stølting Brodal" userId="04ef4784-6591-4f86-a140-f5c3b108582a" providerId="ADAL" clId="{D771489E-3A3F-4487-ACFB-29047FA82B4D}" dt="2022-05-06T16:54:07.701" v="1575" actId="478"/>
          <ac:spMkLst>
            <pc:docMk/>
            <pc:sldMk cId="1781895911" sldId="271"/>
            <ac:spMk id="2" creationId="{7D9B2181-926B-4BF1-9E26-1D42DDB2DE9A}"/>
          </ac:spMkLst>
        </pc:spChg>
        <pc:spChg chg="mod">
          <ac:chgData name="Gerth Stølting Brodal" userId="04ef4784-6591-4f86-a140-f5c3b108582a" providerId="ADAL" clId="{D771489E-3A3F-4487-ACFB-29047FA82B4D}" dt="2022-05-11T19:39:10.688" v="3470" actId="207"/>
          <ac:spMkLst>
            <pc:docMk/>
            <pc:sldMk cId="1781895911" sldId="271"/>
            <ac:spMk id="3" creationId="{C3ADBD9D-B910-47AA-BE88-44C32300852E}"/>
          </ac:spMkLst>
        </pc:spChg>
      </pc:sldChg>
      <pc:sldChg chg="addSp delSp modSp add mod ord delAnim modAnim">
        <pc:chgData name="Gerth Stølting Brodal" userId="04ef4784-6591-4f86-a140-f5c3b108582a" providerId="ADAL" clId="{D771489E-3A3F-4487-ACFB-29047FA82B4D}" dt="2022-05-12T12:06:32.370" v="8953" actId="207"/>
        <pc:sldMkLst>
          <pc:docMk/>
          <pc:sldMk cId="371814260" sldId="272"/>
        </pc:sldMkLst>
        <pc:spChg chg="mod">
          <ac:chgData name="Gerth Stølting Brodal" userId="04ef4784-6591-4f86-a140-f5c3b108582a" providerId="ADAL" clId="{D771489E-3A3F-4487-ACFB-29047FA82B4D}" dt="2022-05-11T08:36:56.801" v="3088" actId="20577"/>
          <ac:spMkLst>
            <pc:docMk/>
            <pc:sldMk cId="371814260" sldId="272"/>
            <ac:spMk id="2" creationId="{D8DED28F-43CD-4181-B9CA-B3507CF1B0AC}"/>
          </ac:spMkLst>
        </pc:spChg>
        <pc:spChg chg="mod">
          <ac:chgData name="Gerth Stølting Brodal" userId="04ef4784-6591-4f86-a140-f5c3b108582a" providerId="ADAL" clId="{D771489E-3A3F-4487-ACFB-29047FA82B4D}" dt="2022-05-12T12:06:32.370" v="8953" actId="207"/>
          <ac:spMkLst>
            <pc:docMk/>
            <pc:sldMk cId="371814260" sldId="272"/>
            <ac:spMk id="3" creationId="{4A6A9319-51E2-4621-9194-CBCD2D813CBB}"/>
          </ac:spMkLst>
        </pc:spChg>
        <pc:spChg chg="mod">
          <ac:chgData name="Gerth Stølting Brodal" userId="04ef4784-6591-4f86-a140-f5c3b108582a" providerId="ADAL" clId="{D771489E-3A3F-4487-ACFB-29047FA82B4D}" dt="2022-05-12T12:06:32.370" v="8953" actId="207"/>
          <ac:spMkLst>
            <pc:docMk/>
            <pc:sldMk cId="371814260" sldId="272"/>
            <ac:spMk id="5" creationId="{64E084A5-814A-4DC4-BE92-F86B508D56F5}"/>
          </ac:spMkLst>
        </pc:spChg>
        <pc:spChg chg="mod">
          <ac:chgData name="Gerth Stølting Brodal" userId="04ef4784-6591-4f86-a140-f5c3b108582a" providerId="ADAL" clId="{D771489E-3A3F-4487-ACFB-29047FA82B4D}" dt="2022-05-12T12:06:32.370" v="8953" actId="207"/>
          <ac:spMkLst>
            <pc:docMk/>
            <pc:sldMk cId="371814260" sldId="272"/>
            <ac:spMk id="6" creationId="{962105EA-5C77-4041-A176-3ECF6BEEA5CC}"/>
          </ac:spMkLst>
        </pc:spChg>
        <pc:spChg chg="mod">
          <ac:chgData name="Gerth Stølting Brodal" userId="04ef4784-6591-4f86-a140-f5c3b108582a" providerId="ADAL" clId="{D771489E-3A3F-4487-ACFB-29047FA82B4D}" dt="2022-05-12T12:06:32.370" v="8953" actId="207"/>
          <ac:spMkLst>
            <pc:docMk/>
            <pc:sldMk cId="371814260" sldId="272"/>
            <ac:spMk id="7" creationId="{612E0AE3-6CC0-4E3E-B072-70B421D43772}"/>
          </ac:spMkLst>
        </pc:spChg>
        <pc:spChg chg="mod">
          <ac:chgData name="Gerth Stølting Brodal" userId="04ef4784-6591-4f86-a140-f5c3b108582a" providerId="ADAL" clId="{D771489E-3A3F-4487-ACFB-29047FA82B4D}" dt="2022-05-12T12:06:32.370" v="8953" actId="207"/>
          <ac:spMkLst>
            <pc:docMk/>
            <pc:sldMk cId="371814260" sldId="272"/>
            <ac:spMk id="8" creationId="{6F39201F-1876-4946-A924-620BA5561129}"/>
          </ac:spMkLst>
        </pc:spChg>
        <pc:spChg chg="mod">
          <ac:chgData name="Gerth Stølting Brodal" userId="04ef4784-6591-4f86-a140-f5c3b108582a" providerId="ADAL" clId="{D771489E-3A3F-4487-ACFB-29047FA82B4D}" dt="2022-05-11T11:38:45.560" v="3382" actId="6549"/>
          <ac:spMkLst>
            <pc:docMk/>
            <pc:sldMk cId="371814260" sldId="272"/>
            <ac:spMk id="9" creationId="{8C33A09D-7D43-4217-A37D-1CC018813D47}"/>
          </ac:spMkLst>
        </pc:spChg>
        <pc:spChg chg="mod">
          <ac:chgData name="Gerth Stølting Brodal" userId="04ef4784-6591-4f86-a140-f5c3b108582a" providerId="ADAL" clId="{D771489E-3A3F-4487-ACFB-29047FA82B4D}" dt="2022-05-11T11:39:09.606" v="3386" actId="1076"/>
          <ac:spMkLst>
            <pc:docMk/>
            <pc:sldMk cId="371814260" sldId="272"/>
            <ac:spMk id="51" creationId="{3CFDF188-135F-4675-8AB0-1C939199AD7D}"/>
          </ac:spMkLst>
        </pc:spChg>
        <pc:spChg chg="mod">
          <ac:chgData name="Gerth Stølting Brodal" userId="04ef4784-6591-4f86-a140-f5c3b108582a" providerId="ADAL" clId="{D771489E-3A3F-4487-ACFB-29047FA82B4D}" dt="2022-05-11T11:39:09.606" v="3386" actId="1076"/>
          <ac:spMkLst>
            <pc:docMk/>
            <pc:sldMk cId="371814260" sldId="272"/>
            <ac:spMk id="52" creationId="{6A29EBD6-62BD-4340-8176-5DA6887BE92E}"/>
          </ac:spMkLst>
        </pc:spChg>
        <pc:spChg chg="mod">
          <ac:chgData name="Gerth Stølting Brodal" userId="04ef4784-6591-4f86-a140-f5c3b108582a" providerId="ADAL" clId="{D771489E-3A3F-4487-ACFB-29047FA82B4D}" dt="2022-05-11T11:39:09.606" v="3386" actId="1076"/>
          <ac:spMkLst>
            <pc:docMk/>
            <pc:sldMk cId="371814260" sldId="272"/>
            <ac:spMk id="53" creationId="{22A0C908-C6EF-4F9C-A90D-4BB803135558}"/>
          </ac:spMkLst>
        </pc:spChg>
        <pc:spChg chg="mod">
          <ac:chgData name="Gerth Stølting Brodal" userId="04ef4784-6591-4f86-a140-f5c3b108582a" providerId="ADAL" clId="{D771489E-3A3F-4487-ACFB-29047FA82B4D}" dt="2022-05-11T11:48:28.936" v="3415" actId="20577"/>
          <ac:spMkLst>
            <pc:docMk/>
            <pc:sldMk cId="371814260" sldId="272"/>
            <ac:spMk id="54" creationId="{6C00FAAA-D3EB-4B4D-9DF8-92AD58E56671}"/>
          </ac:spMkLst>
        </pc:spChg>
        <pc:spChg chg="mod">
          <ac:chgData name="Gerth Stølting Brodal" userId="04ef4784-6591-4f86-a140-f5c3b108582a" providerId="ADAL" clId="{D771489E-3A3F-4487-ACFB-29047FA82B4D}" dt="2022-05-11T11:49:02.194" v="3420" actId="20577"/>
          <ac:spMkLst>
            <pc:docMk/>
            <pc:sldMk cId="371814260" sldId="272"/>
            <ac:spMk id="55" creationId="{BFBB13AB-3861-41EA-9597-FDAD6B19E00E}"/>
          </ac:spMkLst>
        </pc:spChg>
        <pc:spChg chg="del mod topLvl">
          <ac:chgData name="Gerth Stølting Brodal" userId="04ef4784-6591-4f86-a140-f5c3b108582a" providerId="ADAL" clId="{D771489E-3A3F-4487-ACFB-29047FA82B4D}" dt="2022-05-11T08:46:35.965" v="3212" actId="478"/>
          <ac:spMkLst>
            <pc:docMk/>
            <pc:sldMk cId="371814260" sldId="272"/>
            <ac:spMk id="56" creationId="{8E977B08-0A3F-4623-9965-A38EB3D086B2}"/>
          </ac:spMkLst>
        </pc:spChg>
        <pc:spChg chg="del topLvl">
          <ac:chgData name="Gerth Stølting Brodal" userId="04ef4784-6591-4f86-a140-f5c3b108582a" providerId="ADAL" clId="{D771489E-3A3F-4487-ACFB-29047FA82B4D}" dt="2022-05-11T08:48:25.246" v="3216" actId="478"/>
          <ac:spMkLst>
            <pc:docMk/>
            <pc:sldMk cId="371814260" sldId="272"/>
            <ac:spMk id="70" creationId="{3AD998C8-8A25-4399-9979-29451FE9B206}"/>
          </ac:spMkLst>
        </pc:spChg>
        <pc:spChg chg="del topLvl">
          <ac:chgData name="Gerth Stølting Brodal" userId="04ef4784-6591-4f86-a140-f5c3b108582a" providerId="ADAL" clId="{D771489E-3A3F-4487-ACFB-29047FA82B4D}" dt="2022-05-11T09:16:49.218" v="3254" actId="478"/>
          <ac:spMkLst>
            <pc:docMk/>
            <pc:sldMk cId="371814260" sldId="272"/>
            <ac:spMk id="73" creationId="{B2F57568-9611-4D5C-9FD1-446D9E521A44}"/>
          </ac:spMkLst>
        </pc:spChg>
        <pc:spChg chg="add mod">
          <ac:chgData name="Gerth Stølting Brodal" userId="04ef4784-6591-4f86-a140-f5c3b108582a" providerId="ADAL" clId="{D771489E-3A3F-4487-ACFB-29047FA82B4D}" dt="2022-05-11T11:39:21.676" v="3388" actId="14100"/>
          <ac:spMkLst>
            <pc:docMk/>
            <pc:sldMk cId="371814260" sldId="272"/>
            <ac:spMk id="75" creationId="{11E379FE-EFC5-4ED4-9F16-01AA47560447}"/>
          </ac:spMkLst>
        </pc:spChg>
        <pc:spChg chg="mod">
          <ac:chgData name="Gerth Stølting Brodal" userId="04ef4784-6591-4f86-a140-f5c3b108582a" providerId="ADAL" clId="{D771489E-3A3F-4487-ACFB-29047FA82B4D}" dt="2022-05-12T04:38:55.935" v="3498" actId="1036"/>
          <ac:spMkLst>
            <pc:docMk/>
            <pc:sldMk cId="371814260" sldId="272"/>
            <ac:spMk id="80" creationId="{383AA541-4666-45E9-B1FF-A0E82D62902D}"/>
          </ac:spMkLst>
        </pc:spChg>
        <pc:spChg chg="mod">
          <ac:chgData name="Gerth Stølting Brodal" userId="04ef4784-6591-4f86-a140-f5c3b108582a" providerId="ADAL" clId="{D771489E-3A3F-4487-ACFB-29047FA82B4D}" dt="2022-05-12T04:39:05.487" v="3524" actId="1036"/>
          <ac:spMkLst>
            <pc:docMk/>
            <pc:sldMk cId="371814260" sldId="272"/>
            <ac:spMk id="83" creationId="{850C2317-CEDC-445B-966D-3E410CC52BC3}"/>
          </ac:spMkLst>
        </pc:spChg>
        <pc:spChg chg="add mod">
          <ac:chgData name="Gerth Stølting Brodal" userId="04ef4784-6591-4f86-a140-f5c3b108582a" providerId="ADAL" clId="{D771489E-3A3F-4487-ACFB-29047FA82B4D}" dt="2022-05-11T11:49:35.716" v="3431" actId="20577"/>
          <ac:spMkLst>
            <pc:docMk/>
            <pc:sldMk cId="371814260" sldId="272"/>
            <ac:spMk id="84" creationId="{48A69444-5973-4B99-9C12-0307758984D0}"/>
          </ac:spMkLst>
        </pc:spChg>
        <pc:spChg chg="add mod">
          <ac:chgData name="Gerth Stølting Brodal" userId="04ef4784-6591-4f86-a140-f5c3b108582a" providerId="ADAL" clId="{D771489E-3A3F-4487-ACFB-29047FA82B4D}" dt="2022-05-11T11:51:30.009" v="3435"/>
          <ac:spMkLst>
            <pc:docMk/>
            <pc:sldMk cId="371814260" sldId="272"/>
            <ac:spMk id="86" creationId="{DF8BCAB3-CFAB-4DA0-B86F-ADE91625F8CA}"/>
          </ac:spMkLst>
        </pc:spChg>
        <pc:grpChg chg="add mod">
          <ac:chgData name="Gerth Stølting Brodal" userId="04ef4784-6591-4f86-a140-f5c3b108582a" providerId="ADAL" clId="{D771489E-3A3F-4487-ACFB-29047FA82B4D}" dt="2022-05-11T11:38:53.205" v="3383" actId="1076"/>
          <ac:grpSpMkLst>
            <pc:docMk/>
            <pc:sldMk cId="371814260" sldId="272"/>
            <ac:grpSpMk id="16" creationId="{67B8B9F3-D4D6-474B-B221-B97D38A5CA68}"/>
          </ac:grpSpMkLst>
        </pc:grpChg>
        <pc:grpChg chg="del">
          <ac:chgData name="Gerth Stølting Brodal" userId="04ef4784-6591-4f86-a140-f5c3b108582a" providerId="ADAL" clId="{D771489E-3A3F-4487-ACFB-29047FA82B4D}" dt="2022-05-11T09:16:49.218" v="3254" actId="478"/>
          <ac:grpSpMkLst>
            <pc:docMk/>
            <pc:sldMk cId="371814260" sldId="272"/>
            <ac:grpSpMk id="23" creationId="{C24F08D2-0142-4916-99D1-8E5CA7216072}"/>
          </ac:grpSpMkLst>
        </pc:grpChg>
        <pc:grpChg chg="del">
          <ac:chgData name="Gerth Stølting Brodal" userId="04ef4784-6591-4f86-a140-f5c3b108582a" providerId="ADAL" clId="{D771489E-3A3F-4487-ACFB-29047FA82B4D}" dt="2022-05-11T08:36:49.269" v="3068" actId="478"/>
          <ac:grpSpMkLst>
            <pc:docMk/>
            <pc:sldMk cId="371814260" sldId="272"/>
            <ac:grpSpMk id="24" creationId="{634CF6B7-0761-4AAB-B192-6730678AAF06}"/>
          </ac:grpSpMkLst>
        </pc:grpChg>
        <pc:grpChg chg="del">
          <ac:chgData name="Gerth Stølting Brodal" userId="04ef4784-6591-4f86-a140-f5c3b108582a" providerId="ADAL" clId="{D771489E-3A3F-4487-ACFB-29047FA82B4D}" dt="2022-05-11T08:46:35.965" v="3212" actId="478"/>
          <ac:grpSpMkLst>
            <pc:docMk/>
            <pc:sldMk cId="371814260" sldId="272"/>
            <ac:grpSpMk id="25" creationId="{DCD580C6-EA9A-48B9-AA63-170454293311}"/>
          </ac:grpSpMkLst>
        </pc:grpChg>
        <pc:grpChg chg="del">
          <ac:chgData name="Gerth Stølting Brodal" userId="04ef4784-6591-4f86-a140-f5c3b108582a" providerId="ADAL" clId="{D771489E-3A3F-4487-ACFB-29047FA82B4D}" dt="2022-05-11T08:48:25.246" v="3216" actId="478"/>
          <ac:grpSpMkLst>
            <pc:docMk/>
            <pc:sldMk cId="371814260" sldId="272"/>
            <ac:grpSpMk id="26" creationId="{B8B044D3-1AA8-436D-BC02-326F8EE8E1C4}"/>
          </ac:grpSpMkLst>
        </pc:grpChg>
        <pc:grpChg chg="add mod">
          <ac:chgData name="Gerth Stølting Brodal" userId="04ef4784-6591-4f86-a140-f5c3b108582a" providerId="ADAL" clId="{D771489E-3A3F-4487-ACFB-29047FA82B4D}" dt="2022-05-11T10:48:36.834" v="3343" actId="164"/>
          <ac:grpSpMkLst>
            <pc:docMk/>
            <pc:sldMk cId="371814260" sldId="272"/>
            <ac:grpSpMk id="78" creationId="{EA38399F-DEC8-41D1-93A4-893F743562BD}"/>
          </ac:grpSpMkLst>
        </pc:grpChg>
        <pc:grpChg chg="add mod">
          <ac:chgData name="Gerth Stølting Brodal" userId="04ef4784-6591-4f86-a140-f5c3b108582a" providerId="ADAL" clId="{D771489E-3A3F-4487-ACFB-29047FA82B4D}" dt="2022-05-11T10:48:36.834" v="3343" actId="164"/>
          <ac:grpSpMkLst>
            <pc:docMk/>
            <pc:sldMk cId="371814260" sldId="272"/>
            <ac:grpSpMk id="81" creationId="{73EB963B-67DB-4CC1-8DA1-03D66A936328}"/>
          </ac:grpSpMkLst>
        </pc:grpChg>
        <pc:picChg chg="del">
          <ac:chgData name="Gerth Stølting Brodal" userId="04ef4784-6591-4f86-a140-f5c3b108582a" providerId="ADAL" clId="{D771489E-3A3F-4487-ACFB-29047FA82B4D}" dt="2022-05-11T08:36:49.269" v="3068" actId="478"/>
          <ac:picMkLst>
            <pc:docMk/>
            <pc:sldMk cId="371814260" sldId="272"/>
            <ac:picMk id="39" creationId="{D111AA2E-B6F1-45E5-B900-E52240642B3D}"/>
          </ac:picMkLst>
        </pc:picChg>
        <pc:picChg chg="add mod">
          <ac:chgData name="Gerth Stølting Brodal" userId="04ef4784-6591-4f86-a140-f5c3b108582a" providerId="ADAL" clId="{D771489E-3A3F-4487-ACFB-29047FA82B4D}" dt="2022-05-12T04:38:49.002" v="3481" actId="1076"/>
          <ac:picMkLst>
            <pc:docMk/>
            <pc:sldMk cId="371814260" sldId="272"/>
            <ac:picMk id="74" creationId="{FE440B3C-607B-420B-B6E0-134FC0D0E87E}"/>
          </ac:picMkLst>
        </pc:picChg>
        <pc:cxnChg chg="mod topLvl">
          <ac:chgData name="Gerth Stølting Brodal" userId="04ef4784-6591-4f86-a140-f5c3b108582a" providerId="ADAL" clId="{D771489E-3A3F-4487-ACFB-29047FA82B4D}" dt="2022-05-11T11:39:09.606" v="3386" actId="1076"/>
          <ac:cxnSpMkLst>
            <pc:docMk/>
            <pc:sldMk cId="371814260" sldId="272"/>
            <ac:cxnSpMk id="18" creationId="{EB43DC38-1592-4701-9B1C-5773F2D58ED4}"/>
          </ac:cxnSpMkLst>
        </pc:cxnChg>
        <pc:cxnChg chg="del topLvl">
          <ac:chgData name="Gerth Stølting Brodal" userId="04ef4784-6591-4f86-a140-f5c3b108582a" providerId="ADAL" clId="{D771489E-3A3F-4487-ACFB-29047FA82B4D}" dt="2022-05-11T08:48:25.246" v="3216" actId="478"/>
          <ac:cxnSpMkLst>
            <pc:docMk/>
            <pc:sldMk cId="371814260" sldId="272"/>
            <ac:cxnSpMk id="63" creationId="{C830CF64-5A3A-4D82-834F-9EAF62CD3B6D}"/>
          </ac:cxnSpMkLst>
        </pc:cxnChg>
        <pc:cxnChg chg="mod">
          <ac:chgData name="Gerth Stølting Brodal" userId="04ef4784-6591-4f86-a140-f5c3b108582a" providerId="ADAL" clId="{D771489E-3A3F-4487-ACFB-29047FA82B4D}" dt="2022-05-11T11:39:09.606" v="3386" actId="1076"/>
          <ac:cxnSpMkLst>
            <pc:docMk/>
            <pc:sldMk cId="371814260" sldId="272"/>
            <ac:cxnSpMk id="65" creationId="{6CE203B0-E3C7-46EB-8061-8282ED2005A4}"/>
          </ac:cxnSpMkLst>
        </pc:cxnChg>
        <pc:cxnChg chg="mod">
          <ac:chgData name="Gerth Stølting Brodal" userId="04ef4784-6591-4f86-a140-f5c3b108582a" providerId="ADAL" clId="{D771489E-3A3F-4487-ACFB-29047FA82B4D}" dt="2022-05-11T11:39:09.606" v="3386" actId="1076"/>
          <ac:cxnSpMkLst>
            <pc:docMk/>
            <pc:sldMk cId="371814260" sldId="272"/>
            <ac:cxnSpMk id="66" creationId="{8E9203ED-8AA8-4F3E-B7D6-6D429EE174BD}"/>
          </ac:cxnSpMkLst>
        </pc:cxnChg>
        <pc:cxnChg chg="mod">
          <ac:chgData name="Gerth Stølting Brodal" userId="04ef4784-6591-4f86-a140-f5c3b108582a" providerId="ADAL" clId="{D771489E-3A3F-4487-ACFB-29047FA82B4D}" dt="2022-05-11T11:39:09.606" v="3386" actId="1076"/>
          <ac:cxnSpMkLst>
            <pc:docMk/>
            <pc:sldMk cId="371814260" sldId="272"/>
            <ac:cxnSpMk id="67" creationId="{7BEB0B27-7508-41D9-A6F8-C40A0D2470FB}"/>
          </ac:cxnSpMkLst>
        </pc:cxnChg>
        <pc:cxnChg chg="mod">
          <ac:chgData name="Gerth Stølting Brodal" userId="04ef4784-6591-4f86-a140-f5c3b108582a" providerId="ADAL" clId="{D771489E-3A3F-4487-ACFB-29047FA82B4D}" dt="2022-05-11T11:46:41.171" v="3405" actId="14100"/>
          <ac:cxnSpMkLst>
            <pc:docMk/>
            <pc:sldMk cId="371814260" sldId="272"/>
            <ac:cxnSpMk id="68" creationId="{018FD4DB-592C-45BB-9A28-54AAD09B63FC}"/>
          </ac:cxnSpMkLst>
        </pc:cxnChg>
        <pc:cxnChg chg="mod">
          <ac:chgData name="Gerth Stølting Brodal" userId="04ef4784-6591-4f86-a140-f5c3b108582a" providerId="ADAL" clId="{D771489E-3A3F-4487-ACFB-29047FA82B4D}" dt="2022-05-11T11:49:06.326" v="3421" actId="14100"/>
          <ac:cxnSpMkLst>
            <pc:docMk/>
            <pc:sldMk cId="371814260" sldId="272"/>
            <ac:cxnSpMk id="69" creationId="{D80A214E-BFD4-46A3-83BD-DA6901A73FEB}"/>
          </ac:cxnSpMkLst>
        </pc:cxnChg>
        <pc:cxnChg chg="del topLvl">
          <ac:chgData name="Gerth Stølting Brodal" userId="04ef4784-6591-4f86-a140-f5c3b108582a" providerId="ADAL" clId="{D771489E-3A3F-4487-ACFB-29047FA82B4D}" dt="2022-05-11T08:46:40.663" v="3214" actId="478"/>
          <ac:cxnSpMkLst>
            <pc:docMk/>
            <pc:sldMk cId="371814260" sldId="272"/>
            <ac:cxnSpMk id="71" creationId="{F76423FC-C279-4CC6-B98B-242324CD8B7A}"/>
          </ac:cxnSpMkLst>
        </pc:cxnChg>
        <pc:cxnChg chg="add mod">
          <ac:chgData name="Gerth Stølting Brodal" userId="04ef4784-6591-4f86-a140-f5c3b108582a" providerId="ADAL" clId="{D771489E-3A3F-4487-ACFB-29047FA82B4D}" dt="2022-05-11T11:45:35.055" v="3397" actId="14100"/>
          <ac:cxnSpMkLst>
            <pc:docMk/>
            <pc:sldMk cId="371814260" sldId="272"/>
            <ac:cxnSpMk id="76" creationId="{CB37AF64-5BCC-47C4-BA48-7CEFBEC01362}"/>
          </ac:cxnSpMkLst>
        </pc:cxnChg>
        <pc:cxnChg chg="add mod">
          <ac:chgData name="Gerth Stølting Brodal" userId="04ef4784-6591-4f86-a140-f5c3b108582a" providerId="ADAL" clId="{D771489E-3A3F-4487-ACFB-29047FA82B4D}" dt="2022-05-11T11:39:09.606" v="3386" actId="1076"/>
          <ac:cxnSpMkLst>
            <pc:docMk/>
            <pc:sldMk cId="371814260" sldId="272"/>
            <ac:cxnSpMk id="77" creationId="{1A35373C-8F6F-4399-9088-EA2EB5854B89}"/>
          </ac:cxnSpMkLst>
        </pc:cxnChg>
        <pc:cxnChg chg="mod">
          <ac:chgData name="Gerth Stølting Brodal" userId="04ef4784-6591-4f86-a140-f5c3b108582a" providerId="ADAL" clId="{D771489E-3A3F-4487-ACFB-29047FA82B4D}" dt="2022-05-12T04:38:55.935" v="3498" actId="1036"/>
          <ac:cxnSpMkLst>
            <pc:docMk/>
            <pc:sldMk cId="371814260" sldId="272"/>
            <ac:cxnSpMk id="79" creationId="{1A474642-EA69-4C36-8FAF-39B20FDB133D}"/>
          </ac:cxnSpMkLst>
        </pc:cxnChg>
        <pc:cxnChg chg="mod">
          <ac:chgData name="Gerth Stølting Brodal" userId="04ef4784-6591-4f86-a140-f5c3b108582a" providerId="ADAL" clId="{D771489E-3A3F-4487-ACFB-29047FA82B4D}" dt="2022-05-12T04:39:05.487" v="3524" actId="1036"/>
          <ac:cxnSpMkLst>
            <pc:docMk/>
            <pc:sldMk cId="371814260" sldId="272"/>
            <ac:cxnSpMk id="82" creationId="{3D5E13C4-541D-41CD-8F8E-AEFDAB79D62E}"/>
          </ac:cxnSpMkLst>
        </pc:cxnChg>
        <pc:cxnChg chg="add mod">
          <ac:chgData name="Gerth Stølting Brodal" userId="04ef4784-6591-4f86-a140-f5c3b108582a" providerId="ADAL" clId="{D771489E-3A3F-4487-ACFB-29047FA82B4D}" dt="2022-05-11T11:49:43.581" v="3432" actId="14100"/>
          <ac:cxnSpMkLst>
            <pc:docMk/>
            <pc:sldMk cId="371814260" sldId="272"/>
            <ac:cxnSpMk id="85" creationId="{5C64F921-F11C-4ACD-8A36-F31FFD331D64}"/>
          </ac:cxnSpMkLst>
        </pc:cxnChg>
      </pc:sldChg>
      <pc:sldChg chg="new del">
        <pc:chgData name="Gerth Stølting Brodal" userId="04ef4784-6591-4f86-a140-f5c3b108582a" providerId="ADAL" clId="{D771489E-3A3F-4487-ACFB-29047FA82B4D}" dt="2022-05-11T11:26:05.102" v="3351" actId="47"/>
        <pc:sldMkLst>
          <pc:docMk/>
          <pc:sldMk cId="740853592" sldId="273"/>
        </pc:sldMkLst>
      </pc:sldChg>
      <pc:sldChg chg="addSp delSp modSp add mod setBg modAnim modNotesTx">
        <pc:chgData name="Gerth Stølting Brodal" userId="04ef4784-6591-4f86-a140-f5c3b108582a" providerId="ADAL" clId="{D771489E-3A3F-4487-ACFB-29047FA82B4D}" dt="2022-05-12T12:37:45.918" v="9036" actId="1076"/>
        <pc:sldMkLst>
          <pc:docMk/>
          <pc:sldMk cId="3320475484" sldId="273"/>
        </pc:sldMkLst>
        <pc:spChg chg="mod">
          <ac:chgData name="Gerth Stølting Brodal" userId="04ef4784-6591-4f86-a140-f5c3b108582a" providerId="ADAL" clId="{D771489E-3A3F-4487-ACFB-29047FA82B4D}" dt="2022-05-12T06:02:42.110" v="3885" actId="5793"/>
          <ac:spMkLst>
            <pc:docMk/>
            <pc:sldMk cId="3320475484" sldId="273"/>
            <ac:spMk id="2" creationId="{E0071FE5-A34C-4ED0-95D3-C308B83CEF89}"/>
          </ac:spMkLst>
        </pc:spChg>
        <pc:spChg chg="add mod">
          <ac:chgData name="Gerth Stølting Brodal" userId="04ef4784-6591-4f86-a140-f5c3b108582a" providerId="ADAL" clId="{D771489E-3A3F-4487-ACFB-29047FA82B4D}" dt="2022-05-12T06:15:57.626" v="4078" actId="14100"/>
          <ac:spMkLst>
            <pc:docMk/>
            <pc:sldMk cId="3320475484" sldId="273"/>
            <ac:spMk id="4" creationId="{78397402-3418-4F55-A5B8-EAB24BED1DE1}"/>
          </ac:spMkLst>
        </pc:spChg>
        <pc:spChg chg="del">
          <ac:chgData name="Gerth Stølting Brodal" userId="04ef4784-6591-4f86-a140-f5c3b108582a" providerId="ADAL" clId="{D771489E-3A3F-4487-ACFB-29047FA82B4D}" dt="2022-05-12T05:15:28.581" v="3788" actId="478"/>
          <ac:spMkLst>
            <pc:docMk/>
            <pc:sldMk cId="3320475484" sldId="273"/>
            <ac:spMk id="8" creationId="{3CCC30D0-2323-4BF1-A6EE-C2E4BCF4D6A5}"/>
          </ac:spMkLst>
        </pc:spChg>
        <pc:spChg chg="del">
          <ac:chgData name="Gerth Stølting Brodal" userId="04ef4784-6591-4f86-a140-f5c3b108582a" providerId="ADAL" clId="{D771489E-3A3F-4487-ACFB-29047FA82B4D}" dt="2022-05-12T05:15:28.581" v="3788" actId="478"/>
          <ac:spMkLst>
            <pc:docMk/>
            <pc:sldMk cId="3320475484" sldId="273"/>
            <ac:spMk id="9" creationId="{3CB0A124-40DF-4E97-B76F-FD6FCAC88A8E}"/>
          </ac:spMkLst>
        </pc:spChg>
        <pc:spChg chg="del">
          <ac:chgData name="Gerth Stølting Brodal" userId="04ef4784-6591-4f86-a140-f5c3b108582a" providerId="ADAL" clId="{D771489E-3A3F-4487-ACFB-29047FA82B4D}" dt="2022-05-12T05:15:28.581" v="3788" actId="478"/>
          <ac:spMkLst>
            <pc:docMk/>
            <pc:sldMk cId="3320475484" sldId="273"/>
            <ac:spMk id="10" creationId="{CFB4B9AE-9985-4D62-A917-1F554C300758}"/>
          </ac:spMkLst>
        </pc:spChg>
        <pc:spChg chg="del">
          <ac:chgData name="Gerth Stølting Brodal" userId="04ef4784-6591-4f86-a140-f5c3b108582a" providerId="ADAL" clId="{D771489E-3A3F-4487-ACFB-29047FA82B4D}" dt="2022-05-12T05:15:28.581" v="3788" actId="478"/>
          <ac:spMkLst>
            <pc:docMk/>
            <pc:sldMk cId="3320475484" sldId="273"/>
            <ac:spMk id="11" creationId="{5A17EA70-41F9-4091-AC97-EE2645182E4F}"/>
          </ac:spMkLst>
        </pc:spChg>
        <pc:spChg chg="del">
          <ac:chgData name="Gerth Stølting Brodal" userId="04ef4784-6591-4f86-a140-f5c3b108582a" providerId="ADAL" clId="{D771489E-3A3F-4487-ACFB-29047FA82B4D}" dt="2022-05-12T05:15:28.581" v="3788" actId="478"/>
          <ac:spMkLst>
            <pc:docMk/>
            <pc:sldMk cId="3320475484" sldId="273"/>
            <ac:spMk id="12" creationId="{C36C9865-47E7-4A0D-AE33-79B41FC22BFE}"/>
          </ac:spMkLst>
        </pc:spChg>
        <pc:spChg chg="del">
          <ac:chgData name="Gerth Stølting Brodal" userId="04ef4784-6591-4f86-a140-f5c3b108582a" providerId="ADAL" clId="{D771489E-3A3F-4487-ACFB-29047FA82B4D}" dt="2022-05-12T05:15:28.581" v="3788" actId="478"/>
          <ac:spMkLst>
            <pc:docMk/>
            <pc:sldMk cId="3320475484" sldId="273"/>
            <ac:spMk id="13" creationId="{EFDDDAEC-3C52-429B-ADDC-A0F0C60E964F}"/>
          </ac:spMkLst>
        </pc:spChg>
        <pc:spChg chg="del">
          <ac:chgData name="Gerth Stølting Brodal" userId="04ef4784-6591-4f86-a140-f5c3b108582a" providerId="ADAL" clId="{D771489E-3A3F-4487-ACFB-29047FA82B4D}" dt="2022-05-12T05:15:28.581" v="3788" actId="478"/>
          <ac:spMkLst>
            <pc:docMk/>
            <pc:sldMk cId="3320475484" sldId="273"/>
            <ac:spMk id="14" creationId="{4FC9619B-F127-43EA-909A-6C3A6A91A26E}"/>
          </ac:spMkLst>
        </pc:spChg>
        <pc:spChg chg="del">
          <ac:chgData name="Gerth Stølting Brodal" userId="04ef4784-6591-4f86-a140-f5c3b108582a" providerId="ADAL" clId="{D771489E-3A3F-4487-ACFB-29047FA82B4D}" dt="2022-05-12T05:15:28.581" v="3788" actId="478"/>
          <ac:spMkLst>
            <pc:docMk/>
            <pc:sldMk cId="3320475484" sldId="273"/>
            <ac:spMk id="15" creationId="{A3AA38BC-495F-4181-85DD-6C7BCD32B140}"/>
          </ac:spMkLst>
        </pc:spChg>
        <pc:spChg chg="del">
          <ac:chgData name="Gerth Stølting Brodal" userId="04ef4784-6591-4f86-a140-f5c3b108582a" providerId="ADAL" clId="{D771489E-3A3F-4487-ACFB-29047FA82B4D}" dt="2022-05-12T05:15:28.581" v="3788" actId="478"/>
          <ac:spMkLst>
            <pc:docMk/>
            <pc:sldMk cId="3320475484" sldId="273"/>
            <ac:spMk id="16" creationId="{AA2685AA-C099-4DE5-932A-CAA68655A573}"/>
          </ac:spMkLst>
        </pc:spChg>
        <pc:spChg chg="del">
          <ac:chgData name="Gerth Stølting Brodal" userId="04ef4784-6591-4f86-a140-f5c3b108582a" providerId="ADAL" clId="{D771489E-3A3F-4487-ACFB-29047FA82B4D}" dt="2022-05-12T05:15:28.581" v="3788" actId="478"/>
          <ac:spMkLst>
            <pc:docMk/>
            <pc:sldMk cId="3320475484" sldId="273"/>
            <ac:spMk id="17" creationId="{D21BBF37-D246-44D6-A720-D1E450672BAF}"/>
          </ac:spMkLst>
        </pc:spChg>
        <pc:spChg chg="del">
          <ac:chgData name="Gerth Stølting Brodal" userId="04ef4784-6591-4f86-a140-f5c3b108582a" providerId="ADAL" clId="{D771489E-3A3F-4487-ACFB-29047FA82B4D}" dt="2022-05-12T05:15:28.581" v="3788" actId="478"/>
          <ac:spMkLst>
            <pc:docMk/>
            <pc:sldMk cId="3320475484" sldId="273"/>
            <ac:spMk id="24" creationId="{FC1F9A8E-15C1-4F5E-8896-9BF17F8A9C83}"/>
          </ac:spMkLst>
        </pc:spChg>
        <pc:spChg chg="del">
          <ac:chgData name="Gerth Stølting Brodal" userId="04ef4784-6591-4f86-a140-f5c3b108582a" providerId="ADAL" clId="{D771489E-3A3F-4487-ACFB-29047FA82B4D}" dt="2022-05-12T05:15:28.581" v="3788" actId="478"/>
          <ac:spMkLst>
            <pc:docMk/>
            <pc:sldMk cId="3320475484" sldId="273"/>
            <ac:spMk id="25" creationId="{5801D3AE-77A2-4E89-9C12-D60F45DF78B8}"/>
          </ac:spMkLst>
        </pc:spChg>
        <pc:spChg chg="del">
          <ac:chgData name="Gerth Stølting Brodal" userId="04ef4784-6591-4f86-a140-f5c3b108582a" providerId="ADAL" clId="{D771489E-3A3F-4487-ACFB-29047FA82B4D}" dt="2022-05-12T05:15:28.581" v="3788" actId="478"/>
          <ac:spMkLst>
            <pc:docMk/>
            <pc:sldMk cId="3320475484" sldId="273"/>
            <ac:spMk id="26" creationId="{5A681E09-CA88-4C9B-B61B-AD9994AEA144}"/>
          </ac:spMkLst>
        </pc:spChg>
        <pc:spChg chg="del">
          <ac:chgData name="Gerth Stølting Brodal" userId="04ef4784-6591-4f86-a140-f5c3b108582a" providerId="ADAL" clId="{D771489E-3A3F-4487-ACFB-29047FA82B4D}" dt="2022-05-12T05:15:28.581" v="3788" actId="478"/>
          <ac:spMkLst>
            <pc:docMk/>
            <pc:sldMk cId="3320475484" sldId="273"/>
            <ac:spMk id="27" creationId="{24E31FBD-CB69-4EB3-ABC4-076F33A888B6}"/>
          </ac:spMkLst>
        </pc:spChg>
        <pc:spChg chg="del">
          <ac:chgData name="Gerth Stølting Brodal" userId="04ef4784-6591-4f86-a140-f5c3b108582a" providerId="ADAL" clId="{D771489E-3A3F-4487-ACFB-29047FA82B4D}" dt="2022-05-12T05:15:28.581" v="3788" actId="478"/>
          <ac:spMkLst>
            <pc:docMk/>
            <pc:sldMk cId="3320475484" sldId="273"/>
            <ac:spMk id="28" creationId="{0D270EE6-601E-4439-8CA7-14BDC3033A62}"/>
          </ac:spMkLst>
        </pc:spChg>
        <pc:spChg chg="del">
          <ac:chgData name="Gerth Stølting Brodal" userId="04ef4784-6591-4f86-a140-f5c3b108582a" providerId="ADAL" clId="{D771489E-3A3F-4487-ACFB-29047FA82B4D}" dt="2022-05-12T05:15:28.581" v="3788" actId="478"/>
          <ac:spMkLst>
            <pc:docMk/>
            <pc:sldMk cId="3320475484" sldId="273"/>
            <ac:spMk id="29" creationId="{2D0B3A1B-BD9A-4F33-9250-2EA53C49FAFF}"/>
          </ac:spMkLst>
        </pc:spChg>
        <pc:spChg chg="del">
          <ac:chgData name="Gerth Stølting Brodal" userId="04ef4784-6591-4f86-a140-f5c3b108582a" providerId="ADAL" clId="{D771489E-3A3F-4487-ACFB-29047FA82B4D}" dt="2022-05-12T05:15:28.581" v="3788" actId="478"/>
          <ac:spMkLst>
            <pc:docMk/>
            <pc:sldMk cId="3320475484" sldId="273"/>
            <ac:spMk id="30" creationId="{2AD856F6-84FD-4740-8AB6-EA4C656E3D8C}"/>
          </ac:spMkLst>
        </pc:spChg>
        <pc:spChg chg="del">
          <ac:chgData name="Gerth Stølting Brodal" userId="04ef4784-6591-4f86-a140-f5c3b108582a" providerId="ADAL" clId="{D771489E-3A3F-4487-ACFB-29047FA82B4D}" dt="2022-05-12T05:15:28.581" v="3788" actId="478"/>
          <ac:spMkLst>
            <pc:docMk/>
            <pc:sldMk cId="3320475484" sldId="273"/>
            <ac:spMk id="31" creationId="{9726382B-6BCE-4834-8DE5-B794989D5731}"/>
          </ac:spMkLst>
        </pc:spChg>
        <pc:spChg chg="del">
          <ac:chgData name="Gerth Stølting Brodal" userId="04ef4784-6591-4f86-a140-f5c3b108582a" providerId="ADAL" clId="{D771489E-3A3F-4487-ACFB-29047FA82B4D}" dt="2022-05-12T05:15:28.581" v="3788" actId="478"/>
          <ac:spMkLst>
            <pc:docMk/>
            <pc:sldMk cId="3320475484" sldId="273"/>
            <ac:spMk id="32" creationId="{1C4C6BAD-68B7-4BC9-8D28-87EA47A52A87}"/>
          </ac:spMkLst>
        </pc:spChg>
        <pc:spChg chg="del">
          <ac:chgData name="Gerth Stølting Brodal" userId="04ef4784-6591-4f86-a140-f5c3b108582a" providerId="ADAL" clId="{D771489E-3A3F-4487-ACFB-29047FA82B4D}" dt="2022-05-12T05:15:28.581" v="3788" actId="478"/>
          <ac:spMkLst>
            <pc:docMk/>
            <pc:sldMk cId="3320475484" sldId="273"/>
            <ac:spMk id="33" creationId="{EA428210-61D6-426B-A48D-642DEDDAE70F}"/>
          </ac:spMkLst>
        </pc:spChg>
        <pc:spChg chg="del">
          <ac:chgData name="Gerth Stølting Brodal" userId="04ef4784-6591-4f86-a140-f5c3b108582a" providerId="ADAL" clId="{D771489E-3A3F-4487-ACFB-29047FA82B4D}" dt="2022-05-12T05:15:28.581" v="3788" actId="478"/>
          <ac:spMkLst>
            <pc:docMk/>
            <pc:sldMk cId="3320475484" sldId="273"/>
            <ac:spMk id="34" creationId="{ACF6229B-9ED1-4EA5-9720-A59FC833BEF6}"/>
          </ac:spMkLst>
        </pc:spChg>
        <pc:spChg chg="del">
          <ac:chgData name="Gerth Stølting Brodal" userId="04ef4784-6591-4f86-a140-f5c3b108582a" providerId="ADAL" clId="{D771489E-3A3F-4487-ACFB-29047FA82B4D}" dt="2022-05-12T05:15:28.581" v="3788" actId="478"/>
          <ac:spMkLst>
            <pc:docMk/>
            <pc:sldMk cId="3320475484" sldId="273"/>
            <ac:spMk id="35" creationId="{7317538D-8B74-4208-96B7-7ABA3178AFE3}"/>
          </ac:spMkLst>
        </pc:spChg>
        <pc:spChg chg="del">
          <ac:chgData name="Gerth Stølting Brodal" userId="04ef4784-6591-4f86-a140-f5c3b108582a" providerId="ADAL" clId="{D771489E-3A3F-4487-ACFB-29047FA82B4D}" dt="2022-05-12T05:15:28.581" v="3788" actId="478"/>
          <ac:spMkLst>
            <pc:docMk/>
            <pc:sldMk cId="3320475484" sldId="273"/>
            <ac:spMk id="36" creationId="{19796AC1-5F12-413D-A571-1C8C7D7C8EB0}"/>
          </ac:spMkLst>
        </pc:spChg>
        <pc:spChg chg="del">
          <ac:chgData name="Gerth Stølting Brodal" userId="04ef4784-6591-4f86-a140-f5c3b108582a" providerId="ADAL" clId="{D771489E-3A3F-4487-ACFB-29047FA82B4D}" dt="2022-05-12T05:15:28.581" v="3788" actId="478"/>
          <ac:spMkLst>
            <pc:docMk/>
            <pc:sldMk cId="3320475484" sldId="273"/>
            <ac:spMk id="37" creationId="{F55F211E-11D7-41F5-85EA-DB36A078C1B3}"/>
          </ac:spMkLst>
        </pc:spChg>
        <pc:spChg chg="del">
          <ac:chgData name="Gerth Stølting Brodal" userId="04ef4784-6591-4f86-a140-f5c3b108582a" providerId="ADAL" clId="{D771489E-3A3F-4487-ACFB-29047FA82B4D}" dt="2022-05-12T05:15:28.581" v="3788" actId="478"/>
          <ac:spMkLst>
            <pc:docMk/>
            <pc:sldMk cId="3320475484" sldId="273"/>
            <ac:spMk id="38" creationId="{2A57DFA4-170D-43C1-A613-F9A3464019A8}"/>
          </ac:spMkLst>
        </pc:spChg>
        <pc:spChg chg="del">
          <ac:chgData name="Gerth Stølting Brodal" userId="04ef4784-6591-4f86-a140-f5c3b108582a" providerId="ADAL" clId="{D771489E-3A3F-4487-ACFB-29047FA82B4D}" dt="2022-05-12T05:15:28.581" v="3788" actId="478"/>
          <ac:spMkLst>
            <pc:docMk/>
            <pc:sldMk cId="3320475484" sldId="273"/>
            <ac:spMk id="39" creationId="{30BAC6B2-EE35-4C4A-A0D5-1ED25259B940}"/>
          </ac:spMkLst>
        </pc:spChg>
        <pc:spChg chg="del">
          <ac:chgData name="Gerth Stølting Brodal" userId="04ef4784-6591-4f86-a140-f5c3b108582a" providerId="ADAL" clId="{D771489E-3A3F-4487-ACFB-29047FA82B4D}" dt="2022-05-12T05:15:28.581" v="3788" actId="478"/>
          <ac:spMkLst>
            <pc:docMk/>
            <pc:sldMk cId="3320475484" sldId="273"/>
            <ac:spMk id="40" creationId="{3BF2D942-CD4B-4F8C-B2F3-677155DC1D67}"/>
          </ac:spMkLst>
        </pc:spChg>
        <pc:spChg chg="del">
          <ac:chgData name="Gerth Stølting Brodal" userId="04ef4784-6591-4f86-a140-f5c3b108582a" providerId="ADAL" clId="{D771489E-3A3F-4487-ACFB-29047FA82B4D}" dt="2022-05-12T05:15:28.581" v="3788" actId="478"/>
          <ac:spMkLst>
            <pc:docMk/>
            <pc:sldMk cId="3320475484" sldId="273"/>
            <ac:spMk id="47" creationId="{86649569-814A-41AF-96E0-2BE4CFA4BDCE}"/>
          </ac:spMkLst>
        </pc:spChg>
        <pc:spChg chg="del">
          <ac:chgData name="Gerth Stølting Brodal" userId="04ef4784-6591-4f86-a140-f5c3b108582a" providerId="ADAL" clId="{D771489E-3A3F-4487-ACFB-29047FA82B4D}" dt="2022-05-12T05:15:28.581" v="3788" actId="478"/>
          <ac:spMkLst>
            <pc:docMk/>
            <pc:sldMk cId="3320475484" sldId="273"/>
            <ac:spMk id="54" creationId="{129CBB4A-8C81-469C-A1F2-42E9670DCF18}"/>
          </ac:spMkLst>
        </pc:spChg>
        <pc:spChg chg="del">
          <ac:chgData name="Gerth Stølting Brodal" userId="04ef4784-6591-4f86-a140-f5c3b108582a" providerId="ADAL" clId="{D771489E-3A3F-4487-ACFB-29047FA82B4D}" dt="2022-05-12T05:15:28.581" v="3788" actId="478"/>
          <ac:spMkLst>
            <pc:docMk/>
            <pc:sldMk cId="3320475484" sldId="273"/>
            <ac:spMk id="57" creationId="{CC1D8F77-FF54-4876-9FDD-E03D999B1F6C}"/>
          </ac:spMkLst>
        </pc:spChg>
        <pc:spChg chg="mod">
          <ac:chgData name="Gerth Stølting Brodal" userId="04ef4784-6591-4f86-a140-f5c3b108582a" providerId="ADAL" clId="{D771489E-3A3F-4487-ACFB-29047FA82B4D}" dt="2022-05-12T06:04:30.350" v="3894" actId="14100"/>
          <ac:spMkLst>
            <pc:docMk/>
            <pc:sldMk cId="3320475484" sldId="273"/>
            <ac:spMk id="60" creationId="{1E8D0D4E-155C-4576-937A-A8B3247D7243}"/>
          </ac:spMkLst>
        </pc:spChg>
        <pc:spChg chg="add mod">
          <ac:chgData name="Gerth Stølting Brodal" userId="04ef4784-6591-4f86-a140-f5c3b108582a" providerId="ADAL" clId="{D771489E-3A3F-4487-ACFB-29047FA82B4D}" dt="2022-05-12T12:37:45.918" v="9036" actId="1076"/>
          <ac:spMkLst>
            <pc:docMk/>
            <pc:sldMk cId="3320475484" sldId="273"/>
            <ac:spMk id="65" creationId="{F3DDB754-349E-4B21-9B29-557F24040D90}"/>
          </ac:spMkLst>
        </pc:spChg>
        <pc:grpChg chg="add mod">
          <ac:chgData name="Gerth Stølting Brodal" userId="04ef4784-6591-4f86-a140-f5c3b108582a" providerId="ADAL" clId="{D771489E-3A3F-4487-ACFB-29047FA82B4D}" dt="2022-05-12T06:04:18.032" v="3891" actId="6549"/>
          <ac:grpSpMkLst>
            <pc:docMk/>
            <pc:sldMk cId="3320475484" sldId="273"/>
            <ac:grpSpMk id="3" creationId="{42D63221-7C67-47BF-98FE-F3F4F87E4961}"/>
          </ac:grpSpMkLst>
        </pc:grpChg>
        <pc:picChg chg="add mod modCrop">
          <ac:chgData name="Gerth Stølting Brodal" userId="04ef4784-6591-4f86-a140-f5c3b108582a" providerId="ADAL" clId="{D771489E-3A3F-4487-ACFB-29047FA82B4D}" dt="2022-05-12T06:14:01.907" v="4071" actId="1076"/>
          <ac:picMkLst>
            <pc:docMk/>
            <pc:sldMk cId="3320475484" sldId="273"/>
            <ac:picMk id="70" creationId="{6E7C0DAA-EEBC-4E37-9F14-2318ACD415FA}"/>
          </ac:picMkLst>
        </pc:picChg>
        <pc:picChg chg="add mod ord modCrop">
          <ac:chgData name="Gerth Stølting Brodal" userId="04ef4784-6591-4f86-a140-f5c3b108582a" providerId="ADAL" clId="{D771489E-3A3F-4487-ACFB-29047FA82B4D}" dt="2022-05-12T06:14:04.125" v="4072" actId="1076"/>
          <ac:picMkLst>
            <pc:docMk/>
            <pc:sldMk cId="3320475484" sldId="273"/>
            <ac:picMk id="71" creationId="{EB50A7D9-9458-487C-9007-A2B86A406767}"/>
          </ac:picMkLst>
        </pc:picChg>
        <pc:picChg chg="add mod modCrop">
          <ac:chgData name="Gerth Stølting Brodal" userId="04ef4784-6591-4f86-a140-f5c3b108582a" providerId="ADAL" clId="{D771489E-3A3F-4487-ACFB-29047FA82B4D}" dt="2022-05-12T06:14:07.822" v="4073" actId="1076"/>
          <ac:picMkLst>
            <pc:docMk/>
            <pc:sldMk cId="3320475484" sldId="273"/>
            <ac:picMk id="72" creationId="{388CE235-7922-46CC-8864-677033D12786}"/>
          </ac:picMkLst>
        </pc:picChg>
        <pc:cxnChg chg="del mod">
          <ac:chgData name="Gerth Stølting Brodal" userId="04ef4784-6591-4f86-a140-f5c3b108582a" providerId="ADAL" clId="{D771489E-3A3F-4487-ACFB-29047FA82B4D}" dt="2022-05-12T05:15:28.581" v="3788" actId="478"/>
          <ac:cxnSpMkLst>
            <pc:docMk/>
            <pc:sldMk cId="3320475484" sldId="273"/>
            <ac:cxnSpMk id="18" creationId="{382A6CCC-7E3E-4FC7-8C45-92D5CD6DAE82}"/>
          </ac:cxnSpMkLst>
        </pc:cxnChg>
        <pc:cxnChg chg="del">
          <ac:chgData name="Gerth Stølting Brodal" userId="04ef4784-6591-4f86-a140-f5c3b108582a" providerId="ADAL" clId="{D771489E-3A3F-4487-ACFB-29047FA82B4D}" dt="2022-05-12T05:15:28.581" v="3788" actId="478"/>
          <ac:cxnSpMkLst>
            <pc:docMk/>
            <pc:sldMk cId="3320475484" sldId="273"/>
            <ac:cxnSpMk id="19" creationId="{42B1B50D-E248-437E-AC74-1F7136F9E4B7}"/>
          </ac:cxnSpMkLst>
        </pc:cxnChg>
        <pc:cxnChg chg="del">
          <ac:chgData name="Gerth Stølting Brodal" userId="04ef4784-6591-4f86-a140-f5c3b108582a" providerId="ADAL" clId="{D771489E-3A3F-4487-ACFB-29047FA82B4D}" dt="2022-05-12T05:15:28.581" v="3788" actId="478"/>
          <ac:cxnSpMkLst>
            <pc:docMk/>
            <pc:sldMk cId="3320475484" sldId="273"/>
            <ac:cxnSpMk id="20" creationId="{1CA3EBDE-2DD3-4702-BE26-785F76494690}"/>
          </ac:cxnSpMkLst>
        </pc:cxnChg>
        <pc:cxnChg chg="del">
          <ac:chgData name="Gerth Stølting Brodal" userId="04ef4784-6591-4f86-a140-f5c3b108582a" providerId="ADAL" clId="{D771489E-3A3F-4487-ACFB-29047FA82B4D}" dt="2022-05-12T05:15:28.581" v="3788" actId="478"/>
          <ac:cxnSpMkLst>
            <pc:docMk/>
            <pc:sldMk cId="3320475484" sldId="273"/>
            <ac:cxnSpMk id="21" creationId="{7AEFB11C-8F4A-41F2-A56A-BDBDCEB0CC41}"/>
          </ac:cxnSpMkLst>
        </pc:cxnChg>
        <pc:cxnChg chg="del">
          <ac:chgData name="Gerth Stølting Brodal" userId="04ef4784-6591-4f86-a140-f5c3b108582a" providerId="ADAL" clId="{D771489E-3A3F-4487-ACFB-29047FA82B4D}" dt="2022-05-12T05:15:28.581" v="3788" actId="478"/>
          <ac:cxnSpMkLst>
            <pc:docMk/>
            <pc:sldMk cId="3320475484" sldId="273"/>
            <ac:cxnSpMk id="22" creationId="{D2036AC4-D131-4C87-A5D1-0DF2DAEF3815}"/>
          </ac:cxnSpMkLst>
        </pc:cxnChg>
        <pc:cxnChg chg="del mod">
          <ac:chgData name="Gerth Stølting Brodal" userId="04ef4784-6591-4f86-a140-f5c3b108582a" providerId="ADAL" clId="{D771489E-3A3F-4487-ACFB-29047FA82B4D}" dt="2022-05-12T05:15:28.581" v="3788" actId="478"/>
          <ac:cxnSpMkLst>
            <pc:docMk/>
            <pc:sldMk cId="3320475484" sldId="273"/>
            <ac:cxnSpMk id="23" creationId="{97B2F064-B164-4353-AC51-A4B84FA6B409}"/>
          </ac:cxnSpMkLst>
        </pc:cxnChg>
        <pc:cxnChg chg="del">
          <ac:chgData name="Gerth Stølting Brodal" userId="04ef4784-6591-4f86-a140-f5c3b108582a" providerId="ADAL" clId="{D771489E-3A3F-4487-ACFB-29047FA82B4D}" dt="2022-05-12T05:15:28.581" v="3788" actId="478"/>
          <ac:cxnSpMkLst>
            <pc:docMk/>
            <pc:sldMk cId="3320475484" sldId="273"/>
            <ac:cxnSpMk id="41" creationId="{12062047-9408-4DFE-9E7E-CEB082A0180C}"/>
          </ac:cxnSpMkLst>
        </pc:cxnChg>
        <pc:cxnChg chg="del">
          <ac:chgData name="Gerth Stølting Brodal" userId="04ef4784-6591-4f86-a140-f5c3b108582a" providerId="ADAL" clId="{D771489E-3A3F-4487-ACFB-29047FA82B4D}" dt="2022-05-12T05:15:28.581" v="3788" actId="478"/>
          <ac:cxnSpMkLst>
            <pc:docMk/>
            <pc:sldMk cId="3320475484" sldId="273"/>
            <ac:cxnSpMk id="42" creationId="{374E6512-E559-456C-930F-17151E4C6848}"/>
          </ac:cxnSpMkLst>
        </pc:cxnChg>
        <pc:cxnChg chg="del">
          <ac:chgData name="Gerth Stølting Brodal" userId="04ef4784-6591-4f86-a140-f5c3b108582a" providerId="ADAL" clId="{D771489E-3A3F-4487-ACFB-29047FA82B4D}" dt="2022-05-12T05:15:28.581" v="3788" actId="478"/>
          <ac:cxnSpMkLst>
            <pc:docMk/>
            <pc:sldMk cId="3320475484" sldId="273"/>
            <ac:cxnSpMk id="43" creationId="{240BAE27-1492-4212-B80A-04D59E08A5B9}"/>
          </ac:cxnSpMkLst>
        </pc:cxnChg>
        <pc:cxnChg chg="del">
          <ac:chgData name="Gerth Stølting Brodal" userId="04ef4784-6591-4f86-a140-f5c3b108582a" providerId="ADAL" clId="{D771489E-3A3F-4487-ACFB-29047FA82B4D}" dt="2022-05-12T05:15:28.581" v="3788" actId="478"/>
          <ac:cxnSpMkLst>
            <pc:docMk/>
            <pc:sldMk cId="3320475484" sldId="273"/>
            <ac:cxnSpMk id="44" creationId="{F878783E-F238-46EE-91E3-50A9B9AB8607}"/>
          </ac:cxnSpMkLst>
        </pc:cxnChg>
        <pc:cxnChg chg="del">
          <ac:chgData name="Gerth Stølting Brodal" userId="04ef4784-6591-4f86-a140-f5c3b108582a" providerId="ADAL" clId="{D771489E-3A3F-4487-ACFB-29047FA82B4D}" dt="2022-05-12T05:15:28.581" v="3788" actId="478"/>
          <ac:cxnSpMkLst>
            <pc:docMk/>
            <pc:sldMk cId="3320475484" sldId="273"/>
            <ac:cxnSpMk id="45" creationId="{A920A03F-EA6D-4690-9E63-1104D8694A2F}"/>
          </ac:cxnSpMkLst>
        </pc:cxnChg>
        <pc:cxnChg chg="del">
          <ac:chgData name="Gerth Stølting Brodal" userId="04ef4784-6591-4f86-a140-f5c3b108582a" providerId="ADAL" clId="{D771489E-3A3F-4487-ACFB-29047FA82B4D}" dt="2022-05-12T05:15:28.581" v="3788" actId="478"/>
          <ac:cxnSpMkLst>
            <pc:docMk/>
            <pc:sldMk cId="3320475484" sldId="273"/>
            <ac:cxnSpMk id="46" creationId="{DA83D45A-00F6-4DBE-BC7E-E06E84D80D0B}"/>
          </ac:cxnSpMkLst>
        </pc:cxnChg>
        <pc:cxnChg chg="del">
          <ac:chgData name="Gerth Stølting Brodal" userId="04ef4784-6591-4f86-a140-f5c3b108582a" providerId="ADAL" clId="{D771489E-3A3F-4487-ACFB-29047FA82B4D}" dt="2022-05-12T05:15:28.581" v="3788" actId="478"/>
          <ac:cxnSpMkLst>
            <pc:docMk/>
            <pc:sldMk cId="3320475484" sldId="273"/>
            <ac:cxnSpMk id="48" creationId="{975C81DF-B0F8-47DD-9D22-980704A7CC52}"/>
          </ac:cxnSpMkLst>
        </pc:cxnChg>
        <pc:cxnChg chg="del">
          <ac:chgData name="Gerth Stølting Brodal" userId="04ef4784-6591-4f86-a140-f5c3b108582a" providerId="ADAL" clId="{D771489E-3A3F-4487-ACFB-29047FA82B4D}" dt="2022-05-12T05:15:28.581" v="3788" actId="478"/>
          <ac:cxnSpMkLst>
            <pc:docMk/>
            <pc:sldMk cId="3320475484" sldId="273"/>
            <ac:cxnSpMk id="49" creationId="{13FBDE28-A04F-48BD-A57B-2E4CE52A59E2}"/>
          </ac:cxnSpMkLst>
        </pc:cxnChg>
        <pc:cxnChg chg="del">
          <ac:chgData name="Gerth Stølting Brodal" userId="04ef4784-6591-4f86-a140-f5c3b108582a" providerId="ADAL" clId="{D771489E-3A3F-4487-ACFB-29047FA82B4D}" dt="2022-05-12T05:15:28.581" v="3788" actId="478"/>
          <ac:cxnSpMkLst>
            <pc:docMk/>
            <pc:sldMk cId="3320475484" sldId="273"/>
            <ac:cxnSpMk id="50" creationId="{1891FE7D-92BC-4545-AF5D-0CDF0C928D45}"/>
          </ac:cxnSpMkLst>
        </pc:cxnChg>
        <pc:cxnChg chg="del">
          <ac:chgData name="Gerth Stølting Brodal" userId="04ef4784-6591-4f86-a140-f5c3b108582a" providerId="ADAL" clId="{D771489E-3A3F-4487-ACFB-29047FA82B4D}" dt="2022-05-12T05:15:28.581" v="3788" actId="478"/>
          <ac:cxnSpMkLst>
            <pc:docMk/>
            <pc:sldMk cId="3320475484" sldId="273"/>
            <ac:cxnSpMk id="51" creationId="{48603D46-4A74-45E3-B60E-A90E8C8C395C}"/>
          </ac:cxnSpMkLst>
        </pc:cxnChg>
        <pc:cxnChg chg="del">
          <ac:chgData name="Gerth Stølting Brodal" userId="04ef4784-6591-4f86-a140-f5c3b108582a" providerId="ADAL" clId="{D771489E-3A3F-4487-ACFB-29047FA82B4D}" dt="2022-05-12T05:15:28.581" v="3788" actId="478"/>
          <ac:cxnSpMkLst>
            <pc:docMk/>
            <pc:sldMk cId="3320475484" sldId="273"/>
            <ac:cxnSpMk id="52" creationId="{AEB174AB-DC8C-4363-8B79-202DCA2D16D3}"/>
          </ac:cxnSpMkLst>
        </pc:cxnChg>
        <pc:cxnChg chg="del">
          <ac:chgData name="Gerth Stølting Brodal" userId="04ef4784-6591-4f86-a140-f5c3b108582a" providerId="ADAL" clId="{D771489E-3A3F-4487-ACFB-29047FA82B4D}" dt="2022-05-12T05:15:28.581" v="3788" actId="478"/>
          <ac:cxnSpMkLst>
            <pc:docMk/>
            <pc:sldMk cId="3320475484" sldId="273"/>
            <ac:cxnSpMk id="53" creationId="{B592FA1A-7DD8-4A8C-8A55-A6491CDEBBBB}"/>
          </ac:cxnSpMkLst>
        </pc:cxnChg>
        <pc:cxnChg chg="del">
          <ac:chgData name="Gerth Stølting Brodal" userId="04ef4784-6591-4f86-a140-f5c3b108582a" providerId="ADAL" clId="{D771489E-3A3F-4487-ACFB-29047FA82B4D}" dt="2022-05-12T05:15:28.581" v="3788" actId="478"/>
          <ac:cxnSpMkLst>
            <pc:docMk/>
            <pc:sldMk cId="3320475484" sldId="273"/>
            <ac:cxnSpMk id="55" creationId="{5032BB38-4956-47C6-B06D-777042774809}"/>
          </ac:cxnSpMkLst>
        </pc:cxnChg>
        <pc:cxnChg chg="del">
          <ac:chgData name="Gerth Stølting Brodal" userId="04ef4784-6591-4f86-a140-f5c3b108582a" providerId="ADAL" clId="{D771489E-3A3F-4487-ACFB-29047FA82B4D}" dt="2022-05-12T05:15:28.581" v="3788" actId="478"/>
          <ac:cxnSpMkLst>
            <pc:docMk/>
            <pc:sldMk cId="3320475484" sldId="273"/>
            <ac:cxnSpMk id="56" creationId="{5EAA90C3-8850-4CFA-8E65-574CFF3EBC6E}"/>
          </ac:cxnSpMkLst>
        </pc:cxnChg>
        <pc:cxnChg chg="del">
          <ac:chgData name="Gerth Stølting Brodal" userId="04ef4784-6591-4f86-a140-f5c3b108582a" providerId="ADAL" clId="{D771489E-3A3F-4487-ACFB-29047FA82B4D}" dt="2022-05-12T05:15:28.581" v="3788" actId="478"/>
          <ac:cxnSpMkLst>
            <pc:docMk/>
            <pc:sldMk cId="3320475484" sldId="273"/>
            <ac:cxnSpMk id="58" creationId="{127C1741-CA16-4E4E-9028-91DC5BD0517D}"/>
          </ac:cxnSpMkLst>
        </pc:cxnChg>
        <pc:cxnChg chg="mod">
          <ac:chgData name="Gerth Stølting Brodal" userId="04ef4784-6591-4f86-a140-f5c3b108582a" providerId="ADAL" clId="{D771489E-3A3F-4487-ACFB-29047FA82B4D}" dt="2022-05-12T06:04:18.032" v="3891" actId="6549"/>
          <ac:cxnSpMkLst>
            <pc:docMk/>
            <pc:sldMk cId="3320475484" sldId="273"/>
            <ac:cxnSpMk id="59" creationId="{F16F1DC9-859C-417B-A170-AC114538C4D4}"/>
          </ac:cxnSpMkLst>
        </pc:cxnChg>
      </pc:sldChg>
      <pc:sldChg chg="delSp modSp new del mod">
        <pc:chgData name="Gerth Stølting Brodal" userId="04ef4784-6591-4f86-a140-f5c3b108582a" providerId="ADAL" clId="{D771489E-3A3F-4487-ACFB-29047FA82B4D}" dt="2022-05-12T06:26:54.233" v="4491" actId="47"/>
        <pc:sldMkLst>
          <pc:docMk/>
          <pc:sldMk cId="1389752510" sldId="274"/>
        </pc:sldMkLst>
        <pc:spChg chg="mod">
          <ac:chgData name="Gerth Stølting Brodal" userId="04ef4784-6591-4f86-a140-f5c3b108582a" providerId="ADAL" clId="{D771489E-3A3F-4487-ACFB-29047FA82B4D}" dt="2022-05-12T06:26:43.159" v="4488" actId="20577"/>
          <ac:spMkLst>
            <pc:docMk/>
            <pc:sldMk cId="1389752510" sldId="274"/>
            <ac:spMk id="2" creationId="{8A4CA812-294A-4D38-95CF-E828ABE13669}"/>
          </ac:spMkLst>
        </pc:spChg>
        <pc:spChg chg="del">
          <ac:chgData name="Gerth Stølting Brodal" userId="04ef4784-6591-4f86-a140-f5c3b108582a" providerId="ADAL" clId="{D771489E-3A3F-4487-ACFB-29047FA82B4D}" dt="2022-05-12T06:06:31.411" v="3896" actId="21"/>
          <ac:spMkLst>
            <pc:docMk/>
            <pc:sldMk cId="1389752510" sldId="274"/>
            <ac:spMk id="3" creationId="{D4B09393-9713-4F78-9ECB-67F27562F20F}"/>
          </ac:spMkLst>
        </pc:spChg>
      </pc:sldChg>
      <pc:sldChg chg="addSp delSp modSp new mod modAnim modNotesTx">
        <pc:chgData name="Gerth Stølting Brodal" userId="04ef4784-6591-4f86-a140-f5c3b108582a" providerId="ADAL" clId="{D771489E-3A3F-4487-ACFB-29047FA82B4D}" dt="2022-05-12T10:47:38.335" v="8677" actId="1076"/>
        <pc:sldMkLst>
          <pc:docMk/>
          <pc:sldMk cId="2581646774" sldId="275"/>
        </pc:sldMkLst>
        <pc:spChg chg="mod">
          <ac:chgData name="Gerth Stølting Brodal" userId="04ef4784-6591-4f86-a140-f5c3b108582a" providerId="ADAL" clId="{D771489E-3A3F-4487-ACFB-29047FA82B4D}" dt="2022-05-12T06:26:52.385" v="4490"/>
          <ac:spMkLst>
            <pc:docMk/>
            <pc:sldMk cId="2581646774" sldId="275"/>
            <ac:spMk id="2" creationId="{729809DE-E4AF-40A2-A042-C5B8852F0CB3}"/>
          </ac:spMkLst>
        </pc:spChg>
        <pc:spChg chg="mod">
          <ac:chgData name="Gerth Stølting Brodal" userId="04ef4784-6591-4f86-a140-f5c3b108582a" providerId="ADAL" clId="{D771489E-3A3F-4487-ACFB-29047FA82B4D}" dt="2022-05-12T06:48:40.762" v="4793" actId="20577"/>
          <ac:spMkLst>
            <pc:docMk/>
            <pc:sldMk cId="2581646774" sldId="275"/>
            <ac:spMk id="3" creationId="{C4CD714E-DC58-49EC-83BD-F928864503F5}"/>
          </ac:spMkLst>
        </pc:spChg>
        <pc:spChg chg="add del mod">
          <ac:chgData name="Gerth Stølting Brodal" userId="04ef4784-6591-4f86-a140-f5c3b108582a" providerId="ADAL" clId="{D771489E-3A3F-4487-ACFB-29047FA82B4D}" dt="2022-05-12T06:44:40.022" v="4726" actId="478"/>
          <ac:spMkLst>
            <pc:docMk/>
            <pc:sldMk cId="2581646774" sldId="275"/>
            <ac:spMk id="4" creationId="{457DB6D8-B9E2-4974-A31B-993091891635}"/>
          </ac:spMkLst>
        </pc:spChg>
        <pc:spChg chg="add del">
          <ac:chgData name="Gerth Stølting Brodal" userId="04ef4784-6591-4f86-a140-f5c3b108582a" providerId="ADAL" clId="{D771489E-3A3F-4487-ACFB-29047FA82B4D}" dt="2022-05-12T06:44:41.673" v="4727" actId="478"/>
          <ac:spMkLst>
            <pc:docMk/>
            <pc:sldMk cId="2581646774" sldId="275"/>
            <ac:spMk id="5" creationId="{5938CFA1-ABBB-42DC-93A3-4CF5F3A52A97}"/>
          </ac:spMkLst>
        </pc:spChg>
        <pc:spChg chg="add mod">
          <ac:chgData name="Gerth Stølting Brodal" userId="04ef4784-6591-4f86-a140-f5c3b108582a" providerId="ADAL" clId="{D771489E-3A3F-4487-ACFB-29047FA82B4D}" dt="2022-05-12T06:47:18.541" v="4787" actId="207"/>
          <ac:spMkLst>
            <pc:docMk/>
            <pc:sldMk cId="2581646774" sldId="275"/>
            <ac:spMk id="6" creationId="{DB7AE0FC-5F3A-40AA-9C43-19E678D3906B}"/>
          </ac:spMkLst>
        </pc:spChg>
        <pc:spChg chg="add mod">
          <ac:chgData name="Gerth Stølting Brodal" userId="04ef4784-6591-4f86-a140-f5c3b108582a" providerId="ADAL" clId="{D771489E-3A3F-4487-ACFB-29047FA82B4D}" dt="2022-05-12T06:54:26.084" v="4894" actId="1036"/>
          <ac:spMkLst>
            <pc:docMk/>
            <pc:sldMk cId="2581646774" sldId="275"/>
            <ac:spMk id="7" creationId="{1B29D7F1-0679-43DB-806C-FE18528A6F39}"/>
          </ac:spMkLst>
        </pc:spChg>
        <pc:spChg chg="add mod">
          <ac:chgData name="Gerth Stølting Brodal" userId="04ef4784-6591-4f86-a140-f5c3b108582a" providerId="ADAL" clId="{D771489E-3A3F-4487-ACFB-29047FA82B4D}" dt="2022-05-12T06:58:29.423" v="4960" actId="164"/>
          <ac:spMkLst>
            <pc:docMk/>
            <pc:sldMk cId="2581646774" sldId="275"/>
            <ac:spMk id="8" creationId="{67A98D8F-B655-48E3-B300-9670D89F84F6}"/>
          </ac:spMkLst>
        </pc:spChg>
        <pc:spChg chg="add mod">
          <ac:chgData name="Gerth Stølting Brodal" userId="04ef4784-6591-4f86-a140-f5c3b108582a" providerId="ADAL" clId="{D771489E-3A3F-4487-ACFB-29047FA82B4D}" dt="2022-05-12T06:58:29.423" v="4960" actId="164"/>
          <ac:spMkLst>
            <pc:docMk/>
            <pc:sldMk cId="2581646774" sldId="275"/>
            <ac:spMk id="9" creationId="{3B74ADC4-C8C8-4A93-A3C5-B4C1D9B150B1}"/>
          </ac:spMkLst>
        </pc:spChg>
        <pc:spChg chg="add mod">
          <ac:chgData name="Gerth Stølting Brodal" userId="04ef4784-6591-4f86-a140-f5c3b108582a" providerId="ADAL" clId="{D771489E-3A3F-4487-ACFB-29047FA82B4D}" dt="2022-05-12T06:58:29.423" v="4960" actId="164"/>
          <ac:spMkLst>
            <pc:docMk/>
            <pc:sldMk cId="2581646774" sldId="275"/>
            <ac:spMk id="10" creationId="{9BC4A3FA-E661-403D-A480-3AEB8F9209DC}"/>
          </ac:spMkLst>
        </pc:spChg>
        <pc:spChg chg="add mod">
          <ac:chgData name="Gerth Stølting Brodal" userId="04ef4784-6591-4f86-a140-f5c3b108582a" providerId="ADAL" clId="{D771489E-3A3F-4487-ACFB-29047FA82B4D}" dt="2022-05-12T06:58:29.423" v="4960" actId="164"/>
          <ac:spMkLst>
            <pc:docMk/>
            <pc:sldMk cId="2581646774" sldId="275"/>
            <ac:spMk id="11" creationId="{CA9D3D5C-E5AB-445B-926C-5BDC2CBBF55A}"/>
          </ac:spMkLst>
        </pc:spChg>
        <pc:spChg chg="add del mod">
          <ac:chgData name="Gerth Stølting Brodal" userId="04ef4784-6591-4f86-a140-f5c3b108582a" providerId="ADAL" clId="{D771489E-3A3F-4487-ACFB-29047FA82B4D}" dt="2022-05-12T07:17:46.575" v="5167" actId="21"/>
          <ac:spMkLst>
            <pc:docMk/>
            <pc:sldMk cId="2581646774" sldId="275"/>
            <ac:spMk id="14" creationId="{CC5F8F95-C037-44A5-8C1E-FA061B4D73A7}"/>
          </ac:spMkLst>
        </pc:spChg>
        <pc:spChg chg="add mod">
          <ac:chgData name="Gerth Stølting Brodal" userId="04ef4784-6591-4f86-a140-f5c3b108582a" providerId="ADAL" clId="{D771489E-3A3F-4487-ACFB-29047FA82B4D}" dt="2022-05-12T10:47:38.335" v="8677" actId="1076"/>
          <ac:spMkLst>
            <pc:docMk/>
            <pc:sldMk cId="2581646774" sldId="275"/>
            <ac:spMk id="15" creationId="{873D3BC1-808D-4612-A136-ACE6EEC94243}"/>
          </ac:spMkLst>
        </pc:spChg>
        <pc:grpChg chg="add mod">
          <ac:chgData name="Gerth Stølting Brodal" userId="04ef4784-6591-4f86-a140-f5c3b108582a" providerId="ADAL" clId="{D771489E-3A3F-4487-ACFB-29047FA82B4D}" dt="2022-05-12T06:58:29.423" v="4960" actId="164"/>
          <ac:grpSpMkLst>
            <pc:docMk/>
            <pc:sldMk cId="2581646774" sldId="275"/>
            <ac:grpSpMk id="12" creationId="{4AA99239-C744-4575-B65F-D56757E58E74}"/>
          </ac:grpSpMkLst>
        </pc:grpChg>
      </pc:sldChg>
      <pc:sldChg chg="addSp delSp modSp new del mod">
        <pc:chgData name="Gerth Stølting Brodal" userId="04ef4784-6591-4f86-a140-f5c3b108582a" providerId="ADAL" clId="{D771489E-3A3F-4487-ACFB-29047FA82B4D}" dt="2022-05-12T10:04:08.695" v="7829" actId="47"/>
        <pc:sldMkLst>
          <pc:docMk/>
          <pc:sldMk cId="2234325406" sldId="276"/>
        </pc:sldMkLst>
        <pc:spChg chg="del">
          <ac:chgData name="Gerth Stølting Brodal" userId="04ef4784-6591-4f86-a140-f5c3b108582a" providerId="ADAL" clId="{D771489E-3A3F-4487-ACFB-29047FA82B4D}" dt="2022-05-12T07:18:17.303" v="5191" actId="478"/>
          <ac:spMkLst>
            <pc:docMk/>
            <pc:sldMk cId="2234325406" sldId="276"/>
            <ac:spMk id="2" creationId="{8AB23A0E-571B-4BD3-B8CE-F3948C9868DB}"/>
          </ac:spMkLst>
        </pc:spChg>
        <pc:spChg chg="del">
          <ac:chgData name="Gerth Stølting Brodal" userId="04ef4784-6591-4f86-a140-f5c3b108582a" providerId="ADAL" clId="{D771489E-3A3F-4487-ACFB-29047FA82B4D}" dt="2022-05-12T07:18:17.303" v="5191" actId="478"/>
          <ac:spMkLst>
            <pc:docMk/>
            <pc:sldMk cId="2234325406" sldId="276"/>
            <ac:spMk id="3" creationId="{5589AC3C-3783-452A-BBBD-C1CE40BFA384}"/>
          </ac:spMkLst>
        </pc:spChg>
        <pc:spChg chg="add del mod">
          <ac:chgData name="Gerth Stølting Brodal" userId="04ef4784-6591-4f86-a140-f5c3b108582a" providerId="ADAL" clId="{D771489E-3A3F-4487-ACFB-29047FA82B4D}" dt="2022-05-12T07:20:48.044" v="5272" actId="21"/>
          <ac:spMkLst>
            <pc:docMk/>
            <pc:sldMk cId="2234325406" sldId="276"/>
            <ac:spMk id="4" creationId="{8393CACF-B4E4-4AB9-9A17-B000D8799412}"/>
          </ac:spMkLst>
        </pc:spChg>
      </pc:sldChg>
      <pc:sldChg chg="delSp modSp new mod modAnim">
        <pc:chgData name="Gerth Stølting Brodal" userId="04ef4784-6591-4f86-a140-f5c3b108582a" providerId="ADAL" clId="{D771489E-3A3F-4487-ACFB-29047FA82B4D}" dt="2022-05-12T12:39:49.864" v="9047" actId="20577"/>
        <pc:sldMkLst>
          <pc:docMk/>
          <pc:sldMk cId="2884675178" sldId="277"/>
        </pc:sldMkLst>
        <pc:spChg chg="del mod">
          <ac:chgData name="Gerth Stølting Brodal" userId="04ef4784-6591-4f86-a140-f5c3b108582a" providerId="ADAL" clId="{D771489E-3A3F-4487-ACFB-29047FA82B4D}" dt="2022-05-12T10:07:33.792" v="8018" actId="478"/>
          <ac:spMkLst>
            <pc:docMk/>
            <pc:sldMk cId="2884675178" sldId="277"/>
            <ac:spMk id="2" creationId="{22B3B374-DA49-4C98-B4BA-1569D9D2E5A5}"/>
          </ac:spMkLst>
        </pc:spChg>
        <pc:spChg chg="mod">
          <ac:chgData name="Gerth Stølting Brodal" userId="04ef4784-6591-4f86-a140-f5c3b108582a" providerId="ADAL" clId="{D771489E-3A3F-4487-ACFB-29047FA82B4D}" dt="2022-05-12T12:39:49.864" v="9047" actId="20577"/>
          <ac:spMkLst>
            <pc:docMk/>
            <pc:sldMk cId="2884675178" sldId="277"/>
            <ac:spMk id="3" creationId="{ACAB6EAB-9CAE-49E1-A43A-E2D9A6C2AE00}"/>
          </ac:spMkLst>
        </pc:spChg>
      </pc:sldChg>
      <pc:sldChg chg="addSp delSp modSp new del mod">
        <pc:chgData name="Gerth Stølting Brodal" userId="04ef4784-6591-4f86-a140-f5c3b108582a" providerId="ADAL" clId="{D771489E-3A3F-4487-ACFB-29047FA82B4D}" dt="2022-05-12T11:41:52.646" v="8946" actId="47"/>
        <pc:sldMkLst>
          <pc:docMk/>
          <pc:sldMk cId="342444004" sldId="278"/>
        </pc:sldMkLst>
        <pc:spChg chg="mod">
          <ac:chgData name="Gerth Stølting Brodal" userId="04ef4784-6591-4f86-a140-f5c3b108582a" providerId="ADAL" clId="{D771489E-3A3F-4487-ACFB-29047FA82B4D}" dt="2022-05-12T11:41:10.839" v="8941"/>
          <ac:spMkLst>
            <pc:docMk/>
            <pc:sldMk cId="342444004" sldId="278"/>
            <ac:spMk id="5" creationId="{48F892E5-4BA2-4ADB-97F3-3B424E6651CB}"/>
          </ac:spMkLst>
        </pc:spChg>
        <pc:spChg chg="mod">
          <ac:chgData name="Gerth Stølting Brodal" userId="04ef4784-6591-4f86-a140-f5c3b108582a" providerId="ADAL" clId="{D771489E-3A3F-4487-ACFB-29047FA82B4D}" dt="2022-05-12T11:41:10.839" v="8941"/>
          <ac:spMkLst>
            <pc:docMk/>
            <pc:sldMk cId="342444004" sldId="278"/>
            <ac:spMk id="6" creationId="{1C0B69BE-A21B-4298-A63C-6BCA5AFA1EA6}"/>
          </ac:spMkLst>
        </pc:spChg>
        <pc:spChg chg="mod">
          <ac:chgData name="Gerth Stølting Brodal" userId="04ef4784-6591-4f86-a140-f5c3b108582a" providerId="ADAL" clId="{D771489E-3A3F-4487-ACFB-29047FA82B4D}" dt="2022-05-12T11:41:10.839" v="8941"/>
          <ac:spMkLst>
            <pc:docMk/>
            <pc:sldMk cId="342444004" sldId="278"/>
            <ac:spMk id="7" creationId="{CD418DF6-0868-49DE-A78E-F17698084618}"/>
          </ac:spMkLst>
        </pc:spChg>
        <pc:spChg chg="mod">
          <ac:chgData name="Gerth Stølting Brodal" userId="04ef4784-6591-4f86-a140-f5c3b108582a" providerId="ADAL" clId="{D771489E-3A3F-4487-ACFB-29047FA82B4D}" dt="2022-05-12T11:41:10.839" v="8941"/>
          <ac:spMkLst>
            <pc:docMk/>
            <pc:sldMk cId="342444004" sldId="278"/>
            <ac:spMk id="8" creationId="{4151E959-5AEF-46F5-93AC-8483A7CC9C0E}"/>
          </ac:spMkLst>
        </pc:spChg>
        <pc:spChg chg="mod">
          <ac:chgData name="Gerth Stølting Brodal" userId="04ef4784-6591-4f86-a140-f5c3b108582a" providerId="ADAL" clId="{D771489E-3A3F-4487-ACFB-29047FA82B4D}" dt="2022-05-12T11:41:10.839" v="8941"/>
          <ac:spMkLst>
            <pc:docMk/>
            <pc:sldMk cId="342444004" sldId="278"/>
            <ac:spMk id="9" creationId="{55748879-BD6C-40B5-A75D-5F8DB17358AA}"/>
          </ac:spMkLst>
        </pc:spChg>
        <pc:spChg chg="mod">
          <ac:chgData name="Gerth Stølting Brodal" userId="04ef4784-6591-4f86-a140-f5c3b108582a" providerId="ADAL" clId="{D771489E-3A3F-4487-ACFB-29047FA82B4D}" dt="2022-05-12T11:41:10.839" v="8941"/>
          <ac:spMkLst>
            <pc:docMk/>
            <pc:sldMk cId="342444004" sldId="278"/>
            <ac:spMk id="10" creationId="{C3D55CC3-0405-4AF3-A40D-E04A3FF50430}"/>
          </ac:spMkLst>
        </pc:spChg>
        <pc:spChg chg="mod">
          <ac:chgData name="Gerth Stølting Brodal" userId="04ef4784-6591-4f86-a140-f5c3b108582a" providerId="ADAL" clId="{D771489E-3A3F-4487-ACFB-29047FA82B4D}" dt="2022-05-12T11:41:10.839" v="8941"/>
          <ac:spMkLst>
            <pc:docMk/>
            <pc:sldMk cId="342444004" sldId="278"/>
            <ac:spMk id="11" creationId="{3FC98A72-8C61-411B-ADDE-5C17222BA67A}"/>
          </ac:spMkLst>
        </pc:spChg>
        <pc:spChg chg="mod">
          <ac:chgData name="Gerth Stølting Brodal" userId="04ef4784-6591-4f86-a140-f5c3b108582a" providerId="ADAL" clId="{D771489E-3A3F-4487-ACFB-29047FA82B4D}" dt="2022-05-12T11:41:10.839" v="8941"/>
          <ac:spMkLst>
            <pc:docMk/>
            <pc:sldMk cId="342444004" sldId="278"/>
            <ac:spMk id="12" creationId="{9E1104DC-6E1F-407D-B9C6-684964E72F69}"/>
          </ac:spMkLst>
        </pc:spChg>
        <pc:spChg chg="mod">
          <ac:chgData name="Gerth Stølting Brodal" userId="04ef4784-6591-4f86-a140-f5c3b108582a" providerId="ADAL" clId="{D771489E-3A3F-4487-ACFB-29047FA82B4D}" dt="2022-05-12T11:41:10.839" v="8941"/>
          <ac:spMkLst>
            <pc:docMk/>
            <pc:sldMk cId="342444004" sldId="278"/>
            <ac:spMk id="13" creationId="{FCC036EF-9D1B-4376-AD0E-DC3E2FFDE4BF}"/>
          </ac:spMkLst>
        </pc:spChg>
        <pc:spChg chg="mod">
          <ac:chgData name="Gerth Stølting Brodal" userId="04ef4784-6591-4f86-a140-f5c3b108582a" providerId="ADAL" clId="{D771489E-3A3F-4487-ACFB-29047FA82B4D}" dt="2022-05-12T11:41:10.839" v="8941"/>
          <ac:spMkLst>
            <pc:docMk/>
            <pc:sldMk cId="342444004" sldId="278"/>
            <ac:spMk id="14" creationId="{FADCD964-6E1C-4EA0-8A4E-488436A75019}"/>
          </ac:spMkLst>
        </pc:spChg>
        <pc:spChg chg="mod">
          <ac:chgData name="Gerth Stølting Brodal" userId="04ef4784-6591-4f86-a140-f5c3b108582a" providerId="ADAL" clId="{D771489E-3A3F-4487-ACFB-29047FA82B4D}" dt="2022-05-12T11:41:10.839" v="8941"/>
          <ac:spMkLst>
            <pc:docMk/>
            <pc:sldMk cId="342444004" sldId="278"/>
            <ac:spMk id="15" creationId="{34A930C0-7E89-4E9E-8E0A-75301E2AAB23}"/>
          </ac:spMkLst>
        </pc:spChg>
        <pc:spChg chg="mod">
          <ac:chgData name="Gerth Stølting Brodal" userId="04ef4784-6591-4f86-a140-f5c3b108582a" providerId="ADAL" clId="{D771489E-3A3F-4487-ACFB-29047FA82B4D}" dt="2022-05-12T11:41:10.839" v="8941"/>
          <ac:spMkLst>
            <pc:docMk/>
            <pc:sldMk cId="342444004" sldId="278"/>
            <ac:spMk id="16" creationId="{9A9FE37F-354F-42DE-A287-AF13192B67C2}"/>
          </ac:spMkLst>
        </pc:spChg>
        <pc:spChg chg="mod">
          <ac:chgData name="Gerth Stølting Brodal" userId="04ef4784-6591-4f86-a140-f5c3b108582a" providerId="ADAL" clId="{D771489E-3A3F-4487-ACFB-29047FA82B4D}" dt="2022-05-12T11:41:10.839" v="8941"/>
          <ac:spMkLst>
            <pc:docMk/>
            <pc:sldMk cId="342444004" sldId="278"/>
            <ac:spMk id="17" creationId="{2BA90E5E-3584-4C0D-8F17-F88F4EF63E5D}"/>
          </ac:spMkLst>
        </pc:spChg>
        <pc:spChg chg="mod">
          <ac:chgData name="Gerth Stølting Brodal" userId="04ef4784-6591-4f86-a140-f5c3b108582a" providerId="ADAL" clId="{D771489E-3A3F-4487-ACFB-29047FA82B4D}" dt="2022-05-12T11:41:10.839" v="8941"/>
          <ac:spMkLst>
            <pc:docMk/>
            <pc:sldMk cId="342444004" sldId="278"/>
            <ac:spMk id="18" creationId="{AFD57DF2-1EC0-4256-9360-62EA79028696}"/>
          </ac:spMkLst>
        </pc:spChg>
        <pc:spChg chg="mod">
          <ac:chgData name="Gerth Stølting Brodal" userId="04ef4784-6591-4f86-a140-f5c3b108582a" providerId="ADAL" clId="{D771489E-3A3F-4487-ACFB-29047FA82B4D}" dt="2022-05-12T11:41:10.839" v="8941"/>
          <ac:spMkLst>
            <pc:docMk/>
            <pc:sldMk cId="342444004" sldId="278"/>
            <ac:spMk id="19" creationId="{7ACF18ED-343E-4D60-A195-4C30F62F1B9F}"/>
          </ac:spMkLst>
        </pc:spChg>
        <pc:spChg chg="add del mod">
          <ac:chgData name="Gerth Stølting Brodal" userId="04ef4784-6591-4f86-a140-f5c3b108582a" providerId="ADAL" clId="{D771489E-3A3F-4487-ACFB-29047FA82B4D}" dt="2022-05-12T11:41:15.696" v="8942"/>
          <ac:spMkLst>
            <pc:docMk/>
            <pc:sldMk cId="342444004" sldId="278"/>
            <ac:spMk id="20" creationId="{627EEC5E-DBF6-43F2-960F-70E766A95A68}"/>
          </ac:spMkLst>
        </pc:spChg>
        <pc:spChg chg="add del mod">
          <ac:chgData name="Gerth Stølting Brodal" userId="04ef4784-6591-4f86-a140-f5c3b108582a" providerId="ADAL" clId="{D771489E-3A3F-4487-ACFB-29047FA82B4D}" dt="2022-05-12T11:41:15.696" v="8942"/>
          <ac:spMkLst>
            <pc:docMk/>
            <pc:sldMk cId="342444004" sldId="278"/>
            <ac:spMk id="21" creationId="{51196971-2220-4E2B-A902-FFA51E142478}"/>
          </ac:spMkLst>
        </pc:spChg>
        <pc:spChg chg="add del mod">
          <ac:chgData name="Gerth Stølting Brodal" userId="04ef4784-6591-4f86-a140-f5c3b108582a" providerId="ADAL" clId="{D771489E-3A3F-4487-ACFB-29047FA82B4D}" dt="2022-05-12T11:41:15.696" v="8942"/>
          <ac:spMkLst>
            <pc:docMk/>
            <pc:sldMk cId="342444004" sldId="278"/>
            <ac:spMk id="22" creationId="{1D16CBC1-4471-43D2-BDFB-C5B0EC39FF03}"/>
          </ac:spMkLst>
        </pc:spChg>
        <pc:spChg chg="add del mod">
          <ac:chgData name="Gerth Stølting Brodal" userId="04ef4784-6591-4f86-a140-f5c3b108582a" providerId="ADAL" clId="{D771489E-3A3F-4487-ACFB-29047FA82B4D}" dt="2022-05-12T11:41:15.696" v="8942"/>
          <ac:spMkLst>
            <pc:docMk/>
            <pc:sldMk cId="342444004" sldId="278"/>
            <ac:spMk id="23" creationId="{54426572-BD04-4D30-8FD9-6D9E8005A25C}"/>
          </ac:spMkLst>
        </pc:spChg>
        <pc:spChg chg="mod">
          <ac:chgData name="Gerth Stølting Brodal" userId="04ef4784-6591-4f86-a140-f5c3b108582a" providerId="ADAL" clId="{D771489E-3A3F-4487-ACFB-29047FA82B4D}" dt="2022-05-12T11:41:23.750" v="8943"/>
          <ac:spMkLst>
            <pc:docMk/>
            <pc:sldMk cId="342444004" sldId="278"/>
            <ac:spMk id="40" creationId="{9939518D-FFC5-4665-9C66-C793DACD3464}"/>
          </ac:spMkLst>
        </pc:spChg>
        <pc:spChg chg="mod">
          <ac:chgData name="Gerth Stølting Brodal" userId="04ef4784-6591-4f86-a140-f5c3b108582a" providerId="ADAL" clId="{D771489E-3A3F-4487-ACFB-29047FA82B4D}" dt="2022-05-12T11:41:23.750" v="8943"/>
          <ac:spMkLst>
            <pc:docMk/>
            <pc:sldMk cId="342444004" sldId="278"/>
            <ac:spMk id="41" creationId="{FFD7421E-1F12-43D2-BE9C-7687831135B9}"/>
          </ac:spMkLst>
        </pc:spChg>
        <pc:spChg chg="mod">
          <ac:chgData name="Gerth Stølting Brodal" userId="04ef4784-6591-4f86-a140-f5c3b108582a" providerId="ADAL" clId="{D771489E-3A3F-4487-ACFB-29047FA82B4D}" dt="2022-05-12T11:41:23.750" v="8943"/>
          <ac:spMkLst>
            <pc:docMk/>
            <pc:sldMk cId="342444004" sldId="278"/>
            <ac:spMk id="42" creationId="{7FF0E3FF-F18B-43CE-B708-EE0004B61BE0}"/>
          </ac:spMkLst>
        </pc:spChg>
        <pc:spChg chg="mod">
          <ac:chgData name="Gerth Stølting Brodal" userId="04ef4784-6591-4f86-a140-f5c3b108582a" providerId="ADAL" clId="{D771489E-3A3F-4487-ACFB-29047FA82B4D}" dt="2022-05-12T11:41:23.750" v="8943"/>
          <ac:spMkLst>
            <pc:docMk/>
            <pc:sldMk cId="342444004" sldId="278"/>
            <ac:spMk id="43" creationId="{7283E62F-EEA2-4481-80DC-600367AB4339}"/>
          </ac:spMkLst>
        </pc:spChg>
        <pc:spChg chg="mod">
          <ac:chgData name="Gerth Stølting Brodal" userId="04ef4784-6591-4f86-a140-f5c3b108582a" providerId="ADAL" clId="{D771489E-3A3F-4487-ACFB-29047FA82B4D}" dt="2022-05-12T11:41:23.750" v="8943"/>
          <ac:spMkLst>
            <pc:docMk/>
            <pc:sldMk cId="342444004" sldId="278"/>
            <ac:spMk id="44" creationId="{BA493CC9-E3F2-4FF7-AE0E-960D9BFA352D}"/>
          </ac:spMkLst>
        </pc:spChg>
        <pc:spChg chg="mod">
          <ac:chgData name="Gerth Stølting Brodal" userId="04ef4784-6591-4f86-a140-f5c3b108582a" providerId="ADAL" clId="{D771489E-3A3F-4487-ACFB-29047FA82B4D}" dt="2022-05-12T11:41:23.750" v="8943"/>
          <ac:spMkLst>
            <pc:docMk/>
            <pc:sldMk cId="342444004" sldId="278"/>
            <ac:spMk id="45" creationId="{85ED4099-A1E9-494B-881A-2EDCE508E9CF}"/>
          </ac:spMkLst>
        </pc:spChg>
        <pc:spChg chg="mod">
          <ac:chgData name="Gerth Stølting Brodal" userId="04ef4784-6591-4f86-a140-f5c3b108582a" providerId="ADAL" clId="{D771489E-3A3F-4487-ACFB-29047FA82B4D}" dt="2022-05-12T11:41:23.750" v="8943"/>
          <ac:spMkLst>
            <pc:docMk/>
            <pc:sldMk cId="342444004" sldId="278"/>
            <ac:spMk id="46" creationId="{4824FDE0-40A5-4821-823D-8D09A20B1784}"/>
          </ac:spMkLst>
        </pc:spChg>
        <pc:spChg chg="mod">
          <ac:chgData name="Gerth Stølting Brodal" userId="04ef4784-6591-4f86-a140-f5c3b108582a" providerId="ADAL" clId="{D771489E-3A3F-4487-ACFB-29047FA82B4D}" dt="2022-05-12T11:41:23.750" v="8943"/>
          <ac:spMkLst>
            <pc:docMk/>
            <pc:sldMk cId="342444004" sldId="278"/>
            <ac:spMk id="47" creationId="{EA0CAA56-E15B-42E2-9E0B-1ABBEA00DBB3}"/>
          </ac:spMkLst>
        </pc:spChg>
        <pc:spChg chg="mod">
          <ac:chgData name="Gerth Stølting Brodal" userId="04ef4784-6591-4f86-a140-f5c3b108582a" providerId="ADAL" clId="{D771489E-3A3F-4487-ACFB-29047FA82B4D}" dt="2022-05-12T11:41:23.750" v="8943"/>
          <ac:spMkLst>
            <pc:docMk/>
            <pc:sldMk cId="342444004" sldId="278"/>
            <ac:spMk id="48" creationId="{086C2351-3DB8-4761-B9BC-C84589149ED6}"/>
          </ac:spMkLst>
        </pc:spChg>
        <pc:spChg chg="mod">
          <ac:chgData name="Gerth Stølting Brodal" userId="04ef4784-6591-4f86-a140-f5c3b108582a" providerId="ADAL" clId="{D771489E-3A3F-4487-ACFB-29047FA82B4D}" dt="2022-05-12T11:41:23.750" v="8943"/>
          <ac:spMkLst>
            <pc:docMk/>
            <pc:sldMk cId="342444004" sldId="278"/>
            <ac:spMk id="49" creationId="{00FA90E9-98D9-4166-8BB7-397E6C245377}"/>
          </ac:spMkLst>
        </pc:spChg>
        <pc:spChg chg="mod">
          <ac:chgData name="Gerth Stølting Brodal" userId="04ef4784-6591-4f86-a140-f5c3b108582a" providerId="ADAL" clId="{D771489E-3A3F-4487-ACFB-29047FA82B4D}" dt="2022-05-12T11:41:23.750" v="8943"/>
          <ac:spMkLst>
            <pc:docMk/>
            <pc:sldMk cId="342444004" sldId="278"/>
            <ac:spMk id="50" creationId="{606B89AF-391E-4F31-9B0C-A6F3C892DF1C}"/>
          </ac:spMkLst>
        </pc:spChg>
        <pc:spChg chg="mod">
          <ac:chgData name="Gerth Stølting Brodal" userId="04ef4784-6591-4f86-a140-f5c3b108582a" providerId="ADAL" clId="{D771489E-3A3F-4487-ACFB-29047FA82B4D}" dt="2022-05-12T11:41:23.750" v="8943"/>
          <ac:spMkLst>
            <pc:docMk/>
            <pc:sldMk cId="342444004" sldId="278"/>
            <ac:spMk id="51" creationId="{2B70338D-D424-44B3-BC76-8A0108C15EF3}"/>
          </ac:spMkLst>
        </pc:spChg>
        <pc:spChg chg="mod">
          <ac:chgData name="Gerth Stølting Brodal" userId="04ef4784-6591-4f86-a140-f5c3b108582a" providerId="ADAL" clId="{D771489E-3A3F-4487-ACFB-29047FA82B4D}" dt="2022-05-12T11:41:23.750" v="8943"/>
          <ac:spMkLst>
            <pc:docMk/>
            <pc:sldMk cId="342444004" sldId="278"/>
            <ac:spMk id="52" creationId="{F93CDCBC-AEC1-4D0A-9F47-D031DE978D7F}"/>
          </ac:spMkLst>
        </pc:spChg>
        <pc:spChg chg="mod">
          <ac:chgData name="Gerth Stølting Brodal" userId="04ef4784-6591-4f86-a140-f5c3b108582a" providerId="ADAL" clId="{D771489E-3A3F-4487-ACFB-29047FA82B4D}" dt="2022-05-12T11:41:23.750" v="8943"/>
          <ac:spMkLst>
            <pc:docMk/>
            <pc:sldMk cId="342444004" sldId="278"/>
            <ac:spMk id="53" creationId="{A4023190-2C52-4460-B7EE-52A91D2564E4}"/>
          </ac:spMkLst>
        </pc:spChg>
        <pc:spChg chg="mod">
          <ac:chgData name="Gerth Stølting Brodal" userId="04ef4784-6591-4f86-a140-f5c3b108582a" providerId="ADAL" clId="{D771489E-3A3F-4487-ACFB-29047FA82B4D}" dt="2022-05-12T11:41:23.750" v="8943"/>
          <ac:spMkLst>
            <pc:docMk/>
            <pc:sldMk cId="342444004" sldId="278"/>
            <ac:spMk id="54" creationId="{1F5C70BB-8EEC-40D6-8BD9-BA68408C15B9}"/>
          </ac:spMkLst>
        </pc:spChg>
        <pc:spChg chg="add del mod">
          <ac:chgData name="Gerth Stølting Brodal" userId="04ef4784-6591-4f86-a140-f5c3b108582a" providerId="ADAL" clId="{D771489E-3A3F-4487-ACFB-29047FA82B4D}" dt="2022-05-12T11:41:50.932" v="8945" actId="478"/>
          <ac:spMkLst>
            <pc:docMk/>
            <pc:sldMk cId="342444004" sldId="278"/>
            <ac:spMk id="55" creationId="{034F4740-76CB-4232-886A-1ACE66DA4273}"/>
          </ac:spMkLst>
        </pc:spChg>
        <pc:spChg chg="add del mod">
          <ac:chgData name="Gerth Stølting Brodal" userId="04ef4784-6591-4f86-a140-f5c3b108582a" providerId="ADAL" clId="{D771489E-3A3F-4487-ACFB-29047FA82B4D}" dt="2022-05-12T11:41:50.932" v="8945" actId="478"/>
          <ac:spMkLst>
            <pc:docMk/>
            <pc:sldMk cId="342444004" sldId="278"/>
            <ac:spMk id="56" creationId="{2E30D766-99CF-491B-9BE9-EDCCF25B0DEF}"/>
          </ac:spMkLst>
        </pc:spChg>
        <pc:spChg chg="add del mod">
          <ac:chgData name="Gerth Stølting Brodal" userId="04ef4784-6591-4f86-a140-f5c3b108582a" providerId="ADAL" clId="{D771489E-3A3F-4487-ACFB-29047FA82B4D}" dt="2022-05-12T11:41:50.932" v="8945" actId="478"/>
          <ac:spMkLst>
            <pc:docMk/>
            <pc:sldMk cId="342444004" sldId="278"/>
            <ac:spMk id="57" creationId="{BAF58EC0-DFBB-4F6D-AFD5-A871B47CD97A}"/>
          </ac:spMkLst>
        </pc:spChg>
        <pc:spChg chg="add del mod">
          <ac:chgData name="Gerth Stølting Brodal" userId="04ef4784-6591-4f86-a140-f5c3b108582a" providerId="ADAL" clId="{D771489E-3A3F-4487-ACFB-29047FA82B4D}" dt="2022-05-12T11:41:50.932" v="8945" actId="478"/>
          <ac:spMkLst>
            <pc:docMk/>
            <pc:sldMk cId="342444004" sldId="278"/>
            <ac:spMk id="58" creationId="{77CC805F-5918-4B44-8E41-AAF060EA5E5B}"/>
          </ac:spMkLst>
        </pc:spChg>
        <pc:grpChg chg="add del mod">
          <ac:chgData name="Gerth Stølting Brodal" userId="04ef4784-6591-4f86-a140-f5c3b108582a" providerId="ADAL" clId="{D771489E-3A3F-4487-ACFB-29047FA82B4D}" dt="2022-05-12T11:41:15.696" v="8942"/>
          <ac:grpSpMkLst>
            <pc:docMk/>
            <pc:sldMk cId="342444004" sldId="278"/>
            <ac:grpSpMk id="4" creationId="{57984A5A-3F20-4ED2-8FF0-8492D1C208E1}"/>
          </ac:grpSpMkLst>
        </pc:grpChg>
        <pc:grpChg chg="add del mod">
          <ac:chgData name="Gerth Stølting Brodal" userId="04ef4784-6591-4f86-a140-f5c3b108582a" providerId="ADAL" clId="{D771489E-3A3F-4487-ACFB-29047FA82B4D}" dt="2022-05-12T11:41:50.932" v="8945" actId="478"/>
          <ac:grpSpMkLst>
            <pc:docMk/>
            <pc:sldMk cId="342444004" sldId="278"/>
            <ac:grpSpMk id="24" creationId="{05CD1052-6EE1-4F6C-B5F0-7A285C8B5695}"/>
          </ac:grpSpMkLst>
        </pc:grpChg>
        <pc:grpChg chg="add del mod">
          <ac:chgData name="Gerth Stølting Brodal" userId="04ef4784-6591-4f86-a140-f5c3b108582a" providerId="ADAL" clId="{D771489E-3A3F-4487-ACFB-29047FA82B4D}" dt="2022-05-12T11:41:50.932" v="8945" actId="478"/>
          <ac:grpSpMkLst>
            <pc:docMk/>
            <pc:sldMk cId="342444004" sldId="278"/>
            <ac:grpSpMk id="39" creationId="{C18AB9F4-BC60-4949-8F48-9DBF7F1FD9A2}"/>
          </ac:grpSpMkLst>
        </pc:grpChg>
        <pc:cxnChg chg="mod">
          <ac:chgData name="Gerth Stølting Brodal" userId="04ef4784-6591-4f86-a140-f5c3b108582a" providerId="ADAL" clId="{D771489E-3A3F-4487-ACFB-29047FA82B4D}" dt="2022-05-12T11:41:23.750" v="8943"/>
          <ac:cxnSpMkLst>
            <pc:docMk/>
            <pc:sldMk cId="342444004" sldId="278"/>
            <ac:cxnSpMk id="25" creationId="{1D7D6E85-9688-4BF4-BEB2-A2D3E7F2EFDC}"/>
          </ac:cxnSpMkLst>
        </pc:cxnChg>
        <pc:cxnChg chg="mod">
          <ac:chgData name="Gerth Stølting Brodal" userId="04ef4784-6591-4f86-a140-f5c3b108582a" providerId="ADAL" clId="{D771489E-3A3F-4487-ACFB-29047FA82B4D}" dt="2022-05-12T11:41:23.750" v="8943"/>
          <ac:cxnSpMkLst>
            <pc:docMk/>
            <pc:sldMk cId="342444004" sldId="278"/>
            <ac:cxnSpMk id="26" creationId="{0492101A-847D-4006-B848-B847B1C5D8D6}"/>
          </ac:cxnSpMkLst>
        </pc:cxnChg>
        <pc:cxnChg chg="mod">
          <ac:chgData name="Gerth Stølting Brodal" userId="04ef4784-6591-4f86-a140-f5c3b108582a" providerId="ADAL" clId="{D771489E-3A3F-4487-ACFB-29047FA82B4D}" dt="2022-05-12T11:41:23.750" v="8943"/>
          <ac:cxnSpMkLst>
            <pc:docMk/>
            <pc:sldMk cId="342444004" sldId="278"/>
            <ac:cxnSpMk id="27" creationId="{6531B158-1BA4-4E86-8036-029A634BFAF9}"/>
          </ac:cxnSpMkLst>
        </pc:cxnChg>
        <pc:cxnChg chg="mod">
          <ac:chgData name="Gerth Stølting Brodal" userId="04ef4784-6591-4f86-a140-f5c3b108582a" providerId="ADAL" clId="{D771489E-3A3F-4487-ACFB-29047FA82B4D}" dt="2022-05-12T11:41:23.750" v="8943"/>
          <ac:cxnSpMkLst>
            <pc:docMk/>
            <pc:sldMk cId="342444004" sldId="278"/>
            <ac:cxnSpMk id="28" creationId="{02CDA4C1-A4CC-4A85-8C20-9783175AEAC7}"/>
          </ac:cxnSpMkLst>
        </pc:cxnChg>
        <pc:cxnChg chg="mod">
          <ac:chgData name="Gerth Stølting Brodal" userId="04ef4784-6591-4f86-a140-f5c3b108582a" providerId="ADAL" clId="{D771489E-3A3F-4487-ACFB-29047FA82B4D}" dt="2022-05-12T11:41:23.750" v="8943"/>
          <ac:cxnSpMkLst>
            <pc:docMk/>
            <pc:sldMk cId="342444004" sldId="278"/>
            <ac:cxnSpMk id="29" creationId="{7E4E4A69-1703-49F2-AB5C-1535D780F2E3}"/>
          </ac:cxnSpMkLst>
        </pc:cxnChg>
        <pc:cxnChg chg="mod">
          <ac:chgData name="Gerth Stølting Brodal" userId="04ef4784-6591-4f86-a140-f5c3b108582a" providerId="ADAL" clId="{D771489E-3A3F-4487-ACFB-29047FA82B4D}" dt="2022-05-12T11:41:23.750" v="8943"/>
          <ac:cxnSpMkLst>
            <pc:docMk/>
            <pc:sldMk cId="342444004" sldId="278"/>
            <ac:cxnSpMk id="30" creationId="{0DA111D9-3C5C-47D9-87E9-9F869F29EEA1}"/>
          </ac:cxnSpMkLst>
        </pc:cxnChg>
        <pc:cxnChg chg="mod">
          <ac:chgData name="Gerth Stølting Brodal" userId="04ef4784-6591-4f86-a140-f5c3b108582a" providerId="ADAL" clId="{D771489E-3A3F-4487-ACFB-29047FA82B4D}" dt="2022-05-12T11:41:23.750" v="8943"/>
          <ac:cxnSpMkLst>
            <pc:docMk/>
            <pc:sldMk cId="342444004" sldId="278"/>
            <ac:cxnSpMk id="31" creationId="{41D960FE-64D7-48B9-9705-94A21135CF32}"/>
          </ac:cxnSpMkLst>
        </pc:cxnChg>
        <pc:cxnChg chg="mod">
          <ac:chgData name="Gerth Stølting Brodal" userId="04ef4784-6591-4f86-a140-f5c3b108582a" providerId="ADAL" clId="{D771489E-3A3F-4487-ACFB-29047FA82B4D}" dt="2022-05-12T11:41:23.750" v="8943"/>
          <ac:cxnSpMkLst>
            <pc:docMk/>
            <pc:sldMk cId="342444004" sldId="278"/>
            <ac:cxnSpMk id="32" creationId="{67F60323-E13E-41E2-9A2A-346F4283641A}"/>
          </ac:cxnSpMkLst>
        </pc:cxnChg>
        <pc:cxnChg chg="mod">
          <ac:chgData name="Gerth Stølting Brodal" userId="04ef4784-6591-4f86-a140-f5c3b108582a" providerId="ADAL" clId="{D771489E-3A3F-4487-ACFB-29047FA82B4D}" dt="2022-05-12T11:41:23.750" v="8943"/>
          <ac:cxnSpMkLst>
            <pc:docMk/>
            <pc:sldMk cId="342444004" sldId="278"/>
            <ac:cxnSpMk id="33" creationId="{C1CA7F67-EA4A-422E-90A1-3B1C68FA94F6}"/>
          </ac:cxnSpMkLst>
        </pc:cxnChg>
        <pc:cxnChg chg="mod">
          <ac:chgData name="Gerth Stølting Brodal" userId="04ef4784-6591-4f86-a140-f5c3b108582a" providerId="ADAL" clId="{D771489E-3A3F-4487-ACFB-29047FA82B4D}" dt="2022-05-12T11:41:23.750" v="8943"/>
          <ac:cxnSpMkLst>
            <pc:docMk/>
            <pc:sldMk cId="342444004" sldId="278"/>
            <ac:cxnSpMk id="34" creationId="{99EC0321-84CD-4A2B-861F-D1100A3F0924}"/>
          </ac:cxnSpMkLst>
        </pc:cxnChg>
        <pc:cxnChg chg="mod">
          <ac:chgData name="Gerth Stølting Brodal" userId="04ef4784-6591-4f86-a140-f5c3b108582a" providerId="ADAL" clId="{D771489E-3A3F-4487-ACFB-29047FA82B4D}" dt="2022-05-12T11:41:23.750" v="8943"/>
          <ac:cxnSpMkLst>
            <pc:docMk/>
            <pc:sldMk cId="342444004" sldId="278"/>
            <ac:cxnSpMk id="35" creationId="{9528FC2D-D0D9-4B40-8A35-B66E7DAD1ECE}"/>
          </ac:cxnSpMkLst>
        </pc:cxnChg>
        <pc:cxnChg chg="mod">
          <ac:chgData name="Gerth Stølting Brodal" userId="04ef4784-6591-4f86-a140-f5c3b108582a" providerId="ADAL" clId="{D771489E-3A3F-4487-ACFB-29047FA82B4D}" dt="2022-05-12T11:41:23.750" v="8943"/>
          <ac:cxnSpMkLst>
            <pc:docMk/>
            <pc:sldMk cId="342444004" sldId="278"/>
            <ac:cxnSpMk id="36" creationId="{0688CC2F-ADAC-49CC-B703-4F139A1B86EB}"/>
          </ac:cxnSpMkLst>
        </pc:cxnChg>
        <pc:cxnChg chg="mod">
          <ac:chgData name="Gerth Stølting Brodal" userId="04ef4784-6591-4f86-a140-f5c3b108582a" providerId="ADAL" clId="{D771489E-3A3F-4487-ACFB-29047FA82B4D}" dt="2022-05-12T11:41:23.750" v="8943"/>
          <ac:cxnSpMkLst>
            <pc:docMk/>
            <pc:sldMk cId="342444004" sldId="278"/>
            <ac:cxnSpMk id="37" creationId="{8B3EEEEC-9AC8-482A-9ECF-509A58CE9E68}"/>
          </ac:cxnSpMkLst>
        </pc:cxnChg>
        <pc:cxnChg chg="mod">
          <ac:chgData name="Gerth Stølting Brodal" userId="04ef4784-6591-4f86-a140-f5c3b108582a" providerId="ADAL" clId="{D771489E-3A3F-4487-ACFB-29047FA82B4D}" dt="2022-05-12T11:41:23.750" v="8943"/>
          <ac:cxnSpMkLst>
            <pc:docMk/>
            <pc:sldMk cId="342444004" sldId="278"/>
            <ac:cxnSpMk id="38" creationId="{953411E0-6C10-4E5C-9533-F0AA63308A1A}"/>
          </ac:cxnSpMkLst>
        </pc:cxnChg>
      </pc:sldChg>
      <pc:sldChg chg="addSp delSp modSp new del mod">
        <pc:chgData name="Gerth Stølting Brodal" userId="04ef4784-6591-4f86-a140-f5c3b108582a" providerId="ADAL" clId="{D771489E-3A3F-4487-ACFB-29047FA82B4D}" dt="2022-05-12T12:10:50.430" v="8993" actId="47"/>
        <pc:sldMkLst>
          <pc:docMk/>
          <pc:sldMk cId="583836314" sldId="278"/>
        </pc:sldMkLst>
        <pc:spChg chg="mod">
          <ac:chgData name="Gerth Stølting Brodal" userId="04ef4784-6591-4f86-a140-f5c3b108582a" providerId="ADAL" clId="{D771489E-3A3F-4487-ACFB-29047FA82B4D}" dt="2022-05-12T12:10:22.949" v="8991"/>
          <ac:spMkLst>
            <pc:docMk/>
            <pc:sldMk cId="583836314" sldId="278"/>
            <ac:spMk id="20" creationId="{EAC0FC62-AAA0-4AED-8D74-C1D2F246AA32}"/>
          </ac:spMkLst>
        </pc:spChg>
        <pc:spChg chg="mod">
          <ac:chgData name="Gerth Stølting Brodal" userId="04ef4784-6591-4f86-a140-f5c3b108582a" providerId="ADAL" clId="{D771489E-3A3F-4487-ACFB-29047FA82B4D}" dt="2022-05-12T12:10:22.949" v="8991"/>
          <ac:spMkLst>
            <pc:docMk/>
            <pc:sldMk cId="583836314" sldId="278"/>
            <ac:spMk id="21" creationId="{9040FEC1-B577-48AE-8798-451D9570BBE3}"/>
          </ac:spMkLst>
        </pc:spChg>
        <pc:spChg chg="mod">
          <ac:chgData name="Gerth Stølting Brodal" userId="04ef4784-6591-4f86-a140-f5c3b108582a" providerId="ADAL" clId="{D771489E-3A3F-4487-ACFB-29047FA82B4D}" dt="2022-05-12T12:10:22.949" v="8991"/>
          <ac:spMkLst>
            <pc:docMk/>
            <pc:sldMk cId="583836314" sldId="278"/>
            <ac:spMk id="22" creationId="{4A27E37D-4587-4363-A090-2A2388454455}"/>
          </ac:spMkLst>
        </pc:spChg>
        <pc:spChg chg="mod">
          <ac:chgData name="Gerth Stølting Brodal" userId="04ef4784-6591-4f86-a140-f5c3b108582a" providerId="ADAL" clId="{D771489E-3A3F-4487-ACFB-29047FA82B4D}" dt="2022-05-12T12:10:22.949" v="8991"/>
          <ac:spMkLst>
            <pc:docMk/>
            <pc:sldMk cId="583836314" sldId="278"/>
            <ac:spMk id="23" creationId="{5FEC01F2-C6A8-4687-AE2A-17537E66D82A}"/>
          </ac:spMkLst>
        </pc:spChg>
        <pc:spChg chg="mod">
          <ac:chgData name="Gerth Stølting Brodal" userId="04ef4784-6591-4f86-a140-f5c3b108582a" providerId="ADAL" clId="{D771489E-3A3F-4487-ACFB-29047FA82B4D}" dt="2022-05-12T12:10:22.949" v="8991"/>
          <ac:spMkLst>
            <pc:docMk/>
            <pc:sldMk cId="583836314" sldId="278"/>
            <ac:spMk id="24" creationId="{0E6EF33D-8A04-4724-A8B3-92AB9BA771E6}"/>
          </ac:spMkLst>
        </pc:spChg>
        <pc:spChg chg="mod">
          <ac:chgData name="Gerth Stølting Brodal" userId="04ef4784-6591-4f86-a140-f5c3b108582a" providerId="ADAL" clId="{D771489E-3A3F-4487-ACFB-29047FA82B4D}" dt="2022-05-12T12:10:22.949" v="8991"/>
          <ac:spMkLst>
            <pc:docMk/>
            <pc:sldMk cId="583836314" sldId="278"/>
            <ac:spMk id="25" creationId="{F0F0A01E-A586-4A8A-B72E-F4493A646200}"/>
          </ac:spMkLst>
        </pc:spChg>
        <pc:spChg chg="mod">
          <ac:chgData name="Gerth Stølting Brodal" userId="04ef4784-6591-4f86-a140-f5c3b108582a" providerId="ADAL" clId="{D771489E-3A3F-4487-ACFB-29047FA82B4D}" dt="2022-05-12T12:10:22.949" v="8991"/>
          <ac:spMkLst>
            <pc:docMk/>
            <pc:sldMk cId="583836314" sldId="278"/>
            <ac:spMk id="26" creationId="{0439F13F-AC3F-4FC2-887A-81A8E25B759D}"/>
          </ac:spMkLst>
        </pc:spChg>
        <pc:spChg chg="mod">
          <ac:chgData name="Gerth Stølting Brodal" userId="04ef4784-6591-4f86-a140-f5c3b108582a" providerId="ADAL" clId="{D771489E-3A3F-4487-ACFB-29047FA82B4D}" dt="2022-05-12T12:10:22.949" v="8991"/>
          <ac:spMkLst>
            <pc:docMk/>
            <pc:sldMk cId="583836314" sldId="278"/>
            <ac:spMk id="27" creationId="{397BC3AD-D6E3-4A11-9D3D-016254632C50}"/>
          </ac:spMkLst>
        </pc:spChg>
        <pc:spChg chg="mod">
          <ac:chgData name="Gerth Stølting Brodal" userId="04ef4784-6591-4f86-a140-f5c3b108582a" providerId="ADAL" clId="{D771489E-3A3F-4487-ACFB-29047FA82B4D}" dt="2022-05-12T12:10:22.949" v="8991"/>
          <ac:spMkLst>
            <pc:docMk/>
            <pc:sldMk cId="583836314" sldId="278"/>
            <ac:spMk id="28" creationId="{97F1399C-55CA-4CB9-8A73-C1F96822A96A}"/>
          </ac:spMkLst>
        </pc:spChg>
        <pc:spChg chg="mod">
          <ac:chgData name="Gerth Stølting Brodal" userId="04ef4784-6591-4f86-a140-f5c3b108582a" providerId="ADAL" clId="{D771489E-3A3F-4487-ACFB-29047FA82B4D}" dt="2022-05-12T12:10:22.949" v="8991"/>
          <ac:spMkLst>
            <pc:docMk/>
            <pc:sldMk cId="583836314" sldId="278"/>
            <ac:spMk id="29" creationId="{786D42A9-F606-4F5C-8827-0023591E5CE4}"/>
          </ac:spMkLst>
        </pc:spChg>
        <pc:spChg chg="mod">
          <ac:chgData name="Gerth Stølting Brodal" userId="04ef4784-6591-4f86-a140-f5c3b108582a" providerId="ADAL" clId="{D771489E-3A3F-4487-ACFB-29047FA82B4D}" dt="2022-05-12T12:10:22.949" v="8991"/>
          <ac:spMkLst>
            <pc:docMk/>
            <pc:sldMk cId="583836314" sldId="278"/>
            <ac:spMk id="30" creationId="{1EBD35D8-7F47-4AD8-A7F6-D44F1CAA4386}"/>
          </ac:spMkLst>
        </pc:spChg>
        <pc:spChg chg="mod">
          <ac:chgData name="Gerth Stølting Brodal" userId="04ef4784-6591-4f86-a140-f5c3b108582a" providerId="ADAL" clId="{D771489E-3A3F-4487-ACFB-29047FA82B4D}" dt="2022-05-12T12:10:22.949" v="8991"/>
          <ac:spMkLst>
            <pc:docMk/>
            <pc:sldMk cId="583836314" sldId="278"/>
            <ac:spMk id="31" creationId="{5022AC4E-12A3-493D-84BD-9B20534FE03F}"/>
          </ac:spMkLst>
        </pc:spChg>
        <pc:spChg chg="mod">
          <ac:chgData name="Gerth Stølting Brodal" userId="04ef4784-6591-4f86-a140-f5c3b108582a" providerId="ADAL" clId="{D771489E-3A3F-4487-ACFB-29047FA82B4D}" dt="2022-05-12T12:10:22.949" v="8991"/>
          <ac:spMkLst>
            <pc:docMk/>
            <pc:sldMk cId="583836314" sldId="278"/>
            <ac:spMk id="32" creationId="{42F449D0-12CE-42DD-8414-9AF3C38ABAF3}"/>
          </ac:spMkLst>
        </pc:spChg>
        <pc:spChg chg="mod">
          <ac:chgData name="Gerth Stølting Brodal" userId="04ef4784-6591-4f86-a140-f5c3b108582a" providerId="ADAL" clId="{D771489E-3A3F-4487-ACFB-29047FA82B4D}" dt="2022-05-12T12:10:22.949" v="8991"/>
          <ac:spMkLst>
            <pc:docMk/>
            <pc:sldMk cId="583836314" sldId="278"/>
            <ac:spMk id="33" creationId="{710E5927-1D93-4525-8ECA-EF2E39A68D4F}"/>
          </ac:spMkLst>
        </pc:spChg>
        <pc:spChg chg="mod">
          <ac:chgData name="Gerth Stølting Brodal" userId="04ef4784-6591-4f86-a140-f5c3b108582a" providerId="ADAL" clId="{D771489E-3A3F-4487-ACFB-29047FA82B4D}" dt="2022-05-12T12:10:22.949" v="8991"/>
          <ac:spMkLst>
            <pc:docMk/>
            <pc:sldMk cId="583836314" sldId="278"/>
            <ac:spMk id="34" creationId="{4BCCAA48-A9F1-493F-804E-45D302F6FA8C}"/>
          </ac:spMkLst>
        </pc:spChg>
        <pc:spChg chg="add del mod">
          <ac:chgData name="Gerth Stølting Brodal" userId="04ef4784-6591-4f86-a140-f5c3b108582a" providerId="ADAL" clId="{D771489E-3A3F-4487-ACFB-29047FA82B4D}" dt="2022-05-12T12:10:46.615" v="8992" actId="478"/>
          <ac:spMkLst>
            <pc:docMk/>
            <pc:sldMk cId="583836314" sldId="278"/>
            <ac:spMk id="35" creationId="{53C63D42-444F-4DAA-BFB6-F84EF8DDF05A}"/>
          </ac:spMkLst>
        </pc:spChg>
        <pc:spChg chg="add del mod">
          <ac:chgData name="Gerth Stølting Brodal" userId="04ef4784-6591-4f86-a140-f5c3b108582a" providerId="ADAL" clId="{D771489E-3A3F-4487-ACFB-29047FA82B4D}" dt="2022-05-12T12:10:46.615" v="8992" actId="478"/>
          <ac:spMkLst>
            <pc:docMk/>
            <pc:sldMk cId="583836314" sldId="278"/>
            <ac:spMk id="36" creationId="{8F621519-023D-4C29-94C2-4323F739215E}"/>
          </ac:spMkLst>
        </pc:spChg>
        <pc:spChg chg="add del mod">
          <ac:chgData name="Gerth Stølting Brodal" userId="04ef4784-6591-4f86-a140-f5c3b108582a" providerId="ADAL" clId="{D771489E-3A3F-4487-ACFB-29047FA82B4D}" dt="2022-05-12T12:10:46.615" v="8992" actId="478"/>
          <ac:spMkLst>
            <pc:docMk/>
            <pc:sldMk cId="583836314" sldId="278"/>
            <ac:spMk id="37" creationId="{58D93976-23CD-4C2A-808C-5A5E314553C7}"/>
          </ac:spMkLst>
        </pc:spChg>
        <pc:spChg chg="add del mod">
          <ac:chgData name="Gerth Stølting Brodal" userId="04ef4784-6591-4f86-a140-f5c3b108582a" providerId="ADAL" clId="{D771489E-3A3F-4487-ACFB-29047FA82B4D}" dt="2022-05-12T12:10:46.615" v="8992" actId="478"/>
          <ac:spMkLst>
            <pc:docMk/>
            <pc:sldMk cId="583836314" sldId="278"/>
            <ac:spMk id="38" creationId="{0206D079-4B87-4D8E-8204-38718B0CD510}"/>
          </ac:spMkLst>
        </pc:spChg>
        <pc:grpChg chg="add del mod">
          <ac:chgData name="Gerth Stølting Brodal" userId="04ef4784-6591-4f86-a140-f5c3b108582a" providerId="ADAL" clId="{D771489E-3A3F-4487-ACFB-29047FA82B4D}" dt="2022-05-12T12:10:46.615" v="8992" actId="478"/>
          <ac:grpSpMkLst>
            <pc:docMk/>
            <pc:sldMk cId="583836314" sldId="278"/>
            <ac:grpSpMk id="4" creationId="{E9B04507-B399-43B2-8C9F-8B65386ED3F2}"/>
          </ac:grpSpMkLst>
        </pc:grpChg>
        <pc:grpChg chg="add del mod">
          <ac:chgData name="Gerth Stølting Brodal" userId="04ef4784-6591-4f86-a140-f5c3b108582a" providerId="ADAL" clId="{D771489E-3A3F-4487-ACFB-29047FA82B4D}" dt="2022-05-12T12:10:46.615" v="8992" actId="478"/>
          <ac:grpSpMkLst>
            <pc:docMk/>
            <pc:sldMk cId="583836314" sldId="278"/>
            <ac:grpSpMk id="19" creationId="{A4903D33-9CB4-4892-9844-D3CE386677DF}"/>
          </ac:grpSpMkLst>
        </pc:grpChg>
        <pc:cxnChg chg="mod">
          <ac:chgData name="Gerth Stølting Brodal" userId="04ef4784-6591-4f86-a140-f5c3b108582a" providerId="ADAL" clId="{D771489E-3A3F-4487-ACFB-29047FA82B4D}" dt="2022-05-12T12:10:22.949" v="8991"/>
          <ac:cxnSpMkLst>
            <pc:docMk/>
            <pc:sldMk cId="583836314" sldId="278"/>
            <ac:cxnSpMk id="5" creationId="{20A42E9A-E01C-4481-878D-0E77DA8125FD}"/>
          </ac:cxnSpMkLst>
        </pc:cxnChg>
        <pc:cxnChg chg="mod">
          <ac:chgData name="Gerth Stølting Brodal" userId="04ef4784-6591-4f86-a140-f5c3b108582a" providerId="ADAL" clId="{D771489E-3A3F-4487-ACFB-29047FA82B4D}" dt="2022-05-12T12:10:22.949" v="8991"/>
          <ac:cxnSpMkLst>
            <pc:docMk/>
            <pc:sldMk cId="583836314" sldId="278"/>
            <ac:cxnSpMk id="6" creationId="{1F33A312-E8E9-4D9C-BDDF-6258EAD79770}"/>
          </ac:cxnSpMkLst>
        </pc:cxnChg>
        <pc:cxnChg chg="mod">
          <ac:chgData name="Gerth Stølting Brodal" userId="04ef4784-6591-4f86-a140-f5c3b108582a" providerId="ADAL" clId="{D771489E-3A3F-4487-ACFB-29047FA82B4D}" dt="2022-05-12T12:10:22.949" v="8991"/>
          <ac:cxnSpMkLst>
            <pc:docMk/>
            <pc:sldMk cId="583836314" sldId="278"/>
            <ac:cxnSpMk id="7" creationId="{94C071B2-3F4F-4186-B463-316322BE3DBA}"/>
          </ac:cxnSpMkLst>
        </pc:cxnChg>
        <pc:cxnChg chg="mod">
          <ac:chgData name="Gerth Stølting Brodal" userId="04ef4784-6591-4f86-a140-f5c3b108582a" providerId="ADAL" clId="{D771489E-3A3F-4487-ACFB-29047FA82B4D}" dt="2022-05-12T12:10:22.949" v="8991"/>
          <ac:cxnSpMkLst>
            <pc:docMk/>
            <pc:sldMk cId="583836314" sldId="278"/>
            <ac:cxnSpMk id="8" creationId="{D45A6300-8689-4C81-83C7-E74399108A10}"/>
          </ac:cxnSpMkLst>
        </pc:cxnChg>
        <pc:cxnChg chg="mod">
          <ac:chgData name="Gerth Stølting Brodal" userId="04ef4784-6591-4f86-a140-f5c3b108582a" providerId="ADAL" clId="{D771489E-3A3F-4487-ACFB-29047FA82B4D}" dt="2022-05-12T12:10:22.949" v="8991"/>
          <ac:cxnSpMkLst>
            <pc:docMk/>
            <pc:sldMk cId="583836314" sldId="278"/>
            <ac:cxnSpMk id="9" creationId="{A767EEF7-8FD4-49F8-8C89-009E9A4E52B4}"/>
          </ac:cxnSpMkLst>
        </pc:cxnChg>
        <pc:cxnChg chg="mod">
          <ac:chgData name="Gerth Stølting Brodal" userId="04ef4784-6591-4f86-a140-f5c3b108582a" providerId="ADAL" clId="{D771489E-3A3F-4487-ACFB-29047FA82B4D}" dt="2022-05-12T12:10:22.949" v="8991"/>
          <ac:cxnSpMkLst>
            <pc:docMk/>
            <pc:sldMk cId="583836314" sldId="278"/>
            <ac:cxnSpMk id="10" creationId="{209F133C-328D-4A13-95EF-CF94D705BBC0}"/>
          </ac:cxnSpMkLst>
        </pc:cxnChg>
        <pc:cxnChg chg="mod">
          <ac:chgData name="Gerth Stølting Brodal" userId="04ef4784-6591-4f86-a140-f5c3b108582a" providerId="ADAL" clId="{D771489E-3A3F-4487-ACFB-29047FA82B4D}" dt="2022-05-12T12:10:22.949" v="8991"/>
          <ac:cxnSpMkLst>
            <pc:docMk/>
            <pc:sldMk cId="583836314" sldId="278"/>
            <ac:cxnSpMk id="11" creationId="{5CB357A2-ABE3-47FD-801E-BD8AC374B74B}"/>
          </ac:cxnSpMkLst>
        </pc:cxnChg>
        <pc:cxnChg chg="mod">
          <ac:chgData name="Gerth Stølting Brodal" userId="04ef4784-6591-4f86-a140-f5c3b108582a" providerId="ADAL" clId="{D771489E-3A3F-4487-ACFB-29047FA82B4D}" dt="2022-05-12T12:10:22.949" v="8991"/>
          <ac:cxnSpMkLst>
            <pc:docMk/>
            <pc:sldMk cId="583836314" sldId="278"/>
            <ac:cxnSpMk id="12" creationId="{F5C54523-3967-4FFF-AD32-22E71D25D4BD}"/>
          </ac:cxnSpMkLst>
        </pc:cxnChg>
        <pc:cxnChg chg="mod">
          <ac:chgData name="Gerth Stølting Brodal" userId="04ef4784-6591-4f86-a140-f5c3b108582a" providerId="ADAL" clId="{D771489E-3A3F-4487-ACFB-29047FA82B4D}" dt="2022-05-12T12:10:22.949" v="8991"/>
          <ac:cxnSpMkLst>
            <pc:docMk/>
            <pc:sldMk cId="583836314" sldId="278"/>
            <ac:cxnSpMk id="13" creationId="{F25B3DAB-01FA-4756-8B04-BAA6EA96FE3D}"/>
          </ac:cxnSpMkLst>
        </pc:cxnChg>
        <pc:cxnChg chg="mod">
          <ac:chgData name="Gerth Stølting Brodal" userId="04ef4784-6591-4f86-a140-f5c3b108582a" providerId="ADAL" clId="{D771489E-3A3F-4487-ACFB-29047FA82B4D}" dt="2022-05-12T12:10:22.949" v="8991"/>
          <ac:cxnSpMkLst>
            <pc:docMk/>
            <pc:sldMk cId="583836314" sldId="278"/>
            <ac:cxnSpMk id="14" creationId="{72255BD7-C2B2-43EE-9306-6DD528D78448}"/>
          </ac:cxnSpMkLst>
        </pc:cxnChg>
        <pc:cxnChg chg="mod">
          <ac:chgData name="Gerth Stølting Brodal" userId="04ef4784-6591-4f86-a140-f5c3b108582a" providerId="ADAL" clId="{D771489E-3A3F-4487-ACFB-29047FA82B4D}" dt="2022-05-12T12:10:22.949" v="8991"/>
          <ac:cxnSpMkLst>
            <pc:docMk/>
            <pc:sldMk cId="583836314" sldId="278"/>
            <ac:cxnSpMk id="15" creationId="{433C71E2-B668-489D-89E3-A24A086B1A8B}"/>
          </ac:cxnSpMkLst>
        </pc:cxnChg>
        <pc:cxnChg chg="mod">
          <ac:chgData name="Gerth Stølting Brodal" userId="04ef4784-6591-4f86-a140-f5c3b108582a" providerId="ADAL" clId="{D771489E-3A3F-4487-ACFB-29047FA82B4D}" dt="2022-05-12T12:10:22.949" v="8991"/>
          <ac:cxnSpMkLst>
            <pc:docMk/>
            <pc:sldMk cId="583836314" sldId="278"/>
            <ac:cxnSpMk id="16" creationId="{BE672D0F-7401-4AD1-8A0A-003CF743CBD5}"/>
          </ac:cxnSpMkLst>
        </pc:cxnChg>
        <pc:cxnChg chg="mod">
          <ac:chgData name="Gerth Stølting Brodal" userId="04ef4784-6591-4f86-a140-f5c3b108582a" providerId="ADAL" clId="{D771489E-3A3F-4487-ACFB-29047FA82B4D}" dt="2022-05-12T12:10:22.949" v="8991"/>
          <ac:cxnSpMkLst>
            <pc:docMk/>
            <pc:sldMk cId="583836314" sldId="278"/>
            <ac:cxnSpMk id="17" creationId="{0EC6C138-EF6F-42B8-92CC-FA85A0481146}"/>
          </ac:cxnSpMkLst>
        </pc:cxnChg>
        <pc:cxnChg chg="mod">
          <ac:chgData name="Gerth Stølting Brodal" userId="04ef4784-6591-4f86-a140-f5c3b108582a" providerId="ADAL" clId="{D771489E-3A3F-4487-ACFB-29047FA82B4D}" dt="2022-05-12T12:10:22.949" v="8991"/>
          <ac:cxnSpMkLst>
            <pc:docMk/>
            <pc:sldMk cId="583836314" sldId="278"/>
            <ac:cxnSpMk id="18" creationId="{54AB3446-416B-4CDA-B0D9-0E5A48B1073A}"/>
          </ac:cxnSpMkLst>
        </pc:cxnChg>
      </pc:sldChg>
      <pc:sldChg chg="new del">
        <pc:chgData name="Gerth Stølting Brodal" userId="04ef4784-6591-4f86-a140-f5c3b108582a" providerId="ADAL" clId="{D771489E-3A3F-4487-ACFB-29047FA82B4D}" dt="2022-05-12T10:34:46.420" v="8484" actId="680"/>
        <pc:sldMkLst>
          <pc:docMk/>
          <pc:sldMk cId="1974588173" sldId="278"/>
        </pc:sldMkLst>
      </pc:sldChg>
      <pc:sldMasterChg chg="modSldLayout">
        <pc:chgData name="Gerth Stølting Brodal" userId="04ef4784-6591-4f86-a140-f5c3b108582a" providerId="ADAL" clId="{D771489E-3A3F-4487-ACFB-29047FA82B4D}" dt="2022-05-06T07:59:35.357" v="46" actId="179"/>
        <pc:sldMasterMkLst>
          <pc:docMk/>
          <pc:sldMasterMk cId="2843392548" sldId="2147483648"/>
        </pc:sldMasterMkLst>
        <pc:sldLayoutChg chg="addSp delSp modSp">
          <pc:chgData name="Gerth Stølting Brodal" userId="04ef4784-6591-4f86-a140-f5c3b108582a" providerId="ADAL" clId="{D771489E-3A3F-4487-ACFB-29047FA82B4D}" dt="2022-05-06T07:59:35.357" v="46" actId="179"/>
          <pc:sldLayoutMkLst>
            <pc:docMk/>
            <pc:sldMasterMk cId="2843392548" sldId="2147483648"/>
            <pc:sldLayoutMk cId="1546524360" sldId="2147483650"/>
          </pc:sldLayoutMkLst>
          <pc:spChg chg="mod">
            <ac:chgData name="Gerth Stølting Brodal" userId="04ef4784-6591-4f86-a140-f5c3b108582a" providerId="ADAL" clId="{D771489E-3A3F-4487-ACFB-29047FA82B4D}" dt="2022-05-06T07:58:25.592" v="38" actId="2711"/>
            <ac:spMkLst>
              <pc:docMk/>
              <pc:sldMasterMk cId="2843392548" sldId="2147483648"/>
              <pc:sldLayoutMk cId="1546524360" sldId="2147483650"/>
              <ac:spMk id="2" creationId="{C289FDD4-9338-47D5-8296-6D251779C24E}"/>
            </ac:spMkLst>
          </pc:spChg>
          <pc:spChg chg="mod">
            <ac:chgData name="Gerth Stølting Brodal" userId="04ef4784-6591-4f86-a140-f5c3b108582a" providerId="ADAL" clId="{D771489E-3A3F-4487-ACFB-29047FA82B4D}" dt="2022-05-06T07:59:35.357" v="46" actId="179"/>
            <ac:spMkLst>
              <pc:docMk/>
              <pc:sldMasterMk cId="2843392548" sldId="2147483648"/>
              <pc:sldLayoutMk cId="1546524360" sldId="2147483650"/>
              <ac:spMk id="3" creationId="{EF419558-0158-43A5-B54B-2ACCC890E402}"/>
            </ac:spMkLst>
          </pc:spChg>
          <pc:spChg chg="add del">
            <ac:chgData name="Gerth Stølting Brodal" userId="04ef4784-6591-4f86-a140-f5c3b108582a" providerId="ADAL" clId="{D771489E-3A3F-4487-ACFB-29047FA82B4D}" dt="2022-05-06T07:59:07.068" v="41" actId="11529"/>
            <ac:spMkLst>
              <pc:docMk/>
              <pc:sldMasterMk cId="2843392548" sldId="2147483648"/>
              <pc:sldLayoutMk cId="1546524360" sldId="2147483650"/>
              <ac:spMk id="7" creationId="{4F37DE21-7F08-4A46-B7D6-73CFEDE9FE53}"/>
            </ac:spMkLst>
          </pc:spChg>
          <pc:spChg chg="add del mod">
            <ac:chgData name="Gerth Stølting Brodal" userId="04ef4784-6591-4f86-a140-f5c3b108582a" providerId="ADAL" clId="{D771489E-3A3F-4487-ACFB-29047FA82B4D}" dt="2022-05-06T07:59:07.068" v="41" actId="11529"/>
            <ac:spMkLst>
              <pc:docMk/>
              <pc:sldMasterMk cId="2843392548" sldId="2147483648"/>
              <pc:sldLayoutMk cId="1546524360" sldId="2147483650"/>
              <ac:spMk id="8" creationId="{66277397-AC35-42FF-9B6D-753C9A019AAF}"/>
            </ac:spMkLst>
          </pc:spChg>
        </pc:sldLayoutChg>
      </pc:sldMasterChg>
    </pc:docChg>
  </pc:docChgLst>
  <pc:docChgLst>
    <pc:chgData name="Gerth Stølting Brodal" userId="04ef4784-6591-4f86-a140-f5c3b108582a" providerId="ADAL" clId="{52F2951D-BFF3-4007-BF11-45CC8C2DB79B}"/>
    <pc:docChg chg="undo redo custSel addSld delSld modSld">
      <pc:chgData name="Gerth Stølting Brodal" userId="04ef4784-6591-4f86-a140-f5c3b108582a" providerId="ADAL" clId="{52F2951D-BFF3-4007-BF11-45CC8C2DB79B}" dt="2022-12-14T23:59:55.015" v="841" actId="47"/>
      <pc:docMkLst>
        <pc:docMk/>
      </pc:docMkLst>
      <pc:sldChg chg="addSp delSp modSp mod modNotesTx">
        <pc:chgData name="Gerth Stølting Brodal" userId="04ef4784-6591-4f86-a140-f5c3b108582a" providerId="ADAL" clId="{52F2951D-BFF3-4007-BF11-45CC8C2DB79B}" dt="2022-12-14T20:55:48.348" v="622" actId="20577"/>
        <pc:sldMkLst>
          <pc:docMk/>
          <pc:sldMk cId="3739986056" sldId="256"/>
        </pc:sldMkLst>
        <pc:spChg chg="mod">
          <ac:chgData name="Gerth Stølting Brodal" userId="04ef4784-6591-4f86-a140-f5c3b108582a" providerId="ADAL" clId="{52F2951D-BFF3-4007-BF11-45CC8C2DB79B}" dt="2022-12-14T20:55:23.077" v="618" actId="14100"/>
          <ac:spMkLst>
            <pc:docMk/>
            <pc:sldMk cId="3739986056" sldId="256"/>
            <ac:spMk id="2" creationId="{AFE4A36A-D885-4A2F-86A7-31A923BA35B4}"/>
          </ac:spMkLst>
        </pc:spChg>
        <pc:spChg chg="mod">
          <ac:chgData name="Gerth Stølting Brodal" userId="04ef4784-6591-4f86-a140-f5c3b108582a" providerId="ADAL" clId="{52F2951D-BFF3-4007-BF11-45CC8C2DB79B}" dt="2022-12-14T20:55:14.635" v="615" actId="1076"/>
          <ac:spMkLst>
            <pc:docMk/>
            <pc:sldMk cId="3739986056" sldId="256"/>
            <ac:spMk id="3" creationId="{C8B62CC3-3E86-4AFC-A78F-2DFAC534334E}"/>
          </ac:spMkLst>
        </pc:spChg>
        <pc:spChg chg="add del">
          <ac:chgData name="Gerth Stølting Brodal" userId="04ef4784-6591-4f86-a140-f5c3b108582a" providerId="ADAL" clId="{52F2951D-BFF3-4007-BF11-45CC8C2DB79B}" dt="2022-12-14T16:25:00.503" v="220"/>
          <ac:spMkLst>
            <pc:docMk/>
            <pc:sldMk cId="3739986056" sldId="256"/>
            <ac:spMk id="4" creationId="{54928779-91A0-42D1-B365-39D5EB5B6E16}"/>
          </ac:spMkLst>
        </pc:spChg>
        <pc:spChg chg="add mod">
          <ac:chgData name="Gerth Stølting Brodal" userId="04ef4784-6591-4f86-a140-f5c3b108582a" providerId="ADAL" clId="{52F2951D-BFF3-4007-BF11-45CC8C2DB79B}" dt="2022-12-14T20:55:48.348" v="622" actId="20577"/>
          <ac:spMkLst>
            <pc:docMk/>
            <pc:sldMk cId="3739986056" sldId="256"/>
            <ac:spMk id="5" creationId="{BE71AAD0-8DAA-4B12-BDBE-E939BCE01D63}"/>
          </ac:spMkLst>
        </pc:spChg>
        <pc:spChg chg="mod">
          <ac:chgData name="Gerth Stølting Brodal" userId="04ef4784-6591-4f86-a140-f5c3b108582a" providerId="ADAL" clId="{52F2951D-BFF3-4007-BF11-45CC8C2DB79B}" dt="2022-12-14T20:55:00.017" v="612" actId="27636"/>
          <ac:spMkLst>
            <pc:docMk/>
            <pc:sldMk cId="3739986056" sldId="256"/>
            <ac:spMk id="6" creationId="{E3D7BDAF-17C1-4342-A39F-7127F63296D4}"/>
          </ac:spMkLst>
        </pc:spChg>
        <pc:spChg chg="add del">
          <ac:chgData name="Gerth Stølting Brodal" userId="04ef4784-6591-4f86-a140-f5c3b108582a" providerId="ADAL" clId="{52F2951D-BFF3-4007-BF11-45CC8C2DB79B}" dt="2022-12-14T16:25:07.533" v="222"/>
          <ac:spMkLst>
            <pc:docMk/>
            <pc:sldMk cId="3739986056" sldId="256"/>
            <ac:spMk id="7" creationId="{D5CD5D55-4545-4DD2-A906-4DBD6089D97C}"/>
          </ac:spMkLst>
        </pc:spChg>
        <pc:spChg chg="add del">
          <ac:chgData name="Gerth Stølting Brodal" userId="04ef4784-6591-4f86-a140-f5c3b108582a" providerId="ADAL" clId="{52F2951D-BFF3-4007-BF11-45CC8C2DB79B}" dt="2022-12-14T16:25:22.561" v="224"/>
          <ac:spMkLst>
            <pc:docMk/>
            <pc:sldMk cId="3739986056" sldId="256"/>
            <ac:spMk id="8" creationId="{EDE101F4-4894-4100-BB1A-59F946CA7E08}"/>
          </ac:spMkLst>
        </pc:spChg>
      </pc:sldChg>
      <pc:sldChg chg="addSp delSp modSp mod modAnim modNotesTx">
        <pc:chgData name="Gerth Stølting Brodal" userId="04ef4784-6591-4f86-a140-f5c3b108582a" providerId="ADAL" clId="{52F2951D-BFF3-4007-BF11-45CC8C2DB79B}" dt="2022-12-14T20:51:57.902" v="596" actId="20577"/>
        <pc:sldMkLst>
          <pc:docMk/>
          <pc:sldMk cId="2484965359" sldId="257"/>
        </pc:sldMkLst>
        <pc:spChg chg="mod">
          <ac:chgData name="Gerth Stølting Brodal" userId="04ef4784-6591-4f86-a140-f5c3b108582a" providerId="ADAL" clId="{52F2951D-BFF3-4007-BF11-45CC8C2DB79B}" dt="2022-12-14T20:29:16.023" v="557" actId="20577"/>
          <ac:spMkLst>
            <pc:docMk/>
            <pc:sldMk cId="2484965359" sldId="257"/>
            <ac:spMk id="3" creationId="{21777621-9EBF-426C-8CDD-D252A3B65156}"/>
          </ac:spMkLst>
        </pc:spChg>
        <pc:picChg chg="del">
          <ac:chgData name="Gerth Stølting Brodal" userId="04ef4784-6591-4f86-a140-f5c3b108582a" providerId="ADAL" clId="{52F2951D-BFF3-4007-BF11-45CC8C2DB79B}" dt="2022-12-14T16:55:56.821" v="303" actId="478"/>
          <ac:picMkLst>
            <pc:docMk/>
            <pc:sldMk cId="2484965359" sldId="257"/>
            <ac:picMk id="5" creationId="{148C8746-C45B-4C8A-BDA1-002B7FCF3955}"/>
          </ac:picMkLst>
        </pc:picChg>
        <pc:picChg chg="add mod">
          <ac:chgData name="Gerth Stølting Brodal" userId="04ef4784-6591-4f86-a140-f5c3b108582a" providerId="ADAL" clId="{52F2951D-BFF3-4007-BF11-45CC8C2DB79B}" dt="2022-12-14T16:56:04.423" v="304" actId="1076"/>
          <ac:picMkLst>
            <pc:docMk/>
            <pc:sldMk cId="2484965359" sldId="257"/>
            <ac:picMk id="6" creationId="{0E0BEB3A-7DFF-4CAC-A4FE-38D379EEE79D}"/>
          </ac:picMkLst>
        </pc:picChg>
      </pc:sldChg>
      <pc:sldChg chg="modNotesTx">
        <pc:chgData name="Gerth Stølting Brodal" userId="04ef4784-6591-4f86-a140-f5c3b108582a" providerId="ADAL" clId="{52F2951D-BFF3-4007-BF11-45CC8C2DB79B}" dt="2022-12-14T21:03:21.344" v="678"/>
        <pc:sldMkLst>
          <pc:docMk/>
          <pc:sldMk cId="4044154109" sldId="258"/>
        </pc:sldMkLst>
      </pc:sldChg>
      <pc:sldChg chg="modSp">
        <pc:chgData name="Gerth Stølting Brodal" userId="04ef4784-6591-4f86-a140-f5c3b108582a" providerId="ADAL" clId="{52F2951D-BFF3-4007-BF11-45CC8C2DB79B}" dt="2022-12-14T22:10:29.502" v="716" actId="113"/>
        <pc:sldMkLst>
          <pc:docMk/>
          <pc:sldMk cId="2743284098" sldId="261"/>
        </pc:sldMkLst>
        <pc:spChg chg="mod">
          <ac:chgData name="Gerth Stølting Brodal" userId="04ef4784-6591-4f86-a140-f5c3b108582a" providerId="ADAL" clId="{52F2951D-BFF3-4007-BF11-45CC8C2DB79B}" dt="2022-12-14T22:10:29.502" v="716" actId="113"/>
          <ac:spMkLst>
            <pc:docMk/>
            <pc:sldMk cId="2743284098" sldId="261"/>
            <ac:spMk id="3" creationId="{E50B0ED4-617E-471E-9B29-290E5E530DC6}"/>
          </ac:spMkLst>
        </pc:spChg>
      </pc:sldChg>
      <pc:sldChg chg="modSp mod">
        <pc:chgData name="Gerth Stølting Brodal" userId="04ef4784-6591-4f86-a140-f5c3b108582a" providerId="ADAL" clId="{52F2951D-BFF3-4007-BF11-45CC8C2DB79B}" dt="2022-12-14T22:10:21.347" v="714" actId="20577"/>
        <pc:sldMkLst>
          <pc:docMk/>
          <pc:sldMk cId="1591715845" sldId="265"/>
        </pc:sldMkLst>
        <pc:spChg chg="mod">
          <ac:chgData name="Gerth Stølting Brodal" userId="04ef4784-6591-4f86-a140-f5c3b108582a" providerId="ADAL" clId="{52F2951D-BFF3-4007-BF11-45CC8C2DB79B}" dt="2022-12-14T22:10:21.347" v="714" actId="20577"/>
          <ac:spMkLst>
            <pc:docMk/>
            <pc:sldMk cId="1591715845" sldId="265"/>
            <ac:spMk id="2" creationId="{30B21B40-6311-40C8-A143-9371904CEC10}"/>
          </ac:spMkLst>
        </pc:spChg>
      </pc:sldChg>
      <pc:sldChg chg="modNotesTx">
        <pc:chgData name="Gerth Stølting Brodal" userId="04ef4784-6591-4f86-a140-f5c3b108582a" providerId="ADAL" clId="{52F2951D-BFF3-4007-BF11-45CC8C2DB79B}" dt="2022-12-14T22:36:34.656" v="840" actId="20577"/>
        <pc:sldMkLst>
          <pc:docMk/>
          <pc:sldMk cId="2926711619" sldId="268"/>
        </pc:sldMkLst>
      </pc:sldChg>
      <pc:sldChg chg="del">
        <pc:chgData name="Gerth Stølting Brodal" userId="04ef4784-6591-4f86-a140-f5c3b108582a" providerId="ADAL" clId="{52F2951D-BFF3-4007-BF11-45CC8C2DB79B}" dt="2022-12-14T23:59:55.015" v="841" actId="47"/>
        <pc:sldMkLst>
          <pc:docMk/>
          <pc:sldMk cId="1781895911" sldId="271"/>
        </pc:sldMkLst>
      </pc:sldChg>
      <pc:sldChg chg="modNotesTx">
        <pc:chgData name="Gerth Stølting Brodal" userId="04ef4784-6591-4f86-a140-f5c3b108582a" providerId="ADAL" clId="{52F2951D-BFF3-4007-BF11-45CC8C2DB79B}" dt="2022-12-14T21:16:57.252" v="695" actId="20577"/>
        <pc:sldMkLst>
          <pc:docMk/>
          <pc:sldMk cId="371814260" sldId="272"/>
        </pc:sldMkLst>
      </pc:sldChg>
      <pc:sldChg chg="modSp mod modAnim">
        <pc:chgData name="Gerth Stølting Brodal" userId="04ef4784-6591-4f86-a140-f5c3b108582a" providerId="ADAL" clId="{52F2951D-BFF3-4007-BF11-45CC8C2DB79B}" dt="2022-12-14T21:30:03.782" v="702" actId="27636"/>
        <pc:sldMkLst>
          <pc:docMk/>
          <pc:sldMk cId="3320475484" sldId="273"/>
        </pc:sldMkLst>
        <pc:spChg chg="mod">
          <ac:chgData name="Gerth Stølting Brodal" userId="04ef4784-6591-4f86-a140-f5c3b108582a" providerId="ADAL" clId="{52F2951D-BFF3-4007-BF11-45CC8C2DB79B}" dt="2022-12-14T21:29:58.885" v="698" actId="1076"/>
          <ac:spMkLst>
            <pc:docMk/>
            <pc:sldMk cId="3320475484" sldId="273"/>
            <ac:spMk id="4" creationId="{78397402-3418-4F55-A5B8-EAB24BED1DE1}"/>
          </ac:spMkLst>
        </pc:spChg>
        <pc:spChg chg="mod">
          <ac:chgData name="Gerth Stølting Brodal" userId="04ef4784-6591-4f86-a140-f5c3b108582a" providerId="ADAL" clId="{52F2951D-BFF3-4007-BF11-45CC8C2DB79B}" dt="2022-12-14T21:30:03.782" v="702" actId="27636"/>
          <ac:spMkLst>
            <pc:docMk/>
            <pc:sldMk cId="3320475484" sldId="273"/>
            <ac:spMk id="65" creationId="{F3DDB754-349E-4B21-9B29-557F24040D90}"/>
          </ac:spMkLst>
        </pc:spChg>
        <pc:picChg chg="mod">
          <ac:chgData name="Gerth Stølting Brodal" userId="04ef4784-6591-4f86-a140-f5c3b108582a" providerId="ADAL" clId="{52F2951D-BFF3-4007-BF11-45CC8C2DB79B}" dt="2022-12-14T21:29:58.885" v="698" actId="1076"/>
          <ac:picMkLst>
            <pc:docMk/>
            <pc:sldMk cId="3320475484" sldId="273"/>
            <ac:picMk id="70" creationId="{6E7C0DAA-EEBC-4E37-9F14-2318ACD415FA}"/>
          </ac:picMkLst>
        </pc:picChg>
        <pc:picChg chg="mod">
          <ac:chgData name="Gerth Stølting Brodal" userId="04ef4784-6591-4f86-a140-f5c3b108582a" providerId="ADAL" clId="{52F2951D-BFF3-4007-BF11-45CC8C2DB79B}" dt="2022-12-14T21:29:58.885" v="698" actId="1076"/>
          <ac:picMkLst>
            <pc:docMk/>
            <pc:sldMk cId="3320475484" sldId="273"/>
            <ac:picMk id="71" creationId="{EB50A7D9-9458-487C-9007-A2B86A406767}"/>
          </ac:picMkLst>
        </pc:picChg>
        <pc:picChg chg="mod">
          <ac:chgData name="Gerth Stølting Brodal" userId="04ef4784-6591-4f86-a140-f5c3b108582a" providerId="ADAL" clId="{52F2951D-BFF3-4007-BF11-45CC8C2DB79B}" dt="2022-12-14T21:29:58.885" v="698" actId="1076"/>
          <ac:picMkLst>
            <pc:docMk/>
            <pc:sldMk cId="3320475484" sldId="273"/>
            <ac:picMk id="72" creationId="{388CE235-7922-46CC-8864-677033D12786}"/>
          </ac:picMkLst>
        </pc:picChg>
      </pc:sldChg>
      <pc:sldChg chg="delSp modSp new mod setBg modNotesTx">
        <pc:chgData name="Gerth Stølting Brodal" userId="04ef4784-6591-4f86-a140-f5c3b108582a" providerId="ADAL" clId="{52F2951D-BFF3-4007-BF11-45CC8C2DB79B}" dt="2022-12-14T17:16:06.281" v="536" actId="948"/>
        <pc:sldMkLst>
          <pc:docMk/>
          <pc:sldMk cId="2474981444" sldId="278"/>
        </pc:sldMkLst>
        <pc:spChg chg="del">
          <ac:chgData name="Gerth Stølting Brodal" userId="04ef4784-6591-4f86-a140-f5c3b108582a" providerId="ADAL" clId="{52F2951D-BFF3-4007-BF11-45CC8C2DB79B}" dt="2022-12-08T15:49:24.204" v="6" actId="478"/>
          <ac:spMkLst>
            <pc:docMk/>
            <pc:sldMk cId="2474981444" sldId="278"/>
            <ac:spMk id="2" creationId="{11B74FBD-0440-4322-A8CB-CAA0D32B627C}"/>
          </ac:spMkLst>
        </pc:spChg>
        <pc:spChg chg="mod">
          <ac:chgData name="Gerth Stølting Brodal" userId="04ef4784-6591-4f86-a140-f5c3b108582a" providerId="ADAL" clId="{52F2951D-BFF3-4007-BF11-45CC8C2DB79B}" dt="2022-12-14T17:16:06.281" v="536" actId="948"/>
          <ac:spMkLst>
            <pc:docMk/>
            <pc:sldMk cId="2474981444" sldId="278"/>
            <ac:spMk id="3" creationId="{25E34142-2EE7-4604-B114-7FA43B2DFD9D}"/>
          </ac:spMkLst>
        </pc:spChg>
      </pc:sldChg>
      <pc:sldChg chg="addSp new mod">
        <pc:chgData name="Gerth Stølting Brodal" userId="04ef4784-6591-4f86-a140-f5c3b108582a" providerId="ADAL" clId="{52F2951D-BFF3-4007-BF11-45CC8C2DB79B}" dt="2022-12-14T20:22:11.012" v="541" actId="22"/>
        <pc:sldMkLst>
          <pc:docMk/>
          <pc:sldMk cId="2041461848" sldId="279"/>
        </pc:sldMkLst>
        <pc:picChg chg="add">
          <ac:chgData name="Gerth Stølting Brodal" userId="04ef4784-6591-4f86-a140-f5c3b108582a" providerId="ADAL" clId="{52F2951D-BFF3-4007-BF11-45CC8C2DB79B}" dt="2022-12-14T20:22:11.012" v="541" actId="22"/>
          <ac:picMkLst>
            <pc:docMk/>
            <pc:sldMk cId="2041461848" sldId="279"/>
            <ac:picMk id="5" creationId="{3DBEF19D-91CB-4549-A8D5-496ED3AAD3F3}"/>
          </ac:picMkLst>
        </pc:picChg>
      </pc:sldChg>
    </pc:docChg>
  </pc:docChgLst>
  <pc:docChgLst>
    <pc:chgData name="Gerth Stølting" userId="04ef4784-6591-4f86-a140-f5c3b108582a" providerId="ADAL" clId="{04B8CFD0-5051-4D8F-8F00-305D96806F44}"/>
    <pc:docChg chg="undo custSel modSld">
      <pc:chgData name="Gerth Stølting" userId="04ef4784-6591-4f86-a140-f5c3b108582a" providerId="ADAL" clId="{04B8CFD0-5051-4D8F-8F00-305D96806F44}" dt="2023-01-07T20:37:58.272" v="2069" actId="20577"/>
      <pc:docMkLst>
        <pc:docMk/>
      </pc:docMkLst>
      <pc:sldChg chg="modSp mod">
        <pc:chgData name="Gerth Stølting" userId="04ef4784-6591-4f86-a140-f5c3b108582a" providerId="ADAL" clId="{04B8CFD0-5051-4D8F-8F00-305D96806F44}" dt="2023-01-07T17:12:20.560" v="1" actId="27636"/>
        <pc:sldMkLst>
          <pc:docMk/>
          <pc:sldMk cId="3739986056" sldId="256"/>
        </pc:sldMkLst>
        <pc:spChg chg="mod">
          <ac:chgData name="Gerth Stølting" userId="04ef4784-6591-4f86-a140-f5c3b108582a" providerId="ADAL" clId="{04B8CFD0-5051-4D8F-8F00-305D96806F44}" dt="2023-01-07T17:12:20.560" v="1" actId="27636"/>
          <ac:spMkLst>
            <pc:docMk/>
            <pc:sldMk cId="3739986056" sldId="256"/>
            <ac:spMk id="3" creationId="{C8B62CC3-3E86-4AFC-A78F-2DFAC534334E}"/>
          </ac:spMkLst>
        </pc:spChg>
      </pc:sldChg>
      <pc:sldChg chg="modNotesTx">
        <pc:chgData name="Gerth Stølting" userId="04ef4784-6591-4f86-a140-f5c3b108582a" providerId="ADAL" clId="{04B8CFD0-5051-4D8F-8F00-305D96806F44}" dt="2023-01-07T17:15:57.297" v="161" actId="20577"/>
        <pc:sldMkLst>
          <pc:docMk/>
          <pc:sldMk cId="2484965359" sldId="257"/>
        </pc:sldMkLst>
      </pc:sldChg>
      <pc:sldChg chg="modSp mod modNotesTx">
        <pc:chgData name="Gerth Stølting" userId="04ef4784-6591-4f86-a140-f5c3b108582a" providerId="ADAL" clId="{04B8CFD0-5051-4D8F-8F00-305D96806F44}" dt="2023-01-07T19:28:13.864" v="896" actId="20577"/>
        <pc:sldMkLst>
          <pc:docMk/>
          <pc:sldMk cId="4044154109" sldId="258"/>
        </pc:sldMkLst>
        <pc:spChg chg="mod">
          <ac:chgData name="Gerth Stølting" userId="04ef4784-6591-4f86-a140-f5c3b108582a" providerId="ADAL" clId="{04B8CFD0-5051-4D8F-8F00-305D96806F44}" dt="2023-01-07T19:02:05.339" v="366" actId="20577"/>
          <ac:spMkLst>
            <pc:docMk/>
            <pc:sldMk cId="4044154109" sldId="258"/>
            <ac:spMk id="2" creationId="{D8DED28F-43CD-4181-B9CA-B3507CF1B0AC}"/>
          </ac:spMkLst>
        </pc:spChg>
        <pc:spChg chg="mod">
          <ac:chgData name="Gerth Stølting" userId="04ef4784-6591-4f86-a140-f5c3b108582a" providerId="ADAL" clId="{04B8CFD0-5051-4D8F-8F00-305D96806F44}" dt="2023-01-07T19:02:17.472" v="367" actId="114"/>
          <ac:spMkLst>
            <pc:docMk/>
            <pc:sldMk cId="4044154109" sldId="258"/>
            <ac:spMk id="9" creationId="{8C33A09D-7D43-4217-A37D-1CC018813D47}"/>
          </ac:spMkLst>
        </pc:spChg>
        <pc:spChg chg="mod">
          <ac:chgData name="Gerth Stølting" userId="04ef4784-6591-4f86-a140-f5c3b108582a" providerId="ADAL" clId="{04B8CFD0-5051-4D8F-8F00-305D96806F44}" dt="2023-01-07T19:06:49.461" v="458" actId="1036"/>
          <ac:spMkLst>
            <pc:docMk/>
            <pc:sldMk cId="4044154109" sldId="258"/>
            <ac:spMk id="56" creationId="{8E977B08-0A3F-4623-9965-A38EB3D086B2}"/>
          </ac:spMkLst>
        </pc:spChg>
      </pc:sldChg>
      <pc:sldChg chg="modNotesTx">
        <pc:chgData name="Gerth Stølting" userId="04ef4784-6591-4f86-a140-f5c3b108582a" providerId="ADAL" clId="{04B8CFD0-5051-4D8F-8F00-305D96806F44}" dt="2023-01-07T19:15:55.082" v="706" actId="20577"/>
        <pc:sldMkLst>
          <pc:docMk/>
          <pc:sldMk cId="2630579295" sldId="259"/>
        </pc:sldMkLst>
      </pc:sldChg>
      <pc:sldChg chg="modNotesTx">
        <pc:chgData name="Gerth Stølting" userId="04ef4784-6591-4f86-a140-f5c3b108582a" providerId="ADAL" clId="{04B8CFD0-5051-4D8F-8F00-305D96806F44}" dt="2023-01-07T20:17:07.142" v="1860" actId="20577"/>
        <pc:sldMkLst>
          <pc:docMk/>
          <pc:sldMk cId="2743284098" sldId="261"/>
        </pc:sldMkLst>
      </pc:sldChg>
      <pc:sldChg chg="addSp modSp mod modAnim modNotesTx">
        <pc:chgData name="Gerth Stølting" userId="04ef4784-6591-4f86-a140-f5c3b108582a" providerId="ADAL" clId="{04B8CFD0-5051-4D8F-8F00-305D96806F44}" dt="2023-01-07T19:47:56.180" v="1481"/>
        <pc:sldMkLst>
          <pc:docMk/>
          <pc:sldMk cId="3317869614" sldId="262"/>
        </pc:sldMkLst>
        <pc:spChg chg="mod">
          <ac:chgData name="Gerth Stølting" userId="04ef4784-6591-4f86-a140-f5c3b108582a" providerId="ADAL" clId="{04B8CFD0-5051-4D8F-8F00-305D96806F44}" dt="2023-01-07T19:47:23.832" v="1475"/>
          <ac:spMkLst>
            <pc:docMk/>
            <pc:sldMk cId="3317869614" sldId="262"/>
            <ac:spMk id="16" creationId="{68E22DBC-2FF5-4579-A111-DD333984EFEE}"/>
          </ac:spMkLst>
        </pc:spChg>
        <pc:spChg chg="mod">
          <ac:chgData name="Gerth Stølting" userId="04ef4784-6591-4f86-a140-f5c3b108582a" providerId="ADAL" clId="{04B8CFD0-5051-4D8F-8F00-305D96806F44}" dt="2023-01-07T19:44:04.365" v="1457" actId="164"/>
          <ac:spMkLst>
            <pc:docMk/>
            <pc:sldMk cId="3317869614" sldId="262"/>
            <ac:spMk id="82" creationId="{6D083EAC-DFE9-4D27-AEAF-B65364C6D50D}"/>
          </ac:spMkLst>
        </pc:spChg>
        <pc:spChg chg="mod">
          <ac:chgData name="Gerth Stølting" userId="04ef4784-6591-4f86-a140-f5c3b108582a" providerId="ADAL" clId="{04B8CFD0-5051-4D8F-8F00-305D96806F44}" dt="2023-01-07T19:44:21.563" v="1459" actId="164"/>
          <ac:spMkLst>
            <pc:docMk/>
            <pc:sldMk cId="3317869614" sldId="262"/>
            <ac:spMk id="83" creationId="{28C99C1A-0662-4FAE-819C-AA655A3F1F0C}"/>
          </ac:spMkLst>
        </pc:spChg>
        <pc:spChg chg="mod">
          <ac:chgData name="Gerth Stølting" userId="04ef4784-6591-4f86-a140-f5c3b108582a" providerId="ADAL" clId="{04B8CFD0-5051-4D8F-8F00-305D96806F44}" dt="2023-01-07T19:43:39.766" v="1454" actId="164"/>
          <ac:spMkLst>
            <pc:docMk/>
            <pc:sldMk cId="3317869614" sldId="262"/>
            <ac:spMk id="84" creationId="{A0722486-B36B-4A66-A5B0-4784ABEE71C7}"/>
          </ac:spMkLst>
        </pc:spChg>
        <pc:spChg chg="mod">
          <ac:chgData name="Gerth Stølting" userId="04ef4784-6591-4f86-a140-f5c3b108582a" providerId="ADAL" clId="{04B8CFD0-5051-4D8F-8F00-305D96806F44}" dt="2023-01-07T19:43:39.766" v="1454" actId="164"/>
          <ac:spMkLst>
            <pc:docMk/>
            <pc:sldMk cId="3317869614" sldId="262"/>
            <ac:spMk id="85" creationId="{5AD1454A-E420-41B0-80D2-429A894FBFA6}"/>
          </ac:spMkLst>
        </pc:spChg>
        <pc:spChg chg="mod">
          <ac:chgData name="Gerth Stølting" userId="04ef4784-6591-4f86-a140-f5c3b108582a" providerId="ADAL" clId="{04B8CFD0-5051-4D8F-8F00-305D96806F44}" dt="2023-01-07T19:44:04.365" v="1457" actId="164"/>
          <ac:spMkLst>
            <pc:docMk/>
            <pc:sldMk cId="3317869614" sldId="262"/>
            <ac:spMk id="86" creationId="{51679D59-7313-400C-98FE-B35170199313}"/>
          </ac:spMkLst>
        </pc:spChg>
        <pc:spChg chg="mod">
          <ac:chgData name="Gerth Stølting" userId="04ef4784-6591-4f86-a140-f5c3b108582a" providerId="ADAL" clId="{04B8CFD0-5051-4D8F-8F00-305D96806F44}" dt="2023-01-07T19:44:21.563" v="1459" actId="164"/>
          <ac:spMkLst>
            <pc:docMk/>
            <pc:sldMk cId="3317869614" sldId="262"/>
            <ac:spMk id="87" creationId="{2F743DFF-84D5-4980-B649-A92BC5990728}"/>
          </ac:spMkLst>
        </pc:spChg>
        <pc:spChg chg="add mod">
          <ac:chgData name="Gerth Stølting" userId="04ef4784-6591-4f86-a140-f5c3b108582a" providerId="ADAL" clId="{04B8CFD0-5051-4D8F-8F00-305D96806F44}" dt="2023-01-07T19:47:44.340" v="1479" actId="1038"/>
          <ac:spMkLst>
            <pc:docMk/>
            <pc:sldMk cId="3317869614" sldId="262"/>
            <ac:spMk id="88" creationId="{4BC723B3-D1D5-4452-AE04-957D61ACBD3F}"/>
          </ac:spMkLst>
        </pc:spChg>
        <pc:grpChg chg="add mod">
          <ac:chgData name="Gerth Stølting" userId="04ef4784-6591-4f86-a140-f5c3b108582a" providerId="ADAL" clId="{04B8CFD0-5051-4D8F-8F00-305D96806F44}" dt="2023-01-07T19:43:39.766" v="1454" actId="164"/>
          <ac:grpSpMkLst>
            <pc:docMk/>
            <pc:sldMk cId="3317869614" sldId="262"/>
            <ac:grpSpMk id="3" creationId="{4E686B9F-B20B-4B11-8295-3C82486F0CAC}"/>
          </ac:grpSpMkLst>
        </pc:grpChg>
        <pc:grpChg chg="mod">
          <ac:chgData name="Gerth Stølting" userId="04ef4784-6591-4f86-a140-f5c3b108582a" providerId="ADAL" clId="{04B8CFD0-5051-4D8F-8F00-305D96806F44}" dt="2023-01-07T19:43:28.821" v="1451" actId="1036"/>
          <ac:grpSpMkLst>
            <pc:docMk/>
            <pc:sldMk cId="3317869614" sldId="262"/>
            <ac:grpSpMk id="19" creationId="{C56C2B98-7EA5-49C2-BDFE-B145210EF7CB}"/>
          </ac:grpSpMkLst>
        </pc:grpChg>
        <pc:grpChg chg="add mod">
          <ac:chgData name="Gerth Stølting" userId="04ef4784-6591-4f86-a140-f5c3b108582a" providerId="ADAL" clId="{04B8CFD0-5051-4D8F-8F00-305D96806F44}" dt="2023-01-07T19:44:04.365" v="1457" actId="164"/>
          <ac:grpSpMkLst>
            <pc:docMk/>
            <pc:sldMk cId="3317869614" sldId="262"/>
            <ac:grpSpMk id="20" creationId="{F11B82C2-1699-4E89-AF8E-6196144EF71F}"/>
          </ac:grpSpMkLst>
        </pc:grpChg>
        <pc:grpChg chg="add mod">
          <ac:chgData name="Gerth Stølting" userId="04ef4784-6591-4f86-a140-f5c3b108582a" providerId="ADAL" clId="{04B8CFD0-5051-4D8F-8F00-305D96806F44}" dt="2023-01-07T19:44:21.563" v="1459" actId="164"/>
          <ac:grpSpMkLst>
            <pc:docMk/>
            <pc:sldMk cId="3317869614" sldId="262"/>
            <ac:grpSpMk id="24" creationId="{0019B016-2AED-460E-A930-27670FAF83D3}"/>
          </ac:grpSpMkLst>
        </pc:grpChg>
      </pc:sldChg>
      <pc:sldChg chg="addSp modSp mod modAnim">
        <pc:chgData name="Gerth Stølting" userId="04ef4784-6591-4f86-a140-f5c3b108582a" providerId="ADAL" clId="{04B8CFD0-5051-4D8F-8F00-305D96806F44}" dt="2023-01-07T20:00:29.224" v="1493"/>
        <pc:sldMkLst>
          <pc:docMk/>
          <pc:sldMk cId="1591715845" sldId="265"/>
        </pc:sldMkLst>
        <pc:spChg chg="add mod">
          <ac:chgData name="Gerth Stølting" userId="04ef4784-6591-4f86-a140-f5c3b108582a" providerId="ADAL" clId="{04B8CFD0-5051-4D8F-8F00-305D96806F44}" dt="2023-01-07T19:59:48.451" v="1489" actId="1076"/>
          <ac:spMkLst>
            <pc:docMk/>
            <pc:sldMk cId="1591715845" sldId="265"/>
            <ac:spMk id="4" creationId="{05019F31-EF92-4AA2-BCBF-93A68978410B}"/>
          </ac:spMkLst>
        </pc:spChg>
      </pc:sldChg>
      <pc:sldChg chg="modNotesTx">
        <pc:chgData name="Gerth Stølting" userId="04ef4784-6591-4f86-a140-f5c3b108582a" providerId="ADAL" clId="{04B8CFD0-5051-4D8F-8F00-305D96806F44}" dt="2023-01-07T19:19:15.006" v="783" actId="20577"/>
        <pc:sldMkLst>
          <pc:docMk/>
          <pc:sldMk cId="4164928800" sldId="266"/>
        </pc:sldMkLst>
      </pc:sldChg>
      <pc:sldChg chg="addSp modSp mod modAnim modNotesTx">
        <pc:chgData name="Gerth Stølting" userId="04ef4784-6591-4f86-a140-f5c3b108582a" providerId="ADAL" clId="{04B8CFD0-5051-4D8F-8F00-305D96806F44}" dt="2023-01-07T20:35:47.064" v="2022"/>
        <pc:sldMkLst>
          <pc:docMk/>
          <pc:sldMk cId="2926711619" sldId="268"/>
        </pc:sldMkLst>
        <pc:spChg chg="add mod">
          <ac:chgData name="Gerth Stølting" userId="04ef4784-6591-4f86-a140-f5c3b108582a" providerId="ADAL" clId="{04B8CFD0-5051-4D8F-8F00-305D96806F44}" dt="2023-01-07T20:34:25.392" v="2015" actId="164"/>
          <ac:spMkLst>
            <pc:docMk/>
            <pc:sldMk cId="2926711619" sldId="268"/>
            <ac:spMk id="4" creationId="{247F6FCA-C5BC-49B6-A067-684D0E14BB59}"/>
          </ac:spMkLst>
        </pc:spChg>
        <pc:spChg chg="add mod">
          <ac:chgData name="Gerth Stølting" userId="04ef4784-6591-4f86-a140-f5c3b108582a" providerId="ADAL" clId="{04B8CFD0-5051-4D8F-8F00-305D96806F44}" dt="2023-01-07T20:35:40.032" v="2021" actId="1035"/>
          <ac:spMkLst>
            <pc:docMk/>
            <pc:sldMk cId="2926711619" sldId="268"/>
            <ac:spMk id="5" creationId="{8A5746E3-7A87-4C65-8644-3FEA39B3B774}"/>
          </ac:spMkLst>
        </pc:spChg>
        <pc:grpChg chg="add mod">
          <ac:chgData name="Gerth Stølting" userId="04ef4784-6591-4f86-a140-f5c3b108582a" providerId="ADAL" clId="{04B8CFD0-5051-4D8F-8F00-305D96806F44}" dt="2023-01-07T20:34:25.392" v="2015" actId="164"/>
          <ac:grpSpMkLst>
            <pc:docMk/>
            <pc:sldMk cId="2926711619" sldId="268"/>
            <ac:grpSpMk id="6" creationId="{A43CC0B1-4F98-4B41-9E41-C153F1EBAEF9}"/>
          </ac:grpSpMkLst>
        </pc:grpChg>
        <pc:grpChg chg="mod">
          <ac:chgData name="Gerth Stølting" userId="04ef4784-6591-4f86-a140-f5c3b108582a" providerId="ADAL" clId="{04B8CFD0-5051-4D8F-8F00-305D96806F44}" dt="2023-01-07T20:33:25.659" v="1955" actId="1076"/>
          <ac:grpSpMkLst>
            <pc:docMk/>
            <pc:sldMk cId="2926711619" sldId="268"/>
            <ac:grpSpMk id="20" creationId="{E30AD8FB-EDA7-4313-9A1F-066AB4B23858}"/>
          </ac:grpSpMkLst>
        </pc:grpChg>
      </pc:sldChg>
      <pc:sldChg chg="modNotesTx">
        <pc:chgData name="Gerth Stølting" userId="04ef4784-6591-4f86-a140-f5c3b108582a" providerId="ADAL" clId="{04B8CFD0-5051-4D8F-8F00-305D96806F44}" dt="2023-01-07T20:37:58.272" v="2069" actId="20577"/>
        <pc:sldMkLst>
          <pc:docMk/>
          <pc:sldMk cId="2736576440" sldId="269"/>
        </pc:sldMkLst>
      </pc:sldChg>
      <pc:sldChg chg="modNotesTx">
        <pc:chgData name="Gerth Stølting" userId="04ef4784-6591-4f86-a140-f5c3b108582a" providerId="ADAL" clId="{04B8CFD0-5051-4D8F-8F00-305D96806F44}" dt="2023-01-07T19:30:03.949" v="1055" actId="20577"/>
        <pc:sldMkLst>
          <pc:docMk/>
          <pc:sldMk cId="371814260" sldId="272"/>
        </pc:sldMkLst>
      </pc:sldChg>
      <pc:sldChg chg="addSp modSp mod modAnim modNotesTx">
        <pc:chgData name="Gerth Stølting" userId="04ef4784-6591-4f86-a140-f5c3b108582a" providerId="ADAL" clId="{04B8CFD0-5051-4D8F-8F00-305D96806F44}" dt="2023-01-07T19:30:47.894" v="1109" actId="20577"/>
        <pc:sldMkLst>
          <pc:docMk/>
          <pc:sldMk cId="3320475484" sldId="273"/>
        </pc:sldMkLst>
        <pc:spChg chg="add mod">
          <ac:chgData name="Gerth Stølting" userId="04ef4784-6591-4f86-a140-f5c3b108582a" providerId="ADAL" clId="{04B8CFD0-5051-4D8F-8F00-305D96806F44}" dt="2023-01-07T19:23:24.899" v="789" actId="1076"/>
          <ac:spMkLst>
            <pc:docMk/>
            <pc:sldMk cId="3320475484" sldId="273"/>
            <ac:spMk id="5" creationId="{8C1EDA42-98E0-4858-A55C-538E9E0C1321}"/>
          </ac:spMkLst>
        </pc:spChg>
      </pc:sldChg>
      <pc:sldChg chg="modSp mod modAnim modNotesTx">
        <pc:chgData name="Gerth Stølting" userId="04ef4784-6591-4f86-a140-f5c3b108582a" providerId="ADAL" clId="{04B8CFD0-5051-4D8F-8F00-305D96806F44}" dt="2023-01-07T20:15:26.422" v="1832" actId="20577"/>
        <pc:sldMkLst>
          <pc:docMk/>
          <pc:sldMk cId="2884675178" sldId="277"/>
        </pc:sldMkLst>
        <pc:spChg chg="mod">
          <ac:chgData name="Gerth Stølting" userId="04ef4784-6591-4f86-a140-f5c3b108582a" providerId="ADAL" clId="{04B8CFD0-5051-4D8F-8F00-305D96806F44}" dt="2023-01-07T20:15:26.422" v="1832" actId="20577"/>
          <ac:spMkLst>
            <pc:docMk/>
            <pc:sldMk cId="2884675178" sldId="277"/>
            <ac:spMk id="3" creationId="{ACAB6EAB-9CAE-49E1-A43A-E2D9A6C2AE00}"/>
          </ac:spMkLst>
        </pc:spChg>
      </pc:sldChg>
      <pc:sldChg chg="modNotesTx">
        <pc:chgData name="Gerth Stølting" userId="04ef4784-6591-4f86-a140-f5c3b108582a" providerId="ADAL" clId="{04B8CFD0-5051-4D8F-8F00-305D96806F44}" dt="2023-01-07T19:00:55.150" v="355" actId="6549"/>
        <pc:sldMkLst>
          <pc:docMk/>
          <pc:sldMk cId="2474981444" sldId="278"/>
        </pc:sldMkLst>
      </pc:sldChg>
      <pc:sldChg chg="modNotesTx">
        <pc:chgData name="Gerth Stølting" userId="04ef4784-6591-4f86-a140-f5c3b108582a" providerId="ADAL" clId="{04B8CFD0-5051-4D8F-8F00-305D96806F44}" dt="2023-01-07T17:20:29.380" v="162"/>
        <pc:sldMkLst>
          <pc:docMk/>
          <pc:sldMk cId="2041461848"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B4E75-45CA-4465-A5AD-9035BAEA8EC6}" type="datetimeFigureOut">
              <a:rPr lang="da-DK" smtClean="0"/>
              <a:t>09-01-2023</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D1A92-A107-4BC5-930B-8E1B8715CD17}" type="slidenum">
              <a:rPr lang="da-DK" smtClean="0"/>
              <a:t>‹#›</a:t>
            </a:fld>
            <a:endParaRPr lang="da-DK"/>
          </a:p>
        </p:txBody>
      </p:sp>
    </p:spTree>
    <p:extLst>
      <p:ext uri="{BB962C8B-B14F-4D97-AF65-F5344CB8AC3E}">
        <p14:creationId xmlns:p14="http://schemas.microsoft.com/office/powerpoint/2010/main" val="1873973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u="none" strike="noStrike" kern="1200" dirty="0" err="1">
                <a:solidFill>
                  <a:schemeClr val="tx1"/>
                </a:solidFill>
                <a:effectLst/>
                <a:latin typeface="+mn-lt"/>
                <a:ea typeface="+mn-ea"/>
                <a:cs typeface="+mn-cs"/>
              </a:rPr>
              <a:t>Monday</a:t>
            </a:r>
            <a:r>
              <a:rPr lang="da-DK" sz="1200" b="1" i="0" u="none" strike="noStrike" kern="1200" dirty="0">
                <a:solidFill>
                  <a:schemeClr val="tx1"/>
                </a:solidFill>
                <a:effectLst/>
                <a:latin typeface="+mn-lt"/>
                <a:ea typeface="+mn-ea"/>
                <a:cs typeface="+mn-cs"/>
              </a:rPr>
              <a:t>, </a:t>
            </a:r>
            <a:r>
              <a:rPr lang="da-DK" sz="1200" b="1" i="0" u="none" strike="noStrike" kern="1200" dirty="0" err="1">
                <a:solidFill>
                  <a:schemeClr val="tx1"/>
                </a:solidFill>
                <a:effectLst/>
                <a:latin typeface="+mn-lt"/>
                <a:ea typeface="+mn-ea"/>
                <a:cs typeface="+mn-cs"/>
              </a:rPr>
              <a:t>January</a:t>
            </a:r>
            <a:r>
              <a:rPr lang="da-DK" sz="1200" b="1" i="0" u="none" strike="noStrike" kern="1200" dirty="0">
                <a:solidFill>
                  <a:schemeClr val="tx1"/>
                </a:solidFill>
                <a:effectLst/>
                <a:latin typeface="+mn-lt"/>
                <a:ea typeface="+mn-ea"/>
                <a:cs typeface="+mn-cs"/>
              </a:rPr>
              <a:t> 9, 2023, 13:00-14:00</a:t>
            </a:r>
            <a:endParaRPr lang="da-DK" dirty="0">
              <a:effectLst/>
            </a:endParaRPr>
          </a:p>
          <a:p>
            <a:endParaRPr lang="da-DK" dirty="0"/>
          </a:p>
          <a:p>
            <a:r>
              <a:rPr lang="da-DK" dirty="0"/>
              <a:t>This talk is on </a:t>
            </a:r>
            <a:r>
              <a:rPr lang="da-DK" dirty="0" err="1"/>
              <a:t>priority</a:t>
            </a:r>
            <a:r>
              <a:rPr lang="da-DK" dirty="0"/>
              <a:t> </a:t>
            </a:r>
            <a:r>
              <a:rPr lang="da-DK" dirty="0" err="1"/>
              <a:t>queue</a:t>
            </a:r>
            <a:r>
              <a:rPr lang="da-DK" dirty="0"/>
              <a:t> data </a:t>
            </a:r>
            <a:r>
              <a:rPr lang="da-DK" dirty="0" err="1"/>
              <a:t>structures</a:t>
            </a:r>
            <a:r>
              <a:rPr lang="da-DK" dirty="0"/>
              <a:t>.</a:t>
            </a:r>
          </a:p>
          <a:p>
            <a:r>
              <a:rPr lang="da-DK" dirty="0" err="1"/>
              <a:t>Typically</a:t>
            </a:r>
            <a:r>
              <a:rPr lang="da-DK" dirty="0"/>
              <a:t> store items </a:t>
            </a:r>
            <a:r>
              <a:rPr lang="da-DK" dirty="0" err="1"/>
              <a:t>that</a:t>
            </a:r>
            <a:r>
              <a:rPr lang="da-DK" dirty="0"/>
              <a:t> </a:t>
            </a:r>
            <a:r>
              <a:rPr lang="da-DK" dirty="0" err="1"/>
              <a:t>are</a:t>
            </a:r>
            <a:r>
              <a:rPr lang="da-DK" dirty="0"/>
              <a:t> (</a:t>
            </a:r>
            <a:r>
              <a:rPr lang="da-DK" dirty="0" err="1"/>
              <a:t>key</a:t>
            </a:r>
            <a:r>
              <a:rPr lang="da-DK" dirty="0"/>
              <a:t>, </a:t>
            </a:r>
            <a:r>
              <a:rPr lang="da-DK" dirty="0" err="1"/>
              <a:t>value</a:t>
            </a:r>
            <a:r>
              <a:rPr lang="da-DK" dirty="0"/>
              <a:t>) pairs.</a:t>
            </a:r>
          </a:p>
          <a:p>
            <a:r>
              <a:rPr lang="da-DK" dirty="0"/>
              <a:t>Can </a:t>
            </a:r>
            <a:r>
              <a:rPr lang="da-DK" dirty="0" err="1"/>
              <a:t>insert</a:t>
            </a:r>
            <a:r>
              <a:rPr lang="da-DK" dirty="0"/>
              <a:t> items and </a:t>
            </a:r>
            <a:r>
              <a:rPr lang="da-DK" dirty="0" err="1"/>
              <a:t>extract</a:t>
            </a:r>
            <a:r>
              <a:rPr lang="da-DK" dirty="0"/>
              <a:t> items with the minimum </a:t>
            </a:r>
            <a:r>
              <a:rPr lang="da-DK" dirty="0" err="1"/>
              <a:t>key</a:t>
            </a:r>
            <a:r>
              <a:rPr lang="da-DK" dirty="0"/>
              <a:t>.,</a:t>
            </a:r>
          </a:p>
          <a:p>
            <a:r>
              <a:rPr lang="da-DK" dirty="0"/>
              <a:t>This talk is on </a:t>
            </a:r>
            <a:r>
              <a:rPr lang="da-DK" dirty="0" err="1"/>
              <a:t>what</a:t>
            </a:r>
            <a:r>
              <a:rPr lang="da-DK" dirty="0"/>
              <a:t> </a:t>
            </a:r>
            <a:r>
              <a:rPr lang="da-DK" dirty="0" err="1"/>
              <a:t>happens</a:t>
            </a:r>
            <a:r>
              <a:rPr lang="da-DK" dirty="0"/>
              <a:t> </a:t>
            </a:r>
            <a:r>
              <a:rPr lang="da-DK" dirty="0" err="1"/>
              <a:t>if</a:t>
            </a:r>
            <a:r>
              <a:rPr lang="da-DK" dirty="0"/>
              <a:t> the </a:t>
            </a:r>
            <a:r>
              <a:rPr lang="da-DK" dirty="0" err="1"/>
              <a:t>key</a:t>
            </a:r>
            <a:r>
              <a:rPr lang="da-DK" dirty="0"/>
              <a:t> of an item </a:t>
            </a:r>
            <a:r>
              <a:rPr lang="da-DK" dirty="0" err="1"/>
              <a:t>can</a:t>
            </a:r>
            <a:r>
              <a:rPr lang="da-DK" dirty="0"/>
              <a:t> </a:t>
            </a:r>
            <a:r>
              <a:rPr lang="da-DK" dirty="0" err="1"/>
              <a:t>decrease</a:t>
            </a:r>
            <a:r>
              <a:rPr lang="da-DK" dirty="0"/>
              <a:t> over time..</a:t>
            </a:r>
          </a:p>
          <a:p>
            <a:endParaRPr lang="da-DK" dirty="0"/>
          </a:p>
          <a:p>
            <a:r>
              <a:rPr lang="da-DK" b="1" dirty="0" err="1"/>
              <a:t>Announcement</a:t>
            </a:r>
            <a:endParaRPr lang="da-DK" b="1" dirty="0"/>
          </a:p>
          <a:p>
            <a:endParaRPr lang="da-DK" b="1" dirty="0"/>
          </a:p>
          <a:p>
            <a:r>
              <a:rPr lang="da-DK" b="0" dirty="0"/>
              <a:t>https://www.csc.liv.ac.uk/research/seminars/abstract.php?id=1026</a:t>
            </a:r>
          </a:p>
          <a:p>
            <a:endParaRPr lang="da-DK" b="1" dirty="0"/>
          </a:p>
          <a:p>
            <a:r>
              <a:rPr lang="en-US" b="1" dirty="0"/>
              <a:t>TITLE</a:t>
            </a:r>
          </a:p>
          <a:p>
            <a:endParaRPr lang="en-US" b="0" dirty="0"/>
          </a:p>
          <a:p>
            <a:r>
              <a:rPr lang="en-US" b="0" dirty="0"/>
              <a:t>Challenges of implementing Dijkstra's algorithm</a:t>
            </a:r>
          </a:p>
          <a:p>
            <a:endParaRPr lang="en-US" b="0" dirty="0"/>
          </a:p>
          <a:p>
            <a:r>
              <a:rPr lang="en-US" b="1" dirty="0"/>
              <a:t>ABSTRACT</a:t>
            </a:r>
          </a:p>
          <a:p>
            <a:endParaRPr lang="en-US" b="0" dirty="0"/>
          </a:p>
          <a:p>
            <a:r>
              <a:rPr lang="en-US" b="0" dirty="0"/>
              <a:t>Any introductory textbook on algorithms considers Dijkstra's algorithm (Dijkstra 1956) for finding the shortest distance from a source node in a graph to all other nodes in the graph. The standard implementation is to use a priority queue, typically the binary heap (Williams 1964) introduced in the same textbook. Surprisingly, many students are challenged by implementing Dijkstra's algorithm, when using the algorithm to find shortest paths in graphs on the scale of Open Street Map graphs. Instead of getting nearly linear running time, some students get quadratic running time when using the Java built-in priority queue, and wonder why the code gets slow when running on graphs with millions of nodes. Many students get slightly wrong distances on a few distance queries, and blame it on numerical issues. The real issue is a subtle misusage of the Java priority queue interface. A common implementation of Dijkstra's algorithm fails to work correctly with the provided built-in binary heap because it misuses Java's priority queue comparator interface. Surprisingly, the same algorithm works correctly with essentially any other priority queue implementing satisfying this priority queue interface. This observation lead us to the introduction of the notion of priority queues supporting decreasing keys (not to be confused with a priority queue supporting a decrease-key operation), allowing for a slightly reduced space usage in Dijkstra's algorithm.</a:t>
            </a:r>
          </a:p>
          <a:p>
            <a:endParaRPr lang="en-US" b="0" dirty="0"/>
          </a:p>
          <a:p>
            <a:r>
              <a:rPr lang="en-US" b="0" dirty="0"/>
              <a:t>This talk is based on work presented at the 11th International Conference on Fun with Algorithms (FUN 2022).</a:t>
            </a:r>
          </a:p>
          <a:p>
            <a:endParaRPr lang="en-US" b="0" dirty="0"/>
          </a:p>
          <a:p>
            <a:r>
              <a:rPr lang="en-US" b="1" dirty="0"/>
              <a:t>BIOGRAPHY</a:t>
            </a:r>
          </a:p>
          <a:p>
            <a:endParaRPr lang="en-US" b="0" dirty="0"/>
          </a:p>
          <a:p>
            <a:r>
              <a:rPr lang="en-US" b="0" dirty="0"/>
              <a:t>Gerth Stølting Brodal is a Professor at Aarhus University, Denmark. He received his PhD in computer science from Aarhus University in 1997 for a thesis on “Worst Case Efficient Data Structures”. From 1997 to 1998 he was a </a:t>
            </a:r>
            <a:r>
              <a:rPr lang="en-US" b="0" dirty="0" err="1"/>
              <a:t>PostDoc</a:t>
            </a:r>
            <a:r>
              <a:rPr lang="en-US" b="0" dirty="0"/>
              <a:t> in the group of Kurt Mehlhorn at the Max-Planck-Institute for Computer Science in </a:t>
            </a:r>
            <a:r>
              <a:rPr lang="en-US" b="0" dirty="0" err="1"/>
              <a:t>Saarbrücken</a:t>
            </a:r>
            <a:r>
              <a:rPr lang="en-US" b="0" dirty="0"/>
              <a:t>, Germany. Since 1998 he has been at Aarhus University, where he 1998–2005 was affiliated with the Center for Basic Research in Computer Science (BRICS) and 2007–2017 with the Center for Massive Data Algorithmics (MADALGO), both founded by the Danish National Research Foundation.</a:t>
            </a:r>
          </a:p>
          <a:p>
            <a:endParaRPr lang="en-US" b="0" dirty="0"/>
          </a:p>
          <a:p>
            <a:r>
              <a:rPr lang="en-US" b="0" dirty="0"/>
              <a:t>His main research interests are the design and analysis of algorithms and data structures. He has done work on fundamental data structures, including dictionaries and priority queues, persistent data structures, computational geometry, graph algorithms, string algorithms, I/O-efficient and cache-oblivious algorithms and data structures, algorithm engineering, and computational biology.</a:t>
            </a:r>
          </a:p>
          <a:p>
            <a:endParaRPr lang="en-US" b="0" dirty="0"/>
          </a:p>
          <a:p>
            <a:r>
              <a:rPr lang="en-US" b="1" dirty="0"/>
              <a:t>ADDITIONAL MATERIALS</a:t>
            </a:r>
          </a:p>
          <a:p>
            <a:endParaRPr lang="en-US" b="0" dirty="0"/>
          </a:p>
          <a:p>
            <a:r>
              <a:rPr lang="en-US" b="0" dirty="0"/>
              <a:t>https://doi.org/10.4230/LIPIcs.FUN.2022.8</a:t>
            </a:r>
          </a:p>
          <a:p>
            <a:endParaRPr lang="da-DK" b="0" dirty="0"/>
          </a:p>
        </p:txBody>
      </p:sp>
      <p:sp>
        <p:nvSpPr>
          <p:cNvPr id="4" name="Slide Number Placeholder 3"/>
          <p:cNvSpPr>
            <a:spLocks noGrp="1"/>
          </p:cNvSpPr>
          <p:nvPr>
            <p:ph type="sldNum" sz="quarter" idx="5"/>
          </p:nvPr>
        </p:nvSpPr>
        <p:spPr/>
        <p:txBody>
          <a:bodyPr/>
          <a:lstStyle/>
          <a:p>
            <a:fld id="{912D1A92-A107-4BC5-930B-8E1B8715CD17}" type="slidenum">
              <a:rPr lang="da-DK" smtClean="0"/>
              <a:t>1</a:t>
            </a:fld>
            <a:endParaRPr lang="da-DK"/>
          </a:p>
        </p:txBody>
      </p:sp>
    </p:spTree>
    <p:extLst>
      <p:ext uri="{BB962C8B-B14F-4D97-AF65-F5344CB8AC3E}">
        <p14:creationId xmlns:p14="http://schemas.microsoft.com/office/powerpoint/2010/main" val="2848970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LMRoman9-Regular"/>
              </a:rPr>
              <a:t>Class Item implements the comparator to use either the static key or the current </a:t>
            </a:r>
            <a:r>
              <a:rPr lang="en-US" sz="1800" b="0" i="0" u="none" strike="noStrike" baseline="0" dirty="0" err="1">
                <a:latin typeface="LMRoman9-Regular"/>
              </a:rPr>
              <a:t>dist</a:t>
            </a:r>
            <a:r>
              <a:rPr lang="en-US" sz="1800" b="0" i="0" u="none" strike="noStrike" baseline="0" dirty="0">
                <a:latin typeface="LMRoman9-Regular"/>
              </a:rPr>
              <a:t> value</a:t>
            </a:r>
          </a:p>
          <a:p>
            <a:endParaRPr lang="en-US" sz="1800" b="0" i="0" u="none" strike="noStrike" baseline="0" dirty="0">
              <a:latin typeface="LMRoman9-Regular"/>
            </a:endParaRPr>
          </a:p>
          <a:p>
            <a:r>
              <a:rPr lang="en-US" sz="1800" b="0" i="0" u="none" strike="noStrike" baseline="0" dirty="0">
                <a:latin typeface="LMRoman9-Regular"/>
              </a:rPr>
              <a:t>Harvey and </a:t>
            </a:r>
            <a:r>
              <a:rPr lang="en-US" sz="1800" b="0" i="0" u="none" strike="noStrike" baseline="0" dirty="0" err="1">
                <a:latin typeface="LMRoman9-Regular"/>
              </a:rPr>
              <a:t>Zatloukal</a:t>
            </a:r>
            <a:r>
              <a:rPr lang="en-US" sz="1800" b="0" i="0" u="none" strike="noStrike" baseline="0" dirty="0">
                <a:latin typeface="LMRoman9-Regular"/>
              </a:rPr>
              <a:t>, FUN 2004</a:t>
            </a:r>
            <a:endParaRPr lang="da-DK" dirty="0"/>
          </a:p>
        </p:txBody>
      </p:sp>
      <p:sp>
        <p:nvSpPr>
          <p:cNvPr id="4" name="Slide Number Placeholder 3"/>
          <p:cNvSpPr>
            <a:spLocks noGrp="1"/>
          </p:cNvSpPr>
          <p:nvPr>
            <p:ph type="sldNum" sz="quarter" idx="5"/>
          </p:nvPr>
        </p:nvSpPr>
        <p:spPr/>
        <p:txBody>
          <a:bodyPr/>
          <a:lstStyle/>
          <a:p>
            <a:fld id="{912D1A92-A107-4BC5-930B-8E1B8715CD17}" type="slidenum">
              <a:rPr lang="da-DK" smtClean="0"/>
              <a:t>10</a:t>
            </a:fld>
            <a:endParaRPr lang="da-DK"/>
          </a:p>
        </p:txBody>
      </p:sp>
    </p:spTree>
    <p:extLst>
      <p:ext uri="{BB962C8B-B14F-4D97-AF65-F5344CB8AC3E}">
        <p14:creationId xmlns:p14="http://schemas.microsoft.com/office/powerpoint/2010/main" val="51179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Standard </a:t>
            </a:r>
            <a:r>
              <a:rPr lang="da-DK" dirty="0" err="1"/>
              <a:t>heap</a:t>
            </a:r>
            <a:r>
              <a:rPr lang="da-DK" dirty="0"/>
              <a:t> </a:t>
            </a:r>
            <a:r>
              <a:rPr lang="da-DK" dirty="0" err="1"/>
              <a:t>both</a:t>
            </a:r>
            <a:r>
              <a:rPr lang="da-DK" dirty="0"/>
              <a:t> in Java and Python </a:t>
            </a:r>
            <a:r>
              <a:rPr lang="da-DK" dirty="0" err="1"/>
              <a:t>use</a:t>
            </a:r>
            <a:r>
              <a:rPr lang="da-DK" dirty="0"/>
              <a:t> </a:t>
            </a:r>
            <a:r>
              <a:rPr lang="da-DK" dirty="0" err="1"/>
              <a:t>bottom</a:t>
            </a:r>
            <a:r>
              <a:rPr lang="da-DK" dirty="0"/>
              <a:t>-up </a:t>
            </a:r>
            <a:r>
              <a:rPr lang="da-DK" dirty="0" err="1"/>
              <a:t>insertions</a:t>
            </a:r>
            <a:endParaRPr lang="da-DK" dirty="0"/>
          </a:p>
          <a:p>
            <a:endParaRPr lang="da-DK" dirty="0"/>
          </a:p>
          <a:p>
            <a:r>
              <a:rPr lang="da-DK" dirty="0"/>
              <a:t>top-</a:t>
            </a:r>
            <a:r>
              <a:rPr lang="da-DK" dirty="0" err="1"/>
              <a:t>down</a:t>
            </a:r>
            <a:r>
              <a:rPr lang="da-DK" dirty="0"/>
              <a:t> </a:t>
            </a:r>
            <a:r>
              <a:rPr lang="da-DK" dirty="0" err="1"/>
              <a:t>insertions</a:t>
            </a:r>
            <a:r>
              <a:rPr lang="da-DK" dirty="0"/>
              <a:t> </a:t>
            </a:r>
            <a:r>
              <a:rPr lang="da-DK" dirty="0" err="1"/>
              <a:t>would</a:t>
            </a:r>
            <a:r>
              <a:rPr lang="da-DK" dirty="0"/>
              <a:t> </a:t>
            </a:r>
            <a:r>
              <a:rPr lang="da-DK" dirty="0" err="1"/>
              <a:t>normally</a:t>
            </a:r>
            <a:r>
              <a:rPr lang="da-DK" dirty="0"/>
              <a:t> never </a:t>
            </a:r>
            <a:r>
              <a:rPr lang="da-DK" dirty="0" err="1"/>
              <a:t>be</a:t>
            </a:r>
            <a:r>
              <a:rPr lang="da-DK" dirty="0"/>
              <a:t> </a:t>
            </a:r>
            <a:r>
              <a:rPr lang="da-DK" dirty="0" err="1"/>
              <a:t>choice</a:t>
            </a:r>
            <a:r>
              <a:rPr lang="da-DK" dirty="0"/>
              <a:t> of </a:t>
            </a:r>
            <a:r>
              <a:rPr lang="da-DK" dirty="0" err="1"/>
              <a:t>algorithm</a:t>
            </a:r>
            <a:r>
              <a:rPr lang="da-DK" dirty="0"/>
              <a:t>, </a:t>
            </a:r>
            <a:r>
              <a:rPr lang="da-DK" dirty="0" err="1"/>
              <a:t>since</a:t>
            </a:r>
            <a:r>
              <a:rPr lang="da-DK" dirty="0"/>
              <a:t> </a:t>
            </a:r>
            <a:r>
              <a:rPr lang="da-DK" dirty="0" err="1"/>
              <a:t>you</a:t>
            </a:r>
            <a:r>
              <a:rPr lang="da-DK" dirty="0"/>
              <a:t> </a:t>
            </a:r>
            <a:r>
              <a:rPr lang="da-DK" dirty="0" err="1"/>
              <a:t>need</a:t>
            </a:r>
            <a:r>
              <a:rPr lang="da-DK" dirty="0"/>
              <a:t> to touch </a:t>
            </a:r>
            <a:r>
              <a:rPr lang="da-DK" i="1" dirty="0"/>
              <a:t>all</a:t>
            </a:r>
            <a:r>
              <a:rPr lang="da-DK" i="0" dirty="0"/>
              <a:t> nodes on the </a:t>
            </a:r>
            <a:r>
              <a:rPr lang="da-DK" i="0" dirty="0" err="1"/>
              <a:t>root</a:t>
            </a:r>
            <a:r>
              <a:rPr lang="da-DK" i="0" dirty="0"/>
              <a:t> to </a:t>
            </a:r>
            <a:r>
              <a:rPr lang="da-DK" i="0" dirty="0" err="1"/>
              <a:t>leaf</a:t>
            </a:r>
            <a:r>
              <a:rPr lang="da-DK" i="0" dirty="0"/>
              <a:t> </a:t>
            </a:r>
            <a:r>
              <a:rPr lang="da-DK" i="0" dirty="0" err="1"/>
              <a:t>path</a:t>
            </a:r>
            <a:r>
              <a:rPr lang="da-DK" i="0" dirty="0"/>
              <a:t>, </a:t>
            </a:r>
            <a:r>
              <a:rPr lang="da-DK" i="0" dirty="0" err="1"/>
              <a:t>whereas</a:t>
            </a:r>
            <a:r>
              <a:rPr lang="da-DK" i="0" dirty="0"/>
              <a:t> </a:t>
            </a:r>
            <a:r>
              <a:rPr lang="da-DK" i="0" dirty="0" err="1"/>
              <a:t>bottom</a:t>
            </a:r>
            <a:r>
              <a:rPr lang="da-DK" i="0" dirty="0"/>
              <a:t>-up </a:t>
            </a:r>
            <a:r>
              <a:rPr lang="da-DK" i="0" dirty="0" err="1"/>
              <a:t>very</a:t>
            </a:r>
            <a:r>
              <a:rPr lang="da-DK" i="0" dirty="0"/>
              <a:t> </a:t>
            </a:r>
            <a:r>
              <a:rPr lang="da-DK" i="0" dirty="0" err="1"/>
              <a:t>likely</a:t>
            </a:r>
            <a:r>
              <a:rPr lang="da-DK" i="0" dirty="0"/>
              <a:t> </a:t>
            </a:r>
            <a:r>
              <a:rPr lang="da-DK" i="0" dirty="0" err="1"/>
              <a:t>only</a:t>
            </a:r>
            <a:r>
              <a:rPr lang="da-DK" i="0" dirty="0"/>
              <a:t> </a:t>
            </a:r>
            <a:r>
              <a:rPr lang="da-DK" i="0" dirty="0" err="1"/>
              <a:t>need</a:t>
            </a:r>
            <a:r>
              <a:rPr lang="da-DK" i="0" dirty="0"/>
              <a:t> to </a:t>
            </a:r>
            <a:r>
              <a:rPr lang="da-DK" i="0" dirty="0" err="1"/>
              <a:t>consider</a:t>
            </a:r>
            <a:r>
              <a:rPr lang="da-DK" i="0" dirty="0"/>
              <a:t> a </a:t>
            </a:r>
            <a:r>
              <a:rPr lang="da-DK" i="0" dirty="0" err="1"/>
              <a:t>few</a:t>
            </a:r>
            <a:r>
              <a:rPr lang="da-DK" i="0" dirty="0"/>
              <a:t> nodes at the </a:t>
            </a:r>
            <a:r>
              <a:rPr lang="da-DK" i="0" dirty="0" err="1"/>
              <a:t>bottom</a:t>
            </a:r>
            <a:r>
              <a:rPr lang="da-DK" i="0" dirty="0"/>
              <a:t> of the </a:t>
            </a:r>
            <a:r>
              <a:rPr lang="da-DK" i="0" dirty="0" err="1"/>
              <a:t>path</a:t>
            </a:r>
            <a:r>
              <a:rPr lang="da-DK" i="0" dirty="0"/>
              <a:t> and is </a:t>
            </a:r>
            <a:r>
              <a:rPr lang="da-DK" i="0" dirty="0" err="1"/>
              <a:t>much</a:t>
            </a:r>
            <a:r>
              <a:rPr lang="da-DK" i="0" dirty="0"/>
              <a:t> </a:t>
            </a:r>
            <a:r>
              <a:rPr lang="da-DK" i="0" dirty="0" err="1"/>
              <a:t>easier</a:t>
            </a:r>
            <a:r>
              <a:rPr lang="da-DK" i="0" dirty="0"/>
              <a:t> to </a:t>
            </a:r>
            <a:r>
              <a:rPr lang="da-DK" i="0" dirty="0" err="1"/>
              <a:t>implement</a:t>
            </a:r>
            <a:r>
              <a:rPr lang="da-DK" i="0" dirty="0"/>
              <a:t>.</a:t>
            </a:r>
            <a:endParaRPr lang="da-DK" dirty="0"/>
          </a:p>
          <a:p>
            <a:endParaRPr lang="da-DK" dirty="0"/>
          </a:p>
        </p:txBody>
      </p:sp>
      <p:sp>
        <p:nvSpPr>
          <p:cNvPr id="4" name="Slide Number Placeholder 3"/>
          <p:cNvSpPr>
            <a:spLocks noGrp="1"/>
          </p:cNvSpPr>
          <p:nvPr>
            <p:ph type="sldNum" sz="quarter" idx="5"/>
          </p:nvPr>
        </p:nvSpPr>
        <p:spPr/>
        <p:txBody>
          <a:bodyPr/>
          <a:lstStyle/>
          <a:p>
            <a:fld id="{912D1A92-A107-4BC5-930B-8E1B8715CD17}" type="slidenum">
              <a:rPr lang="da-DK" smtClean="0"/>
              <a:t>11</a:t>
            </a:fld>
            <a:endParaRPr lang="da-DK"/>
          </a:p>
        </p:txBody>
      </p:sp>
    </p:spTree>
    <p:extLst>
      <p:ext uri="{BB962C8B-B14F-4D97-AF65-F5344CB8AC3E}">
        <p14:creationId xmlns:p14="http://schemas.microsoft.com/office/powerpoint/2010/main" val="56520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Autogenerated example from stress test….</a:t>
            </a:r>
            <a:endParaRPr lang="da-DK" dirty="0"/>
          </a:p>
        </p:txBody>
      </p:sp>
      <p:sp>
        <p:nvSpPr>
          <p:cNvPr id="4" name="Slide Number Placeholder 3"/>
          <p:cNvSpPr>
            <a:spLocks noGrp="1"/>
          </p:cNvSpPr>
          <p:nvPr>
            <p:ph type="sldNum" sz="quarter" idx="5"/>
          </p:nvPr>
        </p:nvSpPr>
        <p:spPr/>
        <p:txBody>
          <a:bodyPr/>
          <a:lstStyle/>
          <a:p>
            <a:fld id="{912D1A92-A107-4BC5-930B-8E1B8715CD17}" type="slidenum">
              <a:rPr lang="da-DK" smtClean="0"/>
              <a:t>12</a:t>
            </a:fld>
            <a:endParaRPr lang="da-DK"/>
          </a:p>
        </p:txBody>
      </p:sp>
    </p:spTree>
    <p:extLst>
      <p:ext uri="{BB962C8B-B14F-4D97-AF65-F5344CB8AC3E}">
        <p14:creationId xmlns:p14="http://schemas.microsoft.com/office/powerpoint/2010/main" val="4253182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Dijkstra’s algorithm all outdated items are items with current key &lt; original key</a:t>
            </a:r>
          </a:p>
          <a:p>
            <a:r>
              <a:rPr lang="en-US" dirty="0"/>
              <a:t>Note </a:t>
            </a:r>
            <a:r>
              <a:rPr lang="en-US" dirty="0" err="1"/>
              <a:t>ExtractMin</a:t>
            </a:r>
            <a:r>
              <a:rPr lang="en-US" dirty="0"/>
              <a:t> does not necessarily have to return item with minimum current key</a:t>
            </a:r>
            <a:endParaRPr lang="da-DK" dirty="0"/>
          </a:p>
        </p:txBody>
      </p:sp>
      <p:sp>
        <p:nvSpPr>
          <p:cNvPr id="4" name="Slide Number Placeholder 3"/>
          <p:cNvSpPr>
            <a:spLocks noGrp="1"/>
          </p:cNvSpPr>
          <p:nvPr>
            <p:ph type="sldNum" sz="quarter" idx="5"/>
          </p:nvPr>
        </p:nvSpPr>
        <p:spPr/>
        <p:txBody>
          <a:bodyPr/>
          <a:lstStyle/>
          <a:p>
            <a:fld id="{912D1A92-A107-4BC5-930B-8E1B8715CD17}" type="slidenum">
              <a:rPr lang="da-DK" smtClean="0"/>
              <a:t>13</a:t>
            </a:fld>
            <a:endParaRPr lang="da-DK"/>
          </a:p>
        </p:txBody>
      </p:sp>
    </p:spTree>
    <p:extLst>
      <p:ext uri="{BB962C8B-B14F-4D97-AF65-F5344CB8AC3E}">
        <p14:creationId xmlns:p14="http://schemas.microsoft.com/office/powerpoint/2010/main" val="1518614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Theorem 1 – states that the shaky idea is not always that shaky after all</a:t>
            </a:r>
          </a:p>
        </p:txBody>
      </p:sp>
      <p:sp>
        <p:nvSpPr>
          <p:cNvPr id="4" name="Slide Number Placeholder 3"/>
          <p:cNvSpPr>
            <a:spLocks noGrp="1"/>
          </p:cNvSpPr>
          <p:nvPr>
            <p:ph type="sldNum" sz="quarter" idx="5"/>
          </p:nvPr>
        </p:nvSpPr>
        <p:spPr/>
        <p:txBody>
          <a:bodyPr/>
          <a:lstStyle/>
          <a:p>
            <a:fld id="{912D1A92-A107-4BC5-930B-8E1B8715CD17}" type="slidenum">
              <a:rPr lang="da-DK" smtClean="0"/>
              <a:t>14</a:t>
            </a:fld>
            <a:endParaRPr lang="da-DK"/>
          </a:p>
        </p:txBody>
      </p:sp>
    </p:spTree>
    <p:extLst>
      <p:ext uri="{BB962C8B-B14F-4D97-AF65-F5344CB8AC3E}">
        <p14:creationId xmlns:p14="http://schemas.microsoft.com/office/powerpoint/2010/main" val="1967155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subscripts = original keys</a:t>
            </a:r>
          </a:p>
          <a:p>
            <a:endParaRPr lang="en-US" dirty="0"/>
          </a:p>
          <a:p>
            <a:r>
              <a:rPr lang="en-US" dirty="0"/>
              <a:t>the only addition modifications to the trees done by skew/leftist heaps is that subtrees are swapped</a:t>
            </a:r>
          </a:p>
        </p:txBody>
      </p:sp>
      <p:sp>
        <p:nvSpPr>
          <p:cNvPr id="4" name="Slide Number Placeholder 3"/>
          <p:cNvSpPr>
            <a:spLocks noGrp="1"/>
          </p:cNvSpPr>
          <p:nvPr>
            <p:ph type="sldNum" sz="quarter" idx="5"/>
          </p:nvPr>
        </p:nvSpPr>
        <p:spPr/>
        <p:txBody>
          <a:bodyPr/>
          <a:lstStyle/>
          <a:p>
            <a:fld id="{912D1A92-A107-4BC5-930B-8E1B8715CD17}" type="slidenum">
              <a:rPr lang="da-DK" smtClean="0"/>
              <a:t>15</a:t>
            </a:fld>
            <a:endParaRPr lang="da-DK"/>
          </a:p>
        </p:txBody>
      </p:sp>
    </p:spTree>
    <p:extLst>
      <p:ext uri="{BB962C8B-B14F-4D97-AF65-F5344CB8AC3E}">
        <p14:creationId xmlns:p14="http://schemas.microsoft.com/office/powerpoint/2010/main" val="1583806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Clique uniform random weights =&gt; expected O(n*log n) decrease keys, i.e. insertions into priority queues	</a:t>
            </a:r>
          </a:p>
          <a:p>
            <a:r>
              <a:rPr lang="en-US" dirty="0"/>
              <a:t>Only comparisons internal in heap are measured</a:t>
            </a:r>
          </a:p>
          <a:p>
            <a:r>
              <a:rPr lang="en-US" dirty="0" err="1"/>
              <a:t>heapq</a:t>
            </a:r>
            <a:r>
              <a:rPr lang="en-US" dirty="0"/>
              <a:t> = </a:t>
            </a:r>
            <a:r>
              <a:rPr lang="da-DK" sz="1800" b="0" i="0" u="none" strike="noStrike" baseline="0" dirty="0" err="1">
                <a:latin typeface="LMSans10-Regular"/>
              </a:rPr>
              <a:t>BinaryHeapHeapifyBottomup</a:t>
            </a:r>
            <a:r>
              <a:rPr lang="da-DK" sz="1800" b="0" i="0" u="none" strike="noStrike" baseline="0" dirty="0">
                <a:latin typeface="LMSans10-Regular"/>
              </a:rPr>
              <a:t> (</a:t>
            </a:r>
            <a:r>
              <a:rPr lang="da-DK" sz="1800" b="0" i="0" u="none" strike="noStrike" baseline="0" dirty="0" err="1">
                <a:latin typeface="LMSans10-Regular"/>
              </a:rPr>
              <a:t>Heapify</a:t>
            </a:r>
            <a:r>
              <a:rPr lang="da-DK" sz="1800" b="0" i="0" u="none" strike="noStrike" baseline="0" dirty="0">
                <a:latin typeface="LMSans10-Regular"/>
              </a:rPr>
              <a:t> = </a:t>
            </a:r>
            <a:r>
              <a:rPr lang="da-DK" sz="1800" b="0" i="0" u="none" strike="noStrike" baseline="0" dirty="0" err="1">
                <a:latin typeface="LMSans10-Regular"/>
              </a:rPr>
              <a:t>recursive</a:t>
            </a:r>
            <a:r>
              <a:rPr lang="da-DK" sz="1800" b="0" i="0" u="none" strike="noStrike" baseline="0" dirty="0">
                <a:latin typeface="LMSans10-Regular"/>
              </a:rPr>
              <a:t> </a:t>
            </a:r>
            <a:r>
              <a:rPr lang="da-DK" sz="1800" b="0" i="0" u="none" strike="noStrike" baseline="0" dirty="0" err="1">
                <a:latin typeface="LMSans10-Regular"/>
              </a:rPr>
              <a:t>pull</a:t>
            </a:r>
            <a:r>
              <a:rPr lang="da-DK" sz="1800" b="0" i="0" u="none" strike="noStrike" baseline="0" dirty="0">
                <a:latin typeface="LMSans10-Regular"/>
              </a:rPr>
              <a:t> up smallest </a:t>
            </a:r>
            <a:r>
              <a:rPr lang="da-DK" sz="1800" b="0" i="0" u="none" strike="noStrike" baseline="0" dirty="0" err="1">
                <a:latin typeface="LMSans10-Regular"/>
              </a:rPr>
              <a:t>until</a:t>
            </a:r>
            <a:r>
              <a:rPr lang="da-DK" sz="1800" b="0" i="0" u="none" strike="noStrike" baseline="0" dirty="0">
                <a:latin typeface="LMSans10-Regular"/>
              </a:rPr>
              <a:t> </a:t>
            </a:r>
            <a:r>
              <a:rPr lang="da-DK" sz="1800" b="0" i="0" u="none" strike="noStrike" baseline="0" dirty="0" err="1">
                <a:latin typeface="LMSans10-Regular"/>
              </a:rPr>
              <a:t>leaf</a:t>
            </a:r>
            <a:r>
              <a:rPr lang="da-DK" sz="1800" b="0" i="0" u="none" strike="noStrike" baseline="0" dirty="0">
                <a:latin typeface="LMSans10-Regular"/>
              </a:rPr>
              <a:t>, and </a:t>
            </a:r>
            <a:r>
              <a:rPr lang="da-DK" sz="1800" b="0" i="0" u="none" strike="noStrike" baseline="0" dirty="0" err="1">
                <a:latin typeface="LMSans10-Regular"/>
              </a:rPr>
              <a:t>then</a:t>
            </a:r>
            <a:r>
              <a:rPr lang="da-DK" sz="1800" b="0" i="0" u="none" strike="noStrike" baseline="0" dirty="0">
                <a:latin typeface="LMSans10-Regular"/>
              </a:rPr>
              <a:t> </a:t>
            </a:r>
            <a:r>
              <a:rPr lang="da-DK" sz="1800" b="0" i="0" u="none" strike="noStrike" baseline="0" dirty="0" err="1">
                <a:latin typeface="LMSans10-Regular"/>
              </a:rPr>
              <a:t>insert</a:t>
            </a:r>
            <a:r>
              <a:rPr lang="da-DK" sz="1800" b="0" i="0" u="none" strike="noStrike" baseline="0" dirty="0">
                <a:latin typeface="LMSans10-Regular"/>
              </a:rPr>
              <a:t> </a:t>
            </a:r>
            <a:r>
              <a:rPr lang="da-DK" sz="1800" b="0" i="0" u="none" strike="noStrike" baseline="0" dirty="0" err="1">
                <a:latin typeface="LMSans10-Regular"/>
              </a:rPr>
              <a:t>there</a:t>
            </a:r>
            <a:r>
              <a:rPr lang="da-DK" sz="1800" b="0" i="0" u="none" strike="noStrike" baseline="0" dirty="0">
                <a:latin typeface="LMSans10-Regular"/>
              </a:rPr>
              <a:t>)</a:t>
            </a:r>
          </a:p>
          <a:p>
            <a:r>
              <a:rPr lang="da-DK" sz="1800" b="0" i="0" u="none" strike="noStrike" baseline="0" dirty="0" err="1">
                <a:latin typeface="LMSans10-Regular"/>
              </a:rPr>
              <a:t>Binary</a:t>
            </a:r>
            <a:r>
              <a:rPr lang="da-DK" sz="1800" b="0" i="0" u="none" strike="noStrike" baseline="0" dirty="0">
                <a:latin typeface="LMSans10-Regular"/>
              </a:rPr>
              <a:t> </a:t>
            </a:r>
            <a:r>
              <a:rPr lang="da-DK" sz="1800" b="0" i="0" u="none" strike="noStrike" baseline="0" dirty="0" err="1">
                <a:latin typeface="LMSans10-Regular"/>
              </a:rPr>
              <a:t>heap</a:t>
            </a:r>
            <a:r>
              <a:rPr lang="da-DK" sz="1800" b="0" i="0" u="none" strike="noStrike" baseline="0" dirty="0">
                <a:latin typeface="LMSans10-Regular"/>
              </a:rPr>
              <a:t> = </a:t>
            </a:r>
            <a:r>
              <a:rPr lang="da-DK" sz="1800" b="0" i="0" u="none" strike="noStrike" baseline="0" dirty="0" err="1">
                <a:latin typeface="LMSans10-Regular"/>
              </a:rPr>
              <a:t>heapify</a:t>
            </a:r>
            <a:r>
              <a:rPr lang="da-DK" sz="1800" b="0" i="0" u="none" strike="noStrike" baseline="0" dirty="0">
                <a:latin typeface="LMSans10-Regular"/>
              </a:rPr>
              <a:t> top-</a:t>
            </a:r>
            <a:r>
              <a:rPr lang="da-DK" sz="1800" b="0" i="0" u="none" strike="noStrike" baseline="0" dirty="0" err="1">
                <a:latin typeface="LMSans10-Regular"/>
              </a:rPr>
              <a:t>down</a:t>
            </a:r>
            <a:r>
              <a:rPr lang="da-DK" sz="1800" b="0" i="0" u="none" strike="noStrike" baseline="0" dirty="0">
                <a:latin typeface="LMSans10-Regular"/>
              </a:rPr>
              <a:t> </a:t>
            </a:r>
            <a:r>
              <a:rPr lang="da-DK" sz="1800" b="0" i="0" u="none" strike="noStrike" baseline="0" dirty="0" err="1">
                <a:latin typeface="LMSans10-Regular"/>
              </a:rPr>
              <a:t>until</a:t>
            </a:r>
            <a:r>
              <a:rPr lang="da-DK" sz="1800" b="0" i="0" u="none" strike="noStrike" baseline="0" dirty="0">
                <a:latin typeface="LMSans10-Regular"/>
              </a:rPr>
              <a:t> right position</a:t>
            </a:r>
            <a:endParaRPr lang="en-US" dirty="0"/>
          </a:p>
          <a:p>
            <a:r>
              <a:rPr lang="en-US" dirty="0"/>
              <a:t>Binary Heap </a:t>
            </a:r>
            <a:r>
              <a:rPr lang="en-US" dirty="0" err="1"/>
              <a:t>topdown</a:t>
            </a:r>
            <a:r>
              <a:rPr lang="en-US" dirty="0"/>
              <a:t> is bad – although implicit. </a:t>
            </a:r>
            <a:r>
              <a:rPr lang="en-US" dirty="0" err="1"/>
              <a:t>PostOrderHeap</a:t>
            </a:r>
            <a:r>
              <a:rPr lang="en-US" dirty="0"/>
              <a:t> falls in the same category of being implicit.</a:t>
            </a:r>
            <a:endParaRPr lang="da-DK" dirty="0"/>
          </a:p>
        </p:txBody>
      </p:sp>
      <p:sp>
        <p:nvSpPr>
          <p:cNvPr id="4" name="Slide Number Placeholder 3"/>
          <p:cNvSpPr>
            <a:spLocks noGrp="1"/>
          </p:cNvSpPr>
          <p:nvPr>
            <p:ph type="sldNum" sz="quarter" idx="5"/>
          </p:nvPr>
        </p:nvSpPr>
        <p:spPr/>
        <p:txBody>
          <a:bodyPr/>
          <a:lstStyle/>
          <a:p>
            <a:fld id="{912D1A92-A107-4BC5-930B-8E1B8715CD17}" type="slidenum">
              <a:rPr lang="da-DK" smtClean="0"/>
              <a:t>16</a:t>
            </a:fld>
            <a:endParaRPr lang="da-DK"/>
          </a:p>
        </p:txBody>
      </p:sp>
    </p:spTree>
    <p:extLst>
      <p:ext uri="{BB962C8B-B14F-4D97-AF65-F5344CB8AC3E}">
        <p14:creationId xmlns:p14="http://schemas.microsoft.com/office/powerpoint/2010/main" val="1875137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gains largest for pointer-based structures</a:t>
            </a:r>
          </a:p>
          <a:p>
            <a:r>
              <a:rPr lang="en-US" dirty="0"/>
              <a:t>for worst-case weights on cliques the gains are smaller (alle edges cause a new insertion)</a:t>
            </a:r>
            <a:endParaRPr lang="da-DK" dirty="0"/>
          </a:p>
        </p:txBody>
      </p:sp>
      <p:sp>
        <p:nvSpPr>
          <p:cNvPr id="4" name="Slide Number Placeholder 3"/>
          <p:cNvSpPr>
            <a:spLocks noGrp="1"/>
          </p:cNvSpPr>
          <p:nvPr>
            <p:ph type="sldNum" sz="quarter" idx="5"/>
          </p:nvPr>
        </p:nvSpPr>
        <p:spPr/>
        <p:txBody>
          <a:bodyPr/>
          <a:lstStyle/>
          <a:p>
            <a:fld id="{912D1A92-A107-4BC5-930B-8E1B8715CD17}" type="slidenum">
              <a:rPr lang="da-DK" smtClean="0"/>
              <a:t>17</a:t>
            </a:fld>
            <a:endParaRPr lang="da-DK"/>
          </a:p>
        </p:txBody>
      </p:sp>
    </p:spTree>
    <p:extLst>
      <p:ext uri="{BB962C8B-B14F-4D97-AF65-F5344CB8AC3E}">
        <p14:creationId xmlns:p14="http://schemas.microsoft.com/office/powerpoint/2010/main" val="2151819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a:t>What</a:t>
            </a:r>
            <a:r>
              <a:rPr lang="da-DK" dirty="0"/>
              <a:t> I </a:t>
            </a:r>
            <a:r>
              <a:rPr lang="da-DK" dirty="0" err="1"/>
              <a:t>really</a:t>
            </a:r>
            <a:r>
              <a:rPr lang="da-DK" dirty="0"/>
              <a:t> </a:t>
            </a:r>
            <a:r>
              <a:rPr lang="da-DK" dirty="0" err="1"/>
              <a:t>liked</a:t>
            </a:r>
            <a:r>
              <a:rPr lang="da-DK" dirty="0"/>
              <a:t> </a:t>
            </a:r>
            <a:r>
              <a:rPr lang="da-DK" dirty="0" err="1"/>
              <a:t>was</a:t>
            </a:r>
            <a:r>
              <a:rPr lang="da-DK" dirty="0"/>
              <a:t> </a:t>
            </a:r>
            <a:r>
              <a:rPr lang="da-DK" dirty="0" err="1"/>
              <a:t>that</a:t>
            </a:r>
            <a:r>
              <a:rPr lang="da-DK" dirty="0"/>
              <a:t> the </a:t>
            </a:r>
            <a:r>
              <a:rPr lang="da-DK" dirty="0" err="1"/>
              <a:t>algorithm</a:t>
            </a:r>
            <a:r>
              <a:rPr lang="da-DK" dirty="0"/>
              <a:t> </a:t>
            </a:r>
            <a:r>
              <a:rPr lang="da-DK" dirty="0" err="1"/>
              <a:t>came</a:t>
            </a:r>
            <a:r>
              <a:rPr lang="da-DK" dirty="0"/>
              <a:t> </a:t>
            </a:r>
            <a:r>
              <a:rPr lang="da-DK" dirty="0" err="1"/>
              <a:t>before</a:t>
            </a:r>
            <a:r>
              <a:rPr lang="da-DK" dirty="0"/>
              <a:t> the </a:t>
            </a:r>
            <a:r>
              <a:rPr lang="da-DK" dirty="0" err="1"/>
              <a:t>proof</a:t>
            </a:r>
            <a:r>
              <a:rPr lang="da-DK" dirty="0"/>
              <a:t>.</a:t>
            </a:r>
          </a:p>
        </p:txBody>
      </p:sp>
      <p:sp>
        <p:nvSpPr>
          <p:cNvPr id="4" name="Slide Number Placeholder 3"/>
          <p:cNvSpPr>
            <a:spLocks noGrp="1"/>
          </p:cNvSpPr>
          <p:nvPr>
            <p:ph type="sldNum" sz="quarter" idx="5"/>
          </p:nvPr>
        </p:nvSpPr>
        <p:spPr/>
        <p:txBody>
          <a:bodyPr/>
          <a:lstStyle/>
          <a:p>
            <a:fld id="{912D1A92-A107-4BC5-930B-8E1B8715CD17}" type="slidenum">
              <a:rPr lang="da-DK" smtClean="0"/>
              <a:t>19</a:t>
            </a:fld>
            <a:endParaRPr lang="da-DK"/>
          </a:p>
        </p:txBody>
      </p:sp>
    </p:spTree>
    <p:extLst>
      <p:ext uri="{BB962C8B-B14F-4D97-AF65-F5344CB8AC3E}">
        <p14:creationId xmlns:p14="http://schemas.microsoft.com/office/powerpoint/2010/main" val="323618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semester computer science students are introduced to Dijkstra’s algorithm</a:t>
            </a:r>
          </a:p>
          <a:p>
            <a:r>
              <a:rPr lang="en-US" dirty="0"/>
              <a:t>6</a:t>
            </a:r>
            <a:r>
              <a:rPr lang="en-US" baseline="30000" dirty="0"/>
              <a:t>th</a:t>
            </a:r>
            <a:r>
              <a:rPr lang="en-US" dirty="0"/>
              <a:t> semester students try to work with a real-world graph and more advanced shortest path algorithms</a:t>
            </a:r>
          </a:p>
          <a:p>
            <a:endParaRPr lang="en-US" dirty="0"/>
          </a:p>
        </p:txBody>
      </p:sp>
      <p:sp>
        <p:nvSpPr>
          <p:cNvPr id="4" name="Slide Number Placeholder 3"/>
          <p:cNvSpPr>
            <a:spLocks noGrp="1"/>
          </p:cNvSpPr>
          <p:nvPr>
            <p:ph type="sldNum" sz="quarter" idx="5"/>
          </p:nvPr>
        </p:nvSpPr>
        <p:spPr/>
        <p:txBody>
          <a:bodyPr/>
          <a:lstStyle/>
          <a:p>
            <a:fld id="{912D1A92-A107-4BC5-930B-8E1B8715CD17}" type="slidenum">
              <a:rPr lang="da-DK" smtClean="0"/>
              <a:t>2</a:t>
            </a:fld>
            <a:endParaRPr lang="da-DK"/>
          </a:p>
        </p:txBody>
      </p:sp>
    </p:spTree>
    <p:extLst>
      <p:ext uri="{BB962C8B-B14F-4D97-AF65-F5344CB8AC3E}">
        <p14:creationId xmlns:p14="http://schemas.microsoft.com/office/powerpoint/2010/main" val="364004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openstreetmap.org</a:t>
            </a:r>
          </a:p>
        </p:txBody>
      </p:sp>
      <p:sp>
        <p:nvSpPr>
          <p:cNvPr id="4" name="Slide Number Placeholder 3"/>
          <p:cNvSpPr>
            <a:spLocks noGrp="1"/>
          </p:cNvSpPr>
          <p:nvPr>
            <p:ph type="sldNum" sz="quarter" idx="5"/>
          </p:nvPr>
        </p:nvSpPr>
        <p:spPr/>
        <p:txBody>
          <a:bodyPr/>
          <a:lstStyle/>
          <a:p>
            <a:fld id="{912D1A92-A107-4BC5-930B-8E1B8715CD17}" type="slidenum">
              <a:rPr lang="da-DK" smtClean="0"/>
              <a:t>3</a:t>
            </a:fld>
            <a:endParaRPr lang="da-DK"/>
          </a:p>
        </p:txBody>
      </p:sp>
    </p:spTree>
    <p:extLst>
      <p:ext uri="{BB962C8B-B14F-4D97-AF65-F5344CB8AC3E}">
        <p14:creationId xmlns:p14="http://schemas.microsoft.com/office/powerpoint/2010/main" val="384401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real code from OpenSteetMap.org</a:t>
            </a:r>
          </a:p>
          <a:p>
            <a:endParaRPr lang="en-US" dirty="0"/>
          </a:p>
          <a:p>
            <a:r>
              <a:rPr lang="en-US" dirty="0"/>
              <a:t>Apparently “Ashton </a:t>
            </a:r>
            <a:r>
              <a:rPr lang="en-US" dirty="0" err="1"/>
              <a:t>Steet</a:t>
            </a:r>
            <a:r>
              <a:rPr lang="en-US" dirty="0"/>
              <a:t>” is a “Pedestrian highway” and “Brownlow Hill” allows people riding horses (key k=“horse”)</a:t>
            </a:r>
          </a:p>
          <a:p>
            <a:endParaRPr lang="en-US" dirty="0"/>
          </a:p>
          <a:p>
            <a:r>
              <a:rPr lang="en-US" dirty="0"/>
              <a:t>Goal: Software project where students need to deal with real world data on scale motivating IO algorithms to parse the data, mapping nodes to integers becomes nontrivial, …</a:t>
            </a:r>
          </a:p>
        </p:txBody>
      </p:sp>
      <p:sp>
        <p:nvSpPr>
          <p:cNvPr id="4" name="Slide Number Placeholder 3"/>
          <p:cNvSpPr>
            <a:spLocks noGrp="1"/>
          </p:cNvSpPr>
          <p:nvPr>
            <p:ph type="sldNum" sz="quarter" idx="5"/>
          </p:nvPr>
        </p:nvSpPr>
        <p:spPr/>
        <p:txBody>
          <a:bodyPr/>
          <a:lstStyle/>
          <a:p>
            <a:fld id="{912D1A92-A107-4BC5-930B-8E1B8715CD17}" type="slidenum">
              <a:rPr lang="da-DK" smtClean="0"/>
              <a:t>4</a:t>
            </a:fld>
            <a:endParaRPr lang="da-DK"/>
          </a:p>
        </p:txBody>
      </p:sp>
    </p:spTree>
    <p:extLst>
      <p:ext uri="{BB962C8B-B14F-4D97-AF65-F5344CB8AC3E}">
        <p14:creationId xmlns:p14="http://schemas.microsoft.com/office/powerpoint/2010/main" val="28904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a:t>Weights</a:t>
            </a:r>
            <a:r>
              <a:rPr lang="da-DK" dirty="0"/>
              <a:t> </a:t>
            </a:r>
            <a:r>
              <a:rPr lang="da-DK" dirty="0" err="1"/>
              <a:t>can</a:t>
            </a:r>
            <a:r>
              <a:rPr lang="da-DK" dirty="0"/>
              <a:t> </a:t>
            </a:r>
            <a:r>
              <a:rPr lang="da-DK" dirty="0" err="1"/>
              <a:t>be</a:t>
            </a:r>
            <a:r>
              <a:rPr lang="da-DK" dirty="0"/>
              <a:t> </a:t>
            </a:r>
            <a:r>
              <a:rPr lang="da-DK" dirty="0" err="1"/>
              <a:t>physical</a:t>
            </a:r>
            <a:r>
              <a:rPr lang="da-DK" dirty="0"/>
              <a:t> distance </a:t>
            </a:r>
            <a:r>
              <a:rPr lang="da-DK" dirty="0" err="1"/>
              <a:t>projections</a:t>
            </a:r>
            <a:r>
              <a:rPr lang="da-DK" dirty="0"/>
              <a:t> or </a:t>
            </a:r>
            <a:r>
              <a:rPr lang="da-DK" dirty="0" err="1"/>
              <a:t>spherical</a:t>
            </a:r>
            <a:r>
              <a:rPr lang="da-DK" dirty="0"/>
              <a:t> </a:t>
            </a:r>
            <a:r>
              <a:rPr lang="da-DK" dirty="0" err="1"/>
              <a:t>coordinates</a:t>
            </a:r>
            <a:r>
              <a:rPr lang="da-DK" dirty="0"/>
              <a:t>, </a:t>
            </a:r>
            <a:r>
              <a:rPr lang="da-DK" dirty="0" err="1"/>
              <a:t>travel</a:t>
            </a:r>
            <a:r>
              <a:rPr lang="da-DK" dirty="0"/>
              <a:t> time </a:t>
            </a:r>
            <a:r>
              <a:rPr lang="da-DK" dirty="0" err="1"/>
              <a:t>using</a:t>
            </a:r>
            <a:r>
              <a:rPr lang="da-DK" dirty="0"/>
              <a:t> speedlimits, </a:t>
            </a:r>
            <a:r>
              <a:rPr lang="da-DK" dirty="0" err="1"/>
              <a:t>height</a:t>
            </a:r>
            <a:r>
              <a:rPr lang="da-DK" dirty="0"/>
              <a:t> </a:t>
            </a:r>
            <a:r>
              <a:rPr lang="da-DK" dirty="0" err="1"/>
              <a:t>increase</a:t>
            </a:r>
            <a:r>
              <a:rPr lang="da-DK" dirty="0"/>
              <a:t>…</a:t>
            </a:r>
          </a:p>
          <a:p>
            <a:endParaRPr lang="da-DK" dirty="0"/>
          </a:p>
          <a:p>
            <a:r>
              <a:rPr lang="da-DK" dirty="0"/>
              <a:t>Will present </a:t>
            </a:r>
            <a:r>
              <a:rPr lang="da-DK" b="1" dirty="0"/>
              <a:t>4 variations of </a:t>
            </a:r>
            <a:r>
              <a:rPr lang="da-DK" b="1" dirty="0" err="1"/>
              <a:t>Dijkstra’s</a:t>
            </a:r>
            <a:r>
              <a:rPr lang="da-DK" b="1" dirty="0"/>
              <a:t> </a:t>
            </a:r>
            <a:r>
              <a:rPr lang="da-DK" b="1" dirty="0" err="1"/>
              <a:t>algorithm</a:t>
            </a:r>
            <a:r>
              <a:rPr lang="da-DK" b="1" dirty="0"/>
              <a:t> </a:t>
            </a:r>
            <a:r>
              <a:rPr lang="da-DK" b="1" dirty="0" err="1"/>
              <a:t>typically</a:t>
            </a:r>
            <a:r>
              <a:rPr lang="da-DK" b="1" dirty="0"/>
              <a:t> </a:t>
            </a:r>
            <a:r>
              <a:rPr lang="da-DK" b="1" dirty="0" err="1"/>
              <a:t>implemented</a:t>
            </a:r>
            <a:r>
              <a:rPr lang="da-DK" b="1" dirty="0"/>
              <a:t> by the students</a:t>
            </a:r>
          </a:p>
          <a:p>
            <a:endParaRPr lang="da-DK" b="1" dirty="0"/>
          </a:p>
          <a:p>
            <a:r>
              <a:rPr lang="da-DK" b="0" dirty="0"/>
              <a:t>CLRS </a:t>
            </a:r>
            <a:r>
              <a:rPr lang="da-DK" b="0" dirty="0" err="1"/>
              <a:t>asumes</a:t>
            </a:r>
            <a:r>
              <a:rPr lang="da-DK" b="0" dirty="0"/>
              <a:t> all nodes </a:t>
            </a:r>
            <a:r>
              <a:rPr lang="da-DK" b="0" dirty="0" err="1"/>
              <a:t>are</a:t>
            </a:r>
            <a:r>
              <a:rPr lang="da-DK" b="0" dirty="0"/>
              <a:t> </a:t>
            </a:r>
            <a:r>
              <a:rPr lang="da-DK" b="0" dirty="0" err="1"/>
              <a:t>inserted</a:t>
            </a:r>
            <a:r>
              <a:rPr lang="da-DK" b="0" dirty="0"/>
              <a:t> with +</a:t>
            </a:r>
            <a:r>
              <a:rPr lang="da-DK" b="0" dirty="0" err="1"/>
              <a:t>infty</a:t>
            </a:r>
            <a:r>
              <a:rPr lang="da-DK" b="0" dirty="0"/>
              <a:t> </a:t>
            </a:r>
            <a:r>
              <a:rPr lang="da-DK" b="0" dirty="0" err="1"/>
              <a:t>initially</a:t>
            </a:r>
            <a:endParaRPr lang="da-DK" b="0" dirty="0"/>
          </a:p>
          <a:p>
            <a:endParaRPr lang="da-DK" dirty="0"/>
          </a:p>
          <a:p>
            <a:r>
              <a:rPr lang="da-DK" dirty="0" err="1"/>
              <a:t>Fibonacci</a:t>
            </a:r>
            <a:r>
              <a:rPr lang="da-DK" dirty="0"/>
              <a:t> </a:t>
            </a:r>
            <a:r>
              <a:rPr lang="da-DK" dirty="0" err="1"/>
              <a:t>heaps</a:t>
            </a:r>
            <a:r>
              <a:rPr lang="da-DK" dirty="0"/>
              <a:t> not part of standard </a:t>
            </a:r>
            <a:r>
              <a:rPr lang="da-DK" dirty="0" err="1"/>
              <a:t>library</a:t>
            </a:r>
            <a:r>
              <a:rPr lang="da-DK" dirty="0"/>
              <a:t>; </a:t>
            </a:r>
            <a:r>
              <a:rPr lang="da-DK" dirty="0" err="1"/>
              <a:t>anyway</a:t>
            </a:r>
            <a:r>
              <a:rPr lang="da-DK" dirty="0"/>
              <a:t> </a:t>
            </a:r>
            <a:r>
              <a:rPr lang="da-DK" dirty="0" err="1"/>
              <a:t>road</a:t>
            </a:r>
            <a:r>
              <a:rPr lang="da-DK" dirty="0"/>
              <a:t> </a:t>
            </a:r>
            <a:r>
              <a:rPr lang="da-DK" dirty="0" err="1"/>
              <a:t>maps</a:t>
            </a:r>
            <a:r>
              <a:rPr lang="da-DK" dirty="0"/>
              <a:t> </a:t>
            </a:r>
            <a:r>
              <a:rPr lang="da-DK" dirty="0" err="1"/>
              <a:t>are</a:t>
            </a:r>
            <a:r>
              <a:rPr lang="da-DK" dirty="0"/>
              <a:t> </a:t>
            </a:r>
            <a:r>
              <a:rPr lang="da-DK" dirty="0" err="1"/>
              <a:t>sparse</a:t>
            </a:r>
            <a:r>
              <a:rPr lang="da-DK" dirty="0"/>
              <a:t>, so the </a:t>
            </a:r>
            <a:r>
              <a:rPr lang="da-DK" dirty="0" err="1"/>
              <a:t>theoretical</a:t>
            </a:r>
            <a:r>
              <a:rPr lang="da-DK" dirty="0"/>
              <a:t> </a:t>
            </a:r>
            <a:r>
              <a:rPr lang="da-DK" dirty="0" err="1"/>
              <a:t>gain</a:t>
            </a:r>
            <a:r>
              <a:rPr lang="da-DK" dirty="0"/>
              <a:t> from </a:t>
            </a:r>
            <a:r>
              <a:rPr lang="da-DK" dirty="0" err="1"/>
              <a:t>Fibonacci</a:t>
            </a:r>
            <a:r>
              <a:rPr lang="da-DK" dirty="0"/>
              <a:t> </a:t>
            </a:r>
            <a:r>
              <a:rPr lang="da-DK" dirty="0" err="1"/>
              <a:t>heaps</a:t>
            </a:r>
            <a:r>
              <a:rPr lang="da-DK" dirty="0"/>
              <a:t> is not relevant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[CLRS4] </a:t>
            </a:r>
            <a:r>
              <a:rPr lang="da-DK" dirty="0" err="1"/>
              <a:t>does</a:t>
            </a:r>
            <a:r>
              <a:rPr lang="da-DK" dirty="0"/>
              <a:t> not </a:t>
            </a:r>
            <a:r>
              <a:rPr lang="da-DK" dirty="0" err="1"/>
              <a:t>contain</a:t>
            </a:r>
            <a:r>
              <a:rPr lang="da-DK" dirty="0"/>
              <a:t> </a:t>
            </a:r>
            <a:r>
              <a:rPr lang="da-DK" dirty="0" err="1"/>
              <a:t>Fibonacci</a:t>
            </a:r>
            <a:r>
              <a:rPr lang="da-DK" dirty="0"/>
              <a:t> </a:t>
            </a:r>
            <a:r>
              <a:rPr lang="da-DK" dirty="0" err="1"/>
              <a:t>heap</a:t>
            </a:r>
            <a:r>
              <a:rPr lang="da-DK" dirty="0"/>
              <a:t> </a:t>
            </a:r>
            <a:r>
              <a:rPr lang="da-DK" dirty="0" err="1"/>
              <a:t>any</a:t>
            </a:r>
            <a:r>
              <a:rPr lang="da-DK" dirty="0"/>
              <a:t> longer</a:t>
            </a:r>
          </a:p>
          <a:p>
            <a:r>
              <a:rPr lang="da-DK" dirty="0"/>
              <a:t>Dijkstra2: ”v in Q” </a:t>
            </a:r>
            <a:r>
              <a:rPr lang="da-DK" dirty="0" err="1"/>
              <a:t>could</a:t>
            </a:r>
            <a:r>
              <a:rPr lang="da-DK" dirty="0"/>
              <a:t> </a:t>
            </a:r>
            <a:r>
              <a:rPr lang="da-DK" dirty="0" err="1"/>
              <a:t>mentain</a:t>
            </a:r>
            <a:r>
              <a:rPr lang="da-DK" dirty="0"/>
              <a:t> a </a:t>
            </a:r>
            <a:r>
              <a:rPr lang="da-DK" dirty="0" err="1"/>
              <a:t>bitvector</a:t>
            </a:r>
            <a:r>
              <a:rPr lang="da-DK" dirty="0"/>
              <a:t>/set to test for </a:t>
            </a:r>
            <a:r>
              <a:rPr lang="da-DK" dirty="0" err="1"/>
              <a:t>this</a:t>
            </a:r>
            <a:r>
              <a:rPr lang="da-DK" dirty="0"/>
              <a:t>.</a:t>
            </a:r>
          </a:p>
        </p:txBody>
      </p:sp>
      <p:sp>
        <p:nvSpPr>
          <p:cNvPr id="4" name="Slide Number Placeholder 3"/>
          <p:cNvSpPr>
            <a:spLocks noGrp="1"/>
          </p:cNvSpPr>
          <p:nvPr>
            <p:ph type="sldNum" sz="quarter" idx="5"/>
          </p:nvPr>
        </p:nvSpPr>
        <p:spPr/>
        <p:txBody>
          <a:bodyPr/>
          <a:lstStyle/>
          <a:p>
            <a:fld id="{912D1A92-A107-4BC5-930B-8E1B8715CD17}" type="slidenum">
              <a:rPr lang="da-DK" smtClean="0"/>
              <a:t>5</a:t>
            </a:fld>
            <a:endParaRPr lang="da-DK"/>
          </a:p>
        </p:txBody>
      </p:sp>
    </p:spTree>
    <p:extLst>
      <p:ext uri="{BB962C8B-B14F-4D97-AF65-F5344CB8AC3E}">
        <p14:creationId xmlns:p14="http://schemas.microsoft.com/office/powerpoint/2010/main" val="418892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Fortunately relaxing edges that connect to an already discovered vertex relatively rarely find shorter distances, so the running time in practice is not completely n^2.</a:t>
            </a:r>
          </a:p>
          <a:p>
            <a:endParaRPr lang="en-US" dirty="0"/>
          </a:p>
          <a:p>
            <a:r>
              <a:rPr lang="en-US" dirty="0"/>
              <a:t>Key value pairs not part of Java’s standard library – but it can be found in the </a:t>
            </a:r>
            <a:r>
              <a:rPr lang="da-DK" b="1" dirty="0" err="1"/>
              <a:t>javafx.util</a:t>
            </a:r>
            <a:r>
              <a:rPr lang="da-DK" b="1" dirty="0"/>
              <a:t> </a:t>
            </a:r>
            <a:r>
              <a:rPr lang="da-DK" b="1" dirty="0" err="1"/>
              <a:t>library</a:t>
            </a:r>
            <a:endParaRPr lang="da-DK" b="1" dirty="0"/>
          </a:p>
          <a:p>
            <a:r>
              <a:rPr lang="da-DK" b="0" dirty="0"/>
              <a:t>In Python </a:t>
            </a:r>
            <a:r>
              <a:rPr lang="da-DK" b="0" dirty="0" err="1"/>
              <a:t>you</a:t>
            </a:r>
            <a:r>
              <a:rPr lang="da-DK" b="0" dirty="0"/>
              <a:t> </a:t>
            </a:r>
            <a:r>
              <a:rPr lang="da-DK" b="0" dirty="0" err="1"/>
              <a:t>can</a:t>
            </a:r>
            <a:r>
              <a:rPr lang="da-DK" b="0" dirty="0"/>
              <a:t> just </a:t>
            </a:r>
            <a:r>
              <a:rPr lang="da-DK" b="0" dirty="0" err="1"/>
              <a:t>write</a:t>
            </a:r>
            <a:r>
              <a:rPr lang="da-DK" b="0" dirty="0"/>
              <a:t> the pair (</a:t>
            </a:r>
            <a:r>
              <a:rPr lang="da-DK" b="0" dirty="0" err="1"/>
              <a:t>key</a:t>
            </a:r>
            <a:r>
              <a:rPr lang="da-DK" b="0" dirty="0"/>
              <a:t>, </a:t>
            </a:r>
            <a:r>
              <a:rPr lang="da-DK" b="0" dirty="0" err="1"/>
              <a:t>value</a:t>
            </a:r>
            <a:r>
              <a:rPr lang="da-DK" b="0" dirty="0"/>
              <a:t>) as part of the </a:t>
            </a:r>
            <a:r>
              <a:rPr lang="da-DK" b="0" dirty="0" err="1"/>
              <a:t>language</a:t>
            </a:r>
            <a:endParaRPr lang="en-US" b="0" dirty="0"/>
          </a:p>
        </p:txBody>
      </p:sp>
      <p:sp>
        <p:nvSpPr>
          <p:cNvPr id="4" name="Slide Number Placeholder 3"/>
          <p:cNvSpPr>
            <a:spLocks noGrp="1"/>
          </p:cNvSpPr>
          <p:nvPr>
            <p:ph type="sldNum" sz="quarter" idx="5"/>
          </p:nvPr>
        </p:nvSpPr>
        <p:spPr/>
        <p:txBody>
          <a:bodyPr/>
          <a:lstStyle/>
          <a:p>
            <a:fld id="{912D1A92-A107-4BC5-930B-8E1B8715CD17}" type="slidenum">
              <a:rPr lang="da-DK" smtClean="0"/>
              <a:t>6</a:t>
            </a:fld>
            <a:endParaRPr lang="da-DK"/>
          </a:p>
        </p:txBody>
      </p:sp>
    </p:spTree>
    <p:extLst>
      <p:ext uri="{BB962C8B-B14F-4D97-AF65-F5344CB8AC3E}">
        <p14:creationId xmlns:p14="http://schemas.microsoft.com/office/powerpoint/2010/main" val="277281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a:t>Lazy</a:t>
            </a:r>
            <a:r>
              <a:rPr lang="da-DK" dirty="0"/>
              <a:t> deletion</a:t>
            </a:r>
          </a:p>
          <a:p>
            <a:endParaRPr lang="da-DK" dirty="0"/>
          </a:p>
          <a:p>
            <a:r>
              <a:rPr lang="da-DK" dirty="0" err="1"/>
              <a:t>Only</a:t>
            </a:r>
            <a:r>
              <a:rPr lang="da-DK" dirty="0"/>
              <a:t> </a:t>
            </a:r>
            <a:r>
              <a:rPr lang="da-DK" dirty="0" err="1"/>
              <a:t>having</a:t>
            </a:r>
            <a:r>
              <a:rPr lang="da-DK" dirty="0"/>
              <a:t> the </a:t>
            </a:r>
            <a:r>
              <a:rPr lang="da-DK" dirty="0" err="1"/>
              <a:t>priority</a:t>
            </a:r>
            <a:r>
              <a:rPr lang="da-DK" dirty="0"/>
              <a:t> operations </a:t>
            </a:r>
            <a:r>
              <a:rPr lang="da-DK" dirty="0" err="1"/>
              <a:t>ExtraxtMin</a:t>
            </a:r>
            <a:r>
              <a:rPr lang="da-DK" dirty="0"/>
              <a:t> and </a:t>
            </a:r>
            <a:r>
              <a:rPr lang="da-DK" dirty="0" err="1"/>
              <a:t>Insert</a:t>
            </a:r>
            <a:r>
              <a:rPr lang="da-DK" dirty="0"/>
              <a:t> </a:t>
            </a:r>
            <a:r>
              <a:rPr lang="da-DK" dirty="0" err="1"/>
              <a:t>makes</a:t>
            </a:r>
            <a:r>
              <a:rPr lang="da-DK" dirty="0"/>
              <a:t> it </a:t>
            </a:r>
            <a:r>
              <a:rPr lang="da-DK" dirty="0" err="1"/>
              <a:t>easier</a:t>
            </a:r>
            <a:r>
              <a:rPr lang="da-DK" dirty="0"/>
              <a:t> to </a:t>
            </a:r>
            <a:r>
              <a:rPr lang="da-DK" dirty="0" err="1"/>
              <a:t>implement</a:t>
            </a:r>
            <a:r>
              <a:rPr lang="da-DK" dirty="0"/>
              <a:t> the </a:t>
            </a:r>
            <a:r>
              <a:rPr lang="da-DK" dirty="0" err="1"/>
              <a:t>priority</a:t>
            </a:r>
            <a:r>
              <a:rPr lang="da-DK" dirty="0"/>
              <a:t> </a:t>
            </a:r>
            <a:r>
              <a:rPr lang="da-DK" dirty="0" err="1"/>
              <a:t>queue</a:t>
            </a:r>
            <a:r>
              <a:rPr lang="da-DK" dirty="0"/>
              <a:t>, and </a:t>
            </a:r>
            <a:r>
              <a:rPr lang="da-DK" dirty="0" err="1"/>
              <a:t>make</a:t>
            </a:r>
            <a:r>
              <a:rPr lang="da-DK" dirty="0"/>
              <a:t> it cache and IO </a:t>
            </a:r>
            <a:r>
              <a:rPr lang="da-DK" dirty="0" err="1"/>
              <a:t>efficiently</a:t>
            </a:r>
            <a:endParaRPr lang="da-DK" dirty="0"/>
          </a:p>
        </p:txBody>
      </p:sp>
      <p:sp>
        <p:nvSpPr>
          <p:cNvPr id="4" name="Slide Number Placeholder 3"/>
          <p:cNvSpPr>
            <a:spLocks noGrp="1"/>
          </p:cNvSpPr>
          <p:nvPr>
            <p:ph type="sldNum" sz="quarter" idx="5"/>
          </p:nvPr>
        </p:nvSpPr>
        <p:spPr/>
        <p:txBody>
          <a:bodyPr/>
          <a:lstStyle/>
          <a:p>
            <a:fld id="{912D1A92-A107-4BC5-930B-8E1B8715CD17}" type="slidenum">
              <a:rPr lang="da-DK" smtClean="0"/>
              <a:t>7</a:t>
            </a:fld>
            <a:endParaRPr lang="da-DK"/>
          </a:p>
        </p:txBody>
      </p:sp>
    </p:spTree>
    <p:extLst>
      <p:ext uri="{BB962C8B-B14F-4D97-AF65-F5344CB8AC3E}">
        <p14:creationId xmlns:p14="http://schemas.microsoft.com/office/powerpoint/2010/main" val="228983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Alternative </a:t>
            </a:r>
            <a:r>
              <a:rPr lang="da-DK" dirty="0" err="1"/>
              <a:t>way</a:t>
            </a:r>
            <a:r>
              <a:rPr lang="da-DK" dirty="0"/>
              <a:t> to </a:t>
            </a:r>
            <a:r>
              <a:rPr lang="da-DK" dirty="0" err="1"/>
              <a:t>identify</a:t>
            </a:r>
            <a:r>
              <a:rPr lang="da-DK" dirty="0"/>
              <a:t> outdated </a:t>
            </a:r>
            <a:r>
              <a:rPr lang="da-DK" dirty="0" err="1"/>
              <a:t>extracted</a:t>
            </a:r>
            <a:r>
              <a:rPr lang="da-DK" dirty="0"/>
              <a:t> pairs</a:t>
            </a:r>
          </a:p>
          <a:p>
            <a:endParaRPr lang="da-DK" dirty="0"/>
          </a:p>
          <a:p>
            <a:r>
              <a:rPr lang="da-DK" dirty="0" err="1"/>
              <a:t>bitvector</a:t>
            </a:r>
            <a:r>
              <a:rPr lang="da-DK" dirty="0"/>
              <a:t> og </a:t>
            </a:r>
            <a:r>
              <a:rPr lang="da-DK" dirty="0" err="1"/>
              <a:t>hashtable</a:t>
            </a:r>
            <a:endParaRPr lang="da-DK" dirty="0"/>
          </a:p>
        </p:txBody>
      </p:sp>
      <p:sp>
        <p:nvSpPr>
          <p:cNvPr id="4" name="Slide Number Placeholder 3"/>
          <p:cNvSpPr>
            <a:spLocks noGrp="1"/>
          </p:cNvSpPr>
          <p:nvPr>
            <p:ph type="sldNum" sz="quarter" idx="5"/>
          </p:nvPr>
        </p:nvSpPr>
        <p:spPr/>
        <p:txBody>
          <a:bodyPr/>
          <a:lstStyle/>
          <a:p>
            <a:fld id="{912D1A92-A107-4BC5-930B-8E1B8715CD17}" type="slidenum">
              <a:rPr lang="da-DK" smtClean="0"/>
              <a:t>8</a:t>
            </a:fld>
            <a:endParaRPr lang="da-DK"/>
          </a:p>
        </p:txBody>
      </p:sp>
    </p:spTree>
    <p:extLst>
      <p:ext uri="{BB962C8B-B14F-4D97-AF65-F5344CB8AC3E}">
        <p14:creationId xmlns:p14="http://schemas.microsoft.com/office/powerpoint/2010/main" val="2286135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 are nodes in the graph, and associated distances</a:t>
            </a:r>
          </a:p>
          <a:p>
            <a:endParaRPr lang="en-US" dirty="0"/>
          </a:p>
          <a:p>
            <a:r>
              <a:rPr lang="en-US" dirty="0"/>
              <a:t>Student implementations.</a:t>
            </a:r>
          </a:p>
          <a:p>
            <a:pPr marL="171450" indent="-171450">
              <a:buFont typeface="Arial" panose="020B0604020202020204" pitchFamily="34" charset="0"/>
              <a:buChar char="•"/>
            </a:pPr>
            <a:r>
              <a:rPr lang="en-US" dirty="0"/>
              <a:t>Some worked, because they did not use visited and just revisited nodes (no runtime guarantee)</a:t>
            </a:r>
          </a:p>
          <a:p>
            <a:pPr marL="171450" indent="-171450">
              <a:buFont typeface="Arial" panose="020B0604020202020204" pitchFamily="34" charset="0"/>
              <a:buChar char="•"/>
            </a:pPr>
            <a:r>
              <a:rPr lang="da-DK" dirty="0" err="1"/>
              <a:t>Others</a:t>
            </a:r>
            <a:r>
              <a:rPr lang="da-DK" dirty="0"/>
              <a:t> </a:t>
            </a:r>
            <a:r>
              <a:rPr lang="da-DK" dirty="0" err="1"/>
              <a:t>essentially</a:t>
            </a:r>
            <a:r>
              <a:rPr lang="da-DK" dirty="0"/>
              <a:t> </a:t>
            </a:r>
            <a:r>
              <a:rPr lang="da-DK" dirty="0" err="1"/>
              <a:t>worked</a:t>
            </a:r>
            <a:r>
              <a:rPr lang="da-DK" dirty="0"/>
              <a:t>, </a:t>
            </a:r>
            <a:r>
              <a:rPr lang="da-DK" dirty="0" err="1"/>
              <a:t>except</a:t>
            </a:r>
            <a:r>
              <a:rPr lang="da-DK" dirty="0"/>
              <a:t> a </a:t>
            </a:r>
            <a:r>
              <a:rPr lang="da-DK" dirty="0" err="1"/>
              <a:t>few</a:t>
            </a:r>
            <a:r>
              <a:rPr lang="da-DK" dirty="0"/>
              <a:t> test cases </a:t>
            </a:r>
            <a:r>
              <a:rPr lang="da-DK" dirty="0" err="1"/>
              <a:t>having</a:t>
            </a:r>
            <a:r>
              <a:rPr lang="da-DK" dirty="0"/>
              <a:t> ”</a:t>
            </a:r>
            <a:r>
              <a:rPr lang="da-DK" dirty="0" err="1"/>
              <a:t>nummerical</a:t>
            </a:r>
            <a:r>
              <a:rPr lang="da-DK" dirty="0"/>
              <a:t>” issues (a </a:t>
            </a:r>
            <a:r>
              <a:rPr lang="da-DK" dirty="0" err="1"/>
              <a:t>heap</a:t>
            </a:r>
            <a:r>
              <a:rPr lang="da-DK" dirty="0"/>
              <a:t> most times </a:t>
            </a:r>
            <a:r>
              <a:rPr lang="da-DK" dirty="0" err="1"/>
              <a:t>does</a:t>
            </a:r>
            <a:r>
              <a:rPr lang="da-DK" dirty="0"/>
              <a:t> the </a:t>
            </a:r>
            <a:r>
              <a:rPr lang="da-DK" dirty="0" err="1"/>
              <a:t>correct</a:t>
            </a:r>
            <a:r>
              <a:rPr lang="da-DK" dirty="0"/>
              <a:t> </a:t>
            </a:r>
            <a:r>
              <a:rPr lang="da-DK" dirty="0" err="1"/>
              <a:t>thing</a:t>
            </a:r>
            <a:r>
              <a:rPr lang="da-DK" dirty="0"/>
              <a:t>)</a:t>
            </a:r>
          </a:p>
        </p:txBody>
      </p:sp>
      <p:sp>
        <p:nvSpPr>
          <p:cNvPr id="4" name="Slide Number Placeholder 3"/>
          <p:cNvSpPr>
            <a:spLocks noGrp="1"/>
          </p:cNvSpPr>
          <p:nvPr>
            <p:ph type="sldNum" sz="quarter" idx="5"/>
          </p:nvPr>
        </p:nvSpPr>
        <p:spPr/>
        <p:txBody>
          <a:bodyPr/>
          <a:lstStyle/>
          <a:p>
            <a:fld id="{912D1A92-A107-4BC5-930B-8E1B8715CD17}" type="slidenum">
              <a:rPr lang="da-DK" smtClean="0"/>
              <a:t>9</a:t>
            </a:fld>
            <a:endParaRPr lang="da-DK"/>
          </a:p>
        </p:txBody>
      </p:sp>
    </p:spTree>
    <p:extLst>
      <p:ext uri="{BB962C8B-B14F-4D97-AF65-F5344CB8AC3E}">
        <p14:creationId xmlns:p14="http://schemas.microsoft.com/office/powerpoint/2010/main" val="349785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098B-D8E5-4066-A1D3-18DBA55E11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a:extLst>
              <a:ext uri="{FF2B5EF4-FFF2-40B4-BE49-F238E27FC236}">
                <a16:creationId xmlns:a16="http://schemas.microsoft.com/office/drawing/2014/main" id="{1198D217-8F86-4A34-971D-310EDD865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a:extLst>
              <a:ext uri="{FF2B5EF4-FFF2-40B4-BE49-F238E27FC236}">
                <a16:creationId xmlns:a16="http://schemas.microsoft.com/office/drawing/2014/main" id="{2152D2FD-38A2-44B2-83F7-AAE46AC67673}"/>
              </a:ext>
            </a:extLst>
          </p:cNvPr>
          <p:cNvSpPr>
            <a:spLocks noGrp="1"/>
          </p:cNvSpPr>
          <p:nvPr>
            <p:ph type="dt" sz="half" idx="10"/>
          </p:nvPr>
        </p:nvSpPr>
        <p:spPr/>
        <p:txBody>
          <a:bodyPr/>
          <a:lstStyle/>
          <a:p>
            <a:fld id="{2AFF1320-4A2B-4F6F-8CC3-E208BCBEFF73}" type="datetimeFigureOut">
              <a:rPr lang="da-DK" smtClean="0"/>
              <a:t>09-01-2023</a:t>
            </a:fld>
            <a:endParaRPr lang="da-DK"/>
          </a:p>
        </p:txBody>
      </p:sp>
      <p:sp>
        <p:nvSpPr>
          <p:cNvPr id="5" name="Footer Placeholder 4">
            <a:extLst>
              <a:ext uri="{FF2B5EF4-FFF2-40B4-BE49-F238E27FC236}">
                <a16:creationId xmlns:a16="http://schemas.microsoft.com/office/drawing/2014/main" id="{58A50CB9-91A6-4B3E-9745-F514631A2960}"/>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069A1C0-496D-4005-8559-4ACB1FEFAF60}"/>
              </a:ext>
            </a:extLst>
          </p:cNvPr>
          <p:cNvSpPr>
            <a:spLocks noGrp="1"/>
          </p:cNvSpPr>
          <p:nvPr>
            <p:ph type="sldNum" sz="quarter" idx="12"/>
          </p:nvPr>
        </p:nvSpPr>
        <p:spPr/>
        <p:txBody>
          <a:bodyPr/>
          <a:lstStyle/>
          <a:p>
            <a:fld id="{65508488-2F8D-432D-8E22-A141CBE649A0}" type="slidenum">
              <a:rPr lang="da-DK" smtClean="0"/>
              <a:t>‹#›</a:t>
            </a:fld>
            <a:endParaRPr lang="da-DK"/>
          </a:p>
        </p:txBody>
      </p:sp>
    </p:spTree>
    <p:extLst>
      <p:ext uri="{BB962C8B-B14F-4D97-AF65-F5344CB8AC3E}">
        <p14:creationId xmlns:p14="http://schemas.microsoft.com/office/powerpoint/2010/main" val="174472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16A0-EAFB-4603-B802-8B12FAE4F987}"/>
              </a:ext>
            </a:extLst>
          </p:cNvPr>
          <p:cNvSpPr>
            <a:spLocks noGrp="1"/>
          </p:cNvSpPr>
          <p:nvPr>
            <p:ph type="title"/>
          </p:nvPr>
        </p:nvSpPr>
        <p:spPr/>
        <p:txBody>
          <a:bodyPr/>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32F04E1F-0DA5-4112-B1F7-62B633F4A2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4939F2F2-8D7E-4CAA-9F11-ABC923106950}"/>
              </a:ext>
            </a:extLst>
          </p:cNvPr>
          <p:cNvSpPr>
            <a:spLocks noGrp="1"/>
          </p:cNvSpPr>
          <p:nvPr>
            <p:ph type="dt" sz="half" idx="10"/>
          </p:nvPr>
        </p:nvSpPr>
        <p:spPr/>
        <p:txBody>
          <a:bodyPr/>
          <a:lstStyle/>
          <a:p>
            <a:fld id="{2AFF1320-4A2B-4F6F-8CC3-E208BCBEFF73}" type="datetimeFigureOut">
              <a:rPr lang="da-DK" smtClean="0"/>
              <a:t>09-01-2023</a:t>
            </a:fld>
            <a:endParaRPr lang="da-DK"/>
          </a:p>
        </p:txBody>
      </p:sp>
      <p:sp>
        <p:nvSpPr>
          <p:cNvPr id="5" name="Footer Placeholder 4">
            <a:extLst>
              <a:ext uri="{FF2B5EF4-FFF2-40B4-BE49-F238E27FC236}">
                <a16:creationId xmlns:a16="http://schemas.microsoft.com/office/drawing/2014/main" id="{05D115F0-688C-4105-9DC0-83D4180929B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1F19D743-7924-4CE3-9B77-FE66AD6E133D}"/>
              </a:ext>
            </a:extLst>
          </p:cNvPr>
          <p:cNvSpPr>
            <a:spLocks noGrp="1"/>
          </p:cNvSpPr>
          <p:nvPr>
            <p:ph type="sldNum" sz="quarter" idx="12"/>
          </p:nvPr>
        </p:nvSpPr>
        <p:spPr/>
        <p:txBody>
          <a:bodyPr/>
          <a:lstStyle/>
          <a:p>
            <a:fld id="{65508488-2F8D-432D-8E22-A141CBE649A0}" type="slidenum">
              <a:rPr lang="da-DK" smtClean="0"/>
              <a:t>‹#›</a:t>
            </a:fld>
            <a:endParaRPr lang="da-DK"/>
          </a:p>
        </p:txBody>
      </p:sp>
    </p:spTree>
    <p:extLst>
      <p:ext uri="{BB962C8B-B14F-4D97-AF65-F5344CB8AC3E}">
        <p14:creationId xmlns:p14="http://schemas.microsoft.com/office/powerpoint/2010/main" val="2746027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66CF50-3520-486D-B027-84BF483F60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a:extLst>
              <a:ext uri="{FF2B5EF4-FFF2-40B4-BE49-F238E27FC236}">
                <a16:creationId xmlns:a16="http://schemas.microsoft.com/office/drawing/2014/main" id="{7DFC3C10-DA45-4FEA-ADCD-7BF5587B8A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9AEE1B5-562E-4060-9473-9F296D307F6B}"/>
              </a:ext>
            </a:extLst>
          </p:cNvPr>
          <p:cNvSpPr>
            <a:spLocks noGrp="1"/>
          </p:cNvSpPr>
          <p:nvPr>
            <p:ph type="dt" sz="half" idx="10"/>
          </p:nvPr>
        </p:nvSpPr>
        <p:spPr/>
        <p:txBody>
          <a:bodyPr/>
          <a:lstStyle/>
          <a:p>
            <a:fld id="{2AFF1320-4A2B-4F6F-8CC3-E208BCBEFF73}" type="datetimeFigureOut">
              <a:rPr lang="da-DK" smtClean="0"/>
              <a:t>09-01-2023</a:t>
            </a:fld>
            <a:endParaRPr lang="da-DK"/>
          </a:p>
        </p:txBody>
      </p:sp>
      <p:sp>
        <p:nvSpPr>
          <p:cNvPr id="5" name="Footer Placeholder 4">
            <a:extLst>
              <a:ext uri="{FF2B5EF4-FFF2-40B4-BE49-F238E27FC236}">
                <a16:creationId xmlns:a16="http://schemas.microsoft.com/office/drawing/2014/main" id="{FC16B762-4A9B-4EA1-A1D9-61BEC45FE12A}"/>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3BAFEAA3-6179-437C-B1F6-D8542F057C76}"/>
              </a:ext>
            </a:extLst>
          </p:cNvPr>
          <p:cNvSpPr>
            <a:spLocks noGrp="1"/>
          </p:cNvSpPr>
          <p:nvPr>
            <p:ph type="sldNum" sz="quarter" idx="12"/>
          </p:nvPr>
        </p:nvSpPr>
        <p:spPr/>
        <p:txBody>
          <a:bodyPr/>
          <a:lstStyle/>
          <a:p>
            <a:fld id="{65508488-2F8D-432D-8E22-A141CBE649A0}" type="slidenum">
              <a:rPr lang="da-DK" smtClean="0"/>
              <a:t>‹#›</a:t>
            </a:fld>
            <a:endParaRPr lang="da-DK"/>
          </a:p>
        </p:txBody>
      </p:sp>
    </p:spTree>
    <p:extLst>
      <p:ext uri="{BB962C8B-B14F-4D97-AF65-F5344CB8AC3E}">
        <p14:creationId xmlns:p14="http://schemas.microsoft.com/office/powerpoint/2010/main" val="204046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FDD4-9338-47D5-8296-6D251779C24E}"/>
              </a:ext>
            </a:extLst>
          </p:cNvPr>
          <p:cNvSpPr>
            <a:spLocks noGrp="1"/>
          </p:cNvSpPr>
          <p:nvPr>
            <p:ph type="title"/>
          </p:nvPr>
        </p:nvSpPr>
        <p:spPr/>
        <p:txBody>
          <a:bodyPr/>
          <a:lstStyle>
            <a:lvl1pPr>
              <a:defRPr b="1">
                <a:latin typeface="Calibri" panose="020F0502020204030204" pitchFamily="34" charset="0"/>
                <a:cs typeface="Calibri" panose="020F0502020204030204" pitchFamily="34" charset="0"/>
              </a:defRPr>
            </a:lvl1pPr>
          </a:lstStyle>
          <a:p>
            <a:r>
              <a:rPr lang="en-US" dirty="0"/>
              <a:t>Click to edit Master title style</a:t>
            </a:r>
            <a:endParaRPr lang="da-DK" dirty="0"/>
          </a:p>
        </p:txBody>
      </p:sp>
      <p:sp>
        <p:nvSpPr>
          <p:cNvPr id="3" name="Content Placeholder 2">
            <a:extLst>
              <a:ext uri="{FF2B5EF4-FFF2-40B4-BE49-F238E27FC236}">
                <a16:creationId xmlns:a16="http://schemas.microsoft.com/office/drawing/2014/main" id="{EF419558-0158-43A5-B54B-2ACCC890E402}"/>
              </a:ext>
            </a:extLst>
          </p:cNvPr>
          <p:cNvSpPr>
            <a:spLocks noGrp="1"/>
          </p:cNvSpPr>
          <p:nvPr>
            <p:ph idx="1"/>
          </p:nvPr>
        </p:nvSpPr>
        <p:spPr/>
        <p:txBody>
          <a:bodyPr/>
          <a:lstStyle>
            <a:lvl1pPr marL="354013" indent="-354013">
              <a:buClr>
                <a:srgbClr val="0070C0"/>
              </a:buClr>
              <a:buFont typeface="Wingdings" panose="05000000000000000000" pitchFamily="2" charset="2"/>
              <a:buChar char="§"/>
              <a:defRPr/>
            </a:lvl1pPr>
            <a:lvl2pPr marL="806450" indent="-26511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a:extLst>
              <a:ext uri="{FF2B5EF4-FFF2-40B4-BE49-F238E27FC236}">
                <a16:creationId xmlns:a16="http://schemas.microsoft.com/office/drawing/2014/main" id="{15016122-7858-4975-B216-B46F5D17FD53}"/>
              </a:ext>
            </a:extLst>
          </p:cNvPr>
          <p:cNvSpPr>
            <a:spLocks noGrp="1"/>
          </p:cNvSpPr>
          <p:nvPr>
            <p:ph type="dt" sz="half" idx="10"/>
          </p:nvPr>
        </p:nvSpPr>
        <p:spPr/>
        <p:txBody>
          <a:bodyPr/>
          <a:lstStyle/>
          <a:p>
            <a:fld id="{2AFF1320-4A2B-4F6F-8CC3-E208BCBEFF73}" type="datetimeFigureOut">
              <a:rPr lang="da-DK" smtClean="0"/>
              <a:t>09-01-2023</a:t>
            </a:fld>
            <a:endParaRPr lang="da-DK"/>
          </a:p>
        </p:txBody>
      </p:sp>
      <p:sp>
        <p:nvSpPr>
          <p:cNvPr id="5" name="Footer Placeholder 4">
            <a:extLst>
              <a:ext uri="{FF2B5EF4-FFF2-40B4-BE49-F238E27FC236}">
                <a16:creationId xmlns:a16="http://schemas.microsoft.com/office/drawing/2014/main" id="{E7066361-FF28-47FE-B8F3-CC9B536E6DEB}"/>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1099866-34B9-477F-982E-F8A58DCD846E}"/>
              </a:ext>
            </a:extLst>
          </p:cNvPr>
          <p:cNvSpPr>
            <a:spLocks noGrp="1"/>
          </p:cNvSpPr>
          <p:nvPr>
            <p:ph type="sldNum" sz="quarter" idx="12"/>
          </p:nvPr>
        </p:nvSpPr>
        <p:spPr/>
        <p:txBody>
          <a:bodyPr/>
          <a:lstStyle/>
          <a:p>
            <a:fld id="{65508488-2F8D-432D-8E22-A141CBE649A0}" type="slidenum">
              <a:rPr lang="da-DK" smtClean="0"/>
              <a:t>‹#›</a:t>
            </a:fld>
            <a:endParaRPr lang="da-DK"/>
          </a:p>
        </p:txBody>
      </p:sp>
    </p:spTree>
    <p:extLst>
      <p:ext uri="{BB962C8B-B14F-4D97-AF65-F5344CB8AC3E}">
        <p14:creationId xmlns:p14="http://schemas.microsoft.com/office/powerpoint/2010/main" val="154652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EB1B4-3AC9-4FF5-B55F-4A73E2A37C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a:extLst>
              <a:ext uri="{FF2B5EF4-FFF2-40B4-BE49-F238E27FC236}">
                <a16:creationId xmlns:a16="http://schemas.microsoft.com/office/drawing/2014/main" id="{B7D48EEA-292E-4BA8-960D-12840FF7D4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E2489-872A-4F1D-8ED5-82D638A2E8FA}"/>
              </a:ext>
            </a:extLst>
          </p:cNvPr>
          <p:cNvSpPr>
            <a:spLocks noGrp="1"/>
          </p:cNvSpPr>
          <p:nvPr>
            <p:ph type="dt" sz="half" idx="10"/>
          </p:nvPr>
        </p:nvSpPr>
        <p:spPr/>
        <p:txBody>
          <a:bodyPr/>
          <a:lstStyle/>
          <a:p>
            <a:fld id="{2AFF1320-4A2B-4F6F-8CC3-E208BCBEFF73}" type="datetimeFigureOut">
              <a:rPr lang="da-DK" smtClean="0"/>
              <a:t>09-01-2023</a:t>
            </a:fld>
            <a:endParaRPr lang="da-DK"/>
          </a:p>
        </p:txBody>
      </p:sp>
      <p:sp>
        <p:nvSpPr>
          <p:cNvPr id="5" name="Footer Placeholder 4">
            <a:extLst>
              <a:ext uri="{FF2B5EF4-FFF2-40B4-BE49-F238E27FC236}">
                <a16:creationId xmlns:a16="http://schemas.microsoft.com/office/drawing/2014/main" id="{7B4F4C37-0474-48FB-B396-2E798C6EE03F}"/>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DE6CD293-DBF6-4753-AC48-94850F88985F}"/>
              </a:ext>
            </a:extLst>
          </p:cNvPr>
          <p:cNvSpPr>
            <a:spLocks noGrp="1"/>
          </p:cNvSpPr>
          <p:nvPr>
            <p:ph type="sldNum" sz="quarter" idx="12"/>
          </p:nvPr>
        </p:nvSpPr>
        <p:spPr/>
        <p:txBody>
          <a:bodyPr/>
          <a:lstStyle/>
          <a:p>
            <a:fld id="{65508488-2F8D-432D-8E22-A141CBE649A0}" type="slidenum">
              <a:rPr lang="da-DK" smtClean="0"/>
              <a:t>‹#›</a:t>
            </a:fld>
            <a:endParaRPr lang="da-DK"/>
          </a:p>
        </p:txBody>
      </p:sp>
    </p:spTree>
    <p:extLst>
      <p:ext uri="{BB962C8B-B14F-4D97-AF65-F5344CB8AC3E}">
        <p14:creationId xmlns:p14="http://schemas.microsoft.com/office/powerpoint/2010/main" val="140285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2A2B-B97B-4114-A827-898581DF8E31}"/>
              </a:ext>
            </a:extLst>
          </p:cNvPr>
          <p:cNvSpPr>
            <a:spLocks noGrp="1"/>
          </p:cNvSpPr>
          <p:nvPr>
            <p:ph type="title"/>
          </p:nvPr>
        </p:nvSpPr>
        <p:spPr/>
        <p:txBody>
          <a:bodyPr/>
          <a:lstStyle/>
          <a:p>
            <a:r>
              <a:rPr lang="en-US"/>
              <a:t>Click to edit Master title style</a:t>
            </a:r>
            <a:endParaRPr lang="da-DK"/>
          </a:p>
        </p:txBody>
      </p:sp>
      <p:sp>
        <p:nvSpPr>
          <p:cNvPr id="3" name="Content Placeholder 2">
            <a:extLst>
              <a:ext uri="{FF2B5EF4-FFF2-40B4-BE49-F238E27FC236}">
                <a16:creationId xmlns:a16="http://schemas.microsoft.com/office/drawing/2014/main" id="{08E5B2F5-25C7-4F1B-B27C-F25C7277B0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a:extLst>
              <a:ext uri="{FF2B5EF4-FFF2-40B4-BE49-F238E27FC236}">
                <a16:creationId xmlns:a16="http://schemas.microsoft.com/office/drawing/2014/main" id="{31F40435-D29E-43B4-BBB8-2FC4990C63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a:extLst>
              <a:ext uri="{FF2B5EF4-FFF2-40B4-BE49-F238E27FC236}">
                <a16:creationId xmlns:a16="http://schemas.microsoft.com/office/drawing/2014/main" id="{A54E9220-D28D-41A4-9781-80EF0971DB38}"/>
              </a:ext>
            </a:extLst>
          </p:cNvPr>
          <p:cNvSpPr>
            <a:spLocks noGrp="1"/>
          </p:cNvSpPr>
          <p:nvPr>
            <p:ph type="dt" sz="half" idx="10"/>
          </p:nvPr>
        </p:nvSpPr>
        <p:spPr/>
        <p:txBody>
          <a:bodyPr/>
          <a:lstStyle/>
          <a:p>
            <a:fld id="{2AFF1320-4A2B-4F6F-8CC3-E208BCBEFF73}" type="datetimeFigureOut">
              <a:rPr lang="da-DK" smtClean="0"/>
              <a:t>09-01-2023</a:t>
            </a:fld>
            <a:endParaRPr lang="da-DK"/>
          </a:p>
        </p:txBody>
      </p:sp>
      <p:sp>
        <p:nvSpPr>
          <p:cNvPr id="6" name="Footer Placeholder 5">
            <a:extLst>
              <a:ext uri="{FF2B5EF4-FFF2-40B4-BE49-F238E27FC236}">
                <a16:creationId xmlns:a16="http://schemas.microsoft.com/office/drawing/2014/main" id="{CBDCFB40-907E-46BE-AF3E-EEE83EDC9380}"/>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5848393B-B5B5-44F3-B2F6-415C0AFFB569}"/>
              </a:ext>
            </a:extLst>
          </p:cNvPr>
          <p:cNvSpPr>
            <a:spLocks noGrp="1"/>
          </p:cNvSpPr>
          <p:nvPr>
            <p:ph type="sldNum" sz="quarter" idx="12"/>
          </p:nvPr>
        </p:nvSpPr>
        <p:spPr/>
        <p:txBody>
          <a:bodyPr/>
          <a:lstStyle/>
          <a:p>
            <a:fld id="{65508488-2F8D-432D-8E22-A141CBE649A0}" type="slidenum">
              <a:rPr lang="da-DK" smtClean="0"/>
              <a:t>‹#›</a:t>
            </a:fld>
            <a:endParaRPr lang="da-DK"/>
          </a:p>
        </p:txBody>
      </p:sp>
    </p:spTree>
    <p:extLst>
      <p:ext uri="{BB962C8B-B14F-4D97-AF65-F5344CB8AC3E}">
        <p14:creationId xmlns:p14="http://schemas.microsoft.com/office/powerpoint/2010/main" val="2642939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35BC-0090-4CCA-8B6E-55C5FA6758B7}"/>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a:extLst>
              <a:ext uri="{FF2B5EF4-FFF2-40B4-BE49-F238E27FC236}">
                <a16:creationId xmlns:a16="http://schemas.microsoft.com/office/drawing/2014/main" id="{2AEC6338-2DDC-4FF3-97D0-9C71FEC1B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BB450F-E3F7-48BD-9D32-C51DCFBD78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a:extLst>
              <a:ext uri="{FF2B5EF4-FFF2-40B4-BE49-F238E27FC236}">
                <a16:creationId xmlns:a16="http://schemas.microsoft.com/office/drawing/2014/main" id="{FDFA99F2-5182-4D6F-BC70-C33423F6E9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37B100-30FD-48D8-A62F-9BE6F858FC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a:extLst>
              <a:ext uri="{FF2B5EF4-FFF2-40B4-BE49-F238E27FC236}">
                <a16:creationId xmlns:a16="http://schemas.microsoft.com/office/drawing/2014/main" id="{A1C1626B-F697-4D5C-B6F8-C40CC20DC20C}"/>
              </a:ext>
            </a:extLst>
          </p:cNvPr>
          <p:cNvSpPr>
            <a:spLocks noGrp="1"/>
          </p:cNvSpPr>
          <p:nvPr>
            <p:ph type="dt" sz="half" idx="10"/>
          </p:nvPr>
        </p:nvSpPr>
        <p:spPr/>
        <p:txBody>
          <a:bodyPr/>
          <a:lstStyle/>
          <a:p>
            <a:fld id="{2AFF1320-4A2B-4F6F-8CC3-E208BCBEFF73}" type="datetimeFigureOut">
              <a:rPr lang="da-DK" smtClean="0"/>
              <a:t>09-01-2023</a:t>
            </a:fld>
            <a:endParaRPr lang="da-DK"/>
          </a:p>
        </p:txBody>
      </p:sp>
      <p:sp>
        <p:nvSpPr>
          <p:cNvPr id="8" name="Footer Placeholder 7">
            <a:extLst>
              <a:ext uri="{FF2B5EF4-FFF2-40B4-BE49-F238E27FC236}">
                <a16:creationId xmlns:a16="http://schemas.microsoft.com/office/drawing/2014/main" id="{617BA159-2E7B-46E8-91B7-E12439915FB5}"/>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9409B5B-DFAF-4C0B-8BE2-02D12F28FCC4}"/>
              </a:ext>
            </a:extLst>
          </p:cNvPr>
          <p:cNvSpPr>
            <a:spLocks noGrp="1"/>
          </p:cNvSpPr>
          <p:nvPr>
            <p:ph type="sldNum" sz="quarter" idx="12"/>
          </p:nvPr>
        </p:nvSpPr>
        <p:spPr/>
        <p:txBody>
          <a:bodyPr/>
          <a:lstStyle/>
          <a:p>
            <a:fld id="{65508488-2F8D-432D-8E22-A141CBE649A0}" type="slidenum">
              <a:rPr lang="da-DK" smtClean="0"/>
              <a:t>‹#›</a:t>
            </a:fld>
            <a:endParaRPr lang="da-DK"/>
          </a:p>
        </p:txBody>
      </p:sp>
    </p:spTree>
    <p:extLst>
      <p:ext uri="{BB962C8B-B14F-4D97-AF65-F5344CB8AC3E}">
        <p14:creationId xmlns:p14="http://schemas.microsoft.com/office/powerpoint/2010/main" val="46901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8956-91EF-47EA-910F-BBA1CFE71B11}"/>
              </a:ext>
            </a:extLst>
          </p:cNvPr>
          <p:cNvSpPr>
            <a:spLocks noGrp="1"/>
          </p:cNvSpPr>
          <p:nvPr>
            <p:ph type="title"/>
          </p:nvPr>
        </p:nvSpPr>
        <p:spPr/>
        <p:txBody>
          <a:bodyPr/>
          <a:lstStyle/>
          <a:p>
            <a:r>
              <a:rPr lang="en-US"/>
              <a:t>Click to edit Master title style</a:t>
            </a:r>
            <a:endParaRPr lang="da-DK"/>
          </a:p>
        </p:txBody>
      </p:sp>
      <p:sp>
        <p:nvSpPr>
          <p:cNvPr id="3" name="Date Placeholder 2">
            <a:extLst>
              <a:ext uri="{FF2B5EF4-FFF2-40B4-BE49-F238E27FC236}">
                <a16:creationId xmlns:a16="http://schemas.microsoft.com/office/drawing/2014/main" id="{8CB5370E-CCEF-4076-946E-012CC1171545}"/>
              </a:ext>
            </a:extLst>
          </p:cNvPr>
          <p:cNvSpPr>
            <a:spLocks noGrp="1"/>
          </p:cNvSpPr>
          <p:nvPr>
            <p:ph type="dt" sz="half" idx="10"/>
          </p:nvPr>
        </p:nvSpPr>
        <p:spPr/>
        <p:txBody>
          <a:bodyPr/>
          <a:lstStyle/>
          <a:p>
            <a:fld id="{2AFF1320-4A2B-4F6F-8CC3-E208BCBEFF73}" type="datetimeFigureOut">
              <a:rPr lang="da-DK" smtClean="0"/>
              <a:t>09-01-2023</a:t>
            </a:fld>
            <a:endParaRPr lang="da-DK"/>
          </a:p>
        </p:txBody>
      </p:sp>
      <p:sp>
        <p:nvSpPr>
          <p:cNvPr id="4" name="Footer Placeholder 3">
            <a:extLst>
              <a:ext uri="{FF2B5EF4-FFF2-40B4-BE49-F238E27FC236}">
                <a16:creationId xmlns:a16="http://schemas.microsoft.com/office/drawing/2014/main" id="{0D2C2C5B-B4E1-42A8-B934-594D89547BE3}"/>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2823011F-0B2F-44A0-A607-B41D322D467C}"/>
              </a:ext>
            </a:extLst>
          </p:cNvPr>
          <p:cNvSpPr>
            <a:spLocks noGrp="1"/>
          </p:cNvSpPr>
          <p:nvPr>
            <p:ph type="sldNum" sz="quarter" idx="12"/>
          </p:nvPr>
        </p:nvSpPr>
        <p:spPr/>
        <p:txBody>
          <a:bodyPr/>
          <a:lstStyle/>
          <a:p>
            <a:fld id="{65508488-2F8D-432D-8E22-A141CBE649A0}" type="slidenum">
              <a:rPr lang="da-DK" smtClean="0"/>
              <a:t>‹#›</a:t>
            </a:fld>
            <a:endParaRPr lang="da-DK"/>
          </a:p>
        </p:txBody>
      </p:sp>
    </p:spTree>
    <p:extLst>
      <p:ext uri="{BB962C8B-B14F-4D97-AF65-F5344CB8AC3E}">
        <p14:creationId xmlns:p14="http://schemas.microsoft.com/office/powerpoint/2010/main" val="408129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2052E-F1D8-4667-B38A-7276E39B4EB8}"/>
              </a:ext>
            </a:extLst>
          </p:cNvPr>
          <p:cNvSpPr>
            <a:spLocks noGrp="1"/>
          </p:cNvSpPr>
          <p:nvPr>
            <p:ph type="dt" sz="half" idx="10"/>
          </p:nvPr>
        </p:nvSpPr>
        <p:spPr/>
        <p:txBody>
          <a:bodyPr/>
          <a:lstStyle/>
          <a:p>
            <a:fld id="{2AFF1320-4A2B-4F6F-8CC3-E208BCBEFF73}" type="datetimeFigureOut">
              <a:rPr lang="da-DK" smtClean="0"/>
              <a:t>09-01-2023</a:t>
            </a:fld>
            <a:endParaRPr lang="da-DK"/>
          </a:p>
        </p:txBody>
      </p:sp>
      <p:sp>
        <p:nvSpPr>
          <p:cNvPr id="3" name="Footer Placeholder 2">
            <a:extLst>
              <a:ext uri="{FF2B5EF4-FFF2-40B4-BE49-F238E27FC236}">
                <a16:creationId xmlns:a16="http://schemas.microsoft.com/office/drawing/2014/main" id="{704778FB-BBAF-4FDE-A17A-CF38D9A3698E}"/>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67F06524-073E-48AE-8501-555A4C1CAC1A}"/>
              </a:ext>
            </a:extLst>
          </p:cNvPr>
          <p:cNvSpPr>
            <a:spLocks noGrp="1"/>
          </p:cNvSpPr>
          <p:nvPr>
            <p:ph type="sldNum" sz="quarter" idx="12"/>
          </p:nvPr>
        </p:nvSpPr>
        <p:spPr/>
        <p:txBody>
          <a:bodyPr/>
          <a:lstStyle/>
          <a:p>
            <a:fld id="{65508488-2F8D-432D-8E22-A141CBE649A0}" type="slidenum">
              <a:rPr lang="da-DK" smtClean="0"/>
              <a:t>‹#›</a:t>
            </a:fld>
            <a:endParaRPr lang="da-DK"/>
          </a:p>
        </p:txBody>
      </p:sp>
    </p:spTree>
    <p:extLst>
      <p:ext uri="{BB962C8B-B14F-4D97-AF65-F5344CB8AC3E}">
        <p14:creationId xmlns:p14="http://schemas.microsoft.com/office/powerpoint/2010/main" val="51778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7676-1C35-47B3-93E2-8C4C7788C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a:extLst>
              <a:ext uri="{FF2B5EF4-FFF2-40B4-BE49-F238E27FC236}">
                <a16:creationId xmlns:a16="http://schemas.microsoft.com/office/drawing/2014/main" id="{ABE27659-E569-4D97-8A7F-7500EEB0B3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a:extLst>
              <a:ext uri="{FF2B5EF4-FFF2-40B4-BE49-F238E27FC236}">
                <a16:creationId xmlns:a16="http://schemas.microsoft.com/office/drawing/2014/main" id="{4D59DCBB-61DF-4615-832A-0D27DF3E1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B032BB-184A-4262-8E52-07D0E184A0FB}"/>
              </a:ext>
            </a:extLst>
          </p:cNvPr>
          <p:cNvSpPr>
            <a:spLocks noGrp="1"/>
          </p:cNvSpPr>
          <p:nvPr>
            <p:ph type="dt" sz="half" idx="10"/>
          </p:nvPr>
        </p:nvSpPr>
        <p:spPr/>
        <p:txBody>
          <a:bodyPr/>
          <a:lstStyle/>
          <a:p>
            <a:fld id="{2AFF1320-4A2B-4F6F-8CC3-E208BCBEFF73}" type="datetimeFigureOut">
              <a:rPr lang="da-DK" smtClean="0"/>
              <a:t>09-01-2023</a:t>
            </a:fld>
            <a:endParaRPr lang="da-DK"/>
          </a:p>
        </p:txBody>
      </p:sp>
      <p:sp>
        <p:nvSpPr>
          <p:cNvPr id="6" name="Footer Placeholder 5">
            <a:extLst>
              <a:ext uri="{FF2B5EF4-FFF2-40B4-BE49-F238E27FC236}">
                <a16:creationId xmlns:a16="http://schemas.microsoft.com/office/drawing/2014/main" id="{3799FDB6-442E-4821-B288-6BFF68054C60}"/>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E0338A43-545D-4A18-88B8-822D4F8F48A9}"/>
              </a:ext>
            </a:extLst>
          </p:cNvPr>
          <p:cNvSpPr>
            <a:spLocks noGrp="1"/>
          </p:cNvSpPr>
          <p:nvPr>
            <p:ph type="sldNum" sz="quarter" idx="12"/>
          </p:nvPr>
        </p:nvSpPr>
        <p:spPr/>
        <p:txBody>
          <a:bodyPr/>
          <a:lstStyle/>
          <a:p>
            <a:fld id="{65508488-2F8D-432D-8E22-A141CBE649A0}" type="slidenum">
              <a:rPr lang="da-DK" smtClean="0"/>
              <a:t>‹#›</a:t>
            </a:fld>
            <a:endParaRPr lang="da-DK"/>
          </a:p>
        </p:txBody>
      </p:sp>
    </p:spTree>
    <p:extLst>
      <p:ext uri="{BB962C8B-B14F-4D97-AF65-F5344CB8AC3E}">
        <p14:creationId xmlns:p14="http://schemas.microsoft.com/office/powerpoint/2010/main" val="326884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3124F-7F79-4442-B9B2-7FCE295D4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a:extLst>
              <a:ext uri="{FF2B5EF4-FFF2-40B4-BE49-F238E27FC236}">
                <a16:creationId xmlns:a16="http://schemas.microsoft.com/office/drawing/2014/main" id="{480F56A8-1CFE-4E23-96CA-97A36FFA13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a:extLst>
              <a:ext uri="{FF2B5EF4-FFF2-40B4-BE49-F238E27FC236}">
                <a16:creationId xmlns:a16="http://schemas.microsoft.com/office/drawing/2014/main" id="{8AB0A990-7B7D-4215-B03E-2FA0DF9AD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79DC4B-691F-4FF1-8FC2-FFD84E44ABB0}"/>
              </a:ext>
            </a:extLst>
          </p:cNvPr>
          <p:cNvSpPr>
            <a:spLocks noGrp="1"/>
          </p:cNvSpPr>
          <p:nvPr>
            <p:ph type="dt" sz="half" idx="10"/>
          </p:nvPr>
        </p:nvSpPr>
        <p:spPr/>
        <p:txBody>
          <a:bodyPr/>
          <a:lstStyle/>
          <a:p>
            <a:fld id="{2AFF1320-4A2B-4F6F-8CC3-E208BCBEFF73}" type="datetimeFigureOut">
              <a:rPr lang="da-DK" smtClean="0"/>
              <a:t>09-01-2023</a:t>
            </a:fld>
            <a:endParaRPr lang="da-DK"/>
          </a:p>
        </p:txBody>
      </p:sp>
      <p:sp>
        <p:nvSpPr>
          <p:cNvPr id="6" name="Footer Placeholder 5">
            <a:extLst>
              <a:ext uri="{FF2B5EF4-FFF2-40B4-BE49-F238E27FC236}">
                <a16:creationId xmlns:a16="http://schemas.microsoft.com/office/drawing/2014/main" id="{BCCC6829-F3DA-4162-92CB-B0691C51F745}"/>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A4958075-0531-4347-8921-AB195F0B9B90}"/>
              </a:ext>
            </a:extLst>
          </p:cNvPr>
          <p:cNvSpPr>
            <a:spLocks noGrp="1"/>
          </p:cNvSpPr>
          <p:nvPr>
            <p:ph type="sldNum" sz="quarter" idx="12"/>
          </p:nvPr>
        </p:nvSpPr>
        <p:spPr/>
        <p:txBody>
          <a:bodyPr/>
          <a:lstStyle/>
          <a:p>
            <a:fld id="{65508488-2F8D-432D-8E22-A141CBE649A0}" type="slidenum">
              <a:rPr lang="da-DK" smtClean="0"/>
              <a:t>‹#›</a:t>
            </a:fld>
            <a:endParaRPr lang="da-DK"/>
          </a:p>
        </p:txBody>
      </p:sp>
    </p:spTree>
    <p:extLst>
      <p:ext uri="{BB962C8B-B14F-4D97-AF65-F5344CB8AC3E}">
        <p14:creationId xmlns:p14="http://schemas.microsoft.com/office/powerpoint/2010/main" val="193700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72462-AF32-4EA3-87C0-39CFA68601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a:extLst>
              <a:ext uri="{FF2B5EF4-FFF2-40B4-BE49-F238E27FC236}">
                <a16:creationId xmlns:a16="http://schemas.microsoft.com/office/drawing/2014/main" id="{EBB35D3E-17DC-4ADE-B8CC-B4082D9B4C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a:extLst>
              <a:ext uri="{FF2B5EF4-FFF2-40B4-BE49-F238E27FC236}">
                <a16:creationId xmlns:a16="http://schemas.microsoft.com/office/drawing/2014/main" id="{6D4E9BE3-06BB-44E4-8074-F1ACB5FD2E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F1320-4A2B-4F6F-8CC3-E208BCBEFF73}" type="datetimeFigureOut">
              <a:rPr lang="da-DK" smtClean="0"/>
              <a:t>09-01-2023</a:t>
            </a:fld>
            <a:endParaRPr lang="da-DK"/>
          </a:p>
        </p:txBody>
      </p:sp>
      <p:sp>
        <p:nvSpPr>
          <p:cNvPr id="5" name="Footer Placeholder 4">
            <a:extLst>
              <a:ext uri="{FF2B5EF4-FFF2-40B4-BE49-F238E27FC236}">
                <a16:creationId xmlns:a16="http://schemas.microsoft.com/office/drawing/2014/main" id="{CF4EFF8E-0C21-41D6-B683-5819987E4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182A48C3-D153-42D2-B451-45B4A1A576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08488-2F8D-432D-8E22-A141CBE649A0}" type="slidenum">
              <a:rPr lang="da-DK" smtClean="0"/>
              <a:t>‹#›</a:t>
            </a:fld>
            <a:endParaRPr lang="da-DK"/>
          </a:p>
        </p:txBody>
      </p:sp>
    </p:spTree>
    <p:extLst>
      <p:ext uri="{BB962C8B-B14F-4D97-AF65-F5344CB8AC3E}">
        <p14:creationId xmlns:p14="http://schemas.microsoft.com/office/powerpoint/2010/main" val="284339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A36A-D885-4A2F-86A7-31A923BA35B4}"/>
              </a:ext>
            </a:extLst>
          </p:cNvPr>
          <p:cNvSpPr>
            <a:spLocks noGrp="1"/>
          </p:cNvSpPr>
          <p:nvPr>
            <p:ph type="ctrTitle"/>
          </p:nvPr>
        </p:nvSpPr>
        <p:spPr>
          <a:xfrm>
            <a:off x="0" y="667023"/>
            <a:ext cx="12192000" cy="2387600"/>
          </a:xfrm>
        </p:spPr>
        <p:txBody>
          <a:bodyPr>
            <a:normAutofit/>
          </a:bodyPr>
          <a:lstStyle/>
          <a:p>
            <a:r>
              <a:rPr lang="da-DK" b="1" dirty="0"/>
              <a:t>The </a:t>
            </a:r>
            <a:r>
              <a:rPr lang="da-DK" b="1" dirty="0" err="1"/>
              <a:t>challenges</a:t>
            </a:r>
            <a:r>
              <a:rPr lang="da-DK" b="1" dirty="0"/>
              <a:t> of </a:t>
            </a:r>
            <a:r>
              <a:rPr lang="da-DK" b="1" dirty="0" err="1"/>
              <a:t>implementing</a:t>
            </a:r>
            <a:r>
              <a:rPr lang="da-DK" b="1" dirty="0"/>
              <a:t> </a:t>
            </a:r>
            <a:r>
              <a:rPr lang="da-DK" b="1" dirty="0" err="1"/>
              <a:t>Dijkstra’s</a:t>
            </a:r>
            <a:r>
              <a:rPr lang="da-DK" b="1" dirty="0"/>
              <a:t> </a:t>
            </a:r>
            <a:r>
              <a:rPr lang="da-DK" b="1" dirty="0" err="1"/>
              <a:t>algorithm</a:t>
            </a:r>
            <a:endParaRPr lang="da-DK" b="1" dirty="0"/>
          </a:p>
        </p:txBody>
      </p:sp>
      <p:sp>
        <p:nvSpPr>
          <p:cNvPr id="3" name="Subtitle 2">
            <a:extLst>
              <a:ext uri="{FF2B5EF4-FFF2-40B4-BE49-F238E27FC236}">
                <a16:creationId xmlns:a16="http://schemas.microsoft.com/office/drawing/2014/main" id="{C8B62CC3-3E86-4AFC-A78F-2DFAC534334E}"/>
              </a:ext>
            </a:extLst>
          </p:cNvPr>
          <p:cNvSpPr>
            <a:spLocks noGrp="1"/>
          </p:cNvSpPr>
          <p:nvPr>
            <p:ph type="subTitle" idx="1"/>
          </p:nvPr>
        </p:nvSpPr>
        <p:spPr>
          <a:xfrm>
            <a:off x="0" y="3941202"/>
            <a:ext cx="12192000" cy="1031487"/>
          </a:xfrm>
        </p:spPr>
        <p:txBody>
          <a:bodyPr>
            <a:normAutofit lnSpcReduction="10000"/>
          </a:bodyPr>
          <a:lstStyle/>
          <a:p>
            <a:r>
              <a:rPr lang="da-DK" sz="3200" dirty="0"/>
              <a:t>Gerth Stølting Brodal</a:t>
            </a:r>
          </a:p>
          <a:p>
            <a:r>
              <a:rPr lang="da-DK" sz="2800" dirty="0"/>
              <a:t>Aarhus University</a:t>
            </a:r>
          </a:p>
        </p:txBody>
      </p:sp>
      <p:sp>
        <p:nvSpPr>
          <p:cNvPr id="6" name="Subtitle 2">
            <a:extLst>
              <a:ext uri="{FF2B5EF4-FFF2-40B4-BE49-F238E27FC236}">
                <a16:creationId xmlns:a16="http://schemas.microsoft.com/office/drawing/2014/main" id="{E3D7BDAF-17C1-4342-A39F-7127F63296D4}"/>
              </a:ext>
            </a:extLst>
          </p:cNvPr>
          <p:cNvSpPr txBox="1">
            <a:spLocks/>
          </p:cNvSpPr>
          <p:nvPr/>
        </p:nvSpPr>
        <p:spPr>
          <a:xfrm>
            <a:off x="0" y="6502400"/>
            <a:ext cx="12192000" cy="3556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2000" dirty="0">
                <a:solidFill>
                  <a:schemeClr val="bg1">
                    <a:lumMod val="50000"/>
                  </a:schemeClr>
                </a:solidFill>
              </a:rPr>
              <a:t>Department of Computer Science, University of Liverpool</a:t>
            </a:r>
            <a:r>
              <a:rPr lang="en-US" sz="2000" dirty="0">
                <a:solidFill>
                  <a:schemeClr val="bg1">
                    <a:lumMod val="50000"/>
                  </a:schemeClr>
                </a:solidFill>
              </a:rPr>
              <a:t>, UK, January 9, 2023</a:t>
            </a:r>
            <a:endParaRPr lang="da-DK" sz="2000" dirty="0">
              <a:solidFill>
                <a:schemeClr val="bg1">
                  <a:lumMod val="50000"/>
                </a:schemeClr>
              </a:solidFill>
            </a:endParaRPr>
          </a:p>
        </p:txBody>
      </p:sp>
      <p:sp>
        <p:nvSpPr>
          <p:cNvPr id="5" name="Subtitle 2">
            <a:extLst>
              <a:ext uri="{FF2B5EF4-FFF2-40B4-BE49-F238E27FC236}">
                <a16:creationId xmlns:a16="http://schemas.microsoft.com/office/drawing/2014/main" id="{BE71AAD0-8DAA-4B12-BDBE-E939BCE01D63}"/>
              </a:ext>
            </a:extLst>
          </p:cNvPr>
          <p:cNvSpPr txBox="1">
            <a:spLocks/>
          </p:cNvSpPr>
          <p:nvPr/>
        </p:nvSpPr>
        <p:spPr>
          <a:xfrm>
            <a:off x="0" y="5915406"/>
            <a:ext cx="12192000" cy="4452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2000" dirty="0"/>
              <a:t>(Work </a:t>
            </a:r>
            <a:r>
              <a:rPr lang="da-DK" sz="2000" dirty="0" err="1"/>
              <a:t>presented</a:t>
            </a:r>
            <a:r>
              <a:rPr lang="da-DK" sz="2000" dirty="0"/>
              <a:t> at the 11</a:t>
            </a:r>
            <a:r>
              <a:rPr lang="da-DK" sz="2000" baseline="30000" dirty="0"/>
              <a:t>th</a:t>
            </a:r>
            <a:r>
              <a:rPr lang="da-DK" sz="2000" dirty="0"/>
              <a:t> International Conference on Fun with </a:t>
            </a:r>
            <a:r>
              <a:rPr lang="da-DK" sz="2000" dirty="0" err="1"/>
              <a:t>Algorithms</a:t>
            </a:r>
            <a:r>
              <a:rPr lang="da-DK" sz="2000" dirty="0"/>
              <a:t>, FUN 2022</a:t>
            </a:r>
            <a:r>
              <a:rPr lang="en-US" sz="2000" dirty="0"/>
              <a:t>)</a:t>
            </a:r>
            <a:endParaRPr lang="da-DK" sz="2000" dirty="0"/>
          </a:p>
        </p:txBody>
      </p:sp>
    </p:spTree>
    <p:extLst>
      <p:ext uri="{BB962C8B-B14F-4D97-AF65-F5344CB8AC3E}">
        <p14:creationId xmlns:p14="http://schemas.microsoft.com/office/powerpoint/2010/main" val="373998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09DE-E4AF-40A2-A042-C5B8852F0CB3}"/>
              </a:ext>
            </a:extLst>
          </p:cNvPr>
          <p:cNvSpPr>
            <a:spLocks noGrp="1"/>
          </p:cNvSpPr>
          <p:nvPr>
            <p:ph type="title"/>
          </p:nvPr>
        </p:nvSpPr>
        <p:spPr/>
        <p:txBody>
          <a:bodyPr/>
          <a:lstStyle/>
          <a:p>
            <a:r>
              <a:rPr lang="en-US" dirty="0"/>
              <a:t>Experimental study</a:t>
            </a:r>
            <a:endParaRPr lang="da-DK" dirty="0"/>
          </a:p>
        </p:txBody>
      </p:sp>
      <p:sp>
        <p:nvSpPr>
          <p:cNvPr id="3" name="Content Placeholder 2">
            <a:extLst>
              <a:ext uri="{FF2B5EF4-FFF2-40B4-BE49-F238E27FC236}">
                <a16:creationId xmlns:a16="http://schemas.microsoft.com/office/drawing/2014/main" id="{C4CD714E-DC58-49EC-83BD-F928864503F5}"/>
              </a:ext>
            </a:extLst>
          </p:cNvPr>
          <p:cNvSpPr>
            <a:spLocks noGrp="1"/>
          </p:cNvSpPr>
          <p:nvPr>
            <p:ph idx="1"/>
          </p:nvPr>
        </p:nvSpPr>
        <p:spPr>
          <a:xfrm>
            <a:off x="838200" y="1825625"/>
            <a:ext cx="6907306" cy="4723094"/>
          </a:xfrm>
        </p:spPr>
        <p:txBody>
          <a:bodyPr>
            <a:normAutofit/>
          </a:bodyPr>
          <a:lstStyle/>
          <a:p>
            <a:r>
              <a:rPr lang="en-US" dirty="0"/>
              <a:t>Implemented Dijkstra</a:t>
            </a:r>
            <a:r>
              <a:rPr lang="en-US" baseline="-25000" dirty="0"/>
              <a:t>4</a:t>
            </a:r>
            <a:r>
              <a:rPr lang="en-US" dirty="0"/>
              <a:t> in Python</a:t>
            </a:r>
          </a:p>
          <a:p>
            <a:r>
              <a:rPr lang="en-US" dirty="0"/>
              <a:t>Stress test on random cliques</a:t>
            </a:r>
          </a:p>
          <a:p>
            <a:r>
              <a:rPr lang="en-US" dirty="0"/>
              <a:t>Binary heaps</a:t>
            </a:r>
          </a:p>
          <a:p>
            <a:r>
              <a:rPr lang="en-US" dirty="0"/>
              <a:t>Skew heaps</a:t>
            </a:r>
          </a:p>
          <a:p>
            <a:r>
              <a:rPr lang="en-US" dirty="0"/>
              <a:t>Leftist heaps</a:t>
            </a:r>
          </a:p>
          <a:p>
            <a:r>
              <a:rPr lang="en-US" dirty="0"/>
              <a:t>Pairing heaps</a:t>
            </a:r>
          </a:p>
          <a:p>
            <a:r>
              <a:rPr lang="en-US" dirty="0"/>
              <a:t>Binomial queues</a:t>
            </a:r>
          </a:p>
          <a:p>
            <a:r>
              <a:rPr lang="en-US" dirty="0"/>
              <a:t>Post-order heaps</a:t>
            </a:r>
          </a:p>
          <a:p>
            <a:r>
              <a:rPr lang="en-US" dirty="0"/>
              <a:t>Binary heaps with top-down insertions</a:t>
            </a:r>
          </a:p>
        </p:txBody>
      </p:sp>
      <p:sp>
        <p:nvSpPr>
          <p:cNvPr id="6" name="Content Placeholder 2">
            <a:extLst>
              <a:ext uri="{FF2B5EF4-FFF2-40B4-BE49-F238E27FC236}">
                <a16:creationId xmlns:a16="http://schemas.microsoft.com/office/drawing/2014/main" id="{DB7AE0FC-5F3A-40AA-9C43-19E678D3906B}"/>
              </a:ext>
            </a:extLst>
          </p:cNvPr>
          <p:cNvSpPr txBox="1">
            <a:spLocks/>
          </p:cNvSpPr>
          <p:nvPr/>
        </p:nvSpPr>
        <p:spPr>
          <a:xfrm>
            <a:off x="3933263" y="2838637"/>
            <a:ext cx="4914901" cy="3757146"/>
          </a:xfrm>
          <a:prstGeom prst="rect">
            <a:avLst/>
          </a:prstGeom>
        </p:spPr>
        <p:txBody>
          <a:bodyPr vert="horz" lIns="91440" tIns="45720" rIns="91440" bIns="45720" rtlCol="0">
            <a:normAutofit/>
          </a:bodyPr>
          <a:lstStyle>
            <a:lvl1pPr marL="354013" indent="-354013" algn="l" defTabSz="914400" rtl="0" eaLnBrk="1" latinLnBrk="0" hangingPunct="1">
              <a:lnSpc>
                <a:spcPct val="90000"/>
              </a:lnSpc>
              <a:spcBef>
                <a:spcPts val="10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806450" indent="-26511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failed</a:t>
            </a:r>
          </a:p>
          <a:p>
            <a:pPr marL="0" indent="0">
              <a:buNone/>
            </a:pPr>
            <a:r>
              <a:rPr lang="en-US" dirty="0">
                <a:solidFill>
                  <a:srgbClr val="00B050"/>
                </a:solidFill>
              </a:rPr>
              <a:t>worked</a:t>
            </a:r>
          </a:p>
          <a:p>
            <a:pPr marL="0" indent="0">
              <a:buNone/>
            </a:pPr>
            <a:r>
              <a:rPr lang="en-US" dirty="0">
                <a:solidFill>
                  <a:srgbClr val="00B050"/>
                </a:solidFill>
              </a:rPr>
              <a:t>worked</a:t>
            </a:r>
          </a:p>
          <a:p>
            <a:pPr marL="0" indent="0">
              <a:buNone/>
            </a:pPr>
            <a:r>
              <a:rPr lang="en-US" dirty="0">
                <a:solidFill>
                  <a:srgbClr val="00B050"/>
                </a:solidFill>
              </a:rPr>
              <a:t>worked</a:t>
            </a:r>
          </a:p>
          <a:p>
            <a:pPr marL="0" indent="0">
              <a:buNone/>
            </a:pPr>
            <a:r>
              <a:rPr lang="en-US" dirty="0">
                <a:solidFill>
                  <a:srgbClr val="00B050"/>
                </a:solidFill>
              </a:rPr>
              <a:t>worked</a:t>
            </a:r>
          </a:p>
          <a:p>
            <a:pPr marL="0" indent="0">
              <a:buNone/>
            </a:pPr>
            <a:r>
              <a:rPr lang="en-US" dirty="0">
                <a:solidFill>
                  <a:srgbClr val="00B050"/>
                </a:solidFill>
              </a:rPr>
              <a:t>worked</a:t>
            </a:r>
          </a:p>
          <a:p>
            <a:pPr marL="0" indent="0">
              <a:buNone/>
            </a:pPr>
            <a:r>
              <a:rPr lang="en-US" dirty="0">
                <a:solidFill>
                  <a:srgbClr val="00B050"/>
                </a:solidFill>
              </a:rPr>
              <a:t>			    worked</a:t>
            </a:r>
          </a:p>
        </p:txBody>
      </p:sp>
      <p:sp>
        <p:nvSpPr>
          <p:cNvPr id="7" name="Content Placeholder 2">
            <a:extLst>
              <a:ext uri="{FF2B5EF4-FFF2-40B4-BE49-F238E27FC236}">
                <a16:creationId xmlns:a16="http://schemas.microsoft.com/office/drawing/2014/main" id="{1B29D7F1-0679-43DB-806C-FE18528A6F39}"/>
              </a:ext>
            </a:extLst>
          </p:cNvPr>
          <p:cNvSpPr txBox="1">
            <a:spLocks/>
          </p:cNvSpPr>
          <p:nvPr/>
        </p:nvSpPr>
        <p:spPr>
          <a:xfrm>
            <a:off x="4996423" y="2871461"/>
            <a:ext cx="6447865" cy="463876"/>
          </a:xfrm>
          <a:prstGeom prst="rect">
            <a:avLst/>
          </a:prstGeom>
        </p:spPr>
        <p:txBody>
          <a:bodyPr vert="horz" lIns="91440" tIns="45720" rIns="91440" bIns="45720" rtlCol="0">
            <a:normAutofit lnSpcReduction="10000"/>
          </a:bodyPr>
          <a:lstStyle>
            <a:lvl1pPr marL="354013" indent="-354013" algn="l" defTabSz="914400" rtl="0" eaLnBrk="1" latinLnBrk="0" hangingPunct="1">
              <a:lnSpc>
                <a:spcPct val="90000"/>
              </a:lnSpc>
              <a:spcBef>
                <a:spcPts val="10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806450" indent="-26511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C00000"/>
                </a:solidFill>
              </a:rPr>
              <a:t>(default priority queue in Java and Python)</a:t>
            </a:r>
            <a:endParaRPr lang="en-US" dirty="0">
              <a:solidFill>
                <a:srgbClr val="00B050"/>
              </a:solidFill>
            </a:endParaRPr>
          </a:p>
        </p:txBody>
      </p:sp>
      <p:grpSp>
        <p:nvGrpSpPr>
          <p:cNvPr id="12" name="Group 11">
            <a:extLst>
              <a:ext uri="{FF2B5EF4-FFF2-40B4-BE49-F238E27FC236}">
                <a16:creationId xmlns:a16="http://schemas.microsoft.com/office/drawing/2014/main" id="{4AA99239-C744-4575-B65F-D56757E58E74}"/>
              </a:ext>
            </a:extLst>
          </p:cNvPr>
          <p:cNvGrpSpPr/>
          <p:nvPr/>
        </p:nvGrpSpPr>
        <p:grpSpPr>
          <a:xfrm>
            <a:off x="8337550" y="3429000"/>
            <a:ext cx="3605677" cy="2838450"/>
            <a:chOff x="8337550" y="3429000"/>
            <a:chExt cx="3605677" cy="2838450"/>
          </a:xfrm>
        </p:grpSpPr>
        <p:sp>
          <p:nvSpPr>
            <p:cNvPr id="8" name="Left Brace 7">
              <a:extLst>
                <a:ext uri="{FF2B5EF4-FFF2-40B4-BE49-F238E27FC236}">
                  <a16:creationId xmlns:a16="http://schemas.microsoft.com/office/drawing/2014/main" id="{67A98D8F-B655-48E3-B300-9670D89F84F6}"/>
                </a:ext>
              </a:extLst>
            </p:cNvPr>
            <p:cNvSpPr/>
            <p:nvPr/>
          </p:nvSpPr>
          <p:spPr>
            <a:xfrm flipH="1">
              <a:off x="8337550" y="5416550"/>
              <a:ext cx="222250" cy="850900"/>
            </a:xfrm>
            <a:prstGeom prst="leftBrace">
              <a:avLst>
                <a:gd name="adj1" fmla="val 58333"/>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9" name="Content Placeholder 2">
              <a:extLst>
                <a:ext uri="{FF2B5EF4-FFF2-40B4-BE49-F238E27FC236}">
                  <a16:creationId xmlns:a16="http://schemas.microsoft.com/office/drawing/2014/main" id="{3B74ADC4-C8C8-4A93-A3C5-B4C1D9B150B1}"/>
                </a:ext>
              </a:extLst>
            </p:cNvPr>
            <p:cNvSpPr txBox="1">
              <a:spLocks/>
            </p:cNvSpPr>
            <p:nvPr/>
          </p:nvSpPr>
          <p:spPr>
            <a:xfrm>
              <a:off x="8646831" y="5610061"/>
              <a:ext cx="3296396" cy="463877"/>
            </a:xfrm>
            <a:prstGeom prst="rect">
              <a:avLst/>
            </a:prstGeom>
          </p:spPr>
          <p:txBody>
            <a:bodyPr vert="horz" lIns="91440" tIns="45720" rIns="91440" bIns="45720" rtlCol="0">
              <a:normAutofit/>
            </a:bodyPr>
            <a:lstStyle>
              <a:lvl1pPr marL="354013" indent="-354013" algn="l" defTabSz="914400" rtl="0" eaLnBrk="1" latinLnBrk="0" hangingPunct="1">
                <a:lnSpc>
                  <a:spcPct val="90000"/>
                </a:lnSpc>
                <a:spcBef>
                  <a:spcPts val="10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806450" indent="-26511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Implicit (space efficient)</a:t>
              </a:r>
              <a:endParaRPr lang="en-US" sz="2400" dirty="0">
                <a:solidFill>
                  <a:srgbClr val="00B050"/>
                </a:solidFill>
              </a:endParaRPr>
            </a:p>
          </p:txBody>
        </p:sp>
        <p:sp>
          <p:nvSpPr>
            <p:cNvPr id="10" name="Left Brace 9">
              <a:extLst>
                <a:ext uri="{FF2B5EF4-FFF2-40B4-BE49-F238E27FC236}">
                  <a16:creationId xmlns:a16="http://schemas.microsoft.com/office/drawing/2014/main" id="{9BC4A3FA-E661-403D-A480-3AEB8F9209DC}"/>
                </a:ext>
              </a:extLst>
            </p:cNvPr>
            <p:cNvSpPr/>
            <p:nvPr/>
          </p:nvSpPr>
          <p:spPr>
            <a:xfrm flipH="1">
              <a:off x="8337550" y="3429000"/>
              <a:ext cx="222250" cy="1905186"/>
            </a:xfrm>
            <a:prstGeom prst="leftBrace">
              <a:avLst>
                <a:gd name="adj1" fmla="val 58333"/>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11" name="Content Placeholder 2">
              <a:extLst>
                <a:ext uri="{FF2B5EF4-FFF2-40B4-BE49-F238E27FC236}">
                  <a16:creationId xmlns:a16="http://schemas.microsoft.com/office/drawing/2014/main" id="{CA9D3D5C-E5AB-445B-926C-5BDC2CBBF55A}"/>
                </a:ext>
              </a:extLst>
            </p:cNvPr>
            <p:cNvSpPr txBox="1">
              <a:spLocks/>
            </p:cNvSpPr>
            <p:nvPr/>
          </p:nvSpPr>
          <p:spPr>
            <a:xfrm>
              <a:off x="8646830" y="4149654"/>
              <a:ext cx="3209365" cy="463877"/>
            </a:xfrm>
            <a:prstGeom prst="rect">
              <a:avLst/>
            </a:prstGeom>
          </p:spPr>
          <p:txBody>
            <a:bodyPr vert="horz" lIns="91440" tIns="45720" rIns="91440" bIns="45720" rtlCol="0">
              <a:normAutofit/>
            </a:bodyPr>
            <a:lstStyle>
              <a:lvl1pPr marL="354013" indent="-354013" algn="l" defTabSz="914400" rtl="0" eaLnBrk="1" latinLnBrk="0" hangingPunct="1">
                <a:lnSpc>
                  <a:spcPct val="90000"/>
                </a:lnSpc>
                <a:spcBef>
                  <a:spcPts val="1000"/>
                </a:spcBef>
                <a:buClr>
                  <a:srgbClr val="0070C0"/>
                </a:buClr>
                <a:buFont typeface="Wingdings" panose="05000000000000000000" pitchFamily="2" charset="2"/>
                <a:buChar char="§"/>
                <a:defRPr sz="2800" kern="1200">
                  <a:solidFill>
                    <a:schemeClr val="tx1"/>
                  </a:solidFill>
                  <a:latin typeface="+mn-lt"/>
                  <a:ea typeface="+mn-ea"/>
                  <a:cs typeface="+mn-cs"/>
                </a:defRPr>
              </a:lvl1pPr>
              <a:lvl2pPr marL="806450" indent="-26511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C00000"/>
                  </a:solidFill>
                </a:rPr>
                <a:t>Pointer based</a:t>
              </a:r>
              <a:endParaRPr lang="en-US" sz="2400" dirty="0">
                <a:solidFill>
                  <a:srgbClr val="00B050"/>
                </a:solidFill>
              </a:endParaRPr>
            </a:p>
          </p:txBody>
        </p:sp>
      </p:grpSp>
      <p:sp>
        <p:nvSpPr>
          <p:cNvPr id="15" name="TextBox 14">
            <a:extLst>
              <a:ext uri="{FF2B5EF4-FFF2-40B4-BE49-F238E27FC236}">
                <a16:creationId xmlns:a16="http://schemas.microsoft.com/office/drawing/2014/main" id="{873D3BC1-808D-4612-A136-ACE6EEC94243}"/>
              </a:ext>
            </a:extLst>
          </p:cNvPr>
          <p:cNvSpPr txBox="1"/>
          <p:nvPr/>
        </p:nvSpPr>
        <p:spPr>
          <a:xfrm>
            <a:off x="7455047" y="146389"/>
            <a:ext cx="4602480" cy="2435282"/>
          </a:xfrm>
          <a:prstGeom prst="rect">
            <a:avLst/>
          </a:prstGeom>
          <a:noFill/>
          <a:ln>
            <a:solidFill>
              <a:schemeClr val="tx1"/>
            </a:solidFill>
          </a:ln>
        </p:spPr>
        <p:txBody>
          <a:bodyPr wrap="square">
            <a:spAutoFit/>
          </a:bodyPr>
          <a:lstStyle/>
          <a:p>
            <a:pPr>
              <a:lnSpc>
                <a:spcPts val="1400"/>
              </a:lnSpc>
            </a:pPr>
            <a:r>
              <a:rPr lang="da-DK" sz="1200" dirty="0" err="1">
                <a:latin typeface="Courier New" panose="02070309020205020404" pitchFamily="49" charset="0"/>
                <a:cs typeface="Courier New" panose="02070309020205020404" pitchFamily="49" charset="0"/>
              </a:rPr>
              <a:t>visited</a:t>
            </a:r>
            <a:r>
              <a:rPr lang="da-DK" sz="1200" dirty="0">
                <a:latin typeface="Courier New" panose="02070309020205020404" pitchFamily="49" charset="0"/>
                <a:cs typeface="Courier New" panose="02070309020205020404" pitchFamily="49" charset="0"/>
              </a:rPr>
              <a:t> = set()</a:t>
            </a:r>
          </a:p>
          <a:p>
            <a:pPr>
              <a:lnSpc>
                <a:spcPts val="1400"/>
              </a:lnSpc>
            </a:pPr>
            <a:r>
              <a:rPr lang="da-DK" sz="1200" dirty="0">
                <a:latin typeface="Courier New" panose="02070309020205020404" pitchFamily="49" charset="0"/>
                <a:cs typeface="Courier New" panose="02070309020205020404" pitchFamily="49" charset="0"/>
              </a:rPr>
              <a:t>Q = Queue()</a:t>
            </a:r>
          </a:p>
          <a:p>
            <a:pPr>
              <a:lnSpc>
                <a:spcPts val="1400"/>
              </a:lnSpc>
            </a:pPr>
            <a:r>
              <a:rPr lang="da-DK" sz="1200" dirty="0" err="1">
                <a:latin typeface="Courier New" panose="02070309020205020404" pitchFamily="49" charset="0"/>
                <a:cs typeface="Courier New" panose="02070309020205020404" pitchFamily="49" charset="0"/>
              </a:rPr>
              <a:t>Q.insert</a:t>
            </a:r>
            <a:r>
              <a:rPr lang="da-DK" sz="1200" dirty="0">
                <a:latin typeface="Courier New" panose="02070309020205020404" pitchFamily="49" charset="0"/>
                <a:cs typeface="Courier New" panose="02070309020205020404" pitchFamily="49" charset="0"/>
              </a:rPr>
              <a:t>(</a:t>
            </a:r>
            <a:r>
              <a:rPr lang="da-DK" sz="1200" dirty="0">
                <a:solidFill>
                  <a:srgbClr val="C00000"/>
                </a:solidFill>
                <a:latin typeface="Courier New" panose="02070309020205020404" pitchFamily="49" charset="0"/>
                <a:cs typeface="Courier New" panose="02070309020205020404" pitchFamily="49" charset="0"/>
              </a:rPr>
              <a:t>Item</a:t>
            </a:r>
            <a:r>
              <a:rPr lang="da-DK" sz="1200" dirty="0">
                <a:latin typeface="Courier New" panose="02070309020205020404" pitchFamily="49" charset="0"/>
                <a:cs typeface="Courier New" panose="02070309020205020404" pitchFamily="49" charset="0"/>
              </a:rPr>
              <a:t>(0, source))</a:t>
            </a:r>
          </a:p>
          <a:p>
            <a:pPr>
              <a:lnSpc>
                <a:spcPts val="1400"/>
              </a:lnSpc>
            </a:pPr>
            <a:r>
              <a:rPr lang="da-DK" sz="1200" dirty="0" err="1">
                <a:latin typeface="Courier New" panose="02070309020205020404" pitchFamily="49" charset="0"/>
                <a:cs typeface="Courier New" panose="02070309020205020404" pitchFamily="49" charset="0"/>
              </a:rPr>
              <a:t>while</a:t>
            </a:r>
            <a:r>
              <a:rPr lang="da-DK" sz="1200" dirty="0">
                <a:latin typeface="Courier New" panose="02070309020205020404" pitchFamily="49" charset="0"/>
                <a:cs typeface="Courier New" panose="02070309020205020404" pitchFamily="49" charset="0"/>
              </a:rPr>
              <a:t> not </a:t>
            </a:r>
            <a:r>
              <a:rPr lang="da-DK" sz="1200" dirty="0" err="1">
                <a:latin typeface="Courier New" panose="02070309020205020404" pitchFamily="49" charset="0"/>
                <a:cs typeface="Courier New" panose="02070309020205020404" pitchFamily="49" charset="0"/>
              </a:rPr>
              <a:t>Q.empty</a:t>
            </a:r>
            <a:r>
              <a:rPr lang="da-DK" sz="1200" dirty="0">
                <a:latin typeface="Courier New" panose="02070309020205020404" pitchFamily="49" charset="0"/>
                <a:cs typeface="Courier New" panose="02070309020205020404" pitchFamily="49" charset="0"/>
              </a:rPr>
              <a:t>():</a:t>
            </a:r>
          </a:p>
          <a:p>
            <a:pPr>
              <a:lnSpc>
                <a:spcPts val="1400"/>
              </a:lnSpc>
            </a:pPr>
            <a:r>
              <a:rPr lang="da-DK" sz="1200" dirty="0">
                <a:latin typeface="Courier New" panose="02070309020205020404" pitchFamily="49" charset="0"/>
                <a:cs typeface="Courier New" panose="02070309020205020404" pitchFamily="49" charset="0"/>
              </a:rPr>
              <a:t>    u = </a:t>
            </a:r>
            <a:r>
              <a:rPr lang="da-DK" sz="1200" dirty="0" err="1">
                <a:latin typeface="Courier New" panose="02070309020205020404" pitchFamily="49" charset="0"/>
                <a:cs typeface="Courier New" panose="02070309020205020404" pitchFamily="49" charset="0"/>
              </a:rPr>
              <a:t>Q.extract_min</a:t>
            </a:r>
            <a:r>
              <a:rPr lang="da-DK" sz="1200" dirty="0">
                <a:latin typeface="Courier New" panose="02070309020205020404" pitchFamily="49" charset="0"/>
                <a:cs typeface="Courier New" panose="02070309020205020404" pitchFamily="49" charset="0"/>
              </a:rPr>
              <a:t>().</a:t>
            </a:r>
            <a:r>
              <a:rPr lang="da-DK" sz="1200" dirty="0" err="1">
                <a:latin typeface="Courier New" panose="02070309020205020404" pitchFamily="49" charset="0"/>
                <a:cs typeface="Courier New" panose="02070309020205020404" pitchFamily="49" charset="0"/>
              </a:rPr>
              <a:t>value</a:t>
            </a:r>
            <a:endParaRPr lang="da-DK" sz="1200" dirty="0">
              <a:latin typeface="Courier New" panose="02070309020205020404" pitchFamily="49" charset="0"/>
              <a:cs typeface="Courier New" panose="02070309020205020404" pitchFamily="49" charset="0"/>
            </a:endParaRPr>
          </a:p>
          <a:p>
            <a:pPr>
              <a:lnSpc>
                <a:spcPts val="1400"/>
              </a:lnSpc>
            </a:pPr>
            <a:r>
              <a:rPr lang="da-DK" sz="1200" dirty="0">
                <a:latin typeface="Courier New" panose="02070309020205020404" pitchFamily="49" charset="0"/>
                <a:cs typeface="Courier New" panose="02070309020205020404" pitchFamily="49" charset="0"/>
              </a:rPr>
              <a:t>    </a:t>
            </a:r>
            <a:r>
              <a:rPr lang="da-DK" sz="1200" dirty="0" err="1">
                <a:latin typeface="Courier New" panose="02070309020205020404" pitchFamily="49" charset="0"/>
                <a:cs typeface="Courier New" panose="02070309020205020404" pitchFamily="49" charset="0"/>
              </a:rPr>
              <a:t>if</a:t>
            </a:r>
            <a:r>
              <a:rPr lang="da-DK" sz="1200" dirty="0">
                <a:latin typeface="Courier New" panose="02070309020205020404" pitchFamily="49" charset="0"/>
                <a:cs typeface="Courier New" panose="02070309020205020404" pitchFamily="49" charset="0"/>
              </a:rPr>
              <a:t> u not in </a:t>
            </a:r>
            <a:r>
              <a:rPr lang="da-DK" sz="1200" dirty="0" err="1">
                <a:latin typeface="Courier New" panose="02070309020205020404" pitchFamily="49" charset="0"/>
                <a:cs typeface="Courier New" panose="02070309020205020404" pitchFamily="49" charset="0"/>
              </a:rPr>
              <a:t>visited</a:t>
            </a:r>
            <a:r>
              <a:rPr lang="da-DK" sz="1200" dirty="0">
                <a:latin typeface="Courier New" panose="02070309020205020404" pitchFamily="49" charset="0"/>
                <a:cs typeface="Courier New" panose="02070309020205020404" pitchFamily="49" charset="0"/>
              </a:rPr>
              <a:t>:</a:t>
            </a:r>
          </a:p>
          <a:p>
            <a:pPr>
              <a:lnSpc>
                <a:spcPts val="1400"/>
              </a:lnSpc>
            </a:pPr>
            <a:r>
              <a:rPr lang="da-DK" sz="1200" dirty="0">
                <a:latin typeface="Courier New" panose="02070309020205020404" pitchFamily="49" charset="0"/>
                <a:cs typeface="Courier New" panose="02070309020205020404" pitchFamily="49" charset="0"/>
              </a:rPr>
              <a:t>        </a:t>
            </a:r>
            <a:r>
              <a:rPr lang="da-DK" sz="1200" dirty="0" err="1">
                <a:latin typeface="Courier New" panose="02070309020205020404" pitchFamily="49" charset="0"/>
                <a:cs typeface="Courier New" panose="02070309020205020404" pitchFamily="49" charset="0"/>
              </a:rPr>
              <a:t>visited.add</a:t>
            </a:r>
            <a:r>
              <a:rPr lang="da-DK" sz="1200" dirty="0">
                <a:latin typeface="Courier New" panose="02070309020205020404" pitchFamily="49" charset="0"/>
                <a:cs typeface="Courier New" panose="02070309020205020404" pitchFamily="49" charset="0"/>
              </a:rPr>
              <a:t>(u)</a:t>
            </a:r>
          </a:p>
          <a:p>
            <a:pPr>
              <a:lnSpc>
                <a:spcPts val="1400"/>
              </a:lnSpc>
            </a:pPr>
            <a:r>
              <a:rPr lang="da-DK" sz="1200" dirty="0">
                <a:latin typeface="Courier New" panose="02070309020205020404" pitchFamily="49" charset="0"/>
                <a:cs typeface="Courier New" panose="02070309020205020404" pitchFamily="49" charset="0"/>
              </a:rPr>
              <a:t>        for v in </a:t>
            </a:r>
            <a:r>
              <a:rPr lang="da-DK" sz="1200" dirty="0" err="1">
                <a:latin typeface="Courier New" panose="02070309020205020404" pitchFamily="49" charset="0"/>
                <a:cs typeface="Courier New" panose="02070309020205020404" pitchFamily="49" charset="0"/>
              </a:rPr>
              <a:t>G.out</a:t>
            </a:r>
            <a:r>
              <a:rPr lang="da-DK" sz="1200" dirty="0">
                <a:latin typeface="Courier New" panose="02070309020205020404" pitchFamily="49" charset="0"/>
                <a:cs typeface="Courier New" panose="02070309020205020404" pitchFamily="49" charset="0"/>
              </a:rPr>
              <a:t>[u]:</a:t>
            </a:r>
          </a:p>
          <a:p>
            <a:pPr>
              <a:lnSpc>
                <a:spcPts val="1400"/>
              </a:lnSpc>
            </a:pPr>
            <a:r>
              <a:rPr lang="da-DK" sz="1200" dirty="0">
                <a:latin typeface="Courier New" panose="02070309020205020404" pitchFamily="49" charset="0"/>
                <a:cs typeface="Courier New" panose="02070309020205020404" pitchFamily="49" charset="0"/>
              </a:rPr>
              <a:t>            </a:t>
            </a:r>
            <a:r>
              <a:rPr lang="da-DK" sz="1200" dirty="0" err="1">
                <a:latin typeface="Courier New" panose="02070309020205020404" pitchFamily="49" charset="0"/>
                <a:cs typeface="Courier New" panose="02070309020205020404" pitchFamily="49" charset="0"/>
              </a:rPr>
              <a:t>dist_v</a:t>
            </a:r>
            <a:r>
              <a:rPr lang="da-DK" sz="1200" dirty="0">
                <a:latin typeface="Courier New" panose="02070309020205020404" pitchFamily="49" charset="0"/>
                <a:cs typeface="Courier New" panose="02070309020205020404" pitchFamily="49" charset="0"/>
              </a:rPr>
              <a:t> = </a:t>
            </a:r>
            <a:r>
              <a:rPr lang="da-DK" sz="1200" dirty="0" err="1">
                <a:latin typeface="Courier New" panose="02070309020205020404" pitchFamily="49" charset="0"/>
                <a:cs typeface="Courier New" panose="02070309020205020404" pitchFamily="49" charset="0"/>
              </a:rPr>
              <a:t>dist</a:t>
            </a:r>
            <a:r>
              <a:rPr lang="da-DK" sz="1200" dirty="0">
                <a:latin typeface="Courier New" panose="02070309020205020404" pitchFamily="49" charset="0"/>
                <a:cs typeface="Courier New" panose="02070309020205020404" pitchFamily="49" charset="0"/>
              </a:rPr>
              <a:t>[u] + </a:t>
            </a:r>
            <a:r>
              <a:rPr lang="da-DK" sz="1200" dirty="0" err="1">
                <a:latin typeface="Courier New" panose="02070309020205020404" pitchFamily="49" charset="0"/>
                <a:cs typeface="Courier New" panose="02070309020205020404" pitchFamily="49" charset="0"/>
              </a:rPr>
              <a:t>G.weights</a:t>
            </a:r>
            <a:r>
              <a:rPr lang="da-DK" sz="1200" dirty="0">
                <a:latin typeface="Courier New" panose="02070309020205020404" pitchFamily="49" charset="0"/>
                <a:cs typeface="Courier New" panose="02070309020205020404" pitchFamily="49" charset="0"/>
              </a:rPr>
              <a:t>[(u, v)]</a:t>
            </a:r>
          </a:p>
          <a:p>
            <a:pPr>
              <a:lnSpc>
                <a:spcPts val="1400"/>
              </a:lnSpc>
            </a:pPr>
            <a:r>
              <a:rPr lang="da-DK" sz="1200" dirty="0">
                <a:latin typeface="Courier New" panose="02070309020205020404" pitchFamily="49" charset="0"/>
                <a:cs typeface="Courier New" panose="02070309020205020404" pitchFamily="49" charset="0"/>
              </a:rPr>
              <a:t>            </a:t>
            </a:r>
            <a:r>
              <a:rPr lang="da-DK" sz="1200" dirty="0" err="1">
                <a:latin typeface="Courier New" panose="02070309020205020404" pitchFamily="49" charset="0"/>
                <a:cs typeface="Courier New" panose="02070309020205020404" pitchFamily="49" charset="0"/>
              </a:rPr>
              <a:t>if</a:t>
            </a:r>
            <a:r>
              <a:rPr lang="da-DK" sz="1200" dirty="0">
                <a:latin typeface="Courier New" panose="02070309020205020404" pitchFamily="49" charset="0"/>
                <a:cs typeface="Courier New" panose="02070309020205020404" pitchFamily="49" charset="0"/>
              </a:rPr>
              <a:t> </a:t>
            </a:r>
            <a:r>
              <a:rPr lang="da-DK" sz="1200" dirty="0" err="1">
                <a:latin typeface="Courier New" panose="02070309020205020404" pitchFamily="49" charset="0"/>
                <a:cs typeface="Courier New" panose="02070309020205020404" pitchFamily="49" charset="0"/>
              </a:rPr>
              <a:t>dist_v</a:t>
            </a:r>
            <a:r>
              <a:rPr lang="da-DK" sz="1200" dirty="0">
                <a:latin typeface="Courier New" panose="02070309020205020404" pitchFamily="49" charset="0"/>
                <a:cs typeface="Courier New" panose="02070309020205020404" pitchFamily="49" charset="0"/>
              </a:rPr>
              <a:t> &lt; </a:t>
            </a:r>
            <a:r>
              <a:rPr lang="da-DK" sz="1200" dirty="0" err="1">
                <a:latin typeface="Courier New" panose="02070309020205020404" pitchFamily="49" charset="0"/>
                <a:cs typeface="Courier New" panose="02070309020205020404" pitchFamily="49" charset="0"/>
              </a:rPr>
              <a:t>dist</a:t>
            </a:r>
            <a:r>
              <a:rPr lang="da-DK" sz="1200" dirty="0">
                <a:latin typeface="Courier New" panose="02070309020205020404" pitchFamily="49" charset="0"/>
                <a:cs typeface="Courier New" panose="02070309020205020404" pitchFamily="49" charset="0"/>
              </a:rPr>
              <a:t>[v]:</a:t>
            </a:r>
          </a:p>
          <a:p>
            <a:pPr>
              <a:lnSpc>
                <a:spcPts val="1400"/>
              </a:lnSpc>
            </a:pPr>
            <a:r>
              <a:rPr lang="da-DK" sz="1200" dirty="0">
                <a:latin typeface="Courier New" panose="02070309020205020404" pitchFamily="49" charset="0"/>
                <a:cs typeface="Courier New" panose="02070309020205020404" pitchFamily="49" charset="0"/>
              </a:rPr>
              <a:t>                </a:t>
            </a:r>
            <a:r>
              <a:rPr lang="da-DK" sz="1200" dirty="0" err="1">
                <a:latin typeface="Courier New" panose="02070309020205020404" pitchFamily="49" charset="0"/>
                <a:cs typeface="Courier New" panose="02070309020205020404" pitchFamily="49" charset="0"/>
              </a:rPr>
              <a:t>dist</a:t>
            </a:r>
            <a:r>
              <a:rPr lang="da-DK" sz="1200" dirty="0">
                <a:latin typeface="Courier New" panose="02070309020205020404" pitchFamily="49" charset="0"/>
                <a:cs typeface="Courier New" panose="02070309020205020404" pitchFamily="49" charset="0"/>
              </a:rPr>
              <a:t>[v] = </a:t>
            </a:r>
            <a:r>
              <a:rPr lang="da-DK" sz="1200" dirty="0" err="1">
                <a:latin typeface="Courier New" panose="02070309020205020404" pitchFamily="49" charset="0"/>
                <a:cs typeface="Courier New" panose="02070309020205020404" pitchFamily="49" charset="0"/>
              </a:rPr>
              <a:t>dist_v</a:t>
            </a:r>
            <a:endParaRPr lang="da-DK" sz="1200" dirty="0">
              <a:latin typeface="Courier New" panose="02070309020205020404" pitchFamily="49" charset="0"/>
              <a:cs typeface="Courier New" panose="02070309020205020404" pitchFamily="49" charset="0"/>
            </a:endParaRPr>
          </a:p>
          <a:p>
            <a:pPr>
              <a:lnSpc>
                <a:spcPts val="1400"/>
              </a:lnSpc>
            </a:pPr>
            <a:r>
              <a:rPr lang="da-DK" sz="1200" dirty="0">
                <a:latin typeface="Courier New" panose="02070309020205020404" pitchFamily="49" charset="0"/>
                <a:cs typeface="Courier New" panose="02070309020205020404" pitchFamily="49" charset="0"/>
              </a:rPr>
              <a:t>                </a:t>
            </a:r>
            <a:r>
              <a:rPr lang="da-DK" sz="1200" dirty="0" err="1">
                <a:latin typeface="Courier New" panose="02070309020205020404" pitchFamily="49" charset="0"/>
                <a:cs typeface="Courier New" panose="02070309020205020404" pitchFamily="49" charset="0"/>
              </a:rPr>
              <a:t>parent</a:t>
            </a:r>
            <a:r>
              <a:rPr lang="da-DK" sz="1200" dirty="0">
                <a:latin typeface="Courier New" panose="02070309020205020404" pitchFamily="49" charset="0"/>
                <a:cs typeface="Courier New" panose="02070309020205020404" pitchFamily="49" charset="0"/>
              </a:rPr>
              <a:t>[v] = u</a:t>
            </a:r>
          </a:p>
          <a:p>
            <a:pPr>
              <a:lnSpc>
                <a:spcPts val="1400"/>
              </a:lnSpc>
            </a:pPr>
            <a:r>
              <a:rPr lang="da-DK" sz="1200" dirty="0">
                <a:latin typeface="Courier New" panose="02070309020205020404" pitchFamily="49" charset="0"/>
                <a:cs typeface="Courier New" panose="02070309020205020404" pitchFamily="49" charset="0"/>
              </a:rPr>
              <a:t>                </a:t>
            </a:r>
            <a:r>
              <a:rPr lang="da-DK" sz="1200" dirty="0" err="1">
                <a:latin typeface="Courier New" panose="02070309020205020404" pitchFamily="49" charset="0"/>
                <a:cs typeface="Courier New" panose="02070309020205020404" pitchFamily="49" charset="0"/>
              </a:rPr>
              <a:t>Q.insert</a:t>
            </a:r>
            <a:r>
              <a:rPr lang="da-DK" sz="1200" dirty="0">
                <a:latin typeface="Courier New" panose="02070309020205020404" pitchFamily="49" charset="0"/>
                <a:cs typeface="Courier New" panose="02070309020205020404" pitchFamily="49" charset="0"/>
              </a:rPr>
              <a:t>(</a:t>
            </a:r>
            <a:r>
              <a:rPr lang="da-DK" sz="1200" dirty="0">
                <a:solidFill>
                  <a:srgbClr val="C00000"/>
                </a:solidFill>
                <a:latin typeface="Courier New" panose="02070309020205020404" pitchFamily="49" charset="0"/>
                <a:cs typeface="Courier New" panose="02070309020205020404" pitchFamily="49" charset="0"/>
              </a:rPr>
              <a:t>Item</a:t>
            </a:r>
            <a:r>
              <a:rPr lang="da-DK" sz="1200" dirty="0">
                <a:latin typeface="Courier New" panose="02070309020205020404" pitchFamily="49" charset="0"/>
                <a:cs typeface="Courier New" panose="02070309020205020404" pitchFamily="49" charset="0"/>
              </a:rPr>
              <a:t>(</a:t>
            </a:r>
            <a:r>
              <a:rPr lang="da-DK" sz="1200" dirty="0" err="1">
                <a:latin typeface="Courier New" panose="02070309020205020404" pitchFamily="49" charset="0"/>
                <a:cs typeface="Courier New" panose="02070309020205020404" pitchFamily="49" charset="0"/>
              </a:rPr>
              <a:t>dist</a:t>
            </a:r>
            <a:r>
              <a:rPr lang="da-DK" sz="1200" dirty="0">
                <a:latin typeface="Courier New" panose="02070309020205020404" pitchFamily="49" charset="0"/>
                <a:cs typeface="Courier New" panose="02070309020205020404" pitchFamily="49" charset="0"/>
              </a:rPr>
              <a:t>[v], v))</a:t>
            </a:r>
          </a:p>
        </p:txBody>
      </p:sp>
    </p:spTree>
    <p:extLst>
      <p:ext uri="{BB962C8B-B14F-4D97-AF65-F5344CB8AC3E}">
        <p14:creationId xmlns:p14="http://schemas.microsoft.com/office/powerpoint/2010/main" val="25816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fade">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fade">
                                      <p:cBhvr>
                                        <p:cTn id="62" dur="5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4" end="4"/>
                                            </p:txEl>
                                          </p:spTgt>
                                        </p:tgtEl>
                                        <p:attrNameLst>
                                          <p:attrName>style.visibility</p:attrName>
                                        </p:attrNameLst>
                                      </p:cBhvr>
                                      <p:to>
                                        <p:strVal val="visible"/>
                                      </p:to>
                                    </p:set>
                                    <p:animEffect transition="in" filter="fade">
                                      <p:cBhvr>
                                        <p:cTn id="72" dur="500"/>
                                        <p:tgtEl>
                                          <p:spTgt spid="6">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500"/>
                                        <p:tgtEl>
                                          <p:spTgt spid="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5" end="5"/>
                                            </p:txEl>
                                          </p:spTgt>
                                        </p:tgtEl>
                                        <p:attrNameLst>
                                          <p:attrName>style.visibility</p:attrName>
                                        </p:attrNameLst>
                                      </p:cBhvr>
                                      <p:to>
                                        <p:strVal val="visible"/>
                                      </p:to>
                                    </p:set>
                                    <p:animEffect transition="in" filter="fade">
                                      <p:cBhvr>
                                        <p:cTn id="82" dur="500"/>
                                        <p:tgtEl>
                                          <p:spTgt spid="6">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fade">
                                      <p:cBhvr>
                                        <p:cTn id="87" dur="500"/>
                                        <p:tgtEl>
                                          <p:spTgt spid="3">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Effect transition="in" filter="fade">
                                      <p:cBhvr>
                                        <p:cTn id="92" dur="500"/>
                                        <p:tgtEl>
                                          <p:spTgt spid="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E689-C6D2-45BC-935F-41CCE07A52DC}"/>
              </a:ext>
            </a:extLst>
          </p:cNvPr>
          <p:cNvSpPr>
            <a:spLocks noGrp="1"/>
          </p:cNvSpPr>
          <p:nvPr>
            <p:ph type="title"/>
          </p:nvPr>
        </p:nvSpPr>
        <p:spPr>
          <a:xfrm>
            <a:off x="838200" y="365125"/>
            <a:ext cx="11407140" cy="1325563"/>
          </a:xfrm>
        </p:spPr>
        <p:txBody>
          <a:bodyPr>
            <a:normAutofit/>
          </a:bodyPr>
          <a:lstStyle/>
          <a:p>
            <a:r>
              <a:rPr lang="da-DK" dirty="0" err="1"/>
              <a:t>Binary</a:t>
            </a:r>
            <a:r>
              <a:rPr lang="da-DK" dirty="0"/>
              <a:t> </a:t>
            </a:r>
            <a:r>
              <a:rPr lang="da-DK" dirty="0" err="1"/>
              <a:t>heap</a:t>
            </a:r>
            <a:r>
              <a:rPr lang="da-DK" dirty="0"/>
              <a:t> </a:t>
            </a:r>
            <a:r>
              <a:rPr lang="da-DK" dirty="0" err="1"/>
              <a:t>insertions</a:t>
            </a:r>
            <a:br>
              <a:rPr lang="da-DK" dirty="0"/>
            </a:br>
            <a:r>
              <a:rPr lang="da-DK" dirty="0"/>
              <a:t> – </a:t>
            </a:r>
            <a:r>
              <a:rPr lang="en-US" dirty="0"/>
              <a:t>bottom-up vs top-down</a:t>
            </a:r>
            <a:endParaRPr lang="da-DK" dirty="0"/>
          </a:p>
        </p:txBody>
      </p:sp>
      <p:grpSp>
        <p:nvGrpSpPr>
          <p:cNvPr id="50" name="Group 49">
            <a:extLst>
              <a:ext uri="{FF2B5EF4-FFF2-40B4-BE49-F238E27FC236}">
                <a16:creationId xmlns:a16="http://schemas.microsoft.com/office/drawing/2014/main" id="{DB34C745-0A92-4F24-907C-BD38E3149087}"/>
              </a:ext>
            </a:extLst>
          </p:cNvPr>
          <p:cNvGrpSpPr/>
          <p:nvPr/>
        </p:nvGrpSpPr>
        <p:grpSpPr>
          <a:xfrm>
            <a:off x="544972" y="2729585"/>
            <a:ext cx="5052327" cy="2204480"/>
            <a:chOff x="3672840" y="3043680"/>
            <a:chExt cx="5052327" cy="2204480"/>
          </a:xfrm>
        </p:grpSpPr>
        <p:cxnSp>
          <p:nvCxnSpPr>
            <p:cNvPr id="21" name="Straight Connector 20">
              <a:extLst>
                <a:ext uri="{FF2B5EF4-FFF2-40B4-BE49-F238E27FC236}">
                  <a16:creationId xmlns:a16="http://schemas.microsoft.com/office/drawing/2014/main" id="{CE86C96D-E49B-442E-A2CE-4E89089C33AC}"/>
                </a:ext>
              </a:extLst>
            </p:cNvPr>
            <p:cNvCxnSpPr/>
            <p:nvPr/>
          </p:nvCxnSpPr>
          <p:spPr>
            <a:xfrm flipV="1">
              <a:off x="4030980" y="3779520"/>
              <a:ext cx="708660" cy="67818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3" name="Straight Connector 22">
              <a:extLst>
                <a:ext uri="{FF2B5EF4-FFF2-40B4-BE49-F238E27FC236}">
                  <a16:creationId xmlns:a16="http://schemas.microsoft.com/office/drawing/2014/main" id="{FB8AAD2C-1F6A-48EB-926A-92856B4B3976}"/>
                </a:ext>
              </a:extLst>
            </p:cNvPr>
            <p:cNvCxnSpPr>
              <a:cxnSpLocks/>
            </p:cNvCxnSpPr>
            <p:nvPr/>
          </p:nvCxnSpPr>
          <p:spPr>
            <a:xfrm flipH="1" flipV="1">
              <a:off x="7640955" y="3766560"/>
              <a:ext cx="727710" cy="6911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6" name="Straight Connector 25">
              <a:extLst>
                <a:ext uri="{FF2B5EF4-FFF2-40B4-BE49-F238E27FC236}">
                  <a16:creationId xmlns:a16="http://schemas.microsoft.com/office/drawing/2014/main" id="{D80204BC-D379-4A00-98BC-697643BB0A9F}"/>
                </a:ext>
              </a:extLst>
            </p:cNvPr>
            <p:cNvCxnSpPr>
              <a:cxnSpLocks/>
            </p:cNvCxnSpPr>
            <p:nvPr/>
          </p:nvCxnSpPr>
          <p:spPr>
            <a:xfrm flipH="1" flipV="1">
              <a:off x="4752975" y="3779520"/>
              <a:ext cx="727710" cy="6911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65589475-0652-47CA-8099-8A6A8FC982DD}"/>
                </a:ext>
              </a:extLst>
            </p:cNvPr>
            <p:cNvCxnSpPr>
              <a:cxnSpLocks/>
            </p:cNvCxnSpPr>
            <p:nvPr/>
          </p:nvCxnSpPr>
          <p:spPr>
            <a:xfrm flipV="1">
              <a:off x="4754881" y="3043680"/>
              <a:ext cx="1443989" cy="74880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0" name="Straight Connector 29">
              <a:extLst>
                <a:ext uri="{FF2B5EF4-FFF2-40B4-BE49-F238E27FC236}">
                  <a16:creationId xmlns:a16="http://schemas.microsoft.com/office/drawing/2014/main" id="{A041C2D7-2E19-450E-A781-E418AB03F6C7}"/>
                </a:ext>
              </a:extLst>
            </p:cNvPr>
            <p:cNvCxnSpPr>
              <a:cxnSpLocks/>
            </p:cNvCxnSpPr>
            <p:nvPr/>
          </p:nvCxnSpPr>
          <p:spPr>
            <a:xfrm flipH="1" flipV="1">
              <a:off x="6198870" y="3043680"/>
              <a:ext cx="1442085" cy="72288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3" name="Straight Connector 32">
              <a:extLst>
                <a:ext uri="{FF2B5EF4-FFF2-40B4-BE49-F238E27FC236}">
                  <a16:creationId xmlns:a16="http://schemas.microsoft.com/office/drawing/2014/main" id="{D1A5BA6D-6E9B-4E60-97D8-6E1A31AE17D0}"/>
                </a:ext>
              </a:extLst>
            </p:cNvPr>
            <p:cNvCxnSpPr>
              <a:cxnSpLocks/>
            </p:cNvCxnSpPr>
            <p:nvPr/>
          </p:nvCxnSpPr>
          <p:spPr>
            <a:xfrm flipV="1">
              <a:off x="3672840" y="4450320"/>
              <a:ext cx="365760" cy="7645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6" name="Straight Connector 35">
              <a:extLst>
                <a:ext uri="{FF2B5EF4-FFF2-40B4-BE49-F238E27FC236}">
                  <a16:creationId xmlns:a16="http://schemas.microsoft.com/office/drawing/2014/main" id="{DB38BE7B-A569-4A67-A17D-9328359B4768}"/>
                </a:ext>
              </a:extLst>
            </p:cNvPr>
            <p:cNvCxnSpPr>
              <a:cxnSpLocks/>
            </p:cNvCxnSpPr>
            <p:nvPr/>
          </p:nvCxnSpPr>
          <p:spPr>
            <a:xfrm flipH="1" flipV="1">
              <a:off x="4038600" y="4457700"/>
              <a:ext cx="341267" cy="7645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39" name="Straight Connector 38">
              <a:extLst>
                <a:ext uri="{FF2B5EF4-FFF2-40B4-BE49-F238E27FC236}">
                  <a16:creationId xmlns:a16="http://schemas.microsoft.com/office/drawing/2014/main" id="{D60DD97D-59FB-4CA4-8DF5-458BC5D4FDBF}"/>
                </a:ext>
              </a:extLst>
            </p:cNvPr>
            <p:cNvCxnSpPr>
              <a:cxnSpLocks/>
            </p:cNvCxnSpPr>
            <p:nvPr/>
          </p:nvCxnSpPr>
          <p:spPr>
            <a:xfrm flipV="1">
              <a:off x="5113837" y="4457700"/>
              <a:ext cx="372563" cy="7645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42" name="Straight Connector 41">
              <a:extLst>
                <a:ext uri="{FF2B5EF4-FFF2-40B4-BE49-F238E27FC236}">
                  <a16:creationId xmlns:a16="http://schemas.microsoft.com/office/drawing/2014/main" id="{92042A23-2A85-45B6-8061-5A9AD87DE279}"/>
                </a:ext>
              </a:extLst>
            </p:cNvPr>
            <p:cNvCxnSpPr>
              <a:cxnSpLocks/>
            </p:cNvCxnSpPr>
            <p:nvPr/>
          </p:nvCxnSpPr>
          <p:spPr>
            <a:xfrm flipV="1">
              <a:off x="6553475" y="4470660"/>
              <a:ext cx="372563" cy="7645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43" name="Straight Connector 42">
              <a:extLst>
                <a:ext uri="{FF2B5EF4-FFF2-40B4-BE49-F238E27FC236}">
                  <a16:creationId xmlns:a16="http://schemas.microsoft.com/office/drawing/2014/main" id="{C18D54BD-A1AD-4A17-96D2-C5731F923FA0}"/>
                </a:ext>
              </a:extLst>
            </p:cNvPr>
            <p:cNvCxnSpPr>
              <a:cxnSpLocks/>
            </p:cNvCxnSpPr>
            <p:nvPr/>
          </p:nvCxnSpPr>
          <p:spPr>
            <a:xfrm flipV="1">
              <a:off x="7993113" y="4483620"/>
              <a:ext cx="372563" cy="764540"/>
            </a:xfrm>
            <a:prstGeom prst="line">
              <a:avLst/>
            </a:prstGeom>
            <a:ln w="28575">
              <a:solidFill>
                <a:schemeClr val="tx1"/>
              </a:solidFill>
              <a:prstDash val="sysDot"/>
            </a:ln>
          </p:spPr>
          <p:style>
            <a:lnRef idx="1">
              <a:schemeClr val="accent4"/>
            </a:lnRef>
            <a:fillRef idx="0">
              <a:schemeClr val="accent4"/>
            </a:fillRef>
            <a:effectRef idx="0">
              <a:schemeClr val="accent4"/>
            </a:effectRef>
            <a:fontRef idx="minor">
              <a:schemeClr val="tx1"/>
            </a:fontRef>
          </p:style>
        </p:cxnSp>
        <p:cxnSp>
          <p:nvCxnSpPr>
            <p:cNvPr id="44" name="Straight Connector 43">
              <a:extLst>
                <a:ext uri="{FF2B5EF4-FFF2-40B4-BE49-F238E27FC236}">
                  <a16:creationId xmlns:a16="http://schemas.microsoft.com/office/drawing/2014/main" id="{FBFB11FC-1004-4C73-ACA7-E985E7631627}"/>
                </a:ext>
              </a:extLst>
            </p:cNvPr>
            <p:cNvCxnSpPr>
              <a:cxnSpLocks/>
            </p:cNvCxnSpPr>
            <p:nvPr/>
          </p:nvCxnSpPr>
          <p:spPr>
            <a:xfrm flipH="1" flipV="1">
              <a:off x="8365677" y="4483620"/>
              <a:ext cx="359490" cy="764540"/>
            </a:xfrm>
            <a:prstGeom prst="line">
              <a:avLst/>
            </a:prstGeom>
            <a:ln w="28575">
              <a:solidFill>
                <a:schemeClr val="tx1"/>
              </a:solidFill>
              <a:prstDash val="sysDot"/>
            </a:ln>
          </p:spPr>
          <p:style>
            <a:lnRef idx="1">
              <a:schemeClr val="accent4"/>
            </a:lnRef>
            <a:fillRef idx="0">
              <a:schemeClr val="accent4"/>
            </a:fillRef>
            <a:effectRef idx="0">
              <a:schemeClr val="accent4"/>
            </a:effectRef>
            <a:fontRef idx="minor">
              <a:schemeClr val="tx1"/>
            </a:fontRef>
          </p:style>
        </p:cxnSp>
        <p:cxnSp>
          <p:nvCxnSpPr>
            <p:cNvPr id="47" name="Straight Connector 46">
              <a:extLst>
                <a:ext uri="{FF2B5EF4-FFF2-40B4-BE49-F238E27FC236}">
                  <a16:creationId xmlns:a16="http://schemas.microsoft.com/office/drawing/2014/main" id="{5073C34E-75E1-4CCA-BF81-886C160E3430}"/>
                </a:ext>
              </a:extLst>
            </p:cNvPr>
            <p:cNvCxnSpPr>
              <a:cxnSpLocks/>
            </p:cNvCxnSpPr>
            <p:nvPr/>
          </p:nvCxnSpPr>
          <p:spPr>
            <a:xfrm flipH="1" flipV="1">
              <a:off x="6918692" y="4466570"/>
              <a:ext cx="359490" cy="764540"/>
            </a:xfrm>
            <a:prstGeom prst="line">
              <a:avLst/>
            </a:prstGeom>
            <a:ln w="28575">
              <a:solidFill>
                <a:schemeClr val="tx1"/>
              </a:solidFill>
              <a:prstDash val="sysDot"/>
            </a:ln>
          </p:spPr>
          <p:style>
            <a:lnRef idx="1">
              <a:schemeClr val="accent4"/>
            </a:lnRef>
            <a:fillRef idx="0">
              <a:schemeClr val="accent4"/>
            </a:fillRef>
            <a:effectRef idx="0">
              <a:schemeClr val="accent4"/>
            </a:effectRef>
            <a:fontRef idx="minor">
              <a:schemeClr val="tx1"/>
            </a:fontRef>
          </p:style>
        </p:cxnSp>
        <p:cxnSp>
          <p:nvCxnSpPr>
            <p:cNvPr id="48" name="Straight Connector 47">
              <a:extLst>
                <a:ext uri="{FF2B5EF4-FFF2-40B4-BE49-F238E27FC236}">
                  <a16:creationId xmlns:a16="http://schemas.microsoft.com/office/drawing/2014/main" id="{0F486991-9AE9-4009-A406-7B3EABBDF669}"/>
                </a:ext>
              </a:extLst>
            </p:cNvPr>
            <p:cNvCxnSpPr>
              <a:cxnSpLocks/>
            </p:cNvCxnSpPr>
            <p:nvPr/>
          </p:nvCxnSpPr>
          <p:spPr>
            <a:xfrm flipH="1" flipV="1">
              <a:off x="5471707" y="4449520"/>
              <a:ext cx="359490" cy="7645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2" name="Straight Connector 21">
              <a:extLst>
                <a:ext uri="{FF2B5EF4-FFF2-40B4-BE49-F238E27FC236}">
                  <a16:creationId xmlns:a16="http://schemas.microsoft.com/office/drawing/2014/main" id="{03732AAE-DE85-47CC-A08F-37CBF6FA6C34}"/>
                </a:ext>
              </a:extLst>
            </p:cNvPr>
            <p:cNvCxnSpPr/>
            <p:nvPr/>
          </p:nvCxnSpPr>
          <p:spPr>
            <a:xfrm flipV="1">
              <a:off x="6932295" y="3738971"/>
              <a:ext cx="708660" cy="678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56C2B98-7EA5-49C2-BDFE-B145210EF7CB}"/>
              </a:ext>
            </a:extLst>
          </p:cNvPr>
          <p:cNvGrpSpPr/>
          <p:nvPr/>
        </p:nvGrpSpPr>
        <p:grpSpPr>
          <a:xfrm>
            <a:off x="251709" y="2459585"/>
            <a:ext cx="5608215" cy="2718560"/>
            <a:chOff x="2922377" y="3863340"/>
            <a:chExt cx="5608215" cy="2718560"/>
          </a:xfrm>
          <a:solidFill>
            <a:schemeClr val="accent5">
              <a:lumMod val="20000"/>
              <a:lumOff val="80000"/>
            </a:schemeClr>
          </a:solidFill>
        </p:grpSpPr>
        <p:sp>
          <p:nvSpPr>
            <p:cNvPr id="4" name="Oval 3">
              <a:extLst>
                <a:ext uri="{FF2B5EF4-FFF2-40B4-BE49-F238E27FC236}">
                  <a16:creationId xmlns:a16="http://schemas.microsoft.com/office/drawing/2014/main" id="{156E4874-1A1E-4605-BD99-B7C4DBFD4030}"/>
                </a:ext>
              </a:extLst>
            </p:cNvPr>
            <p:cNvSpPr/>
            <p:nvPr/>
          </p:nvSpPr>
          <p:spPr>
            <a:xfrm>
              <a:off x="5471160" y="386334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da-DK" dirty="0">
                <a:solidFill>
                  <a:schemeClr val="tx1"/>
                </a:solidFill>
              </a:endParaRPr>
            </a:p>
          </p:txBody>
        </p:sp>
        <p:sp>
          <p:nvSpPr>
            <p:cNvPr id="5" name="Oval 4">
              <a:extLst>
                <a:ext uri="{FF2B5EF4-FFF2-40B4-BE49-F238E27FC236}">
                  <a16:creationId xmlns:a16="http://schemas.microsoft.com/office/drawing/2014/main" id="{AF356D91-9FB4-4418-9942-8D5029D19922}"/>
                </a:ext>
              </a:extLst>
            </p:cNvPr>
            <p:cNvSpPr/>
            <p:nvPr/>
          </p:nvSpPr>
          <p:spPr>
            <a:xfrm>
              <a:off x="4010025" y="458622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endParaRPr lang="da-DK" dirty="0">
                <a:solidFill>
                  <a:schemeClr val="tx1"/>
                </a:solidFill>
              </a:endParaRPr>
            </a:p>
          </p:txBody>
        </p:sp>
        <p:sp>
          <p:nvSpPr>
            <p:cNvPr id="6" name="Oval 5">
              <a:extLst>
                <a:ext uri="{FF2B5EF4-FFF2-40B4-BE49-F238E27FC236}">
                  <a16:creationId xmlns:a16="http://schemas.microsoft.com/office/drawing/2014/main" id="{13F26AFA-308C-482F-9586-9BA228D6FBB6}"/>
                </a:ext>
              </a:extLst>
            </p:cNvPr>
            <p:cNvSpPr/>
            <p:nvPr/>
          </p:nvSpPr>
          <p:spPr>
            <a:xfrm>
              <a:off x="6894195" y="458622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endParaRPr lang="da-DK" dirty="0">
                <a:solidFill>
                  <a:schemeClr val="tx1"/>
                </a:solidFill>
              </a:endParaRPr>
            </a:p>
          </p:txBody>
        </p:sp>
        <p:sp>
          <p:nvSpPr>
            <p:cNvPr id="7" name="Oval 6">
              <a:extLst>
                <a:ext uri="{FF2B5EF4-FFF2-40B4-BE49-F238E27FC236}">
                  <a16:creationId xmlns:a16="http://schemas.microsoft.com/office/drawing/2014/main" id="{BC235D7B-C462-4E77-A687-77128A47CC7C}"/>
                </a:ext>
              </a:extLst>
            </p:cNvPr>
            <p:cNvSpPr/>
            <p:nvPr/>
          </p:nvSpPr>
          <p:spPr>
            <a:xfrm>
              <a:off x="3307187" y="526998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endParaRPr lang="da-DK" dirty="0">
                <a:solidFill>
                  <a:schemeClr val="tx1"/>
                </a:solidFill>
              </a:endParaRPr>
            </a:p>
          </p:txBody>
        </p:sp>
        <p:sp>
          <p:nvSpPr>
            <p:cNvPr id="8" name="Oval 7">
              <a:extLst>
                <a:ext uri="{FF2B5EF4-FFF2-40B4-BE49-F238E27FC236}">
                  <a16:creationId xmlns:a16="http://schemas.microsoft.com/office/drawing/2014/main" id="{06BD2EB5-A98A-4DC4-9678-0E681874EAEB}"/>
                </a:ext>
              </a:extLst>
            </p:cNvPr>
            <p:cNvSpPr/>
            <p:nvPr/>
          </p:nvSpPr>
          <p:spPr>
            <a:xfrm>
              <a:off x="4758690" y="526998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da-DK" dirty="0">
                <a:solidFill>
                  <a:schemeClr val="tx1"/>
                </a:solidFill>
              </a:endParaRPr>
            </a:p>
          </p:txBody>
        </p:sp>
        <p:sp>
          <p:nvSpPr>
            <p:cNvPr id="9" name="Oval 8">
              <a:extLst>
                <a:ext uri="{FF2B5EF4-FFF2-40B4-BE49-F238E27FC236}">
                  <a16:creationId xmlns:a16="http://schemas.microsoft.com/office/drawing/2014/main" id="{EA0742FC-E6DF-4EE2-8B02-3EAD4A725D04}"/>
                </a:ext>
              </a:extLst>
            </p:cNvPr>
            <p:cNvSpPr/>
            <p:nvPr/>
          </p:nvSpPr>
          <p:spPr>
            <a:xfrm>
              <a:off x="6162254" y="526998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endParaRPr lang="da-DK" dirty="0">
                <a:solidFill>
                  <a:schemeClr val="tx1"/>
                </a:solidFill>
              </a:endParaRPr>
            </a:p>
          </p:txBody>
        </p:sp>
        <p:sp>
          <p:nvSpPr>
            <p:cNvPr id="10" name="Oval 9">
              <a:extLst>
                <a:ext uri="{FF2B5EF4-FFF2-40B4-BE49-F238E27FC236}">
                  <a16:creationId xmlns:a16="http://schemas.microsoft.com/office/drawing/2014/main" id="{B308FF52-CB8C-4412-B4D8-1CB754044156}"/>
                </a:ext>
              </a:extLst>
            </p:cNvPr>
            <p:cNvSpPr/>
            <p:nvPr/>
          </p:nvSpPr>
          <p:spPr>
            <a:xfrm>
              <a:off x="7631430" y="526998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12</a:t>
              </a:r>
              <a:endParaRPr lang="da-DK" dirty="0">
                <a:solidFill>
                  <a:schemeClr val="tx1"/>
                </a:solidFill>
              </a:endParaRPr>
            </a:p>
          </p:txBody>
        </p:sp>
        <p:sp>
          <p:nvSpPr>
            <p:cNvPr id="11" name="Oval 10">
              <a:extLst>
                <a:ext uri="{FF2B5EF4-FFF2-40B4-BE49-F238E27FC236}">
                  <a16:creationId xmlns:a16="http://schemas.microsoft.com/office/drawing/2014/main" id="{4E6457FE-759D-4A17-A937-7B946612BC37}"/>
                </a:ext>
              </a:extLst>
            </p:cNvPr>
            <p:cNvSpPr/>
            <p:nvPr/>
          </p:nvSpPr>
          <p:spPr>
            <a:xfrm>
              <a:off x="2922377" y="604190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10</a:t>
              </a:r>
              <a:endParaRPr lang="da-DK" dirty="0">
                <a:solidFill>
                  <a:schemeClr val="tx1"/>
                </a:solidFill>
              </a:endParaRPr>
            </a:p>
          </p:txBody>
        </p:sp>
        <p:sp>
          <p:nvSpPr>
            <p:cNvPr id="12" name="Oval 11">
              <a:extLst>
                <a:ext uri="{FF2B5EF4-FFF2-40B4-BE49-F238E27FC236}">
                  <a16:creationId xmlns:a16="http://schemas.microsoft.com/office/drawing/2014/main" id="{A20059CF-F66E-4D6D-A97E-3D9F2911972E}"/>
                </a:ext>
              </a:extLst>
            </p:cNvPr>
            <p:cNvSpPr/>
            <p:nvPr/>
          </p:nvSpPr>
          <p:spPr>
            <a:xfrm>
              <a:off x="3645189" y="604190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14</a:t>
              </a:r>
              <a:endParaRPr lang="da-DK" dirty="0">
                <a:solidFill>
                  <a:schemeClr val="tx1"/>
                </a:solidFill>
              </a:endParaRPr>
            </a:p>
          </p:txBody>
        </p:sp>
        <p:sp>
          <p:nvSpPr>
            <p:cNvPr id="13" name="Oval 12">
              <a:extLst>
                <a:ext uri="{FF2B5EF4-FFF2-40B4-BE49-F238E27FC236}">
                  <a16:creationId xmlns:a16="http://schemas.microsoft.com/office/drawing/2014/main" id="{12BF9BD6-4438-42FD-B743-9FE51C8639E8}"/>
                </a:ext>
              </a:extLst>
            </p:cNvPr>
            <p:cNvSpPr/>
            <p:nvPr/>
          </p:nvSpPr>
          <p:spPr>
            <a:xfrm>
              <a:off x="4368001" y="604190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endParaRPr lang="da-DK" dirty="0">
                <a:solidFill>
                  <a:schemeClr val="tx1"/>
                </a:solidFill>
              </a:endParaRPr>
            </a:p>
          </p:txBody>
        </p:sp>
        <p:sp>
          <p:nvSpPr>
            <p:cNvPr id="14" name="Oval 13">
              <a:extLst>
                <a:ext uri="{FF2B5EF4-FFF2-40B4-BE49-F238E27FC236}">
                  <a16:creationId xmlns:a16="http://schemas.microsoft.com/office/drawing/2014/main" id="{FBDD2CE9-7DA3-4126-8ECB-473AD1CBD6CF}"/>
                </a:ext>
              </a:extLst>
            </p:cNvPr>
            <p:cNvSpPr/>
            <p:nvPr/>
          </p:nvSpPr>
          <p:spPr>
            <a:xfrm>
              <a:off x="5065520" y="604190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20</a:t>
              </a:r>
              <a:endParaRPr lang="da-DK" dirty="0">
                <a:solidFill>
                  <a:schemeClr val="tx1"/>
                </a:solidFill>
              </a:endParaRPr>
            </a:p>
          </p:txBody>
        </p:sp>
        <p:sp>
          <p:nvSpPr>
            <p:cNvPr id="15" name="Oval 14">
              <a:extLst>
                <a:ext uri="{FF2B5EF4-FFF2-40B4-BE49-F238E27FC236}">
                  <a16:creationId xmlns:a16="http://schemas.microsoft.com/office/drawing/2014/main" id="{C48E50C1-7CD3-4C55-AB82-7CF25507710E}"/>
                </a:ext>
              </a:extLst>
            </p:cNvPr>
            <p:cNvSpPr/>
            <p:nvPr/>
          </p:nvSpPr>
          <p:spPr>
            <a:xfrm>
              <a:off x="5788332" y="604190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17</a:t>
              </a:r>
              <a:endParaRPr lang="da-DK" dirty="0">
                <a:solidFill>
                  <a:schemeClr val="tx1"/>
                </a:solidFill>
              </a:endParaRPr>
            </a:p>
          </p:txBody>
        </p:sp>
        <p:sp>
          <p:nvSpPr>
            <p:cNvPr id="16" name="Oval 15">
              <a:extLst>
                <a:ext uri="{FF2B5EF4-FFF2-40B4-BE49-F238E27FC236}">
                  <a16:creationId xmlns:a16="http://schemas.microsoft.com/office/drawing/2014/main" id="{68E22DBC-2FF5-4579-A111-DD333984EFEE}"/>
                </a:ext>
              </a:extLst>
            </p:cNvPr>
            <p:cNvSpPr/>
            <p:nvPr/>
          </p:nvSpPr>
          <p:spPr>
            <a:xfrm>
              <a:off x="6543950" y="6041900"/>
              <a:ext cx="541020" cy="540000"/>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17" name="Oval 16">
              <a:extLst>
                <a:ext uri="{FF2B5EF4-FFF2-40B4-BE49-F238E27FC236}">
                  <a16:creationId xmlns:a16="http://schemas.microsoft.com/office/drawing/2014/main" id="{D8544314-D21B-4A49-BAE6-710CB0F3A735}"/>
                </a:ext>
              </a:extLst>
            </p:cNvPr>
            <p:cNvSpPr/>
            <p:nvPr/>
          </p:nvSpPr>
          <p:spPr>
            <a:xfrm>
              <a:off x="7266762" y="6041900"/>
              <a:ext cx="541020" cy="540000"/>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18" name="Oval 17">
              <a:extLst>
                <a:ext uri="{FF2B5EF4-FFF2-40B4-BE49-F238E27FC236}">
                  <a16:creationId xmlns:a16="http://schemas.microsoft.com/office/drawing/2014/main" id="{441A1F81-A926-4A69-9435-4972778CA8E5}"/>
                </a:ext>
              </a:extLst>
            </p:cNvPr>
            <p:cNvSpPr/>
            <p:nvPr/>
          </p:nvSpPr>
          <p:spPr>
            <a:xfrm>
              <a:off x="7989572" y="6041900"/>
              <a:ext cx="541020" cy="540000"/>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grpSp>
      <p:grpSp>
        <p:nvGrpSpPr>
          <p:cNvPr id="51" name="Group 50">
            <a:extLst>
              <a:ext uri="{FF2B5EF4-FFF2-40B4-BE49-F238E27FC236}">
                <a16:creationId xmlns:a16="http://schemas.microsoft.com/office/drawing/2014/main" id="{A0B3A218-3FF5-41CA-81CB-353EF4D4914E}"/>
              </a:ext>
            </a:extLst>
          </p:cNvPr>
          <p:cNvGrpSpPr/>
          <p:nvPr/>
        </p:nvGrpSpPr>
        <p:grpSpPr>
          <a:xfrm>
            <a:off x="6670911" y="2729585"/>
            <a:ext cx="5052327" cy="2204480"/>
            <a:chOff x="3672840" y="3043680"/>
            <a:chExt cx="5052327" cy="2204480"/>
          </a:xfrm>
        </p:grpSpPr>
        <p:cxnSp>
          <p:nvCxnSpPr>
            <p:cNvPr id="52" name="Straight Connector 51">
              <a:extLst>
                <a:ext uri="{FF2B5EF4-FFF2-40B4-BE49-F238E27FC236}">
                  <a16:creationId xmlns:a16="http://schemas.microsoft.com/office/drawing/2014/main" id="{88BC07AD-DB3A-483C-882C-773666304E7E}"/>
                </a:ext>
              </a:extLst>
            </p:cNvPr>
            <p:cNvCxnSpPr/>
            <p:nvPr/>
          </p:nvCxnSpPr>
          <p:spPr>
            <a:xfrm flipV="1">
              <a:off x="4030980" y="3779520"/>
              <a:ext cx="708660" cy="67818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3" name="Straight Connector 52">
              <a:extLst>
                <a:ext uri="{FF2B5EF4-FFF2-40B4-BE49-F238E27FC236}">
                  <a16:creationId xmlns:a16="http://schemas.microsoft.com/office/drawing/2014/main" id="{9087DCCF-4FCC-4AC3-B41F-21807A0EC2D2}"/>
                </a:ext>
              </a:extLst>
            </p:cNvPr>
            <p:cNvCxnSpPr>
              <a:cxnSpLocks/>
            </p:cNvCxnSpPr>
            <p:nvPr/>
          </p:nvCxnSpPr>
          <p:spPr>
            <a:xfrm flipH="1" flipV="1">
              <a:off x="7640955" y="3766560"/>
              <a:ext cx="727710" cy="6911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4" name="Straight Connector 53">
              <a:extLst>
                <a:ext uri="{FF2B5EF4-FFF2-40B4-BE49-F238E27FC236}">
                  <a16:creationId xmlns:a16="http://schemas.microsoft.com/office/drawing/2014/main" id="{D2EEA246-FB14-4888-B266-2534D8E4B884}"/>
                </a:ext>
              </a:extLst>
            </p:cNvPr>
            <p:cNvCxnSpPr>
              <a:cxnSpLocks/>
            </p:cNvCxnSpPr>
            <p:nvPr/>
          </p:nvCxnSpPr>
          <p:spPr>
            <a:xfrm flipH="1" flipV="1">
              <a:off x="4752975" y="3779520"/>
              <a:ext cx="727710" cy="6911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71DDF798-5839-4E1C-B321-E37D24D0BC10}"/>
                </a:ext>
              </a:extLst>
            </p:cNvPr>
            <p:cNvCxnSpPr>
              <a:cxnSpLocks/>
            </p:cNvCxnSpPr>
            <p:nvPr/>
          </p:nvCxnSpPr>
          <p:spPr>
            <a:xfrm flipV="1">
              <a:off x="4754881" y="3043680"/>
              <a:ext cx="1443989" cy="74880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6" name="Straight Connector 55">
              <a:extLst>
                <a:ext uri="{FF2B5EF4-FFF2-40B4-BE49-F238E27FC236}">
                  <a16:creationId xmlns:a16="http://schemas.microsoft.com/office/drawing/2014/main" id="{3418A8E0-D8F2-4810-BAF2-45D7ABA13B98}"/>
                </a:ext>
              </a:extLst>
            </p:cNvPr>
            <p:cNvCxnSpPr>
              <a:cxnSpLocks/>
            </p:cNvCxnSpPr>
            <p:nvPr/>
          </p:nvCxnSpPr>
          <p:spPr>
            <a:xfrm flipH="1" flipV="1">
              <a:off x="6198870" y="3043680"/>
              <a:ext cx="1442085" cy="72288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7" name="Straight Connector 56">
              <a:extLst>
                <a:ext uri="{FF2B5EF4-FFF2-40B4-BE49-F238E27FC236}">
                  <a16:creationId xmlns:a16="http://schemas.microsoft.com/office/drawing/2014/main" id="{D8995228-D62F-48EA-AFC2-A6240449891A}"/>
                </a:ext>
              </a:extLst>
            </p:cNvPr>
            <p:cNvCxnSpPr>
              <a:cxnSpLocks/>
            </p:cNvCxnSpPr>
            <p:nvPr/>
          </p:nvCxnSpPr>
          <p:spPr>
            <a:xfrm flipV="1">
              <a:off x="3672840" y="4450320"/>
              <a:ext cx="365760" cy="7645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8" name="Straight Connector 57">
              <a:extLst>
                <a:ext uri="{FF2B5EF4-FFF2-40B4-BE49-F238E27FC236}">
                  <a16:creationId xmlns:a16="http://schemas.microsoft.com/office/drawing/2014/main" id="{0A380193-CDD5-4582-9C31-B6B5E2E2B4FF}"/>
                </a:ext>
              </a:extLst>
            </p:cNvPr>
            <p:cNvCxnSpPr>
              <a:cxnSpLocks/>
            </p:cNvCxnSpPr>
            <p:nvPr/>
          </p:nvCxnSpPr>
          <p:spPr>
            <a:xfrm flipH="1" flipV="1">
              <a:off x="4038600" y="4457700"/>
              <a:ext cx="341267" cy="7645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59" name="Straight Connector 58">
              <a:extLst>
                <a:ext uri="{FF2B5EF4-FFF2-40B4-BE49-F238E27FC236}">
                  <a16:creationId xmlns:a16="http://schemas.microsoft.com/office/drawing/2014/main" id="{76684E62-A20B-45ED-8FFE-D619ECEEE04D}"/>
                </a:ext>
              </a:extLst>
            </p:cNvPr>
            <p:cNvCxnSpPr>
              <a:cxnSpLocks/>
            </p:cNvCxnSpPr>
            <p:nvPr/>
          </p:nvCxnSpPr>
          <p:spPr>
            <a:xfrm flipV="1">
              <a:off x="5113837" y="4457700"/>
              <a:ext cx="372563" cy="7645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0" name="Straight Connector 59">
              <a:extLst>
                <a:ext uri="{FF2B5EF4-FFF2-40B4-BE49-F238E27FC236}">
                  <a16:creationId xmlns:a16="http://schemas.microsoft.com/office/drawing/2014/main" id="{B6E43A56-B66B-48FA-ABAD-B10EF0F98121}"/>
                </a:ext>
              </a:extLst>
            </p:cNvPr>
            <p:cNvCxnSpPr>
              <a:cxnSpLocks/>
            </p:cNvCxnSpPr>
            <p:nvPr/>
          </p:nvCxnSpPr>
          <p:spPr>
            <a:xfrm flipV="1">
              <a:off x="6553475" y="4470660"/>
              <a:ext cx="372563" cy="7645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1" name="Straight Connector 60">
              <a:extLst>
                <a:ext uri="{FF2B5EF4-FFF2-40B4-BE49-F238E27FC236}">
                  <a16:creationId xmlns:a16="http://schemas.microsoft.com/office/drawing/2014/main" id="{CA9E7076-C829-4A51-8D1E-0AB03C7C1438}"/>
                </a:ext>
              </a:extLst>
            </p:cNvPr>
            <p:cNvCxnSpPr>
              <a:cxnSpLocks/>
            </p:cNvCxnSpPr>
            <p:nvPr/>
          </p:nvCxnSpPr>
          <p:spPr>
            <a:xfrm flipV="1">
              <a:off x="7993113" y="4483620"/>
              <a:ext cx="372563" cy="764540"/>
            </a:xfrm>
            <a:prstGeom prst="line">
              <a:avLst/>
            </a:prstGeom>
            <a:ln w="28575">
              <a:solidFill>
                <a:schemeClr val="tx1"/>
              </a:solidFill>
              <a:prstDash val="sysDot"/>
            </a:ln>
          </p:spPr>
          <p:style>
            <a:lnRef idx="1">
              <a:schemeClr val="accent4"/>
            </a:lnRef>
            <a:fillRef idx="0">
              <a:schemeClr val="accent4"/>
            </a:fillRef>
            <a:effectRef idx="0">
              <a:schemeClr val="accent4"/>
            </a:effectRef>
            <a:fontRef idx="minor">
              <a:schemeClr val="tx1"/>
            </a:fontRef>
          </p:style>
        </p:cxnSp>
        <p:cxnSp>
          <p:nvCxnSpPr>
            <p:cNvPr id="62" name="Straight Connector 61">
              <a:extLst>
                <a:ext uri="{FF2B5EF4-FFF2-40B4-BE49-F238E27FC236}">
                  <a16:creationId xmlns:a16="http://schemas.microsoft.com/office/drawing/2014/main" id="{44B6D59A-0022-47CE-97EB-70C1563B195E}"/>
                </a:ext>
              </a:extLst>
            </p:cNvPr>
            <p:cNvCxnSpPr>
              <a:cxnSpLocks/>
            </p:cNvCxnSpPr>
            <p:nvPr/>
          </p:nvCxnSpPr>
          <p:spPr>
            <a:xfrm flipH="1" flipV="1">
              <a:off x="8365677" y="4483620"/>
              <a:ext cx="359490" cy="764540"/>
            </a:xfrm>
            <a:prstGeom prst="line">
              <a:avLst/>
            </a:prstGeom>
            <a:ln w="28575">
              <a:solidFill>
                <a:schemeClr val="tx1"/>
              </a:solidFill>
              <a:prstDash val="sysDot"/>
            </a:ln>
          </p:spPr>
          <p:style>
            <a:lnRef idx="1">
              <a:schemeClr val="accent4"/>
            </a:lnRef>
            <a:fillRef idx="0">
              <a:schemeClr val="accent4"/>
            </a:fillRef>
            <a:effectRef idx="0">
              <a:schemeClr val="accent4"/>
            </a:effectRef>
            <a:fontRef idx="minor">
              <a:schemeClr val="tx1"/>
            </a:fontRef>
          </p:style>
        </p:cxnSp>
        <p:cxnSp>
          <p:nvCxnSpPr>
            <p:cNvPr id="63" name="Straight Connector 62">
              <a:extLst>
                <a:ext uri="{FF2B5EF4-FFF2-40B4-BE49-F238E27FC236}">
                  <a16:creationId xmlns:a16="http://schemas.microsoft.com/office/drawing/2014/main" id="{8192A57D-FD4F-4C79-B85F-ECC3905EE3C1}"/>
                </a:ext>
              </a:extLst>
            </p:cNvPr>
            <p:cNvCxnSpPr>
              <a:cxnSpLocks/>
            </p:cNvCxnSpPr>
            <p:nvPr/>
          </p:nvCxnSpPr>
          <p:spPr>
            <a:xfrm flipH="1" flipV="1">
              <a:off x="6918692" y="4466570"/>
              <a:ext cx="359490" cy="764540"/>
            </a:xfrm>
            <a:prstGeom prst="line">
              <a:avLst/>
            </a:prstGeom>
            <a:ln w="28575">
              <a:solidFill>
                <a:schemeClr val="tx1"/>
              </a:solidFill>
              <a:prstDash val="solid"/>
            </a:ln>
          </p:spPr>
          <p:style>
            <a:lnRef idx="1">
              <a:schemeClr val="accent4"/>
            </a:lnRef>
            <a:fillRef idx="0">
              <a:schemeClr val="accent4"/>
            </a:fillRef>
            <a:effectRef idx="0">
              <a:schemeClr val="accent4"/>
            </a:effectRef>
            <a:fontRef idx="minor">
              <a:schemeClr val="tx1"/>
            </a:fontRef>
          </p:style>
        </p:cxnSp>
        <p:cxnSp>
          <p:nvCxnSpPr>
            <p:cNvPr id="64" name="Straight Connector 63">
              <a:extLst>
                <a:ext uri="{FF2B5EF4-FFF2-40B4-BE49-F238E27FC236}">
                  <a16:creationId xmlns:a16="http://schemas.microsoft.com/office/drawing/2014/main" id="{18BA74CE-B91E-4858-B4C7-394DAC46AD27}"/>
                </a:ext>
              </a:extLst>
            </p:cNvPr>
            <p:cNvCxnSpPr>
              <a:cxnSpLocks/>
            </p:cNvCxnSpPr>
            <p:nvPr/>
          </p:nvCxnSpPr>
          <p:spPr>
            <a:xfrm flipH="1" flipV="1">
              <a:off x="5471707" y="4449520"/>
              <a:ext cx="359490" cy="76454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cxnSp>
          <p:nvCxnSpPr>
            <p:cNvPr id="65" name="Straight Connector 64">
              <a:extLst>
                <a:ext uri="{FF2B5EF4-FFF2-40B4-BE49-F238E27FC236}">
                  <a16:creationId xmlns:a16="http://schemas.microsoft.com/office/drawing/2014/main" id="{AB6BFA3F-DFA3-4D5F-B389-4CE086BB2F8F}"/>
                </a:ext>
              </a:extLst>
            </p:cNvPr>
            <p:cNvCxnSpPr/>
            <p:nvPr/>
          </p:nvCxnSpPr>
          <p:spPr>
            <a:xfrm flipV="1">
              <a:off x="6932295" y="3738971"/>
              <a:ext cx="708660" cy="6781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9E29B221-D3C9-43E8-A35C-8F9AC969F14E}"/>
              </a:ext>
            </a:extLst>
          </p:cNvPr>
          <p:cNvGrpSpPr/>
          <p:nvPr/>
        </p:nvGrpSpPr>
        <p:grpSpPr>
          <a:xfrm>
            <a:off x="6385161" y="2459585"/>
            <a:ext cx="5600702" cy="2718560"/>
            <a:chOff x="2929890" y="3863340"/>
            <a:chExt cx="5600702" cy="2718560"/>
          </a:xfrm>
          <a:solidFill>
            <a:schemeClr val="accent5">
              <a:lumMod val="20000"/>
              <a:lumOff val="80000"/>
            </a:schemeClr>
          </a:solidFill>
        </p:grpSpPr>
        <p:sp>
          <p:nvSpPr>
            <p:cNvPr id="67" name="Oval 66">
              <a:extLst>
                <a:ext uri="{FF2B5EF4-FFF2-40B4-BE49-F238E27FC236}">
                  <a16:creationId xmlns:a16="http://schemas.microsoft.com/office/drawing/2014/main" id="{06FA878D-B70C-4910-B57D-40B153C3D7DD}"/>
                </a:ext>
              </a:extLst>
            </p:cNvPr>
            <p:cNvSpPr/>
            <p:nvPr/>
          </p:nvSpPr>
          <p:spPr>
            <a:xfrm>
              <a:off x="5471160" y="386334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da-DK" dirty="0">
                <a:solidFill>
                  <a:schemeClr val="tx1"/>
                </a:solidFill>
              </a:endParaRPr>
            </a:p>
          </p:txBody>
        </p:sp>
        <p:sp>
          <p:nvSpPr>
            <p:cNvPr id="68" name="Oval 67">
              <a:extLst>
                <a:ext uri="{FF2B5EF4-FFF2-40B4-BE49-F238E27FC236}">
                  <a16:creationId xmlns:a16="http://schemas.microsoft.com/office/drawing/2014/main" id="{D438529F-936E-4B3E-A8DD-5300E8D1E9BA}"/>
                </a:ext>
              </a:extLst>
            </p:cNvPr>
            <p:cNvSpPr/>
            <p:nvPr/>
          </p:nvSpPr>
          <p:spPr>
            <a:xfrm>
              <a:off x="4010025" y="458622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endParaRPr lang="da-DK" dirty="0">
                <a:solidFill>
                  <a:schemeClr val="tx1"/>
                </a:solidFill>
              </a:endParaRPr>
            </a:p>
          </p:txBody>
        </p:sp>
        <p:sp>
          <p:nvSpPr>
            <p:cNvPr id="69" name="Oval 68">
              <a:extLst>
                <a:ext uri="{FF2B5EF4-FFF2-40B4-BE49-F238E27FC236}">
                  <a16:creationId xmlns:a16="http://schemas.microsoft.com/office/drawing/2014/main" id="{3865F8F1-1743-4993-B16A-0B91382554F1}"/>
                </a:ext>
              </a:extLst>
            </p:cNvPr>
            <p:cNvSpPr/>
            <p:nvPr/>
          </p:nvSpPr>
          <p:spPr>
            <a:xfrm>
              <a:off x="6894195" y="458622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endParaRPr lang="da-DK" dirty="0">
                <a:solidFill>
                  <a:schemeClr val="tx1"/>
                </a:solidFill>
              </a:endParaRPr>
            </a:p>
          </p:txBody>
        </p:sp>
        <p:sp>
          <p:nvSpPr>
            <p:cNvPr id="70" name="Oval 69">
              <a:extLst>
                <a:ext uri="{FF2B5EF4-FFF2-40B4-BE49-F238E27FC236}">
                  <a16:creationId xmlns:a16="http://schemas.microsoft.com/office/drawing/2014/main" id="{E106FDCB-9BC4-4923-9FB4-0A8089625749}"/>
                </a:ext>
              </a:extLst>
            </p:cNvPr>
            <p:cNvSpPr/>
            <p:nvPr/>
          </p:nvSpPr>
          <p:spPr>
            <a:xfrm>
              <a:off x="3314700" y="526998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endParaRPr lang="da-DK" dirty="0">
                <a:solidFill>
                  <a:schemeClr val="tx1"/>
                </a:solidFill>
              </a:endParaRPr>
            </a:p>
          </p:txBody>
        </p:sp>
        <p:sp>
          <p:nvSpPr>
            <p:cNvPr id="71" name="Oval 70">
              <a:extLst>
                <a:ext uri="{FF2B5EF4-FFF2-40B4-BE49-F238E27FC236}">
                  <a16:creationId xmlns:a16="http://schemas.microsoft.com/office/drawing/2014/main" id="{FB638E03-B755-41D7-B855-F29A22845DE6}"/>
                </a:ext>
              </a:extLst>
            </p:cNvPr>
            <p:cNvSpPr/>
            <p:nvPr/>
          </p:nvSpPr>
          <p:spPr>
            <a:xfrm>
              <a:off x="4758690" y="526998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da-DK" dirty="0">
                <a:solidFill>
                  <a:schemeClr val="tx1"/>
                </a:solidFill>
              </a:endParaRPr>
            </a:p>
          </p:txBody>
        </p:sp>
        <p:sp>
          <p:nvSpPr>
            <p:cNvPr id="72" name="Oval 71">
              <a:extLst>
                <a:ext uri="{FF2B5EF4-FFF2-40B4-BE49-F238E27FC236}">
                  <a16:creationId xmlns:a16="http://schemas.microsoft.com/office/drawing/2014/main" id="{3A7459C9-3286-40C9-92CF-85D52D9D9305}"/>
                </a:ext>
              </a:extLst>
            </p:cNvPr>
            <p:cNvSpPr/>
            <p:nvPr/>
          </p:nvSpPr>
          <p:spPr>
            <a:xfrm>
              <a:off x="6195060" y="5269980"/>
              <a:ext cx="541020" cy="540000"/>
            </a:xfrm>
            <a:prstGeom prst="ellipse">
              <a:avLst/>
            </a:prstGeom>
            <a:solidFill>
              <a:schemeClr val="accent2">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endParaRPr lang="da-DK" dirty="0">
                <a:solidFill>
                  <a:schemeClr val="tx1"/>
                </a:solidFill>
              </a:endParaRPr>
            </a:p>
          </p:txBody>
        </p:sp>
        <p:sp>
          <p:nvSpPr>
            <p:cNvPr id="73" name="Oval 72">
              <a:extLst>
                <a:ext uri="{FF2B5EF4-FFF2-40B4-BE49-F238E27FC236}">
                  <a16:creationId xmlns:a16="http://schemas.microsoft.com/office/drawing/2014/main" id="{B0BB8881-1405-44B8-BA20-4BE046A0FCC9}"/>
                </a:ext>
              </a:extLst>
            </p:cNvPr>
            <p:cNvSpPr/>
            <p:nvPr/>
          </p:nvSpPr>
          <p:spPr>
            <a:xfrm>
              <a:off x="7631430" y="526998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12</a:t>
              </a:r>
              <a:endParaRPr lang="da-DK" dirty="0">
                <a:solidFill>
                  <a:schemeClr val="tx1"/>
                </a:solidFill>
              </a:endParaRPr>
            </a:p>
          </p:txBody>
        </p:sp>
        <p:sp>
          <p:nvSpPr>
            <p:cNvPr id="74" name="Oval 73">
              <a:extLst>
                <a:ext uri="{FF2B5EF4-FFF2-40B4-BE49-F238E27FC236}">
                  <a16:creationId xmlns:a16="http://schemas.microsoft.com/office/drawing/2014/main" id="{A5A84DA6-13C4-420F-8D7C-4A3FE65F413C}"/>
                </a:ext>
              </a:extLst>
            </p:cNvPr>
            <p:cNvSpPr/>
            <p:nvPr/>
          </p:nvSpPr>
          <p:spPr>
            <a:xfrm>
              <a:off x="2929890" y="604190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10</a:t>
              </a:r>
              <a:endParaRPr lang="da-DK" dirty="0">
                <a:solidFill>
                  <a:schemeClr val="tx1"/>
                </a:solidFill>
              </a:endParaRPr>
            </a:p>
          </p:txBody>
        </p:sp>
        <p:sp>
          <p:nvSpPr>
            <p:cNvPr id="75" name="Oval 74">
              <a:extLst>
                <a:ext uri="{FF2B5EF4-FFF2-40B4-BE49-F238E27FC236}">
                  <a16:creationId xmlns:a16="http://schemas.microsoft.com/office/drawing/2014/main" id="{44FEDB5E-5F9E-4CEE-B075-D7AAB8DB4CE9}"/>
                </a:ext>
              </a:extLst>
            </p:cNvPr>
            <p:cNvSpPr/>
            <p:nvPr/>
          </p:nvSpPr>
          <p:spPr>
            <a:xfrm>
              <a:off x="3652702" y="604190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14</a:t>
              </a:r>
              <a:endParaRPr lang="da-DK" dirty="0">
                <a:solidFill>
                  <a:schemeClr val="tx1"/>
                </a:solidFill>
              </a:endParaRPr>
            </a:p>
          </p:txBody>
        </p:sp>
        <p:sp>
          <p:nvSpPr>
            <p:cNvPr id="76" name="Oval 75">
              <a:extLst>
                <a:ext uri="{FF2B5EF4-FFF2-40B4-BE49-F238E27FC236}">
                  <a16:creationId xmlns:a16="http://schemas.microsoft.com/office/drawing/2014/main" id="{249C36A2-33DC-469F-BF70-6979881C0C5F}"/>
                </a:ext>
              </a:extLst>
            </p:cNvPr>
            <p:cNvSpPr/>
            <p:nvPr/>
          </p:nvSpPr>
          <p:spPr>
            <a:xfrm>
              <a:off x="4375514" y="604190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endParaRPr lang="da-DK" dirty="0">
                <a:solidFill>
                  <a:schemeClr val="tx1"/>
                </a:solidFill>
              </a:endParaRPr>
            </a:p>
          </p:txBody>
        </p:sp>
        <p:sp>
          <p:nvSpPr>
            <p:cNvPr id="77" name="Oval 76">
              <a:extLst>
                <a:ext uri="{FF2B5EF4-FFF2-40B4-BE49-F238E27FC236}">
                  <a16:creationId xmlns:a16="http://schemas.microsoft.com/office/drawing/2014/main" id="{5EA1BC82-1DA9-4D50-A5A3-E0061AFFF4D2}"/>
                </a:ext>
              </a:extLst>
            </p:cNvPr>
            <p:cNvSpPr/>
            <p:nvPr/>
          </p:nvSpPr>
          <p:spPr>
            <a:xfrm>
              <a:off x="5098326" y="604190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20</a:t>
              </a:r>
              <a:endParaRPr lang="da-DK" dirty="0">
                <a:solidFill>
                  <a:schemeClr val="tx1"/>
                </a:solidFill>
              </a:endParaRPr>
            </a:p>
          </p:txBody>
        </p:sp>
        <p:sp>
          <p:nvSpPr>
            <p:cNvPr id="78" name="Oval 77">
              <a:extLst>
                <a:ext uri="{FF2B5EF4-FFF2-40B4-BE49-F238E27FC236}">
                  <a16:creationId xmlns:a16="http://schemas.microsoft.com/office/drawing/2014/main" id="{85AAF993-412F-4775-87FE-0D4E0FABE9AF}"/>
                </a:ext>
              </a:extLst>
            </p:cNvPr>
            <p:cNvSpPr/>
            <p:nvPr/>
          </p:nvSpPr>
          <p:spPr>
            <a:xfrm>
              <a:off x="5821138" y="6041900"/>
              <a:ext cx="54102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17</a:t>
              </a:r>
              <a:endParaRPr lang="da-DK" dirty="0">
                <a:solidFill>
                  <a:schemeClr val="tx1"/>
                </a:solidFill>
              </a:endParaRPr>
            </a:p>
          </p:txBody>
        </p:sp>
        <p:sp>
          <p:nvSpPr>
            <p:cNvPr id="79" name="Oval 78">
              <a:extLst>
                <a:ext uri="{FF2B5EF4-FFF2-40B4-BE49-F238E27FC236}">
                  <a16:creationId xmlns:a16="http://schemas.microsoft.com/office/drawing/2014/main" id="{7BBBACB1-A3A7-4430-8EA0-E357B203530B}"/>
                </a:ext>
              </a:extLst>
            </p:cNvPr>
            <p:cNvSpPr/>
            <p:nvPr/>
          </p:nvSpPr>
          <p:spPr>
            <a:xfrm>
              <a:off x="6543950" y="6041900"/>
              <a:ext cx="541020" cy="540000"/>
            </a:xfrm>
            <a:prstGeom prst="ellipse">
              <a:avLst/>
            </a:prstGeom>
            <a:solidFill>
              <a:schemeClr val="accent2">
                <a:lumMod val="60000"/>
                <a:lumOff val="40000"/>
              </a:schemeClr>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endParaRPr lang="da-DK" dirty="0">
                <a:solidFill>
                  <a:schemeClr val="tx1"/>
                </a:solidFill>
              </a:endParaRPr>
            </a:p>
          </p:txBody>
        </p:sp>
        <p:sp>
          <p:nvSpPr>
            <p:cNvPr id="80" name="Oval 79">
              <a:extLst>
                <a:ext uri="{FF2B5EF4-FFF2-40B4-BE49-F238E27FC236}">
                  <a16:creationId xmlns:a16="http://schemas.microsoft.com/office/drawing/2014/main" id="{99B7C0C1-9DF7-44C4-B427-B44A2469FF75}"/>
                </a:ext>
              </a:extLst>
            </p:cNvPr>
            <p:cNvSpPr/>
            <p:nvPr/>
          </p:nvSpPr>
          <p:spPr>
            <a:xfrm>
              <a:off x="7266762" y="6041900"/>
              <a:ext cx="541020" cy="540000"/>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81" name="Oval 80">
              <a:extLst>
                <a:ext uri="{FF2B5EF4-FFF2-40B4-BE49-F238E27FC236}">
                  <a16:creationId xmlns:a16="http://schemas.microsoft.com/office/drawing/2014/main" id="{1F5F4863-DFC1-43C9-B362-10E94B45DF30}"/>
                </a:ext>
              </a:extLst>
            </p:cNvPr>
            <p:cNvSpPr/>
            <p:nvPr/>
          </p:nvSpPr>
          <p:spPr>
            <a:xfrm>
              <a:off x="7989572" y="6041900"/>
              <a:ext cx="541020" cy="540000"/>
            </a:xfrm>
            <a:prstGeom prst="ellipse">
              <a:avLst/>
            </a:prstGeom>
            <a:solidFill>
              <a:schemeClr val="bg1"/>
            </a:solidFill>
            <a:ln w="285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grpSp>
      <p:grpSp>
        <p:nvGrpSpPr>
          <p:cNvPr id="3" name="Group 2">
            <a:extLst>
              <a:ext uri="{FF2B5EF4-FFF2-40B4-BE49-F238E27FC236}">
                <a16:creationId xmlns:a16="http://schemas.microsoft.com/office/drawing/2014/main" id="{4E686B9F-B20B-4B11-8295-3C82486F0CAC}"/>
              </a:ext>
            </a:extLst>
          </p:cNvPr>
          <p:cNvGrpSpPr/>
          <p:nvPr/>
        </p:nvGrpSpPr>
        <p:grpSpPr>
          <a:xfrm>
            <a:off x="4948650" y="2659979"/>
            <a:ext cx="2254979" cy="1021246"/>
            <a:chOff x="4948650" y="2659979"/>
            <a:chExt cx="2254979" cy="1021246"/>
          </a:xfrm>
        </p:grpSpPr>
        <p:sp>
          <p:nvSpPr>
            <p:cNvPr id="84" name="Arrow: Right 83">
              <a:extLst>
                <a:ext uri="{FF2B5EF4-FFF2-40B4-BE49-F238E27FC236}">
                  <a16:creationId xmlns:a16="http://schemas.microsoft.com/office/drawing/2014/main" id="{A0722486-B36B-4A66-A5B0-4784ABEE71C7}"/>
                </a:ext>
              </a:extLst>
            </p:cNvPr>
            <p:cNvSpPr/>
            <p:nvPr/>
          </p:nvSpPr>
          <p:spPr>
            <a:xfrm>
              <a:off x="5592455" y="3141225"/>
              <a:ext cx="1051161" cy="540000"/>
            </a:xfrm>
            <a:prstGeom prst="rightArrow">
              <a:avLst>
                <a:gd name="adj1" fmla="val 33067"/>
                <a:gd name="adj2" fmla="val 4294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5" name="TextBox 84">
              <a:extLst>
                <a:ext uri="{FF2B5EF4-FFF2-40B4-BE49-F238E27FC236}">
                  <a16:creationId xmlns:a16="http://schemas.microsoft.com/office/drawing/2014/main" id="{5AD1454A-E420-41B0-80D2-429A894FBFA6}"/>
                </a:ext>
              </a:extLst>
            </p:cNvPr>
            <p:cNvSpPr txBox="1"/>
            <p:nvPr/>
          </p:nvSpPr>
          <p:spPr>
            <a:xfrm>
              <a:off x="4948650" y="2659979"/>
              <a:ext cx="2254979" cy="461665"/>
            </a:xfrm>
            <a:prstGeom prst="rect">
              <a:avLst/>
            </a:prstGeom>
            <a:noFill/>
          </p:spPr>
          <p:txBody>
            <a:bodyPr wrap="square" rtlCol="0">
              <a:spAutoFit/>
            </a:bodyPr>
            <a:lstStyle/>
            <a:p>
              <a:pPr algn="ctr"/>
              <a:r>
                <a:rPr lang="en-US" sz="2400" dirty="0">
                  <a:solidFill>
                    <a:srgbClr val="C00000"/>
                  </a:solidFill>
                </a:rPr>
                <a:t>Insert(7)</a:t>
              </a:r>
              <a:endParaRPr lang="da-DK" sz="2400" dirty="0">
                <a:solidFill>
                  <a:srgbClr val="C00000"/>
                </a:solidFill>
              </a:endParaRPr>
            </a:p>
          </p:txBody>
        </p:sp>
      </p:grpSp>
      <p:grpSp>
        <p:nvGrpSpPr>
          <p:cNvPr id="20" name="Group 19">
            <a:extLst>
              <a:ext uri="{FF2B5EF4-FFF2-40B4-BE49-F238E27FC236}">
                <a16:creationId xmlns:a16="http://schemas.microsoft.com/office/drawing/2014/main" id="{F11B82C2-1699-4E89-AF8E-6196144EF71F}"/>
              </a:ext>
            </a:extLst>
          </p:cNvPr>
          <p:cNvGrpSpPr/>
          <p:nvPr/>
        </p:nvGrpSpPr>
        <p:grpSpPr>
          <a:xfrm>
            <a:off x="4068290" y="3801631"/>
            <a:ext cx="1004201" cy="800100"/>
            <a:chOff x="4068290" y="3801631"/>
            <a:chExt cx="1004201" cy="800100"/>
          </a:xfrm>
        </p:grpSpPr>
        <p:sp>
          <p:nvSpPr>
            <p:cNvPr id="82" name="Freeform: Shape 81">
              <a:extLst>
                <a:ext uri="{FF2B5EF4-FFF2-40B4-BE49-F238E27FC236}">
                  <a16:creationId xmlns:a16="http://schemas.microsoft.com/office/drawing/2014/main" id="{6D083EAC-DFE9-4D27-AEAF-B65364C6D50D}"/>
                </a:ext>
              </a:extLst>
            </p:cNvPr>
            <p:cNvSpPr/>
            <p:nvPr/>
          </p:nvSpPr>
          <p:spPr>
            <a:xfrm>
              <a:off x="4149480" y="3801631"/>
              <a:ext cx="270705" cy="800100"/>
            </a:xfrm>
            <a:custGeom>
              <a:avLst/>
              <a:gdLst>
                <a:gd name="connsiteX0" fmla="*/ 266708 w 274328"/>
                <a:gd name="connsiteY0" fmla="*/ 792480 h 792480"/>
                <a:gd name="connsiteX1" fmla="*/ 8 w 274328"/>
                <a:gd name="connsiteY1" fmla="*/ 373380 h 792480"/>
                <a:gd name="connsiteX2" fmla="*/ 274328 w 274328"/>
                <a:gd name="connsiteY2" fmla="*/ 0 h 792480"/>
                <a:gd name="connsiteX0" fmla="*/ 152455 w 274375"/>
                <a:gd name="connsiteY0" fmla="*/ 800100 h 800100"/>
                <a:gd name="connsiteX1" fmla="*/ 55 w 274375"/>
                <a:gd name="connsiteY1" fmla="*/ 373380 h 800100"/>
                <a:gd name="connsiteX2" fmla="*/ 274375 w 274375"/>
                <a:gd name="connsiteY2" fmla="*/ 0 h 800100"/>
                <a:gd name="connsiteX0" fmla="*/ 0 w 121920"/>
                <a:gd name="connsiteY0" fmla="*/ 800100 h 800100"/>
                <a:gd name="connsiteX1" fmla="*/ 121920 w 121920"/>
                <a:gd name="connsiteY1" fmla="*/ 0 h 800100"/>
                <a:gd name="connsiteX0" fmla="*/ 98653 w 220573"/>
                <a:gd name="connsiteY0" fmla="*/ 800100 h 800100"/>
                <a:gd name="connsiteX1" fmla="*/ 220573 w 220573"/>
                <a:gd name="connsiteY1" fmla="*/ 0 h 800100"/>
                <a:gd name="connsiteX0" fmla="*/ 148785 w 270705"/>
                <a:gd name="connsiteY0" fmla="*/ 800100 h 800100"/>
                <a:gd name="connsiteX1" fmla="*/ 270705 w 270705"/>
                <a:gd name="connsiteY1" fmla="*/ 0 h 800100"/>
              </a:gdLst>
              <a:ahLst/>
              <a:cxnLst>
                <a:cxn ang="0">
                  <a:pos x="connsiteX0" y="connsiteY0"/>
                </a:cxn>
                <a:cxn ang="0">
                  <a:pos x="connsiteX1" y="connsiteY1"/>
                </a:cxn>
              </a:cxnLst>
              <a:rect l="l" t="t" r="r" b="b"/>
              <a:pathLst>
                <a:path w="270705" h="800100">
                  <a:moveTo>
                    <a:pt x="148785" y="800100"/>
                  </a:moveTo>
                  <a:cubicBezTo>
                    <a:pt x="-115375" y="510540"/>
                    <a:pt x="1465" y="129540"/>
                    <a:pt x="270705"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6" name="TextBox 85">
              <a:extLst>
                <a:ext uri="{FF2B5EF4-FFF2-40B4-BE49-F238E27FC236}">
                  <a16:creationId xmlns:a16="http://schemas.microsoft.com/office/drawing/2014/main" id="{51679D59-7313-400C-98FE-B35170199313}"/>
                </a:ext>
              </a:extLst>
            </p:cNvPr>
            <p:cNvSpPr txBox="1"/>
            <p:nvPr/>
          </p:nvSpPr>
          <p:spPr>
            <a:xfrm>
              <a:off x="4068290" y="3992465"/>
              <a:ext cx="1004201" cy="523220"/>
            </a:xfrm>
            <a:prstGeom prst="rect">
              <a:avLst/>
            </a:prstGeom>
            <a:noFill/>
          </p:spPr>
          <p:txBody>
            <a:bodyPr wrap="square" rtlCol="0">
              <a:spAutoFit/>
            </a:bodyPr>
            <a:lstStyle/>
            <a:p>
              <a:pPr algn="ctr"/>
              <a:r>
                <a:rPr lang="en-US" sz="1400" dirty="0">
                  <a:solidFill>
                    <a:srgbClr val="C00000"/>
                  </a:solidFill>
                </a:rPr>
                <a:t>bottom-</a:t>
              </a:r>
              <a:br>
                <a:rPr lang="en-US" sz="1400" dirty="0">
                  <a:solidFill>
                    <a:srgbClr val="C00000"/>
                  </a:solidFill>
                </a:rPr>
              </a:br>
              <a:r>
                <a:rPr lang="en-US" sz="1400" dirty="0">
                  <a:solidFill>
                    <a:srgbClr val="C00000"/>
                  </a:solidFill>
                </a:rPr>
                <a:t>up</a:t>
              </a:r>
              <a:endParaRPr lang="da-DK" sz="1400" dirty="0">
                <a:solidFill>
                  <a:srgbClr val="C00000"/>
                </a:solidFill>
              </a:endParaRPr>
            </a:p>
          </p:txBody>
        </p:sp>
      </p:grpSp>
      <p:grpSp>
        <p:nvGrpSpPr>
          <p:cNvPr id="24" name="Group 23">
            <a:extLst>
              <a:ext uri="{FF2B5EF4-FFF2-40B4-BE49-F238E27FC236}">
                <a16:creationId xmlns:a16="http://schemas.microsoft.com/office/drawing/2014/main" id="{0019B016-2AED-460E-A930-27670FAF83D3}"/>
              </a:ext>
            </a:extLst>
          </p:cNvPr>
          <p:cNvGrpSpPr/>
          <p:nvPr/>
        </p:nvGrpSpPr>
        <p:grpSpPr>
          <a:xfrm>
            <a:off x="3016576" y="2878605"/>
            <a:ext cx="1017169" cy="890841"/>
            <a:chOff x="3016576" y="2878605"/>
            <a:chExt cx="1017169" cy="890841"/>
          </a:xfrm>
        </p:grpSpPr>
        <p:sp>
          <p:nvSpPr>
            <p:cNvPr id="83" name="Freeform: Shape 82">
              <a:extLst>
                <a:ext uri="{FF2B5EF4-FFF2-40B4-BE49-F238E27FC236}">
                  <a16:creationId xmlns:a16="http://schemas.microsoft.com/office/drawing/2014/main" id="{28C99C1A-0662-4FAE-819C-AA655A3F1F0C}"/>
                </a:ext>
              </a:extLst>
            </p:cNvPr>
            <p:cNvSpPr/>
            <p:nvPr/>
          </p:nvSpPr>
          <p:spPr>
            <a:xfrm rot="9448065">
              <a:off x="3477305" y="2878605"/>
              <a:ext cx="556440" cy="890841"/>
            </a:xfrm>
            <a:custGeom>
              <a:avLst/>
              <a:gdLst>
                <a:gd name="connsiteX0" fmla="*/ 266708 w 274328"/>
                <a:gd name="connsiteY0" fmla="*/ 792480 h 792480"/>
                <a:gd name="connsiteX1" fmla="*/ 8 w 274328"/>
                <a:gd name="connsiteY1" fmla="*/ 373380 h 792480"/>
                <a:gd name="connsiteX2" fmla="*/ 274328 w 274328"/>
                <a:gd name="connsiteY2" fmla="*/ 0 h 792480"/>
                <a:gd name="connsiteX0" fmla="*/ 152455 w 274375"/>
                <a:gd name="connsiteY0" fmla="*/ 800100 h 800100"/>
                <a:gd name="connsiteX1" fmla="*/ 55 w 274375"/>
                <a:gd name="connsiteY1" fmla="*/ 373380 h 800100"/>
                <a:gd name="connsiteX2" fmla="*/ 274375 w 274375"/>
                <a:gd name="connsiteY2" fmla="*/ 0 h 800100"/>
                <a:gd name="connsiteX0" fmla="*/ 0 w 121920"/>
                <a:gd name="connsiteY0" fmla="*/ 800100 h 800100"/>
                <a:gd name="connsiteX1" fmla="*/ 121920 w 121920"/>
                <a:gd name="connsiteY1" fmla="*/ 0 h 800100"/>
                <a:gd name="connsiteX0" fmla="*/ 98653 w 220573"/>
                <a:gd name="connsiteY0" fmla="*/ 800100 h 800100"/>
                <a:gd name="connsiteX1" fmla="*/ 220573 w 220573"/>
                <a:gd name="connsiteY1" fmla="*/ 0 h 800100"/>
                <a:gd name="connsiteX0" fmla="*/ 148785 w 270705"/>
                <a:gd name="connsiteY0" fmla="*/ 800100 h 800100"/>
                <a:gd name="connsiteX1" fmla="*/ 270705 w 270705"/>
                <a:gd name="connsiteY1" fmla="*/ 0 h 800100"/>
                <a:gd name="connsiteX0" fmla="*/ 186998 w 213885"/>
                <a:gd name="connsiteY0" fmla="*/ 832592 h 832592"/>
                <a:gd name="connsiteX1" fmla="*/ 213885 w 213885"/>
                <a:gd name="connsiteY1" fmla="*/ 0 h 832592"/>
                <a:gd name="connsiteX0" fmla="*/ 186577 w 213464"/>
                <a:gd name="connsiteY0" fmla="*/ 832592 h 832592"/>
                <a:gd name="connsiteX1" fmla="*/ 213464 w 213464"/>
                <a:gd name="connsiteY1" fmla="*/ 0 h 832592"/>
                <a:gd name="connsiteX0" fmla="*/ 243112 w 243112"/>
                <a:gd name="connsiteY0" fmla="*/ 890841 h 890841"/>
                <a:gd name="connsiteX1" fmla="*/ 165218 w 243112"/>
                <a:gd name="connsiteY1" fmla="*/ 0 h 890841"/>
              </a:gdLst>
              <a:ahLst/>
              <a:cxnLst>
                <a:cxn ang="0">
                  <a:pos x="connsiteX0" y="connsiteY0"/>
                </a:cxn>
                <a:cxn ang="0">
                  <a:pos x="connsiteX1" y="connsiteY1"/>
                </a:cxn>
              </a:cxnLst>
              <a:rect l="l" t="t" r="r" b="b"/>
              <a:pathLst>
                <a:path w="243112" h="890841">
                  <a:moveTo>
                    <a:pt x="243112" y="890841"/>
                  </a:moveTo>
                  <a:cubicBezTo>
                    <a:pt x="-19970" y="297063"/>
                    <a:pt x="-104022" y="129540"/>
                    <a:pt x="165218" y="0"/>
                  </a:cubicBezTo>
                </a:path>
              </a:pathLst>
            </a:custGeom>
            <a:noFill/>
            <a:ln w="444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7" name="TextBox 86">
              <a:extLst>
                <a:ext uri="{FF2B5EF4-FFF2-40B4-BE49-F238E27FC236}">
                  <a16:creationId xmlns:a16="http://schemas.microsoft.com/office/drawing/2014/main" id="{2F743DFF-84D5-4980-B649-A92BC5990728}"/>
                </a:ext>
              </a:extLst>
            </p:cNvPr>
            <p:cNvSpPr txBox="1"/>
            <p:nvPr/>
          </p:nvSpPr>
          <p:spPr>
            <a:xfrm>
              <a:off x="3016576" y="3230360"/>
              <a:ext cx="1004201" cy="307777"/>
            </a:xfrm>
            <a:prstGeom prst="rect">
              <a:avLst/>
            </a:prstGeom>
            <a:noFill/>
          </p:spPr>
          <p:txBody>
            <a:bodyPr wrap="square" rtlCol="0">
              <a:spAutoFit/>
            </a:bodyPr>
            <a:lstStyle/>
            <a:p>
              <a:pPr algn="ctr"/>
              <a:r>
                <a:rPr lang="en-US" sz="1400" dirty="0">
                  <a:solidFill>
                    <a:srgbClr val="C00000"/>
                  </a:solidFill>
                </a:rPr>
                <a:t>top-down</a:t>
              </a:r>
              <a:endParaRPr lang="da-DK" sz="1400" dirty="0">
                <a:solidFill>
                  <a:srgbClr val="C00000"/>
                </a:solidFill>
              </a:endParaRPr>
            </a:p>
          </p:txBody>
        </p:sp>
      </p:grpSp>
      <p:sp>
        <p:nvSpPr>
          <p:cNvPr id="88" name="TextBox 87">
            <a:extLst>
              <a:ext uri="{FF2B5EF4-FFF2-40B4-BE49-F238E27FC236}">
                <a16:creationId xmlns:a16="http://schemas.microsoft.com/office/drawing/2014/main" id="{4BC723B3-D1D5-4452-AE04-957D61ACBD3F}"/>
              </a:ext>
            </a:extLst>
          </p:cNvPr>
          <p:cNvSpPr txBox="1"/>
          <p:nvPr/>
        </p:nvSpPr>
        <p:spPr>
          <a:xfrm>
            <a:off x="3993332" y="4717284"/>
            <a:ext cx="274278" cy="369332"/>
          </a:xfrm>
          <a:prstGeom prst="rect">
            <a:avLst/>
          </a:prstGeom>
          <a:noFill/>
        </p:spPr>
        <p:txBody>
          <a:bodyPr wrap="square">
            <a:spAutoFit/>
          </a:bodyPr>
          <a:lstStyle/>
          <a:p>
            <a:r>
              <a:rPr lang="en-US" dirty="0">
                <a:solidFill>
                  <a:schemeClr val="tx1"/>
                </a:solidFill>
              </a:rPr>
              <a:t>7</a:t>
            </a:r>
            <a:endParaRPr lang="en-US" dirty="0"/>
          </a:p>
        </p:txBody>
      </p:sp>
    </p:spTree>
    <p:extLst>
      <p:ext uri="{BB962C8B-B14F-4D97-AF65-F5344CB8AC3E}">
        <p14:creationId xmlns:p14="http://schemas.microsoft.com/office/powerpoint/2010/main" val="331786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CCF000-2AA9-42D6-9EE4-07281E0C5A38}"/>
              </a:ext>
            </a:extLst>
          </p:cNvPr>
          <p:cNvPicPr>
            <a:picLocks noChangeAspect="1"/>
          </p:cNvPicPr>
          <p:nvPr/>
        </p:nvPicPr>
        <p:blipFill rotWithShape="1">
          <a:blip r:embed="rId3"/>
          <a:srcRect t="5218" b="23403"/>
          <a:stretch/>
        </p:blipFill>
        <p:spPr>
          <a:xfrm>
            <a:off x="1075690" y="1455420"/>
            <a:ext cx="9658350" cy="3535680"/>
          </a:xfrm>
          <a:prstGeom prst="rect">
            <a:avLst/>
          </a:prstGeom>
        </p:spPr>
      </p:pic>
      <p:sp>
        <p:nvSpPr>
          <p:cNvPr id="6" name="TextBox 5">
            <a:extLst>
              <a:ext uri="{FF2B5EF4-FFF2-40B4-BE49-F238E27FC236}">
                <a16:creationId xmlns:a16="http://schemas.microsoft.com/office/drawing/2014/main" id="{17D6C66C-3A90-4951-A0D1-18393598597C}"/>
              </a:ext>
            </a:extLst>
          </p:cNvPr>
          <p:cNvSpPr txBox="1"/>
          <p:nvPr/>
        </p:nvSpPr>
        <p:spPr>
          <a:xfrm>
            <a:off x="4766943" y="4973497"/>
            <a:ext cx="1082040" cy="369332"/>
          </a:xfrm>
          <a:prstGeom prst="rect">
            <a:avLst/>
          </a:prstGeom>
          <a:noFill/>
        </p:spPr>
        <p:txBody>
          <a:bodyPr wrap="square" rtlCol="0">
            <a:spAutoFit/>
          </a:bodyPr>
          <a:lstStyle/>
          <a:p>
            <a:pPr algn="ctr"/>
            <a:r>
              <a:rPr lang="en-US" dirty="0">
                <a:solidFill>
                  <a:srgbClr val="C00000"/>
                </a:solidFill>
              </a:rPr>
              <a:t>outdated</a:t>
            </a:r>
            <a:endParaRPr lang="da-DK" dirty="0">
              <a:solidFill>
                <a:srgbClr val="C00000"/>
              </a:solidFill>
            </a:endParaRPr>
          </a:p>
        </p:txBody>
      </p:sp>
      <p:pic>
        <p:nvPicPr>
          <p:cNvPr id="7" name="Picture 6">
            <a:extLst>
              <a:ext uri="{FF2B5EF4-FFF2-40B4-BE49-F238E27FC236}">
                <a16:creationId xmlns:a16="http://schemas.microsoft.com/office/drawing/2014/main" id="{F265969B-AFC7-4B1B-869E-646210EF51FE}"/>
              </a:ext>
            </a:extLst>
          </p:cNvPr>
          <p:cNvPicPr>
            <a:picLocks noChangeAspect="1"/>
          </p:cNvPicPr>
          <p:nvPr/>
        </p:nvPicPr>
        <p:blipFill rotWithShape="1">
          <a:blip r:embed="rId3"/>
          <a:srcRect t="82904"/>
          <a:stretch/>
        </p:blipFill>
        <p:spPr>
          <a:xfrm>
            <a:off x="1075690" y="5761462"/>
            <a:ext cx="9658350" cy="846831"/>
          </a:xfrm>
          <a:prstGeom prst="rect">
            <a:avLst/>
          </a:prstGeom>
        </p:spPr>
      </p:pic>
      <p:sp>
        <p:nvSpPr>
          <p:cNvPr id="8" name="TextBox 7">
            <a:extLst>
              <a:ext uri="{FF2B5EF4-FFF2-40B4-BE49-F238E27FC236}">
                <a16:creationId xmlns:a16="http://schemas.microsoft.com/office/drawing/2014/main" id="{E8C9A867-05EE-43C9-98D2-4C75AF981480}"/>
              </a:ext>
            </a:extLst>
          </p:cNvPr>
          <p:cNvSpPr txBox="1"/>
          <p:nvPr/>
        </p:nvSpPr>
        <p:spPr>
          <a:xfrm>
            <a:off x="7309484" y="4863671"/>
            <a:ext cx="1423035" cy="646331"/>
          </a:xfrm>
          <a:prstGeom prst="rect">
            <a:avLst/>
          </a:prstGeom>
          <a:noFill/>
        </p:spPr>
        <p:txBody>
          <a:bodyPr wrap="square" rtlCol="0">
            <a:spAutoFit/>
          </a:bodyPr>
          <a:lstStyle/>
          <a:p>
            <a:pPr algn="ctr"/>
            <a:r>
              <a:rPr lang="en-US" dirty="0">
                <a:solidFill>
                  <a:srgbClr val="C00000"/>
                </a:solidFill>
              </a:rPr>
              <a:t>wrong placement</a:t>
            </a:r>
            <a:endParaRPr lang="da-DK" dirty="0">
              <a:solidFill>
                <a:srgbClr val="C00000"/>
              </a:solidFill>
            </a:endParaRPr>
          </a:p>
        </p:txBody>
      </p:sp>
      <p:sp>
        <p:nvSpPr>
          <p:cNvPr id="9" name="TextBox 8">
            <a:extLst>
              <a:ext uri="{FF2B5EF4-FFF2-40B4-BE49-F238E27FC236}">
                <a16:creationId xmlns:a16="http://schemas.microsoft.com/office/drawing/2014/main" id="{9AB1F537-41CC-42BE-9C2D-6E88C367BB26}"/>
              </a:ext>
            </a:extLst>
          </p:cNvPr>
          <p:cNvSpPr txBox="1"/>
          <p:nvPr/>
        </p:nvSpPr>
        <p:spPr>
          <a:xfrm>
            <a:off x="8498204" y="3863248"/>
            <a:ext cx="1423035" cy="646331"/>
          </a:xfrm>
          <a:prstGeom prst="rect">
            <a:avLst/>
          </a:prstGeom>
          <a:noFill/>
        </p:spPr>
        <p:txBody>
          <a:bodyPr wrap="square" rtlCol="0">
            <a:spAutoFit/>
          </a:bodyPr>
          <a:lstStyle/>
          <a:p>
            <a:pPr algn="ctr"/>
            <a:r>
              <a:rPr lang="en-US" dirty="0">
                <a:solidFill>
                  <a:srgbClr val="C00000"/>
                </a:solidFill>
              </a:rPr>
              <a:t>not smallest key</a:t>
            </a:r>
            <a:endParaRPr lang="da-DK" dirty="0">
              <a:solidFill>
                <a:srgbClr val="C00000"/>
              </a:solidFill>
            </a:endParaRPr>
          </a:p>
        </p:txBody>
      </p:sp>
      <p:sp>
        <p:nvSpPr>
          <p:cNvPr id="10" name="TextBox 9">
            <a:extLst>
              <a:ext uri="{FF2B5EF4-FFF2-40B4-BE49-F238E27FC236}">
                <a16:creationId xmlns:a16="http://schemas.microsoft.com/office/drawing/2014/main" id="{1852B8F0-B438-4212-ADD4-63CF2A20F2A9}"/>
              </a:ext>
            </a:extLst>
          </p:cNvPr>
          <p:cNvSpPr txBox="1"/>
          <p:nvPr/>
        </p:nvSpPr>
        <p:spPr>
          <a:xfrm>
            <a:off x="7074851" y="6115554"/>
            <a:ext cx="1423035" cy="646331"/>
          </a:xfrm>
          <a:prstGeom prst="rect">
            <a:avLst/>
          </a:prstGeom>
          <a:noFill/>
        </p:spPr>
        <p:txBody>
          <a:bodyPr wrap="square" rtlCol="0">
            <a:spAutoFit/>
          </a:bodyPr>
          <a:lstStyle/>
          <a:p>
            <a:pPr algn="ctr"/>
            <a:r>
              <a:rPr lang="en-US" dirty="0">
                <a:solidFill>
                  <a:srgbClr val="C00000"/>
                </a:solidFill>
              </a:rPr>
              <a:t>ignored</a:t>
            </a:r>
            <a:br>
              <a:rPr lang="en-US" dirty="0">
                <a:solidFill>
                  <a:srgbClr val="C00000"/>
                </a:solidFill>
              </a:rPr>
            </a:br>
            <a:r>
              <a:rPr lang="en-US" dirty="0">
                <a:solidFill>
                  <a:srgbClr val="C00000"/>
                </a:solidFill>
              </a:rPr>
              <a:t> since visited</a:t>
            </a:r>
            <a:endParaRPr lang="da-DK" dirty="0">
              <a:solidFill>
                <a:srgbClr val="C00000"/>
              </a:solidFill>
            </a:endParaRPr>
          </a:p>
        </p:txBody>
      </p:sp>
      <p:sp>
        <p:nvSpPr>
          <p:cNvPr id="2" name="Title 1">
            <a:extLst>
              <a:ext uri="{FF2B5EF4-FFF2-40B4-BE49-F238E27FC236}">
                <a16:creationId xmlns:a16="http://schemas.microsoft.com/office/drawing/2014/main" id="{BD2CBDED-A8F4-4846-A060-181FF75D9A2B}"/>
              </a:ext>
            </a:extLst>
          </p:cNvPr>
          <p:cNvSpPr>
            <a:spLocks noGrp="1"/>
          </p:cNvSpPr>
          <p:nvPr>
            <p:ph type="title"/>
          </p:nvPr>
        </p:nvSpPr>
        <p:spPr/>
        <p:txBody>
          <a:bodyPr/>
          <a:lstStyle/>
          <a:p>
            <a:r>
              <a:rPr lang="en-US" dirty="0"/>
              <a:t>Binary heaps using </a:t>
            </a:r>
            <a:r>
              <a:rPr lang="en-US" i="1" dirty="0" err="1">
                <a:latin typeface="Times New Roman" panose="02020603050405020304" pitchFamily="18" charset="0"/>
                <a:cs typeface="Times New Roman" panose="02020603050405020304" pitchFamily="18" charset="0"/>
              </a:rPr>
              <a:t>dist</a:t>
            </a:r>
            <a:r>
              <a:rPr lang="en-US" dirty="0"/>
              <a:t> in a comparator fails</a:t>
            </a:r>
            <a:endParaRPr lang="da-DK" dirty="0"/>
          </a:p>
        </p:txBody>
      </p:sp>
    </p:spTree>
    <p:extLst>
      <p:ext uri="{BB962C8B-B14F-4D97-AF65-F5344CB8AC3E}">
        <p14:creationId xmlns:p14="http://schemas.microsoft.com/office/powerpoint/2010/main" val="280556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21B40-6311-40C8-A143-9371904CEC10}"/>
              </a:ext>
            </a:extLst>
          </p:cNvPr>
          <p:cNvSpPr>
            <a:spLocks noGrp="1"/>
          </p:cNvSpPr>
          <p:nvPr>
            <p:ph type="title"/>
          </p:nvPr>
        </p:nvSpPr>
        <p:spPr/>
        <p:txBody>
          <a:bodyPr/>
          <a:lstStyle/>
          <a:p>
            <a:r>
              <a:rPr lang="da-DK" b="0" dirty="0"/>
              <a:t>Definition</a:t>
            </a:r>
            <a:br>
              <a:rPr lang="da-DK" b="0" dirty="0"/>
            </a:br>
            <a:r>
              <a:rPr lang="da-DK" dirty="0" err="1">
                <a:solidFill>
                  <a:srgbClr val="C00000"/>
                </a:solidFill>
              </a:rPr>
              <a:t>Priority</a:t>
            </a:r>
            <a:r>
              <a:rPr lang="da-DK" dirty="0">
                <a:solidFill>
                  <a:srgbClr val="C00000"/>
                </a:solidFill>
              </a:rPr>
              <a:t> Queues </a:t>
            </a:r>
            <a:r>
              <a:rPr lang="da-DK" dirty="0" err="1">
                <a:solidFill>
                  <a:srgbClr val="C00000"/>
                </a:solidFill>
              </a:rPr>
              <a:t>supporting</a:t>
            </a:r>
            <a:r>
              <a:rPr lang="da-DK" dirty="0">
                <a:solidFill>
                  <a:srgbClr val="C00000"/>
                </a:solidFill>
              </a:rPr>
              <a:t> </a:t>
            </a:r>
            <a:r>
              <a:rPr lang="da-DK" dirty="0" err="1">
                <a:solidFill>
                  <a:srgbClr val="C00000"/>
                </a:solidFill>
              </a:rPr>
              <a:t>Decreasing</a:t>
            </a:r>
            <a:r>
              <a:rPr lang="da-DK" dirty="0">
                <a:solidFill>
                  <a:srgbClr val="C00000"/>
                </a:solidFill>
              </a:rPr>
              <a:t> Keys</a:t>
            </a:r>
          </a:p>
        </p:txBody>
      </p:sp>
      <p:sp>
        <p:nvSpPr>
          <p:cNvPr id="3" name="Content Placeholder 2">
            <a:extLst>
              <a:ext uri="{FF2B5EF4-FFF2-40B4-BE49-F238E27FC236}">
                <a16:creationId xmlns:a16="http://schemas.microsoft.com/office/drawing/2014/main" id="{87C5E90F-1BC2-4828-9F68-D9967C6D8C84}"/>
              </a:ext>
            </a:extLst>
          </p:cNvPr>
          <p:cNvSpPr>
            <a:spLocks noGrp="1"/>
          </p:cNvSpPr>
          <p:nvPr>
            <p:ph idx="1"/>
          </p:nvPr>
        </p:nvSpPr>
        <p:spPr>
          <a:xfrm>
            <a:off x="838200" y="2164079"/>
            <a:ext cx="10515600" cy="4411981"/>
          </a:xfrm>
        </p:spPr>
        <p:txBody>
          <a:bodyPr/>
          <a:lstStyle/>
          <a:p>
            <a:r>
              <a:rPr lang="en-US" dirty="0"/>
              <a:t>Items = </a:t>
            </a:r>
            <a:r>
              <a:rPr lang="da-DK" dirty="0"/>
              <a:t>⟨</a:t>
            </a:r>
            <a:r>
              <a:rPr lang="da-DK" dirty="0" err="1"/>
              <a:t>key</a:t>
            </a:r>
            <a:r>
              <a:rPr lang="da-DK" dirty="0"/>
              <a:t>, </a:t>
            </a:r>
            <a:r>
              <a:rPr lang="en-US" dirty="0"/>
              <a:t>value</a:t>
            </a:r>
            <a:r>
              <a:rPr lang="da-DK" dirty="0"/>
              <a:t>⟩</a:t>
            </a:r>
          </a:p>
          <a:p>
            <a:r>
              <a:rPr lang="en-US" dirty="0"/>
              <a:t>Over time keys can decrease – </a:t>
            </a:r>
            <a:r>
              <a:rPr lang="en-US" i="1" dirty="0"/>
              <a:t>priority queue is not informed</a:t>
            </a:r>
          </a:p>
          <a:p>
            <a:r>
              <a:rPr lang="da-DK" dirty="0"/>
              <a:t>Items </a:t>
            </a:r>
            <a:r>
              <a:rPr lang="da-DK" dirty="0" err="1"/>
              <a:t>are</a:t>
            </a:r>
            <a:r>
              <a:rPr lang="da-DK" dirty="0"/>
              <a:t> </a:t>
            </a:r>
            <a:r>
              <a:rPr lang="da-DK" dirty="0" err="1"/>
              <a:t>compared</a:t>
            </a:r>
            <a:r>
              <a:rPr lang="da-DK" dirty="0"/>
              <a:t> w.r.t. </a:t>
            </a:r>
            <a:r>
              <a:rPr lang="da-DK" dirty="0" err="1"/>
              <a:t>their</a:t>
            </a:r>
            <a:r>
              <a:rPr lang="da-DK" dirty="0"/>
              <a:t> </a:t>
            </a:r>
            <a:r>
              <a:rPr lang="da-DK" dirty="0" err="1">
                <a:solidFill>
                  <a:srgbClr val="C00000"/>
                </a:solidFill>
              </a:rPr>
              <a:t>current</a:t>
            </a:r>
            <a:r>
              <a:rPr lang="da-DK" dirty="0">
                <a:solidFill>
                  <a:srgbClr val="C00000"/>
                </a:solidFill>
              </a:rPr>
              <a:t> </a:t>
            </a:r>
            <a:r>
              <a:rPr lang="da-DK" dirty="0" err="1">
                <a:solidFill>
                  <a:srgbClr val="C00000"/>
                </a:solidFill>
              </a:rPr>
              <a:t>keys</a:t>
            </a:r>
            <a:endParaRPr lang="da-DK" dirty="0">
              <a:solidFill>
                <a:srgbClr val="C00000"/>
              </a:solidFill>
            </a:endParaRPr>
          </a:p>
          <a:p>
            <a:r>
              <a:rPr lang="da-DK" dirty="0"/>
              <a:t>The </a:t>
            </a:r>
            <a:r>
              <a:rPr lang="da-DK" dirty="0">
                <a:solidFill>
                  <a:srgbClr val="C00000"/>
                </a:solidFill>
              </a:rPr>
              <a:t>original </a:t>
            </a:r>
            <a:r>
              <a:rPr lang="da-DK" dirty="0" err="1">
                <a:solidFill>
                  <a:srgbClr val="C00000"/>
                </a:solidFill>
              </a:rPr>
              <a:t>key</a:t>
            </a:r>
            <a:r>
              <a:rPr lang="da-DK" dirty="0">
                <a:solidFill>
                  <a:srgbClr val="C00000"/>
                </a:solidFill>
              </a:rPr>
              <a:t> </a:t>
            </a:r>
            <a:r>
              <a:rPr lang="da-DK" dirty="0"/>
              <a:t>of an item is the </a:t>
            </a:r>
            <a:r>
              <a:rPr lang="da-DK" dirty="0" err="1"/>
              <a:t>key</a:t>
            </a:r>
            <a:r>
              <a:rPr lang="da-DK" dirty="0"/>
              <a:t> </a:t>
            </a:r>
            <a:r>
              <a:rPr lang="da-DK" dirty="0" err="1"/>
              <a:t>when</a:t>
            </a:r>
            <a:r>
              <a:rPr lang="da-DK" dirty="0"/>
              <a:t> it </a:t>
            </a:r>
            <a:r>
              <a:rPr lang="da-DK" dirty="0" err="1"/>
              <a:t>was</a:t>
            </a:r>
            <a:r>
              <a:rPr lang="da-DK" dirty="0"/>
              <a:t> </a:t>
            </a:r>
            <a:r>
              <a:rPr lang="da-DK" dirty="0" err="1"/>
              <a:t>inserted</a:t>
            </a:r>
            <a:endParaRPr lang="da-DK" dirty="0">
              <a:solidFill>
                <a:srgbClr val="C00000"/>
              </a:solidFill>
            </a:endParaRPr>
          </a:p>
          <a:p>
            <a:endParaRPr lang="da-DK" dirty="0"/>
          </a:p>
          <a:p>
            <a:pPr marL="0" indent="0">
              <a:buNone/>
            </a:pPr>
            <a:r>
              <a:rPr lang="da-DK" dirty="0" err="1">
                <a:latin typeface="Courier New" panose="02070309020205020404" pitchFamily="49" charset="0"/>
                <a:cs typeface="Courier New" panose="02070309020205020404" pitchFamily="49" charset="0"/>
              </a:rPr>
              <a:t>Insert</a:t>
            </a:r>
            <a:r>
              <a:rPr lang="da-DK" dirty="0">
                <a:latin typeface="Courier New" panose="02070309020205020404" pitchFamily="49" charset="0"/>
                <a:cs typeface="Courier New" panose="02070309020205020404" pitchFamily="49" charset="0"/>
              </a:rPr>
              <a:t>(</a:t>
            </a:r>
            <a:r>
              <a:rPr lang="da-DK" dirty="0"/>
              <a:t>item</a:t>
            </a:r>
            <a:r>
              <a:rPr lang="da-DK" dirty="0">
                <a:latin typeface="Courier New" panose="02070309020205020404" pitchFamily="49" charset="0"/>
                <a:cs typeface="Courier New" panose="02070309020205020404" pitchFamily="49" charset="0"/>
              </a:rPr>
              <a:t>)</a:t>
            </a:r>
            <a:r>
              <a:rPr lang="da-DK" dirty="0"/>
              <a:t> </a:t>
            </a:r>
          </a:p>
          <a:p>
            <a:pPr marL="0" indent="0">
              <a:buNone/>
            </a:pPr>
            <a:r>
              <a:rPr lang="da-DK" dirty="0" err="1">
                <a:latin typeface="Courier New" panose="02070309020205020404" pitchFamily="49" charset="0"/>
                <a:cs typeface="Courier New" panose="02070309020205020404" pitchFamily="49" charset="0"/>
              </a:rPr>
              <a:t>ExtractMin</a:t>
            </a:r>
            <a:r>
              <a:rPr lang="da-DK" dirty="0">
                <a:latin typeface="Courier New" panose="02070309020205020404" pitchFamily="49" charset="0"/>
                <a:cs typeface="Courier New" panose="02070309020205020404" pitchFamily="49" charset="0"/>
              </a:rPr>
              <a:t>()</a:t>
            </a:r>
            <a:r>
              <a:rPr lang="da-DK" dirty="0"/>
              <a:t> returns an item with </a:t>
            </a:r>
            <a:r>
              <a:rPr lang="da-DK" dirty="0" err="1">
                <a:solidFill>
                  <a:srgbClr val="C00000"/>
                </a:solidFill>
              </a:rPr>
              <a:t>current</a:t>
            </a:r>
            <a:r>
              <a:rPr lang="da-DK" dirty="0">
                <a:solidFill>
                  <a:srgbClr val="C00000"/>
                </a:solidFill>
              </a:rPr>
              <a:t> </a:t>
            </a:r>
            <a:r>
              <a:rPr lang="da-DK" dirty="0" err="1">
                <a:solidFill>
                  <a:srgbClr val="C00000"/>
                </a:solidFill>
              </a:rPr>
              <a:t>key</a:t>
            </a:r>
            <a:r>
              <a:rPr lang="da-DK" dirty="0">
                <a:solidFill>
                  <a:srgbClr val="C00000"/>
                </a:solidFill>
              </a:rPr>
              <a:t> </a:t>
            </a:r>
            <a:r>
              <a:rPr lang="da-DK" dirty="0" err="1">
                <a:solidFill>
                  <a:srgbClr val="C00000"/>
                </a:solidFill>
              </a:rPr>
              <a:t>less</a:t>
            </a:r>
            <a:r>
              <a:rPr lang="da-DK" dirty="0">
                <a:solidFill>
                  <a:srgbClr val="C00000"/>
                </a:solidFill>
              </a:rPr>
              <a:t> </a:t>
            </a:r>
            <a:r>
              <a:rPr lang="da-DK" dirty="0" err="1">
                <a:solidFill>
                  <a:srgbClr val="C00000"/>
                </a:solidFill>
              </a:rPr>
              <a:t>than</a:t>
            </a:r>
            <a:r>
              <a:rPr lang="da-DK" dirty="0">
                <a:solidFill>
                  <a:srgbClr val="C00000"/>
                </a:solidFill>
              </a:rPr>
              <a:t> or </a:t>
            </a:r>
            <a:r>
              <a:rPr lang="da-DK" dirty="0" err="1">
                <a:solidFill>
                  <a:srgbClr val="C00000"/>
                </a:solidFill>
              </a:rPr>
              <a:t>equal</a:t>
            </a:r>
            <a:r>
              <a:rPr lang="da-DK" dirty="0">
                <a:solidFill>
                  <a:srgbClr val="C00000"/>
                </a:solidFill>
              </a:rPr>
              <a:t> to all original </a:t>
            </a:r>
            <a:r>
              <a:rPr lang="da-DK" dirty="0" err="1">
                <a:solidFill>
                  <a:srgbClr val="C00000"/>
                </a:solidFill>
              </a:rPr>
              <a:t>keys</a:t>
            </a:r>
            <a:r>
              <a:rPr lang="da-DK" dirty="0">
                <a:solidFill>
                  <a:srgbClr val="C00000"/>
                </a:solidFill>
              </a:rPr>
              <a:t> </a:t>
            </a:r>
            <a:r>
              <a:rPr lang="da-DK" dirty="0"/>
              <a:t>in the </a:t>
            </a:r>
            <a:r>
              <a:rPr lang="da-DK" dirty="0" err="1"/>
              <a:t>priority</a:t>
            </a:r>
            <a:r>
              <a:rPr lang="da-DK" dirty="0"/>
              <a:t> </a:t>
            </a:r>
            <a:r>
              <a:rPr lang="da-DK" dirty="0" err="1"/>
              <a:t>queue</a:t>
            </a:r>
            <a:endParaRPr lang="da-DK" dirty="0"/>
          </a:p>
        </p:txBody>
      </p:sp>
      <p:sp>
        <p:nvSpPr>
          <p:cNvPr id="4" name="Rectangle 3">
            <a:extLst>
              <a:ext uri="{FF2B5EF4-FFF2-40B4-BE49-F238E27FC236}">
                <a16:creationId xmlns:a16="http://schemas.microsoft.com/office/drawing/2014/main" id="{05019F31-EF92-4AA2-BCBF-93A68978410B}"/>
              </a:ext>
            </a:extLst>
          </p:cNvPr>
          <p:cNvSpPr/>
          <p:nvPr/>
        </p:nvSpPr>
        <p:spPr>
          <a:xfrm>
            <a:off x="679450" y="4572000"/>
            <a:ext cx="10833100" cy="16637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71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AB6EAB-9CAE-49E1-A43A-E2D9A6C2AE00}"/>
              </a:ext>
            </a:extLst>
          </p:cNvPr>
          <p:cNvSpPr>
            <a:spLocks noGrp="1"/>
          </p:cNvSpPr>
          <p:nvPr>
            <p:ph idx="1"/>
          </p:nvPr>
        </p:nvSpPr>
        <p:spPr>
          <a:xfrm>
            <a:off x="838200" y="571500"/>
            <a:ext cx="10515600" cy="6286500"/>
          </a:xfrm>
        </p:spPr>
        <p:txBody>
          <a:bodyPr>
            <a:normAutofit/>
          </a:bodyPr>
          <a:lstStyle/>
          <a:p>
            <a:pPr marL="0" indent="0">
              <a:buNone/>
            </a:pPr>
            <a:r>
              <a:rPr lang="en-US" b="1" dirty="0">
                <a:solidFill>
                  <a:srgbClr val="C00000"/>
                </a:solidFill>
              </a:rPr>
              <a:t>T</a:t>
            </a:r>
            <a:r>
              <a:rPr lang="da-DK" b="1" dirty="0" err="1">
                <a:solidFill>
                  <a:srgbClr val="C00000"/>
                </a:solidFill>
              </a:rPr>
              <a:t>heorem</a:t>
            </a:r>
            <a:r>
              <a:rPr lang="da-DK" b="1" dirty="0">
                <a:solidFill>
                  <a:srgbClr val="C00000"/>
                </a:solidFill>
              </a:rPr>
              <a:t> 1</a:t>
            </a:r>
          </a:p>
          <a:p>
            <a:pPr marL="0" indent="0">
              <a:buNone/>
            </a:pPr>
            <a:r>
              <a:rPr lang="da-DK" dirty="0">
                <a:latin typeface="Courier New" panose="02070309020205020404" pitchFamily="49" charset="0"/>
                <a:cs typeface="Courier New" panose="02070309020205020404" pitchFamily="49" charset="0"/>
              </a:rPr>
              <a:t>Dijkstra</a:t>
            </a:r>
            <a:r>
              <a:rPr lang="da-DK" baseline="-25000" dirty="0">
                <a:latin typeface="Courier New" panose="02070309020205020404" pitchFamily="49" charset="0"/>
                <a:cs typeface="Courier New" panose="02070309020205020404" pitchFamily="49" charset="0"/>
              </a:rPr>
              <a:t>4</a:t>
            </a:r>
            <a:r>
              <a:rPr lang="da-DK" dirty="0"/>
              <a:t> </a:t>
            </a:r>
            <a:r>
              <a:rPr lang="da-DK" dirty="0" err="1"/>
              <a:t>correctly</a:t>
            </a:r>
            <a:r>
              <a:rPr lang="da-DK" dirty="0"/>
              <a:t> </a:t>
            </a:r>
            <a:r>
              <a:rPr lang="da-DK" dirty="0" err="1"/>
              <a:t>computes</a:t>
            </a:r>
            <a:r>
              <a:rPr lang="da-DK" dirty="0"/>
              <a:t> </a:t>
            </a:r>
            <a:r>
              <a:rPr lang="da-DK" dirty="0" err="1"/>
              <a:t>shortest</a:t>
            </a:r>
            <a:r>
              <a:rPr lang="da-DK" dirty="0"/>
              <a:t> </a:t>
            </a:r>
            <a:r>
              <a:rPr lang="da-DK" dirty="0" err="1"/>
              <a:t>paths</a:t>
            </a:r>
            <a:r>
              <a:rPr lang="da-DK" dirty="0"/>
              <a:t> </a:t>
            </a:r>
            <a:r>
              <a:rPr lang="da-DK" dirty="0" err="1"/>
              <a:t>when</a:t>
            </a:r>
            <a:r>
              <a:rPr lang="da-DK" dirty="0"/>
              <a:t> </a:t>
            </a:r>
            <a:r>
              <a:rPr lang="da-DK" dirty="0" err="1"/>
              <a:t>using</a:t>
            </a:r>
            <a:r>
              <a:rPr lang="da-DK" dirty="0"/>
              <a:t> </a:t>
            </a:r>
            <a:r>
              <a:rPr lang="da-DK" i="1" dirty="0" err="1">
                <a:latin typeface="Times New Roman" panose="02020603050405020304" pitchFamily="18" charset="0"/>
                <a:cs typeface="Times New Roman" panose="02020603050405020304" pitchFamily="18" charset="0"/>
              </a:rPr>
              <a:t>dist</a:t>
            </a:r>
            <a:r>
              <a:rPr lang="da-DK" dirty="0"/>
              <a:t> as </a:t>
            </a:r>
            <a:r>
              <a:rPr lang="da-DK" dirty="0" err="1"/>
              <a:t>current</a:t>
            </a:r>
            <a:r>
              <a:rPr lang="da-DK" dirty="0"/>
              <a:t> </a:t>
            </a:r>
            <a:r>
              <a:rPr lang="da-DK" dirty="0" err="1"/>
              <a:t>key</a:t>
            </a:r>
            <a:r>
              <a:rPr lang="da-DK" dirty="0"/>
              <a:t> and a </a:t>
            </a:r>
            <a:r>
              <a:rPr lang="da-DK" dirty="0" err="1"/>
              <a:t>priority</a:t>
            </a:r>
            <a:r>
              <a:rPr lang="da-DK" dirty="0"/>
              <a:t> </a:t>
            </a:r>
            <a:r>
              <a:rPr lang="da-DK" dirty="0" err="1"/>
              <a:t>queue</a:t>
            </a:r>
            <a:r>
              <a:rPr lang="da-DK" dirty="0"/>
              <a:t> </a:t>
            </a:r>
            <a:r>
              <a:rPr lang="da-DK" dirty="0" err="1"/>
              <a:t>supporting</a:t>
            </a:r>
            <a:r>
              <a:rPr lang="da-DK" dirty="0"/>
              <a:t> </a:t>
            </a:r>
            <a:r>
              <a:rPr lang="da-DK" dirty="0" err="1"/>
              <a:t>decreasing</a:t>
            </a:r>
            <a:r>
              <a:rPr lang="da-DK" dirty="0"/>
              <a:t> </a:t>
            </a:r>
            <a:r>
              <a:rPr lang="da-DK" dirty="0" err="1"/>
              <a:t>keys</a:t>
            </a:r>
            <a:endParaRPr lang="da-DK" dirty="0"/>
          </a:p>
          <a:p>
            <a:pPr marL="0" indent="0">
              <a:buNone/>
            </a:pPr>
            <a:endParaRPr lang="da-DK" dirty="0"/>
          </a:p>
          <a:p>
            <a:pPr marL="0" indent="0">
              <a:buNone/>
            </a:pPr>
            <a:r>
              <a:rPr lang="da-DK" b="1" dirty="0" err="1">
                <a:solidFill>
                  <a:srgbClr val="C00000"/>
                </a:solidFill>
              </a:rPr>
              <a:t>Theorem</a:t>
            </a:r>
            <a:r>
              <a:rPr lang="da-DK" b="1" dirty="0">
                <a:solidFill>
                  <a:srgbClr val="C00000"/>
                </a:solidFill>
              </a:rPr>
              <a:t> 2</a:t>
            </a:r>
          </a:p>
          <a:p>
            <a:pPr marL="0" indent="0">
              <a:buNone/>
            </a:pPr>
            <a:r>
              <a:rPr lang="da-DK" dirty="0"/>
              <a:t>The </a:t>
            </a:r>
            <a:r>
              <a:rPr lang="da-DK" dirty="0" err="1"/>
              <a:t>following</a:t>
            </a:r>
            <a:r>
              <a:rPr lang="da-DK" dirty="0"/>
              <a:t> </a:t>
            </a:r>
            <a:r>
              <a:rPr lang="da-DK" dirty="0" err="1"/>
              <a:t>priority</a:t>
            </a:r>
            <a:r>
              <a:rPr lang="da-DK" dirty="0"/>
              <a:t> </a:t>
            </a:r>
            <a:r>
              <a:rPr lang="da-DK" dirty="0" err="1"/>
              <a:t>queues</a:t>
            </a:r>
            <a:r>
              <a:rPr lang="da-DK" dirty="0"/>
              <a:t> support </a:t>
            </a:r>
            <a:r>
              <a:rPr lang="da-DK" dirty="0" err="1"/>
              <a:t>decreasing</a:t>
            </a:r>
            <a:r>
              <a:rPr lang="da-DK" dirty="0"/>
              <a:t> </a:t>
            </a:r>
            <a:r>
              <a:rPr lang="da-DK" dirty="0" err="1"/>
              <a:t>keys</a:t>
            </a:r>
            <a:r>
              <a:rPr lang="da-DK" dirty="0"/>
              <a:t> (out of the </a:t>
            </a:r>
            <a:r>
              <a:rPr lang="da-DK" dirty="0" err="1"/>
              <a:t>box</a:t>
            </a:r>
            <a:r>
              <a:rPr lang="da-DK" dirty="0"/>
              <a:t>)</a:t>
            </a:r>
          </a:p>
          <a:p>
            <a:r>
              <a:rPr lang="da-DK" dirty="0" err="1"/>
              <a:t>binary</a:t>
            </a:r>
            <a:r>
              <a:rPr lang="da-DK" dirty="0"/>
              <a:t> </a:t>
            </a:r>
            <a:r>
              <a:rPr lang="da-DK" dirty="0" err="1"/>
              <a:t>heaps</a:t>
            </a:r>
            <a:r>
              <a:rPr lang="da-DK" dirty="0"/>
              <a:t> with top-</a:t>
            </a:r>
            <a:r>
              <a:rPr lang="da-DK" dirty="0" err="1"/>
              <a:t>down</a:t>
            </a:r>
            <a:r>
              <a:rPr lang="da-DK" dirty="0"/>
              <a:t> </a:t>
            </a:r>
            <a:r>
              <a:rPr lang="da-DK" dirty="0" err="1"/>
              <a:t>insertions</a:t>
            </a:r>
            <a:r>
              <a:rPr lang="da-DK" dirty="0"/>
              <a:t> ((Williams 1964))</a:t>
            </a:r>
          </a:p>
          <a:p>
            <a:r>
              <a:rPr lang="da-DK" dirty="0" err="1"/>
              <a:t>leftist</a:t>
            </a:r>
            <a:r>
              <a:rPr lang="da-DK" dirty="0"/>
              <a:t> </a:t>
            </a:r>
            <a:r>
              <a:rPr lang="da-DK" dirty="0" err="1"/>
              <a:t>heaps</a:t>
            </a:r>
            <a:r>
              <a:rPr lang="da-DK" dirty="0"/>
              <a:t> (</a:t>
            </a:r>
            <a:r>
              <a:rPr lang="da-DK" dirty="0" err="1"/>
              <a:t>Crane</a:t>
            </a:r>
            <a:r>
              <a:rPr lang="da-DK" dirty="0"/>
              <a:t> 1972)</a:t>
            </a:r>
          </a:p>
          <a:p>
            <a:r>
              <a:rPr lang="da-DK" dirty="0"/>
              <a:t>binomial </a:t>
            </a:r>
            <a:r>
              <a:rPr lang="da-DK" dirty="0" err="1"/>
              <a:t>queues</a:t>
            </a:r>
            <a:r>
              <a:rPr lang="da-DK" dirty="0"/>
              <a:t> (</a:t>
            </a:r>
            <a:r>
              <a:rPr lang="da-DK" dirty="0" err="1"/>
              <a:t>Vuillemin</a:t>
            </a:r>
            <a:r>
              <a:rPr lang="da-DK" dirty="0"/>
              <a:t>, 1978)</a:t>
            </a:r>
          </a:p>
          <a:p>
            <a:r>
              <a:rPr lang="da-DK" dirty="0" err="1"/>
              <a:t>skew</a:t>
            </a:r>
            <a:r>
              <a:rPr lang="da-DK" dirty="0"/>
              <a:t> </a:t>
            </a:r>
            <a:r>
              <a:rPr lang="da-DK" dirty="0" err="1"/>
              <a:t>heaps</a:t>
            </a:r>
            <a:r>
              <a:rPr lang="da-DK" dirty="0"/>
              <a:t> (</a:t>
            </a:r>
            <a:r>
              <a:rPr lang="da-DK" dirty="0" err="1"/>
              <a:t>Sleator</a:t>
            </a:r>
            <a:r>
              <a:rPr lang="da-DK" dirty="0"/>
              <a:t>, Tarjan 1986)</a:t>
            </a:r>
          </a:p>
          <a:p>
            <a:r>
              <a:rPr lang="da-DK" dirty="0" err="1"/>
              <a:t>pairing</a:t>
            </a:r>
            <a:r>
              <a:rPr lang="da-DK" dirty="0"/>
              <a:t> </a:t>
            </a:r>
            <a:r>
              <a:rPr lang="da-DK" dirty="0" err="1"/>
              <a:t>heaps</a:t>
            </a:r>
            <a:r>
              <a:rPr lang="da-DK" dirty="0"/>
              <a:t>  (</a:t>
            </a:r>
            <a:r>
              <a:rPr lang="da-DK" dirty="0" err="1"/>
              <a:t>Fredman</a:t>
            </a:r>
            <a:r>
              <a:rPr lang="da-DK" dirty="0"/>
              <a:t>, Sedgewick, </a:t>
            </a:r>
            <a:r>
              <a:rPr lang="da-DK" dirty="0" err="1"/>
              <a:t>Sleator</a:t>
            </a:r>
            <a:r>
              <a:rPr lang="da-DK" dirty="0"/>
              <a:t>, Tarjan 1986)</a:t>
            </a:r>
          </a:p>
          <a:p>
            <a:r>
              <a:rPr lang="da-DK" dirty="0" err="1"/>
              <a:t>post-order</a:t>
            </a:r>
            <a:r>
              <a:rPr lang="da-DK" dirty="0"/>
              <a:t> </a:t>
            </a:r>
            <a:r>
              <a:rPr lang="da-DK" dirty="0" err="1"/>
              <a:t>heaps</a:t>
            </a:r>
            <a:r>
              <a:rPr lang="da-DK" dirty="0"/>
              <a:t> (Harvey, </a:t>
            </a:r>
            <a:r>
              <a:rPr lang="da-DK" dirty="0" err="1"/>
              <a:t>Zatloukal</a:t>
            </a:r>
            <a:r>
              <a:rPr lang="da-DK" dirty="0"/>
              <a:t> 2004)</a:t>
            </a:r>
          </a:p>
        </p:txBody>
      </p:sp>
    </p:spTree>
    <p:extLst>
      <p:ext uri="{BB962C8B-B14F-4D97-AF65-F5344CB8AC3E}">
        <p14:creationId xmlns:p14="http://schemas.microsoft.com/office/powerpoint/2010/main" val="28846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ED81-51A6-4728-8F40-7944CEAC0AFC}"/>
              </a:ext>
            </a:extLst>
          </p:cNvPr>
          <p:cNvSpPr>
            <a:spLocks noGrp="1"/>
          </p:cNvSpPr>
          <p:nvPr>
            <p:ph type="title"/>
          </p:nvPr>
        </p:nvSpPr>
        <p:spPr/>
        <p:txBody>
          <a:bodyPr/>
          <a:lstStyle/>
          <a:p>
            <a:r>
              <a:rPr lang="en-US" dirty="0"/>
              <a:t>Proof of Theorem 2 - Basic idea</a:t>
            </a:r>
            <a:endParaRPr lang="da-DK" dirty="0"/>
          </a:p>
        </p:txBody>
      </p:sp>
      <p:sp>
        <p:nvSpPr>
          <p:cNvPr id="3" name="Content Placeholder 2">
            <a:extLst>
              <a:ext uri="{FF2B5EF4-FFF2-40B4-BE49-F238E27FC236}">
                <a16:creationId xmlns:a16="http://schemas.microsoft.com/office/drawing/2014/main" id="{E50B0ED4-617E-471E-9B29-290E5E530DC6}"/>
              </a:ext>
            </a:extLst>
          </p:cNvPr>
          <p:cNvSpPr>
            <a:spLocks noGrp="1"/>
          </p:cNvSpPr>
          <p:nvPr>
            <p:ph idx="1"/>
          </p:nvPr>
        </p:nvSpPr>
        <p:spPr>
          <a:xfrm>
            <a:off x="741672" y="1993264"/>
            <a:ext cx="5265421" cy="4864735"/>
          </a:xfrm>
        </p:spPr>
        <p:txBody>
          <a:bodyPr>
            <a:normAutofit lnSpcReduction="10000"/>
          </a:bodyPr>
          <a:lstStyle/>
          <a:p>
            <a:r>
              <a:rPr lang="en-US" dirty="0">
                <a:solidFill>
                  <a:srgbClr val="C00000"/>
                </a:solidFill>
              </a:rPr>
              <a:t>Decreased heap order</a:t>
            </a:r>
          </a:p>
          <a:p>
            <a:pPr marL="0" indent="0" algn="ctr">
              <a:buNone/>
            </a:pPr>
            <a:r>
              <a:rPr lang="en-US" i="1" dirty="0"/>
              <a:t>u</a:t>
            </a:r>
            <a:r>
              <a:rPr lang="en-US" dirty="0"/>
              <a:t> ancestor of </a:t>
            </a:r>
            <a:r>
              <a:rPr lang="en-US" i="1" dirty="0"/>
              <a:t>v </a:t>
            </a:r>
            <a:r>
              <a:rPr lang="da-DK" dirty="0"/>
              <a:t>⇒</a:t>
            </a:r>
            <a:br>
              <a:rPr lang="en-US" dirty="0"/>
            </a:br>
            <a:r>
              <a:rPr lang="en-US" dirty="0"/>
              <a:t>current key </a:t>
            </a:r>
            <a:r>
              <a:rPr lang="en-US" i="1" dirty="0"/>
              <a:t>u</a:t>
            </a:r>
            <a:r>
              <a:rPr lang="en-US" dirty="0"/>
              <a:t> ≤ original key </a:t>
            </a:r>
            <a:r>
              <a:rPr lang="en-US" i="1" dirty="0"/>
              <a:t>v</a:t>
            </a:r>
            <a:endParaRPr lang="da-DK" i="1" dirty="0"/>
          </a:p>
          <a:p>
            <a:endParaRPr lang="en-US" dirty="0">
              <a:solidFill>
                <a:srgbClr val="C00000"/>
              </a:solidFill>
            </a:endParaRPr>
          </a:p>
          <a:p>
            <a:r>
              <a:rPr lang="en-US" dirty="0"/>
              <a:t>Root valid item to extract</a:t>
            </a:r>
          </a:p>
          <a:p>
            <a:endParaRPr lang="en-US" dirty="0"/>
          </a:p>
          <a:p>
            <a:r>
              <a:rPr lang="en-US" dirty="0"/>
              <a:t>Top-down merging two paths preserves decreased heap order </a:t>
            </a:r>
            <a:br>
              <a:rPr lang="en-US" dirty="0"/>
            </a:br>
            <a:endParaRPr lang="en-US" dirty="0"/>
          </a:p>
          <a:p>
            <a:pPr marL="0" indent="0" algn="ctr">
              <a:buNone/>
            </a:pPr>
            <a:r>
              <a:rPr lang="da-DK" dirty="0"/>
              <a:t>⇒ </a:t>
            </a:r>
            <a:r>
              <a:rPr lang="da-DK" b="1" dirty="0" err="1"/>
              <a:t>skew</a:t>
            </a:r>
            <a:r>
              <a:rPr lang="da-DK" b="1" dirty="0"/>
              <a:t> </a:t>
            </a:r>
            <a:r>
              <a:rPr lang="da-DK" b="1" dirty="0" err="1"/>
              <a:t>heaps</a:t>
            </a:r>
            <a:r>
              <a:rPr lang="da-DK" dirty="0"/>
              <a:t> and </a:t>
            </a:r>
            <a:r>
              <a:rPr lang="da-DK" b="1" dirty="0" err="1"/>
              <a:t>leftist</a:t>
            </a:r>
            <a:r>
              <a:rPr lang="da-DK" b="1" dirty="0"/>
              <a:t> </a:t>
            </a:r>
            <a:r>
              <a:rPr lang="da-DK" b="1" dirty="0" err="1"/>
              <a:t>heaps</a:t>
            </a:r>
            <a:r>
              <a:rPr lang="da-DK" b="1" dirty="0"/>
              <a:t> </a:t>
            </a:r>
            <a:r>
              <a:rPr lang="da-DK" dirty="0"/>
              <a:t>support </a:t>
            </a:r>
            <a:r>
              <a:rPr lang="da-DK" dirty="0" err="1"/>
              <a:t>decreasing</a:t>
            </a:r>
            <a:r>
              <a:rPr lang="da-DK" dirty="0"/>
              <a:t> </a:t>
            </a:r>
            <a:r>
              <a:rPr lang="da-DK" dirty="0" err="1"/>
              <a:t>keys</a:t>
            </a:r>
            <a:endParaRPr lang="en-US" dirty="0"/>
          </a:p>
        </p:txBody>
      </p:sp>
      <p:pic>
        <p:nvPicPr>
          <p:cNvPr id="5" name="Picture 4">
            <a:extLst>
              <a:ext uri="{FF2B5EF4-FFF2-40B4-BE49-F238E27FC236}">
                <a16:creationId xmlns:a16="http://schemas.microsoft.com/office/drawing/2014/main" id="{8FEA0A5A-362A-4829-A1DE-4D62C7D1ED5B}"/>
              </a:ext>
            </a:extLst>
          </p:cNvPr>
          <p:cNvPicPr>
            <a:picLocks noChangeAspect="1"/>
          </p:cNvPicPr>
          <p:nvPr/>
        </p:nvPicPr>
        <p:blipFill>
          <a:blip r:embed="rId3"/>
          <a:stretch>
            <a:fillRect/>
          </a:stretch>
        </p:blipFill>
        <p:spPr>
          <a:xfrm>
            <a:off x="6184908" y="1926753"/>
            <a:ext cx="5801351" cy="3950961"/>
          </a:xfrm>
          <a:prstGeom prst="rect">
            <a:avLst/>
          </a:prstGeom>
        </p:spPr>
      </p:pic>
      <p:pic>
        <p:nvPicPr>
          <p:cNvPr id="6" name="Picture 5">
            <a:extLst>
              <a:ext uri="{FF2B5EF4-FFF2-40B4-BE49-F238E27FC236}">
                <a16:creationId xmlns:a16="http://schemas.microsoft.com/office/drawing/2014/main" id="{40F6DA1D-B867-41DB-8566-3033FCDDC8C5}"/>
              </a:ext>
            </a:extLst>
          </p:cNvPr>
          <p:cNvPicPr>
            <a:picLocks noChangeAspect="1"/>
          </p:cNvPicPr>
          <p:nvPr/>
        </p:nvPicPr>
        <p:blipFill rotWithShape="1">
          <a:blip r:embed="rId3"/>
          <a:srcRect r="59764" b="52913"/>
          <a:stretch/>
        </p:blipFill>
        <p:spPr>
          <a:xfrm>
            <a:off x="6184909" y="1926753"/>
            <a:ext cx="2334252" cy="1860388"/>
          </a:xfrm>
          <a:prstGeom prst="rect">
            <a:avLst/>
          </a:prstGeom>
        </p:spPr>
      </p:pic>
    </p:spTree>
    <p:extLst>
      <p:ext uri="{BB962C8B-B14F-4D97-AF65-F5344CB8AC3E}">
        <p14:creationId xmlns:p14="http://schemas.microsoft.com/office/powerpoint/2010/main" val="274328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D8F6-1149-4594-82F5-6BDB686CC600}"/>
              </a:ext>
            </a:extLst>
          </p:cNvPr>
          <p:cNvSpPr>
            <a:spLocks noGrp="1"/>
          </p:cNvSpPr>
          <p:nvPr>
            <p:ph type="title"/>
          </p:nvPr>
        </p:nvSpPr>
        <p:spPr>
          <a:xfrm>
            <a:off x="838200" y="370046"/>
            <a:ext cx="10515600" cy="1325563"/>
          </a:xfrm>
        </p:spPr>
        <p:txBody>
          <a:bodyPr/>
          <a:lstStyle/>
          <a:p>
            <a:r>
              <a:rPr lang="en-US" dirty="0"/>
              <a:t>Experimental evaluation of various heaps</a:t>
            </a:r>
            <a:endParaRPr lang="da-DK" dirty="0"/>
          </a:p>
        </p:txBody>
      </p:sp>
      <p:sp>
        <p:nvSpPr>
          <p:cNvPr id="3" name="Content Placeholder 2">
            <a:extLst>
              <a:ext uri="{FF2B5EF4-FFF2-40B4-BE49-F238E27FC236}">
                <a16:creationId xmlns:a16="http://schemas.microsoft.com/office/drawing/2014/main" id="{A54198C1-C777-444A-B00C-DB6775651056}"/>
              </a:ext>
            </a:extLst>
          </p:cNvPr>
          <p:cNvSpPr>
            <a:spLocks noGrp="1"/>
          </p:cNvSpPr>
          <p:nvPr>
            <p:ph idx="1"/>
          </p:nvPr>
        </p:nvSpPr>
        <p:spPr>
          <a:xfrm>
            <a:off x="838200" y="1383665"/>
            <a:ext cx="11152744" cy="948055"/>
          </a:xfrm>
        </p:spPr>
        <p:txBody>
          <a:bodyPr>
            <a:normAutofit lnSpcReduction="10000"/>
          </a:bodyPr>
          <a:lstStyle/>
          <a:p>
            <a:r>
              <a:rPr lang="en-US" dirty="0"/>
              <a:t>Cliques with uniform random weights</a:t>
            </a:r>
          </a:p>
          <a:p>
            <a:r>
              <a:rPr lang="en-US" dirty="0"/>
              <a:t>With decreasing keys less comparisons (outdated items removed earlier)</a:t>
            </a:r>
            <a:endParaRPr lang="da-DK" dirty="0"/>
          </a:p>
        </p:txBody>
      </p:sp>
      <p:grpSp>
        <p:nvGrpSpPr>
          <p:cNvPr id="20" name="Group 19">
            <a:extLst>
              <a:ext uri="{FF2B5EF4-FFF2-40B4-BE49-F238E27FC236}">
                <a16:creationId xmlns:a16="http://schemas.microsoft.com/office/drawing/2014/main" id="{E30AD8FB-EDA7-4313-9A1F-066AB4B23858}"/>
              </a:ext>
            </a:extLst>
          </p:cNvPr>
          <p:cNvGrpSpPr/>
          <p:nvPr/>
        </p:nvGrpSpPr>
        <p:grpSpPr>
          <a:xfrm>
            <a:off x="151447" y="2221468"/>
            <a:ext cx="11839497" cy="4531757"/>
            <a:chOff x="151447" y="2221468"/>
            <a:chExt cx="11839497" cy="4531757"/>
          </a:xfrm>
        </p:grpSpPr>
        <p:pic>
          <p:nvPicPr>
            <p:cNvPr id="11" name="Picture 10">
              <a:extLst>
                <a:ext uri="{FF2B5EF4-FFF2-40B4-BE49-F238E27FC236}">
                  <a16:creationId xmlns:a16="http://schemas.microsoft.com/office/drawing/2014/main" id="{B716D0FC-AEFB-4CE8-BE5F-BC2C95123F75}"/>
                </a:ext>
              </a:extLst>
            </p:cNvPr>
            <p:cNvPicPr>
              <a:picLocks noChangeAspect="1"/>
            </p:cNvPicPr>
            <p:nvPr/>
          </p:nvPicPr>
          <p:blipFill rotWithShape="1">
            <a:blip r:embed="rId3"/>
            <a:srcRect t="5102"/>
            <a:stretch/>
          </p:blipFill>
          <p:spPr>
            <a:xfrm>
              <a:off x="6196248" y="2522220"/>
              <a:ext cx="5794696" cy="4231005"/>
            </a:xfrm>
            <a:prstGeom prst="rect">
              <a:avLst/>
            </a:prstGeom>
          </p:spPr>
        </p:pic>
        <p:pic>
          <p:nvPicPr>
            <p:cNvPr id="13" name="Picture 12">
              <a:extLst>
                <a:ext uri="{FF2B5EF4-FFF2-40B4-BE49-F238E27FC236}">
                  <a16:creationId xmlns:a16="http://schemas.microsoft.com/office/drawing/2014/main" id="{EE651F23-ED68-4F1C-9156-182907150EF4}"/>
                </a:ext>
              </a:extLst>
            </p:cNvPr>
            <p:cNvPicPr>
              <a:picLocks noChangeAspect="1"/>
            </p:cNvPicPr>
            <p:nvPr/>
          </p:nvPicPr>
          <p:blipFill rotWithShape="1">
            <a:blip r:embed="rId4"/>
            <a:srcRect t="5324"/>
            <a:stretch/>
          </p:blipFill>
          <p:spPr>
            <a:xfrm>
              <a:off x="303847" y="2512694"/>
              <a:ext cx="5691907" cy="4231005"/>
            </a:xfrm>
            <a:prstGeom prst="rect">
              <a:avLst/>
            </a:prstGeom>
          </p:spPr>
        </p:pic>
        <p:pic>
          <p:nvPicPr>
            <p:cNvPr id="9" name="Picture 8">
              <a:extLst>
                <a:ext uri="{FF2B5EF4-FFF2-40B4-BE49-F238E27FC236}">
                  <a16:creationId xmlns:a16="http://schemas.microsoft.com/office/drawing/2014/main" id="{302EAAA1-C8F0-4C49-A8E7-509DAD2735D8}"/>
                </a:ext>
              </a:extLst>
            </p:cNvPr>
            <p:cNvPicPr>
              <a:picLocks noChangeAspect="1"/>
            </p:cNvPicPr>
            <p:nvPr/>
          </p:nvPicPr>
          <p:blipFill rotWithShape="1">
            <a:blip r:embed="rId5">
              <a:alphaModFix/>
            </a:blip>
            <a:srcRect b="40983"/>
            <a:stretch/>
          </p:blipFill>
          <p:spPr>
            <a:xfrm>
              <a:off x="973394" y="2624852"/>
              <a:ext cx="2372564" cy="1147048"/>
            </a:xfrm>
            <a:prstGeom prst="rect">
              <a:avLst/>
            </a:prstGeom>
          </p:spPr>
        </p:pic>
        <p:sp>
          <p:nvSpPr>
            <p:cNvPr id="14" name="Rectangle 13">
              <a:extLst>
                <a:ext uri="{FF2B5EF4-FFF2-40B4-BE49-F238E27FC236}">
                  <a16:creationId xmlns:a16="http://schemas.microsoft.com/office/drawing/2014/main" id="{B1118D8E-C7C4-4A60-A038-A6BA5C0B0431}"/>
                </a:ext>
              </a:extLst>
            </p:cNvPr>
            <p:cNvSpPr/>
            <p:nvPr/>
          </p:nvSpPr>
          <p:spPr>
            <a:xfrm>
              <a:off x="6096000" y="2430780"/>
              <a:ext cx="320040" cy="2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Rectangle 15">
              <a:extLst>
                <a:ext uri="{FF2B5EF4-FFF2-40B4-BE49-F238E27FC236}">
                  <a16:creationId xmlns:a16="http://schemas.microsoft.com/office/drawing/2014/main" id="{32C06882-E9C4-4B1A-B6B7-F2100676D199}"/>
                </a:ext>
              </a:extLst>
            </p:cNvPr>
            <p:cNvSpPr/>
            <p:nvPr/>
          </p:nvSpPr>
          <p:spPr>
            <a:xfrm>
              <a:off x="151447" y="2419588"/>
              <a:ext cx="320040" cy="2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xtBox 17">
              <a:extLst>
                <a:ext uri="{FF2B5EF4-FFF2-40B4-BE49-F238E27FC236}">
                  <a16:creationId xmlns:a16="http://schemas.microsoft.com/office/drawing/2014/main" id="{153AE3FF-0DDF-413B-97B5-CAB4CB050954}"/>
                </a:ext>
              </a:extLst>
            </p:cNvPr>
            <p:cNvSpPr txBox="1"/>
            <p:nvPr/>
          </p:nvSpPr>
          <p:spPr>
            <a:xfrm>
              <a:off x="2159676" y="2221468"/>
              <a:ext cx="2590800" cy="369332"/>
            </a:xfrm>
            <a:prstGeom prst="rect">
              <a:avLst/>
            </a:prstGeom>
            <a:noFill/>
          </p:spPr>
          <p:txBody>
            <a:bodyPr wrap="square" rtlCol="0">
              <a:spAutoFit/>
            </a:bodyPr>
            <a:lstStyle/>
            <a:p>
              <a:pPr algn="ctr"/>
              <a:r>
                <a:rPr lang="da-DK" dirty="0">
                  <a:solidFill>
                    <a:srgbClr val="C00000"/>
                  </a:solidFill>
                </a:rPr>
                <a:t>⟨</a:t>
              </a:r>
              <a:r>
                <a:rPr lang="da-DK" dirty="0" err="1">
                  <a:solidFill>
                    <a:srgbClr val="C00000"/>
                  </a:solidFill>
                </a:rPr>
                <a:t>key</a:t>
              </a:r>
              <a:r>
                <a:rPr lang="da-DK" dirty="0">
                  <a:solidFill>
                    <a:srgbClr val="C00000"/>
                  </a:solidFill>
                </a:rPr>
                <a:t>, </a:t>
              </a:r>
              <a:r>
                <a:rPr lang="en-US" dirty="0">
                  <a:solidFill>
                    <a:srgbClr val="C00000"/>
                  </a:solidFill>
                </a:rPr>
                <a:t>value</a:t>
              </a:r>
              <a:r>
                <a:rPr lang="da-DK" dirty="0">
                  <a:solidFill>
                    <a:srgbClr val="C00000"/>
                  </a:solidFill>
                </a:rPr>
                <a:t>⟩ pairs</a:t>
              </a:r>
            </a:p>
          </p:txBody>
        </p:sp>
        <p:sp>
          <p:nvSpPr>
            <p:cNvPr id="19" name="TextBox 18">
              <a:extLst>
                <a:ext uri="{FF2B5EF4-FFF2-40B4-BE49-F238E27FC236}">
                  <a16:creationId xmlns:a16="http://schemas.microsoft.com/office/drawing/2014/main" id="{E4311514-1AFA-429B-AF69-F9E8180BE72A}"/>
                </a:ext>
              </a:extLst>
            </p:cNvPr>
            <p:cNvSpPr txBox="1"/>
            <p:nvPr/>
          </p:nvSpPr>
          <p:spPr>
            <a:xfrm>
              <a:off x="8002016" y="2221468"/>
              <a:ext cx="2590800" cy="369332"/>
            </a:xfrm>
            <a:prstGeom prst="rect">
              <a:avLst/>
            </a:prstGeom>
            <a:noFill/>
          </p:spPr>
          <p:txBody>
            <a:bodyPr wrap="square" rtlCol="0">
              <a:spAutoFit/>
            </a:bodyPr>
            <a:lstStyle/>
            <a:p>
              <a:pPr algn="ctr"/>
              <a:r>
                <a:rPr lang="en-US" dirty="0">
                  <a:solidFill>
                    <a:srgbClr val="C00000"/>
                  </a:solidFill>
                </a:rPr>
                <a:t>decreasing keys</a:t>
              </a:r>
              <a:endParaRPr lang="da-DK" dirty="0">
                <a:solidFill>
                  <a:srgbClr val="C00000"/>
                </a:solidFill>
              </a:endParaRPr>
            </a:p>
          </p:txBody>
        </p:sp>
        <p:pic>
          <p:nvPicPr>
            <p:cNvPr id="21" name="Picture 20">
              <a:extLst>
                <a:ext uri="{FF2B5EF4-FFF2-40B4-BE49-F238E27FC236}">
                  <a16:creationId xmlns:a16="http://schemas.microsoft.com/office/drawing/2014/main" id="{C3BE661D-6DD7-4350-AAC1-90B6048350C2}"/>
                </a:ext>
              </a:extLst>
            </p:cNvPr>
            <p:cNvPicPr>
              <a:picLocks noChangeAspect="1"/>
            </p:cNvPicPr>
            <p:nvPr/>
          </p:nvPicPr>
          <p:blipFill rotWithShape="1">
            <a:blip r:embed="rId5">
              <a:alphaModFix/>
            </a:blip>
            <a:srcRect t="51176" r="39537" b="10009"/>
            <a:stretch/>
          </p:blipFill>
          <p:spPr>
            <a:xfrm>
              <a:off x="973394" y="3619500"/>
              <a:ext cx="1434526" cy="754380"/>
            </a:xfrm>
            <a:prstGeom prst="rect">
              <a:avLst/>
            </a:prstGeom>
          </p:spPr>
        </p:pic>
        <p:pic>
          <p:nvPicPr>
            <p:cNvPr id="22" name="Picture 21">
              <a:extLst>
                <a:ext uri="{FF2B5EF4-FFF2-40B4-BE49-F238E27FC236}">
                  <a16:creationId xmlns:a16="http://schemas.microsoft.com/office/drawing/2014/main" id="{BF0AC0B1-3071-492F-A0FF-EB36AC8E07C9}"/>
                </a:ext>
              </a:extLst>
            </p:cNvPr>
            <p:cNvPicPr>
              <a:picLocks noChangeAspect="1"/>
            </p:cNvPicPr>
            <p:nvPr/>
          </p:nvPicPr>
          <p:blipFill rotWithShape="1">
            <a:blip r:embed="rId5">
              <a:alphaModFix/>
            </a:blip>
            <a:srcRect t="89991" r="62982" b="-1"/>
            <a:stretch/>
          </p:blipFill>
          <p:spPr>
            <a:xfrm>
              <a:off x="973394" y="4373880"/>
              <a:ext cx="878266" cy="194548"/>
            </a:xfrm>
            <a:prstGeom prst="rect">
              <a:avLst/>
            </a:prstGeom>
          </p:spPr>
        </p:pic>
      </p:grpSp>
      <p:grpSp>
        <p:nvGrpSpPr>
          <p:cNvPr id="6" name="Group 5">
            <a:extLst>
              <a:ext uri="{FF2B5EF4-FFF2-40B4-BE49-F238E27FC236}">
                <a16:creationId xmlns:a16="http://schemas.microsoft.com/office/drawing/2014/main" id="{A43CC0B1-4F98-4B41-9E41-C153F1EBAEF9}"/>
              </a:ext>
            </a:extLst>
          </p:cNvPr>
          <p:cNvGrpSpPr/>
          <p:nvPr/>
        </p:nvGrpSpPr>
        <p:grpSpPr>
          <a:xfrm>
            <a:off x="6932814" y="2629257"/>
            <a:ext cx="1588886" cy="387866"/>
            <a:chOff x="6932814" y="2629257"/>
            <a:chExt cx="1588886" cy="387866"/>
          </a:xfrm>
        </p:grpSpPr>
        <p:sp>
          <p:nvSpPr>
            <p:cNvPr id="4" name="Arrow: Left 3">
              <a:extLst>
                <a:ext uri="{FF2B5EF4-FFF2-40B4-BE49-F238E27FC236}">
                  <a16:creationId xmlns:a16="http://schemas.microsoft.com/office/drawing/2014/main" id="{247F6FCA-C5BC-49B6-A067-684D0E14BB59}"/>
                </a:ext>
              </a:extLst>
            </p:cNvPr>
            <p:cNvSpPr/>
            <p:nvPr/>
          </p:nvSpPr>
          <p:spPr>
            <a:xfrm>
              <a:off x="6932814" y="2661523"/>
              <a:ext cx="609600" cy="3556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5746E3-7A87-4C65-8644-3FEA39B3B774}"/>
                </a:ext>
              </a:extLst>
            </p:cNvPr>
            <p:cNvSpPr txBox="1"/>
            <p:nvPr/>
          </p:nvSpPr>
          <p:spPr>
            <a:xfrm>
              <a:off x="7542414" y="2629257"/>
              <a:ext cx="979286" cy="369332"/>
            </a:xfrm>
            <a:prstGeom prst="rect">
              <a:avLst/>
            </a:prstGeom>
            <a:noFill/>
          </p:spPr>
          <p:txBody>
            <a:bodyPr wrap="square" rtlCol="0">
              <a:spAutoFit/>
            </a:bodyPr>
            <a:lstStyle/>
            <a:p>
              <a:r>
                <a:rPr lang="en-US" i="1" dirty="0">
                  <a:solidFill>
                    <a:srgbClr val="C00000"/>
                  </a:solidFill>
                </a:rPr>
                <a:t>smaller</a:t>
              </a:r>
            </a:p>
          </p:txBody>
        </p:sp>
      </p:grpSp>
    </p:spTree>
    <p:extLst>
      <p:ext uri="{BB962C8B-B14F-4D97-AF65-F5344CB8AC3E}">
        <p14:creationId xmlns:p14="http://schemas.microsoft.com/office/powerpoint/2010/main" val="292671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AC49-1803-4556-93C3-AF9DA51038EB}"/>
              </a:ext>
            </a:extLst>
          </p:cNvPr>
          <p:cNvSpPr>
            <a:spLocks noGrp="1"/>
          </p:cNvSpPr>
          <p:nvPr>
            <p:ph type="title"/>
          </p:nvPr>
        </p:nvSpPr>
        <p:spPr/>
        <p:txBody>
          <a:bodyPr/>
          <a:lstStyle/>
          <a:p>
            <a:r>
              <a:rPr lang="da-DK" dirty="0" err="1"/>
              <a:t>Reduction</a:t>
            </a:r>
            <a:r>
              <a:rPr lang="da-DK" dirty="0"/>
              <a:t> in </a:t>
            </a:r>
            <a:r>
              <a:rPr lang="da-DK" dirty="0" err="1"/>
              <a:t>comparisons</a:t>
            </a:r>
            <a:endParaRPr lang="da-DK" dirty="0"/>
          </a:p>
        </p:txBody>
      </p:sp>
      <p:sp>
        <p:nvSpPr>
          <p:cNvPr id="3" name="Content Placeholder 2">
            <a:extLst>
              <a:ext uri="{FF2B5EF4-FFF2-40B4-BE49-F238E27FC236}">
                <a16:creationId xmlns:a16="http://schemas.microsoft.com/office/drawing/2014/main" id="{6C78F9C2-AA69-496D-9953-75F8486C273E}"/>
              </a:ext>
            </a:extLst>
          </p:cNvPr>
          <p:cNvSpPr>
            <a:spLocks noGrp="1"/>
          </p:cNvSpPr>
          <p:nvPr>
            <p:ph idx="1"/>
          </p:nvPr>
        </p:nvSpPr>
        <p:spPr>
          <a:xfrm>
            <a:off x="838200" y="1467485"/>
            <a:ext cx="10515600" cy="498475"/>
          </a:xfrm>
        </p:spPr>
        <p:txBody>
          <a:bodyPr>
            <a:normAutofit/>
          </a:bodyPr>
          <a:lstStyle/>
          <a:p>
            <a:pPr marL="0" indent="0" algn="ctr">
              <a:buNone/>
            </a:pPr>
            <a:r>
              <a:rPr lang="da-DK" dirty="0" err="1"/>
              <a:t>comparisons</a:t>
            </a:r>
            <a:r>
              <a:rPr lang="da-DK" dirty="0"/>
              <a:t> </a:t>
            </a:r>
            <a:r>
              <a:rPr lang="da-DK" dirty="0" err="1"/>
              <a:t>decreasing</a:t>
            </a:r>
            <a:r>
              <a:rPr lang="da-DK" dirty="0"/>
              <a:t> </a:t>
            </a:r>
            <a:r>
              <a:rPr lang="da-DK" dirty="0" err="1"/>
              <a:t>keys</a:t>
            </a:r>
            <a:r>
              <a:rPr lang="da-DK" dirty="0"/>
              <a:t> / </a:t>
            </a:r>
            <a:r>
              <a:rPr lang="da-DK" dirty="0" err="1"/>
              <a:t>comparisons</a:t>
            </a:r>
            <a:r>
              <a:rPr lang="da-DK" dirty="0"/>
              <a:t> ⟨</a:t>
            </a:r>
            <a:r>
              <a:rPr lang="da-DK" dirty="0" err="1"/>
              <a:t>key</a:t>
            </a:r>
            <a:r>
              <a:rPr lang="da-DK" dirty="0"/>
              <a:t>, </a:t>
            </a:r>
            <a:r>
              <a:rPr lang="da-DK" dirty="0" err="1"/>
              <a:t>value</a:t>
            </a:r>
            <a:r>
              <a:rPr lang="da-DK" dirty="0"/>
              <a:t>⟩ pairs</a:t>
            </a:r>
          </a:p>
          <a:p>
            <a:pPr marL="0" indent="0">
              <a:buNone/>
            </a:pPr>
            <a:endParaRPr lang="da-DK" dirty="0"/>
          </a:p>
        </p:txBody>
      </p:sp>
      <p:pic>
        <p:nvPicPr>
          <p:cNvPr id="7" name="Picture 6">
            <a:extLst>
              <a:ext uri="{FF2B5EF4-FFF2-40B4-BE49-F238E27FC236}">
                <a16:creationId xmlns:a16="http://schemas.microsoft.com/office/drawing/2014/main" id="{BE36BA2D-3353-4E2A-9857-8A5346F2AE8E}"/>
              </a:ext>
            </a:extLst>
          </p:cNvPr>
          <p:cNvPicPr>
            <a:picLocks noChangeAspect="1"/>
          </p:cNvPicPr>
          <p:nvPr/>
        </p:nvPicPr>
        <p:blipFill>
          <a:blip r:embed="rId3"/>
          <a:stretch>
            <a:fillRect/>
          </a:stretch>
        </p:blipFill>
        <p:spPr>
          <a:xfrm>
            <a:off x="2918461" y="1965960"/>
            <a:ext cx="6156960" cy="4802281"/>
          </a:xfrm>
          <a:prstGeom prst="rect">
            <a:avLst/>
          </a:prstGeom>
        </p:spPr>
      </p:pic>
      <p:pic>
        <p:nvPicPr>
          <p:cNvPr id="8" name="Picture 7">
            <a:extLst>
              <a:ext uri="{FF2B5EF4-FFF2-40B4-BE49-F238E27FC236}">
                <a16:creationId xmlns:a16="http://schemas.microsoft.com/office/drawing/2014/main" id="{7BCEC041-2A39-4D14-83B6-F610213A5C0D}"/>
              </a:ext>
            </a:extLst>
          </p:cNvPr>
          <p:cNvPicPr>
            <a:picLocks noChangeAspect="1"/>
          </p:cNvPicPr>
          <p:nvPr/>
        </p:nvPicPr>
        <p:blipFill rotWithShape="1">
          <a:blip r:embed="rId4">
            <a:alphaModFix/>
          </a:blip>
          <a:srcRect b="79850"/>
          <a:stretch/>
        </p:blipFill>
        <p:spPr>
          <a:xfrm>
            <a:off x="9273539" y="3469160"/>
            <a:ext cx="2372564" cy="391640"/>
          </a:xfrm>
          <a:prstGeom prst="rect">
            <a:avLst/>
          </a:prstGeom>
        </p:spPr>
      </p:pic>
      <p:pic>
        <p:nvPicPr>
          <p:cNvPr id="9" name="Picture 8">
            <a:extLst>
              <a:ext uri="{FF2B5EF4-FFF2-40B4-BE49-F238E27FC236}">
                <a16:creationId xmlns:a16="http://schemas.microsoft.com/office/drawing/2014/main" id="{F0B9D8C3-0703-4575-BC49-8746036F2BD8}"/>
              </a:ext>
            </a:extLst>
          </p:cNvPr>
          <p:cNvPicPr>
            <a:picLocks noChangeAspect="1"/>
          </p:cNvPicPr>
          <p:nvPr/>
        </p:nvPicPr>
        <p:blipFill rotWithShape="1">
          <a:blip r:embed="rId4">
            <a:alphaModFix/>
          </a:blip>
          <a:srcRect t="51176" r="39537" b="10009"/>
          <a:stretch/>
        </p:blipFill>
        <p:spPr>
          <a:xfrm>
            <a:off x="9273539" y="4042716"/>
            <a:ext cx="1434526" cy="754380"/>
          </a:xfrm>
          <a:prstGeom prst="rect">
            <a:avLst/>
          </a:prstGeom>
        </p:spPr>
      </p:pic>
      <p:pic>
        <p:nvPicPr>
          <p:cNvPr id="11" name="Picture 10">
            <a:extLst>
              <a:ext uri="{FF2B5EF4-FFF2-40B4-BE49-F238E27FC236}">
                <a16:creationId xmlns:a16="http://schemas.microsoft.com/office/drawing/2014/main" id="{E5B7F657-FEB6-45E1-B989-5E46C90792E2}"/>
              </a:ext>
            </a:extLst>
          </p:cNvPr>
          <p:cNvPicPr>
            <a:picLocks noChangeAspect="1"/>
          </p:cNvPicPr>
          <p:nvPr/>
        </p:nvPicPr>
        <p:blipFill rotWithShape="1">
          <a:blip r:embed="rId4">
            <a:alphaModFix/>
          </a:blip>
          <a:srcRect t="31365" b="61186"/>
          <a:stretch/>
        </p:blipFill>
        <p:spPr>
          <a:xfrm>
            <a:off x="9273539" y="3871508"/>
            <a:ext cx="2372564" cy="144780"/>
          </a:xfrm>
          <a:prstGeom prst="rect">
            <a:avLst/>
          </a:prstGeom>
        </p:spPr>
      </p:pic>
    </p:spTree>
    <p:extLst>
      <p:ext uri="{BB962C8B-B14F-4D97-AF65-F5344CB8AC3E}">
        <p14:creationId xmlns:p14="http://schemas.microsoft.com/office/powerpoint/2010/main" val="2736576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1DE8-D76E-4107-BE14-372FBF76B74C}"/>
              </a:ext>
            </a:extLst>
          </p:cNvPr>
          <p:cNvSpPr>
            <a:spLocks noGrp="1"/>
          </p:cNvSpPr>
          <p:nvPr>
            <p:ph type="title"/>
          </p:nvPr>
        </p:nvSpPr>
        <p:spPr>
          <a:xfrm>
            <a:off x="838199" y="365126"/>
            <a:ext cx="11141597" cy="1046986"/>
          </a:xfrm>
        </p:spPr>
        <p:txBody>
          <a:bodyPr>
            <a:normAutofit/>
          </a:bodyPr>
          <a:lstStyle/>
          <a:p>
            <a:r>
              <a:rPr lang="en-US" dirty="0" err="1"/>
              <a:t>Postorder</a:t>
            </a:r>
            <a:r>
              <a:rPr lang="en-US" dirty="0"/>
              <a:t> heap</a:t>
            </a:r>
            <a:r>
              <a:rPr lang="en-US" b="0" dirty="0"/>
              <a:t> </a:t>
            </a:r>
            <a:r>
              <a:rPr lang="en-US" sz="3200" b="0" dirty="0"/>
              <a:t>[Harvey and </a:t>
            </a:r>
            <a:r>
              <a:rPr lang="en-US" sz="3200" b="0" dirty="0" err="1"/>
              <a:t>Zatloukal</a:t>
            </a:r>
            <a:r>
              <a:rPr lang="en-US" sz="3200" b="0" dirty="0"/>
              <a:t>, FUN 2004]</a:t>
            </a:r>
            <a:endParaRPr lang="da-DK" b="0" dirty="0"/>
          </a:p>
        </p:txBody>
      </p:sp>
      <p:sp>
        <p:nvSpPr>
          <p:cNvPr id="3" name="Content Placeholder 2">
            <a:extLst>
              <a:ext uri="{FF2B5EF4-FFF2-40B4-BE49-F238E27FC236}">
                <a16:creationId xmlns:a16="http://schemas.microsoft.com/office/drawing/2014/main" id="{855BED55-CFDE-4E5C-9032-8309ACE13F47}"/>
              </a:ext>
            </a:extLst>
          </p:cNvPr>
          <p:cNvSpPr>
            <a:spLocks noGrp="1"/>
          </p:cNvSpPr>
          <p:nvPr>
            <p:ph idx="1"/>
          </p:nvPr>
        </p:nvSpPr>
        <p:spPr>
          <a:xfrm>
            <a:off x="838200" y="5047828"/>
            <a:ext cx="10515600" cy="1445047"/>
          </a:xfrm>
        </p:spPr>
        <p:txBody>
          <a:bodyPr>
            <a:normAutofit lnSpcReduction="10000"/>
          </a:bodyPr>
          <a:lstStyle/>
          <a:p>
            <a:r>
              <a:rPr lang="en-US" dirty="0">
                <a:latin typeface="Courier New" panose="02070309020205020404" pitchFamily="49" charset="0"/>
                <a:cs typeface="Courier New" panose="02070309020205020404" pitchFamily="49" charset="0"/>
              </a:rPr>
              <a:t>Insert</a:t>
            </a:r>
            <a:r>
              <a:rPr lang="en-US" dirty="0"/>
              <a:t> amortized O(1), </a:t>
            </a:r>
            <a:r>
              <a:rPr lang="en-US" dirty="0" err="1">
                <a:latin typeface="Courier New" panose="02070309020205020404" pitchFamily="49" charset="0"/>
                <a:cs typeface="Courier New" panose="02070309020205020404" pitchFamily="49" charset="0"/>
              </a:rPr>
              <a:t>ExtractMin</a:t>
            </a:r>
            <a:r>
              <a:rPr lang="en-US" dirty="0"/>
              <a:t> amortized O(log </a:t>
            </a:r>
            <a:r>
              <a:rPr lang="en-US" i="1" dirty="0"/>
              <a:t>n</a:t>
            </a:r>
            <a:r>
              <a:rPr lang="en-US" dirty="0"/>
              <a:t>)</a:t>
            </a:r>
          </a:p>
          <a:p>
            <a:r>
              <a:rPr lang="en-US" dirty="0"/>
              <a:t>Implicit (space efficient)</a:t>
            </a:r>
          </a:p>
          <a:p>
            <a:r>
              <a:rPr lang="en-US" dirty="0"/>
              <a:t>Best implicit comparison performance (and good time performance)</a:t>
            </a:r>
          </a:p>
        </p:txBody>
      </p:sp>
      <p:sp>
        <p:nvSpPr>
          <p:cNvPr id="7" name="TextBox 6">
            <a:extLst>
              <a:ext uri="{FF2B5EF4-FFF2-40B4-BE49-F238E27FC236}">
                <a16:creationId xmlns:a16="http://schemas.microsoft.com/office/drawing/2014/main" id="{697DDF20-61B5-4306-BE13-FFF524568788}"/>
              </a:ext>
            </a:extLst>
          </p:cNvPr>
          <p:cNvSpPr txBox="1"/>
          <p:nvPr/>
        </p:nvSpPr>
        <p:spPr>
          <a:xfrm>
            <a:off x="8851900" y="6411397"/>
            <a:ext cx="3340100" cy="369332"/>
          </a:xfrm>
          <a:prstGeom prst="rect">
            <a:avLst/>
          </a:prstGeom>
          <a:noFill/>
        </p:spPr>
        <p:txBody>
          <a:bodyPr wrap="square">
            <a:spAutoFit/>
          </a:bodyPr>
          <a:lstStyle/>
          <a:p>
            <a:pPr algn="r"/>
            <a:endParaRPr lang="da-DK" dirty="0"/>
          </a:p>
        </p:txBody>
      </p:sp>
      <p:pic>
        <p:nvPicPr>
          <p:cNvPr id="9" name="Picture 8">
            <a:extLst>
              <a:ext uri="{FF2B5EF4-FFF2-40B4-BE49-F238E27FC236}">
                <a16:creationId xmlns:a16="http://schemas.microsoft.com/office/drawing/2014/main" id="{97FB93FE-FA41-41EB-A6D1-29493EBCC93C}"/>
              </a:ext>
            </a:extLst>
          </p:cNvPr>
          <p:cNvPicPr>
            <a:picLocks noChangeAspect="1"/>
          </p:cNvPicPr>
          <p:nvPr/>
        </p:nvPicPr>
        <p:blipFill>
          <a:blip r:embed="rId2"/>
          <a:stretch>
            <a:fillRect/>
          </a:stretch>
        </p:blipFill>
        <p:spPr>
          <a:xfrm>
            <a:off x="838200" y="1810172"/>
            <a:ext cx="10515600" cy="2757973"/>
          </a:xfrm>
          <a:prstGeom prst="rect">
            <a:avLst/>
          </a:prstGeom>
        </p:spPr>
      </p:pic>
    </p:spTree>
    <p:extLst>
      <p:ext uri="{BB962C8B-B14F-4D97-AF65-F5344CB8AC3E}">
        <p14:creationId xmlns:p14="http://schemas.microsoft.com/office/powerpoint/2010/main" val="1669442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299036-A03B-47C5-AC94-0848F1B70628}"/>
              </a:ext>
            </a:extLst>
          </p:cNvPr>
          <p:cNvPicPr>
            <a:picLocks noChangeAspect="1"/>
          </p:cNvPicPr>
          <p:nvPr/>
        </p:nvPicPr>
        <p:blipFill>
          <a:blip r:embed="rId3"/>
          <a:stretch>
            <a:fillRect/>
          </a:stretch>
        </p:blipFill>
        <p:spPr>
          <a:xfrm>
            <a:off x="8819910" y="4999962"/>
            <a:ext cx="3221620" cy="1598392"/>
          </a:xfrm>
          <a:prstGeom prst="rect">
            <a:avLst/>
          </a:prstGeom>
        </p:spPr>
      </p:pic>
      <p:sp>
        <p:nvSpPr>
          <p:cNvPr id="2" name="Title 1">
            <a:extLst>
              <a:ext uri="{FF2B5EF4-FFF2-40B4-BE49-F238E27FC236}">
                <a16:creationId xmlns:a16="http://schemas.microsoft.com/office/drawing/2014/main" id="{E2DCB819-05F0-4B0F-973E-CB02CBFE5672}"/>
              </a:ext>
            </a:extLst>
          </p:cNvPr>
          <p:cNvSpPr>
            <a:spLocks noGrp="1"/>
          </p:cNvSpPr>
          <p:nvPr>
            <p:ph type="title"/>
          </p:nvPr>
        </p:nvSpPr>
        <p:spPr/>
        <p:txBody>
          <a:bodyPr/>
          <a:lstStyle/>
          <a:p>
            <a:r>
              <a:rPr lang="da-DK" dirty="0" err="1"/>
              <a:t>Conclusion</a:t>
            </a:r>
            <a:endParaRPr lang="da-DK" dirty="0"/>
          </a:p>
        </p:txBody>
      </p:sp>
      <p:sp>
        <p:nvSpPr>
          <p:cNvPr id="3" name="Content Placeholder 2">
            <a:extLst>
              <a:ext uri="{FF2B5EF4-FFF2-40B4-BE49-F238E27FC236}">
                <a16:creationId xmlns:a16="http://schemas.microsoft.com/office/drawing/2014/main" id="{2DACAF92-7482-412C-81A9-284DD98AA2AD}"/>
              </a:ext>
            </a:extLst>
          </p:cNvPr>
          <p:cNvSpPr>
            <a:spLocks noGrp="1"/>
          </p:cNvSpPr>
          <p:nvPr>
            <p:ph idx="1"/>
          </p:nvPr>
        </p:nvSpPr>
        <p:spPr>
          <a:xfrm>
            <a:off x="838200" y="1825624"/>
            <a:ext cx="11353800" cy="5032375"/>
          </a:xfrm>
        </p:spPr>
        <p:txBody>
          <a:bodyPr>
            <a:normAutofit/>
          </a:bodyPr>
          <a:lstStyle/>
          <a:p>
            <a:r>
              <a:rPr lang="da-DK" dirty="0" err="1"/>
              <a:t>Introduced</a:t>
            </a:r>
            <a:r>
              <a:rPr lang="da-DK" dirty="0"/>
              <a:t> </a:t>
            </a:r>
            <a:r>
              <a:rPr lang="da-DK" dirty="0" err="1"/>
              <a:t>notion</a:t>
            </a:r>
            <a:r>
              <a:rPr lang="da-DK" dirty="0"/>
              <a:t> of </a:t>
            </a:r>
            <a:r>
              <a:rPr lang="da-DK" dirty="0" err="1">
                <a:solidFill>
                  <a:srgbClr val="C00000"/>
                </a:solidFill>
              </a:rPr>
              <a:t>priority</a:t>
            </a:r>
            <a:r>
              <a:rPr lang="da-DK" dirty="0">
                <a:solidFill>
                  <a:srgbClr val="C00000"/>
                </a:solidFill>
              </a:rPr>
              <a:t> </a:t>
            </a:r>
            <a:r>
              <a:rPr lang="da-DK" dirty="0" err="1">
                <a:solidFill>
                  <a:srgbClr val="C00000"/>
                </a:solidFill>
              </a:rPr>
              <a:t>queues</a:t>
            </a:r>
            <a:r>
              <a:rPr lang="da-DK" dirty="0">
                <a:solidFill>
                  <a:srgbClr val="C00000"/>
                </a:solidFill>
              </a:rPr>
              <a:t> with </a:t>
            </a:r>
            <a:r>
              <a:rPr lang="da-DK" dirty="0" err="1">
                <a:solidFill>
                  <a:srgbClr val="C00000"/>
                </a:solidFill>
              </a:rPr>
              <a:t>decreasing</a:t>
            </a:r>
            <a:r>
              <a:rPr lang="da-DK" dirty="0">
                <a:solidFill>
                  <a:srgbClr val="C00000"/>
                </a:solidFill>
              </a:rPr>
              <a:t> </a:t>
            </a:r>
            <a:r>
              <a:rPr lang="da-DK" dirty="0" err="1">
                <a:solidFill>
                  <a:srgbClr val="C00000"/>
                </a:solidFill>
              </a:rPr>
              <a:t>keys</a:t>
            </a:r>
            <a:br>
              <a:rPr lang="da-DK" dirty="0">
                <a:solidFill>
                  <a:srgbClr val="C00000"/>
                </a:solidFill>
              </a:rPr>
            </a:br>
            <a:r>
              <a:rPr lang="da-DK" dirty="0"/>
              <a:t>	… as an approach to deal with outdated items in </a:t>
            </a:r>
            <a:r>
              <a:rPr lang="da-DK" dirty="0" err="1"/>
              <a:t>Dijkstra’s</a:t>
            </a:r>
            <a:r>
              <a:rPr lang="da-DK" dirty="0"/>
              <a:t> </a:t>
            </a:r>
            <a:r>
              <a:rPr lang="da-DK" dirty="0" err="1"/>
              <a:t>algorithm</a:t>
            </a:r>
            <a:endParaRPr lang="da-DK" dirty="0"/>
          </a:p>
          <a:p>
            <a:r>
              <a:rPr lang="da-DK" dirty="0"/>
              <a:t>Experiments </a:t>
            </a:r>
            <a:r>
              <a:rPr lang="da-DK" dirty="0" err="1"/>
              <a:t>identified</a:t>
            </a:r>
            <a:r>
              <a:rPr lang="da-DK" dirty="0"/>
              <a:t> </a:t>
            </a:r>
            <a:r>
              <a:rPr lang="da-DK" dirty="0" err="1"/>
              <a:t>priority</a:t>
            </a:r>
            <a:r>
              <a:rPr lang="da-DK" dirty="0"/>
              <a:t> </a:t>
            </a:r>
            <a:r>
              <a:rPr lang="da-DK" dirty="0" err="1"/>
              <a:t>queues</a:t>
            </a:r>
            <a:r>
              <a:rPr lang="da-DK" dirty="0"/>
              <a:t> </a:t>
            </a:r>
            <a:r>
              <a:rPr lang="da-DK" dirty="0" err="1"/>
              <a:t>supporting</a:t>
            </a:r>
            <a:r>
              <a:rPr lang="da-DK" dirty="0"/>
              <a:t> </a:t>
            </a:r>
            <a:r>
              <a:rPr lang="da-DK" dirty="0" err="1"/>
              <a:t>decreasing</a:t>
            </a:r>
            <a:r>
              <a:rPr lang="da-DK" dirty="0"/>
              <a:t> </a:t>
            </a:r>
            <a:r>
              <a:rPr lang="da-DK" dirty="0" err="1"/>
              <a:t>keys</a:t>
            </a:r>
            <a:br>
              <a:rPr lang="da-DK" dirty="0"/>
            </a:br>
            <a:r>
              <a:rPr lang="da-DK" dirty="0"/>
              <a:t>	… just had to </a:t>
            </a:r>
            <a:r>
              <a:rPr lang="da-DK" dirty="0" err="1"/>
              <a:t>prove</a:t>
            </a:r>
            <a:r>
              <a:rPr lang="da-DK" dirty="0"/>
              <a:t> it</a:t>
            </a:r>
          </a:p>
          <a:p>
            <a:r>
              <a:rPr lang="da-DK" dirty="0" err="1"/>
              <a:t>Builtin</a:t>
            </a:r>
            <a:r>
              <a:rPr lang="da-DK" dirty="0"/>
              <a:t> </a:t>
            </a:r>
            <a:r>
              <a:rPr lang="da-DK" dirty="0" err="1"/>
              <a:t>priority</a:t>
            </a:r>
            <a:r>
              <a:rPr lang="da-DK" dirty="0"/>
              <a:t> </a:t>
            </a:r>
            <a:r>
              <a:rPr lang="da-DK" dirty="0" err="1"/>
              <a:t>queues</a:t>
            </a:r>
            <a:r>
              <a:rPr lang="da-DK" dirty="0"/>
              <a:t> in Java and Python </a:t>
            </a:r>
            <a:r>
              <a:rPr lang="da-DK" dirty="0" err="1"/>
              <a:t>are</a:t>
            </a:r>
            <a:r>
              <a:rPr lang="da-DK" dirty="0"/>
              <a:t> </a:t>
            </a:r>
            <a:r>
              <a:rPr lang="da-DK" dirty="0" err="1"/>
              <a:t>binary</a:t>
            </a:r>
            <a:r>
              <a:rPr lang="da-DK" dirty="0"/>
              <a:t> </a:t>
            </a:r>
            <a:r>
              <a:rPr lang="da-DK" dirty="0" err="1"/>
              <a:t>heaps</a:t>
            </a:r>
            <a:br>
              <a:rPr lang="da-DK" dirty="0"/>
            </a:br>
            <a:r>
              <a:rPr lang="da-DK" dirty="0"/>
              <a:t>	… do not support </a:t>
            </a:r>
            <a:r>
              <a:rPr lang="da-DK" dirty="0" err="1"/>
              <a:t>decreasing</a:t>
            </a:r>
            <a:r>
              <a:rPr lang="da-DK" dirty="0"/>
              <a:t> </a:t>
            </a:r>
            <a:r>
              <a:rPr lang="da-DK" dirty="0" err="1"/>
              <a:t>keys</a:t>
            </a:r>
            <a:endParaRPr lang="da-DK" dirty="0"/>
          </a:p>
          <a:p>
            <a:r>
              <a:rPr lang="da-DK" dirty="0" err="1">
                <a:solidFill>
                  <a:srgbClr val="C00000"/>
                </a:solidFill>
              </a:rPr>
              <a:t>Binary</a:t>
            </a:r>
            <a:r>
              <a:rPr lang="da-DK" dirty="0">
                <a:solidFill>
                  <a:srgbClr val="C00000"/>
                </a:solidFill>
              </a:rPr>
              <a:t> </a:t>
            </a:r>
            <a:r>
              <a:rPr lang="da-DK" dirty="0" err="1">
                <a:solidFill>
                  <a:srgbClr val="C00000"/>
                </a:solidFill>
              </a:rPr>
              <a:t>heaps</a:t>
            </a:r>
            <a:r>
              <a:rPr lang="da-DK" dirty="0">
                <a:solidFill>
                  <a:srgbClr val="C00000"/>
                </a:solidFill>
              </a:rPr>
              <a:t> with top-</a:t>
            </a:r>
            <a:r>
              <a:rPr lang="da-DK" dirty="0" err="1">
                <a:solidFill>
                  <a:srgbClr val="C00000"/>
                </a:solidFill>
              </a:rPr>
              <a:t>down</a:t>
            </a:r>
            <a:r>
              <a:rPr lang="da-DK" dirty="0">
                <a:solidFill>
                  <a:srgbClr val="C00000"/>
                </a:solidFill>
              </a:rPr>
              <a:t> </a:t>
            </a:r>
            <a:r>
              <a:rPr lang="da-DK" dirty="0" err="1">
                <a:solidFill>
                  <a:srgbClr val="C00000"/>
                </a:solidFill>
              </a:rPr>
              <a:t>insertions</a:t>
            </a:r>
            <a:r>
              <a:rPr lang="da-DK" dirty="0"/>
              <a:t> do support </a:t>
            </a:r>
            <a:r>
              <a:rPr lang="da-DK" dirty="0" err="1"/>
              <a:t>decreasing</a:t>
            </a:r>
            <a:r>
              <a:rPr lang="da-DK" dirty="0"/>
              <a:t> </a:t>
            </a:r>
            <a:r>
              <a:rPr lang="da-DK" dirty="0" err="1"/>
              <a:t>keys</a:t>
            </a:r>
            <a:endParaRPr lang="da-DK" dirty="0"/>
          </a:p>
          <a:p>
            <a:pPr marL="0" indent="0">
              <a:spcBef>
                <a:spcPts val="0"/>
              </a:spcBef>
              <a:buNone/>
            </a:pPr>
            <a:r>
              <a:rPr lang="da-DK" dirty="0"/>
              <a:t>	… and </a:t>
            </a:r>
            <a:r>
              <a:rPr lang="da-DK" dirty="0" err="1"/>
              <a:t>also</a:t>
            </a:r>
            <a:r>
              <a:rPr lang="da-DK" dirty="0"/>
              <a:t> </a:t>
            </a:r>
          </a:p>
          <a:p>
            <a:pPr marL="0" indent="0" algn="ctr">
              <a:buNone/>
            </a:pPr>
            <a:r>
              <a:rPr lang="da-DK" dirty="0" err="1">
                <a:solidFill>
                  <a:srgbClr val="C00000"/>
                </a:solidFill>
              </a:rPr>
              <a:t>skew</a:t>
            </a:r>
            <a:r>
              <a:rPr lang="da-DK" dirty="0">
                <a:solidFill>
                  <a:srgbClr val="C00000"/>
                </a:solidFill>
              </a:rPr>
              <a:t> </a:t>
            </a:r>
            <a:r>
              <a:rPr lang="da-DK" dirty="0" err="1">
                <a:solidFill>
                  <a:srgbClr val="C00000"/>
                </a:solidFill>
              </a:rPr>
              <a:t>heaps</a:t>
            </a:r>
            <a:r>
              <a:rPr lang="da-DK" dirty="0">
                <a:solidFill>
                  <a:srgbClr val="C00000"/>
                </a:solidFill>
              </a:rPr>
              <a:t>, </a:t>
            </a:r>
            <a:r>
              <a:rPr lang="da-DK" dirty="0" err="1">
                <a:solidFill>
                  <a:srgbClr val="C00000"/>
                </a:solidFill>
              </a:rPr>
              <a:t>leftist</a:t>
            </a:r>
            <a:r>
              <a:rPr lang="da-DK" dirty="0">
                <a:solidFill>
                  <a:srgbClr val="C00000"/>
                </a:solidFill>
              </a:rPr>
              <a:t> </a:t>
            </a:r>
            <a:r>
              <a:rPr lang="da-DK" dirty="0" err="1">
                <a:solidFill>
                  <a:srgbClr val="C00000"/>
                </a:solidFill>
              </a:rPr>
              <a:t>heaps</a:t>
            </a:r>
            <a:r>
              <a:rPr lang="da-DK" dirty="0">
                <a:solidFill>
                  <a:srgbClr val="C00000"/>
                </a:solidFill>
              </a:rPr>
              <a:t>, </a:t>
            </a:r>
            <a:r>
              <a:rPr lang="da-DK" dirty="0" err="1">
                <a:solidFill>
                  <a:srgbClr val="C00000"/>
                </a:solidFill>
              </a:rPr>
              <a:t>pairing</a:t>
            </a:r>
            <a:r>
              <a:rPr lang="da-DK" dirty="0">
                <a:solidFill>
                  <a:srgbClr val="C00000"/>
                </a:solidFill>
              </a:rPr>
              <a:t> </a:t>
            </a:r>
            <a:r>
              <a:rPr lang="da-DK" dirty="0" err="1">
                <a:solidFill>
                  <a:srgbClr val="C00000"/>
                </a:solidFill>
              </a:rPr>
              <a:t>heaps</a:t>
            </a:r>
            <a:r>
              <a:rPr lang="da-DK" dirty="0">
                <a:solidFill>
                  <a:srgbClr val="C00000"/>
                </a:solidFill>
              </a:rPr>
              <a:t>, 		</a:t>
            </a:r>
            <a:br>
              <a:rPr lang="da-DK" dirty="0">
                <a:solidFill>
                  <a:srgbClr val="C00000"/>
                </a:solidFill>
              </a:rPr>
            </a:br>
            <a:r>
              <a:rPr lang="da-DK" dirty="0">
                <a:solidFill>
                  <a:srgbClr val="C00000"/>
                </a:solidFill>
              </a:rPr>
              <a:t>binomial </a:t>
            </a:r>
            <a:r>
              <a:rPr lang="da-DK" dirty="0" err="1">
                <a:solidFill>
                  <a:srgbClr val="C00000"/>
                </a:solidFill>
              </a:rPr>
              <a:t>queues</a:t>
            </a:r>
            <a:r>
              <a:rPr lang="da-DK" dirty="0">
                <a:solidFill>
                  <a:srgbClr val="C00000"/>
                </a:solidFill>
              </a:rPr>
              <a:t>, </a:t>
            </a:r>
            <a:r>
              <a:rPr lang="da-DK" dirty="0" err="1">
                <a:solidFill>
                  <a:srgbClr val="C00000"/>
                </a:solidFill>
              </a:rPr>
              <a:t>post-order</a:t>
            </a:r>
            <a:r>
              <a:rPr lang="da-DK" dirty="0">
                <a:solidFill>
                  <a:srgbClr val="C00000"/>
                </a:solidFill>
              </a:rPr>
              <a:t> </a:t>
            </a:r>
            <a:r>
              <a:rPr lang="da-DK" dirty="0" err="1">
                <a:solidFill>
                  <a:srgbClr val="C00000"/>
                </a:solidFill>
              </a:rPr>
              <a:t>heaps</a:t>
            </a:r>
            <a:r>
              <a:rPr lang="da-DK" dirty="0">
                <a:solidFill>
                  <a:srgbClr val="C00000"/>
                </a:solidFill>
              </a:rPr>
              <a:t>		</a:t>
            </a:r>
          </a:p>
        </p:txBody>
      </p:sp>
    </p:spTree>
    <p:extLst>
      <p:ext uri="{BB962C8B-B14F-4D97-AF65-F5344CB8AC3E}">
        <p14:creationId xmlns:p14="http://schemas.microsoft.com/office/powerpoint/2010/main" val="375749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14CC-36B9-4004-9FD3-7644A7204EBD}"/>
              </a:ext>
            </a:extLst>
          </p:cNvPr>
          <p:cNvSpPr>
            <a:spLocks noGrp="1"/>
          </p:cNvSpPr>
          <p:nvPr>
            <p:ph type="title"/>
          </p:nvPr>
        </p:nvSpPr>
        <p:spPr/>
        <p:txBody>
          <a:bodyPr/>
          <a:lstStyle/>
          <a:p>
            <a:r>
              <a:rPr lang="da-DK" dirty="0"/>
              <a:t>Background</a:t>
            </a:r>
          </a:p>
        </p:txBody>
      </p:sp>
      <p:sp>
        <p:nvSpPr>
          <p:cNvPr id="3" name="Content Placeholder 2">
            <a:extLst>
              <a:ext uri="{FF2B5EF4-FFF2-40B4-BE49-F238E27FC236}">
                <a16:creationId xmlns:a16="http://schemas.microsoft.com/office/drawing/2014/main" id="{21777621-9EBF-426C-8CDD-D252A3B65156}"/>
              </a:ext>
            </a:extLst>
          </p:cNvPr>
          <p:cNvSpPr>
            <a:spLocks noGrp="1"/>
          </p:cNvSpPr>
          <p:nvPr>
            <p:ph idx="1"/>
          </p:nvPr>
        </p:nvSpPr>
        <p:spPr>
          <a:xfrm>
            <a:off x="838200" y="1608808"/>
            <a:ext cx="10515600" cy="1106761"/>
          </a:xfrm>
        </p:spPr>
        <p:txBody>
          <a:bodyPr>
            <a:normAutofit/>
          </a:bodyPr>
          <a:lstStyle/>
          <a:p>
            <a:r>
              <a:rPr lang="da-DK" dirty="0" err="1"/>
              <a:t>Bachelorproject</a:t>
            </a:r>
            <a:r>
              <a:rPr lang="da-DK" dirty="0"/>
              <a:t> = </a:t>
            </a:r>
            <a:r>
              <a:rPr lang="da-DK" dirty="0" err="1"/>
              <a:t>shortest</a:t>
            </a:r>
            <a:r>
              <a:rPr lang="da-DK" dirty="0"/>
              <a:t> </a:t>
            </a:r>
            <a:r>
              <a:rPr lang="da-DK" dirty="0" err="1"/>
              <a:t>paths</a:t>
            </a:r>
            <a:r>
              <a:rPr lang="da-DK" dirty="0"/>
              <a:t> on Open Street </a:t>
            </a:r>
            <a:r>
              <a:rPr lang="da-DK" dirty="0" err="1"/>
              <a:t>Map</a:t>
            </a:r>
            <a:r>
              <a:rPr lang="da-DK" dirty="0"/>
              <a:t> </a:t>
            </a:r>
            <a:r>
              <a:rPr lang="da-DK" dirty="0" err="1"/>
              <a:t>graphs</a:t>
            </a:r>
            <a:endParaRPr lang="da-DK" dirty="0"/>
          </a:p>
          <a:p>
            <a:r>
              <a:rPr lang="da-DK" dirty="0"/>
              <a:t>Students have </a:t>
            </a:r>
            <a:r>
              <a:rPr lang="da-DK" dirty="0" err="1"/>
              <a:t>trouble</a:t>
            </a:r>
            <a:r>
              <a:rPr lang="da-DK" dirty="0"/>
              <a:t> </a:t>
            </a:r>
            <a:r>
              <a:rPr lang="da-DK" dirty="0" err="1"/>
              <a:t>implementing</a:t>
            </a:r>
            <a:r>
              <a:rPr lang="da-DK" dirty="0"/>
              <a:t> </a:t>
            </a:r>
            <a:r>
              <a:rPr lang="da-DK" dirty="0" err="1"/>
              <a:t>Dijkstra's</a:t>
            </a:r>
            <a:r>
              <a:rPr lang="da-DK" dirty="0"/>
              <a:t> </a:t>
            </a:r>
            <a:r>
              <a:rPr lang="da-DK" dirty="0" err="1"/>
              <a:t>algorithm</a:t>
            </a:r>
            <a:r>
              <a:rPr lang="da-DK" dirty="0"/>
              <a:t> in </a:t>
            </a:r>
            <a:r>
              <a:rPr lang="da-DK" dirty="0" err="1"/>
              <a:t>Java</a:t>
            </a:r>
            <a:r>
              <a:rPr lang="da-DK" baseline="30000" dirty="0" err="1"/>
              <a:t>TM</a:t>
            </a:r>
            <a:endParaRPr lang="da-DK" baseline="30000" dirty="0"/>
          </a:p>
        </p:txBody>
      </p:sp>
      <p:pic>
        <p:nvPicPr>
          <p:cNvPr id="6" name="Picture 5">
            <a:extLst>
              <a:ext uri="{FF2B5EF4-FFF2-40B4-BE49-F238E27FC236}">
                <a16:creationId xmlns:a16="http://schemas.microsoft.com/office/drawing/2014/main" id="{0E0BEB3A-7DFF-4CAC-A4FE-38D379EEE79D}"/>
              </a:ext>
            </a:extLst>
          </p:cNvPr>
          <p:cNvPicPr>
            <a:picLocks noChangeAspect="1"/>
          </p:cNvPicPr>
          <p:nvPr/>
        </p:nvPicPr>
        <p:blipFill>
          <a:blip r:embed="rId3"/>
          <a:stretch>
            <a:fillRect/>
          </a:stretch>
        </p:blipFill>
        <p:spPr>
          <a:xfrm>
            <a:off x="1177367" y="3067323"/>
            <a:ext cx="9837265" cy="3542403"/>
          </a:xfrm>
          <a:prstGeom prst="rect">
            <a:avLst/>
          </a:prstGeom>
          <a:ln>
            <a:solidFill>
              <a:schemeClr val="tx1"/>
            </a:solidFill>
          </a:ln>
        </p:spPr>
      </p:pic>
    </p:spTree>
    <p:extLst>
      <p:ext uri="{BB962C8B-B14F-4D97-AF65-F5344CB8AC3E}">
        <p14:creationId xmlns:p14="http://schemas.microsoft.com/office/powerpoint/2010/main" val="248496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5572-0AA2-4FC3-8046-448A1548CB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0F212E-1589-4D2B-B6D2-951A4A571E0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DBEF19D-91CB-4549-A8D5-496ED3AAD3F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41461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34142-2EE7-4604-B114-7FA43B2DFD9D}"/>
              </a:ext>
            </a:extLst>
          </p:cNvPr>
          <p:cNvSpPr>
            <a:spLocks noGrp="1"/>
          </p:cNvSpPr>
          <p:nvPr>
            <p:ph idx="1"/>
          </p:nvPr>
        </p:nvSpPr>
        <p:spPr>
          <a:xfrm>
            <a:off x="0" y="0"/>
            <a:ext cx="12192000" cy="6979534"/>
          </a:xfrm>
        </p:spPr>
        <p:txBody>
          <a:bodyPr>
            <a:normAutofit fontScale="92500" lnSpcReduction="20000"/>
          </a:bodyPr>
          <a:lstStyle/>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&lt;node id="4606377719" visible="true" version="1" changeset="45143381" timestamp="2017-01-13T19:11:48Z" user="</a:t>
            </a:r>
            <a:r>
              <a:rPr lang="en-US" sz="1600" b="0" i="0" u="none" strike="noStrike" baseline="0" dirty="0" err="1">
                <a:solidFill>
                  <a:srgbClr val="FFFFFF"/>
                </a:solidFill>
                <a:latin typeface="Courier New" panose="02070309020205020404" pitchFamily="49" charset="0"/>
              </a:rPr>
              <a:t>Dyserth</a:t>
            </a:r>
            <a:r>
              <a:rPr lang="en-US" sz="1600" b="0" i="0" u="none" strike="noStrike" baseline="0" dirty="0">
                <a:solidFill>
                  <a:srgbClr val="FFFFFF"/>
                </a:solidFill>
                <a:latin typeface="Courier New" panose="02070309020205020404" pitchFamily="49" charset="0"/>
              </a:rPr>
              <a:t>" </a:t>
            </a:r>
            <a:r>
              <a:rPr lang="en-US" sz="1600" b="0" i="0" u="none" strike="noStrike" baseline="0" dirty="0" err="1">
                <a:solidFill>
                  <a:srgbClr val="FFFFFF"/>
                </a:solidFill>
                <a:latin typeface="Courier New" panose="02070309020205020404" pitchFamily="49" charset="0"/>
              </a:rPr>
              <a:t>uid</a:t>
            </a:r>
            <a:r>
              <a:rPr lang="en-US" sz="1600" b="0" i="0" u="none" strike="noStrike" baseline="0" dirty="0">
                <a:solidFill>
                  <a:srgbClr val="FFFFFF"/>
                </a:solidFill>
                <a:latin typeface="Courier New" panose="02070309020205020404" pitchFamily="49" charset="0"/>
              </a:rPr>
              <a:t>="1892838" </a:t>
            </a:r>
            <a:r>
              <a:rPr lang="en-US" sz="1600" b="0" i="0" u="none" strike="noStrike" baseline="0" dirty="0" err="1">
                <a:solidFill>
                  <a:srgbClr val="FFFFFF"/>
                </a:solidFill>
                <a:latin typeface="Courier New" panose="02070309020205020404" pitchFamily="49" charset="0"/>
              </a:rPr>
              <a:t>lat</a:t>
            </a:r>
            <a:r>
              <a:rPr lang="en-US" sz="1600" b="0" i="0" u="none" strike="noStrike" baseline="0" dirty="0">
                <a:solidFill>
                  <a:srgbClr val="FFFFFF"/>
                </a:solidFill>
                <a:latin typeface="Courier New" panose="02070309020205020404" pitchFamily="49" charset="0"/>
              </a:rPr>
              <a:t>="53.4064488" </a:t>
            </a:r>
            <a:r>
              <a:rPr lang="en-US" sz="1600" b="0" i="0" u="none" strike="noStrike" baseline="0" dirty="0" err="1">
                <a:solidFill>
                  <a:srgbClr val="FFFFFF"/>
                </a:solidFill>
                <a:latin typeface="Courier New" panose="02070309020205020404" pitchFamily="49" charset="0"/>
              </a:rPr>
              <a:t>lon</a:t>
            </a:r>
            <a:r>
              <a:rPr lang="en-US" sz="1600" b="0" i="0" u="none" strike="noStrike" baseline="0" dirty="0">
                <a:solidFill>
                  <a:srgbClr val="FFFFFF"/>
                </a:solidFill>
                <a:latin typeface="Courier New" panose="02070309020205020404" pitchFamily="49" charset="0"/>
              </a:rPr>
              <a:t>="-2.9660774"/&gt;</a:t>
            </a:r>
            <a:endParaRPr lang="en-US" sz="1600" dirty="0">
              <a:solidFill>
                <a:srgbClr val="FFFFFF"/>
              </a:solidFill>
              <a:latin typeface="Courier New" panose="02070309020205020404" pitchFamily="49" charset="0"/>
            </a:endParaRP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&lt;way id="4961017" visible="true" version="11" changeset="66454995" timestamp="2019-01-19T14:25:32Z" user="</a:t>
            </a:r>
            <a:r>
              <a:rPr lang="en-US" sz="1600" b="0" i="0" u="none" strike="noStrike" baseline="0" dirty="0" err="1">
                <a:solidFill>
                  <a:srgbClr val="FFFFFF"/>
                </a:solidFill>
                <a:latin typeface="Courier New" panose="02070309020205020404" pitchFamily="49" charset="0"/>
              </a:rPr>
              <a:t>Redhochs</a:t>
            </a:r>
            <a:r>
              <a:rPr lang="en-US" sz="1600" b="0" i="0" u="none" strike="noStrike" baseline="0" dirty="0">
                <a:solidFill>
                  <a:srgbClr val="FFFFFF"/>
                </a:solidFill>
                <a:latin typeface="Courier New" panose="02070309020205020404" pitchFamily="49" charset="0"/>
              </a:rPr>
              <a:t>" </a:t>
            </a:r>
            <a:r>
              <a:rPr lang="en-US" sz="1600" b="0" i="0" u="none" strike="noStrike" baseline="0" dirty="0" err="1">
                <a:solidFill>
                  <a:srgbClr val="FFFFFF"/>
                </a:solidFill>
                <a:latin typeface="Courier New" panose="02070309020205020404" pitchFamily="49" charset="0"/>
              </a:rPr>
              <a:t>uid</a:t>
            </a:r>
            <a:r>
              <a:rPr lang="en-US" sz="1600" b="0" i="0" u="none" strike="noStrike" baseline="0" dirty="0">
                <a:solidFill>
                  <a:srgbClr val="FFFFFF"/>
                </a:solidFill>
                <a:latin typeface="Courier New" panose="02070309020205020404" pitchFamily="49" charset="0"/>
              </a:rPr>
              <a:t>="1744940"&gt;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ref="348087292"/&gt;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ref="4606377719"/&gt;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ref="268780437"/&gt;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ref="2700274352"/&gt;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ref="268779145"/&gt;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k="highway" v="pedestrian"/&gt;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k="lit" v="yes"/&gt;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k="name" v="Ashton Street"/&gt;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k="surface" v="</a:t>
            </a:r>
            <a:r>
              <a:rPr lang="en-US" sz="1600" b="0" i="0" u="none" strike="noStrike" baseline="0" dirty="0" err="1">
                <a:solidFill>
                  <a:srgbClr val="FFFFFF"/>
                </a:solidFill>
                <a:latin typeface="Courier New" panose="02070309020205020404" pitchFamily="49" charset="0"/>
              </a:rPr>
              <a:t>paving_stones</a:t>
            </a:r>
            <a:r>
              <a:rPr lang="en-US" sz="1600" b="0" i="0" u="none" strike="noStrike" baseline="0" dirty="0">
                <a:solidFill>
                  <a:srgbClr val="FFFFFF"/>
                </a:solidFill>
                <a:latin typeface="Courier New" panose="02070309020205020404" pitchFamily="49" charset="0"/>
              </a:rPr>
              <a:t>"/&gt;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&lt;/way&gt;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&lt;way id="826473129" visible="true" version="3" changeset="129789472" timestamp="2022-12-06T16:23:14Z" user="</a:t>
            </a:r>
            <a:r>
              <a:rPr lang="en-US" sz="1600" b="0" i="0" u="none" strike="noStrike" baseline="0" dirty="0" err="1">
                <a:solidFill>
                  <a:srgbClr val="FFFFFF"/>
                </a:solidFill>
                <a:latin typeface="Courier New" panose="02070309020205020404" pitchFamily="49" charset="0"/>
              </a:rPr>
              <a:t>pmyteh</a:t>
            </a:r>
            <a:r>
              <a:rPr lang="en-US" sz="1600" b="0" i="0" u="none" strike="noStrike" baseline="0" dirty="0">
                <a:solidFill>
                  <a:srgbClr val="FFFFFF"/>
                </a:solidFill>
                <a:latin typeface="Courier New" panose="02070309020205020404" pitchFamily="49" charset="0"/>
              </a:rPr>
              <a:t>" </a:t>
            </a:r>
            <a:r>
              <a:rPr lang="en-US" sz="1600" b="0" i="0" u="none" strike="noStrike" baseline="0" dirty="0" err="1">
                <a:solidFill>
                  <a:srgbClr val="FFFFFF"/>
                </a:solidFill>
                <a:latin typeface="Courier New" panose="02070309020205020404" pitchFamily="49" charset="0"/>
              </a:rPr>
              <a:t>uid</a:t>
            </a:r>
            <a:r>
              <a:rPr lang="en-US" sz="1600" b="0" i="0" u="none" strike="noStrike" baseline="0" dirty="0">
                <a:solidFill>
                  <a:srgbClr val="FFFFFF"/>
                </a:solidFill>
                <a:latin typeface="Courier New" panose="02070309020205020404" pitchFamily="49" charset="0"/>
              </a:rPr>
              <a:t>="81653"&gt;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ref="107366213"/&gt;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ref="3468209232"/&gt;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ref="3476406048"/&gt;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ref="4112993338"/&gt;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ref="2188828954"/&gt;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ref="534390991"/&gt;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ref="7839585527"/&gt;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a:t>
            </a:r>
            <a:r>
              <a:rPr lang="en-US" sz="1600" b="0" i="0" u="none" strike="noStrike" baseline="0" dirty="0" err="1">
                <a:solidFill>
                  <a:srgbClr val="FFFFFF"/>
                </a:solidFill>
                <a:latin typeface="Courier New" panose="02070309020205020404" pitchFamily="49" charset="0"/>
              </a:rPr>
              <a:t>nd</a:t>
            </a:r>
            <a:r>
              <a:rPr lang="en-US" sz="1600" b="0" i="0" u="none" strike="noStrike" baseline="0" dirty="0">
                <a:solidFill>
                  <a:srgbClr val="FFFFFF"/>
                </a:solidFill>
                <a:latin typeface="Courier New" panose="02070309020205020404" pitchFamily="49" charset="0"/>
              </a:rPr>
              <a:t> ref="348087295"/&gt;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k="bicycle" v="yes"/&gt;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k="foot" v="yes"/&gt;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k="highway" v="tertiary"/&gt;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k="horse" v="yes"/&gt;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k="lanes" v="3"/&gt;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k="lit" v="yes"/&gt;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a:t>
            </a:r>
            <a:r>
              <a:rPr lang="en-US" sz="1600" b="0" i="0" u="none" strike="noStrike" baseline="0" dirty="0" err="1">
                <a:solidFill>
                  <a:srgbClr val="FFFFFF"/>
                </a:solidFill>
                <a:latin typeface="Courier New" panose="02070309020205020404" pitchFamily="49" charset="0"/>
              </a:rPr>
              <a:t>maxspeed</a:t>
            </a:r>
            <a:r>
              <a:rPr lang="en-US" sz="1600" b="0" i="0" u="none" strike="noStrike" baseline="0" dirty="0">
                <a:solidFill>
                  <a:srgbClr val="FFFFFF"/>
                </a:solidFill>
                <a:latin typeface="Courier New" panose="02070309020205020404" pitchFamily="49" charset="0"/>
              </a:rPr>
              <a:t>" v="30 mph"/&gt;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k="name" v="Brownlow Hill"/&gt;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a:t>
            </a:r>
            <a:r>
              <a:rPr lang="en-US" sz="1600" b="0" i="0" u="none" strike="noStrike" baseline="0" dirty="0" err="1">
                <a:solidFill>
                  <a:srgbClr val="FFFFFF"/>
                </a:solidFill>
                <a:latin typeface="Courier New" panose="02070309020205020404" pitchFamily="49" charset="0"/>
              </a:rPr>
              <a:t>oneway</a:t>
            </a:r>
            <a:r>
              <a:rPr lang="en-US" sz="1600" b="0" i="0" u="none" strike="noStrike" baseline="0" dirty="0">
                <a:solidFill>
                  <a:srgbClr val="FFFFFF"/>
                </a:solidFill>
                <a:latin typeface="Courier New" panose="02070309020205020404" pitchFamily="49" charset="0"/>
              </a:rPr>
              <a:t>" v="no"/&gt;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a:t>
            </a:r>
            <a:r>
              <a:rPr lang="en-US" sz="1600" b="0" i="0" u="none" strike="noStrike" baseline="0" dirty="0" err="1">
                <a:solidFill>
                  <a:srgbClr val="FFFFFF"/>
                </a:solidFill>
                <a:latin typeface="Courier New" panose="02070309020205020404" pitchFamily="49" charset="0"/>
              </a:rPr>
              <a:t>postal_code</a:t>
            </a:r>
            <a:r>
              <a:rPr lang="en-US" sz="1600" b="0" i="0" u="none" strike="noStrike" baseline="0" dirty="0">
                <a:solidFill>
                  <a:srgbClr val="FFFFFF"/>
                </a:solidFill>
                <a:latin typeface="Courier New" panose="02070309020205020404" pitchFamily="49" charset="0"/>
              </a:rPr>
              <a:t>" v="L3"/&gt;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k="sidewalk" v="both"/&gt;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  &lt;tag k="surface" v="asphalt"/&gt;</a:t>
            </a:r>
          </a:p>
          <a:p>
            <a:pPr marL="0" indent="0">
              <a:spcBef>
                <a:spcPts val="0"/>
              </a:spcBef>
              <a:spcAft>
                <a:spcPts val="200"/>
              </a:spcAft>
              <a:buNone/>
            </a:pPr>
            <a:r>
              <a:rPr lang="en-US" sz="1600" b="0" i="0" u="none" strike="noStrike" baseline="0" dirty="0">
                <a:solidFill>
                  <a:srgbClr val="FFFFFF"/>
                </a:solidFill>
                <a:latin typeface="Courier New" panose="02070309020205020404" pitchFamily="49" charset="0"/>
              </a:rPr>
              <a:t>&lt;/way&gt;</a:t>
            </a:r>
          </a:p>
        </p:txBody>
      </p:sp>
    </p:spTree>
    <p:extLst>
      <p:ext uri="{BB962C8B-B14F-4D97-AF65-F5344CB8AC3E}">
        <p14:creationId xmlns:p14="http://schemas.microsoft.com/office/powerpoint/2010/main" val="247498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D28F-43CD-4181-B9CA-B3507CF1B0AC}"/>
              </a:ext>
            </a:extLst>
          </p:cNvPr>
          <p:cNvSpPr>
            <a:spLocks noGrp="1"/>
          </p:cNvSpPr>
          <p:nvPr>
            <p:ph type="title"/>
          </p:nvPr>
        </p:nvSpPr>
        <p:spPr/>
        <p:txBody>
          <a:bodyPr/>
          <a:lstStyle/>
          <a:p>
            <a:r>
              <a:rPr lang="da-DK" dirty="0" err="1"/>
              <a:t>Dijkstra’s</a:t>
            </a:r>
            <a:r>
              <a:rPr lang="da-DK" dirty="0"/>
              <a:t> </a:t>
            </a:r>
            <a:r>
              <a:rPr lang="da-DK" dirty="0" err="1"/>
              <a:t>algorithm</a:t>
            </a:r>
            <a:r>
              <a:rPr lang="da-DK" dirty="0"/>
              <a:t> (1956)</a:t>
            </a:r>
          </a:p>
        </p:txBody>
      </p:sp>
      <p:sp>
        <p:nvSpPr>
          <p:cNvPr id="9" name="Content Placeholder 8">
            <a:extLst>
              <a:ext uri="{FF2B5EF4-FFF2-40B4-BE49-F238E27FC236}">
                <a16:creationId xmlns:a16="http://schemas.microsoft.com/office/drawing/2014/main" id="{8C33A09D-7D43-4217-A37D-1CC018813D47}"/>
              </a:ext>
            </a:extLst>
          </p:cNvPr>
          <p:cNvSpPr>
            <a:spLocks noGrp="1"/>
          </p:cNvSpPr>
          <p:nvPr>
            <p:ph idx="1"/>
          </p:nvPr>
        </p:nvSpPr>
        <p:spPr>
          <a:xfrm>
            <a:off x="827221" y="1759855"/>
            <a:ext cx="7490116" cy="1325563"/>
          </a:xfrm>
        </p:spPr>
        <p:txBody>
          <a:bodyPr>
            <a:normAutofit/>
          </a:bodyPr>
          <a:lstStyle/>
          <a:p>
            <a:r>
              <a:rPr lang="da-DK" dirty="0"/>
              <a:t>Non-negative </a:t>
            </a:r>
            <a:r>
              <a:rPr lang="da-DK" dirty="0" err="1"/>
              <a:t>edge</a:t>
            </a:r>
            <a:r>
              <a:rPr lang="da-DK" dirty="0"/>
              <a:t> </a:t>
            </a:r>
            <a:r>
              <a:rPr lang="da-DK" dirty="0" err="1"/>
              <a:t>weights</a:t>
            </a:r>
            <a:endParaRPr lang="da-DK" dirty="0"/>
          </a:p>
          <a:p>
            <a:r>
              <a:rPr lang="da-DK" dirty="0"/>
              <a:t>Visits nodes in </a:t>
            </a:r>
            <a:r>
              <a:rPr lang="da-DK" dirty="0" err="1"/>
              <a:t>increasing</a:t>
            </a:r>
            <a:r>
              <a:rPr lang="da-DK" dirty="0"/>
              <a:t> distance from </a:t>
            </a:r>
            <a:r>
              <a:rPr lang="da-DK" i="1" dirty="0"/>
              <a:t>source</a:t>
            </a:r>
          </a:p>
        </p:txBody>
      </p:sp>
      <p:sp>
        <p:nvSpPr>
          <p:cNvPr id="35" name="TextBox 34">
            <a:extLst>
              <a:ext uri="{FF2B5EF4-FFF2-40B4-BE49-F238E27FC236}">
                <a16:creationId xmlns:a16="http://schemas.microsoft.com/office/drawing/2014/main" id="{FE3BF650-7908-459B-BAF9-E1C953DAE919}"/>
              </a:ext>
            </a:extLst>
          </p:cNvPr>
          <p:cNvSpPr txBox="1"/>
          <p:nvPr/>
        </p:nvSpPr>
        <p:spPr>
          <a:xfrm>
            <a:off x="6356989" y="1277418"/>
            <a:ext cx="808042" cy="369332"/>
          </a:xfrm>
          <a:prstGeom prst="rect">
            <a:avLst/>
          </a:prstGeom>
          <a:noFill/>
        </p:spPr>
        <p:txBody>
          <a:bodyPr wrap="none" rtlCol="0">
            <a:spAutoFit/>
          </a:bodyPr>
          <a:lstStyle/>
          <a:p>
            <a:pPr algn="r"/>
            <a:r>
              <a:rPr lang="da-DK" i="1" dirty="0"/>
              <a:t>source</a:t>
            </a:r>
          </a:p>
        </p:txBody>
      </p:sp>
      <p:pic>
        <p:nvPicPr>
          <p:cNvPr id="39" name="Picture 38">
            <a:extLst>
              <a:ext uri="{FF2B5EF4-FFF2-40B4-BE49-F238E27FC236}">
                <a16:creationId xmlns:a16="http://schemas.microsoft.com/office/drawing/2014/main" id="{D111AA2E-B6F1-45E5-B900-E52240642B3D}"/>
              </a:ext>
            </a:extLst>
          </p:cNvPr>
          <p:cNvPicPr>
            <a:picLocks noChangeAspect="1"/>
          </p:cNvPicPr>
          <p:nvPr/>
        </p:nvPicPr>
        <p:blipFill rotWithShape="1">
          <a:blip r:embed="rId3"/>
          <a:srcRect l="25670" t="14904" r="21578" b="10189"/>
          <a:stretch/>
        </p:blipFill>
        <p:spPr>
          <a:xfrm>
            <a:off x="6243610" y="3225532"/>
            <a:ext cx="3873183" cy="3437410"/>
          </a:xfrm>
          <a:prstGeom prst="rect">
            <a:avLst/>
          </a:prstGeom>
        </p:spPr>
      </p:pic>
      <p:sp>
        <p:nvSpPr>
          <p:cNvPr id="40" name="TextBox 39">
            <a:extLst>
              <a:ext uri="{FF2B5EF4-FFF2-40B4-BE49-F238E27FC236}">
                <a16:creationId xmlns:a16="http://schemas.microsoft.com/office/drawing/2014/main" id="{8E39DECC-31BB-4524-9DC6-88F36A66EF32}"/>
              </a:ext>
            </a:extLst>
          </p:cNvPr>
          <p:cNvSpPr txBox="1"/>
          <p:nvPr/>
        </p:nvSpPr>
        <p:spPr>
          <a:xfrm>
            <a:off x="8396032" y="140812"/>
            <a:ext cx="523807" cy="369332"/>
          </a:xfrm>
          <a:prstGeom prst="rect">
            <a:avLst/>
          </a:prstGeom>
          <a:noFill/>
        </p:spPr>
        <p:txBody>
          <a:bodyPr wrap="square" rtlCol="0">
            <a:spAutoFit/>
          </a:bodyPr>
          <a:lstStyle/>
          <a:p>
            <a:pPr algn="ctr"/>
            <a:r>
              <a:rPr lang="en-US" dirty="0">
                <a:solidFill>
                  <a:schemeClr val="accent1">
                    <a:lumMod val="75000"/>
                  </a:schemeClr>
                </a:solidFill>
              </a:rPr>
              <a:t>+∞</a:t>
            </a:r>
            <a:endParaRPr lang="da-DK" dirty="0">
              <a:solidFill>
                <a:schemeClr val="accent1">
                  <a:lumMod val="75000"/>
                </a:schemeClr>
              </a:solidFill>
            </a:endParaRPr>
          </a:p>
        </p:txBody>
      </p:sp>
      <p:sp>
        <p:nvSpPr>
          <p:cNvPr id="41" name="TextBox 40">
            <a:extLst>
              <a:ext uri="{FF2B5EF4-FFF2-40B4-BE49-F238E27FC236}">
                <a16:creationId xmlns:a16="http://schemas.microsoft.com/office/drawing/2014/main" id="{2BB33E5C-3F37-4A19-A4F7-AB52B097EEFC}"/>
              </a:ext>
            </a:extLst>
          </p:cNvPr>
          <p:cNvSpPr txBox="1"/>
          <p:nvPr/>
        </p:nvSpPr>
        <p:spPr>
          <a:xfrm>
            <a:off x="8396032" y="2403536"/>
            <a:ext cx="523807" cy="369332"/>
          </a:xfrm>
          <a:prstGeom prst="rect">
            <a:avLst/>
          </a:prstGeom>
          <a:noFill/>
        </p:spPr>
        <p:txBody>
          <a:bodyPr wrap="square" rtlCol="0">
            <a:spAutoFit/>
          </a:bodyPr>
          <a:lstStyle/>
          <a:p>
            <a:pPr algn="ctr"/>
            <a:r>
              <a:rPr lang="en-US" dirty="0">
                <a:solidFill>
                  <a:schemeClr val="accent1">
                    <a:lumMod val="75000"/>
                  </a:schemeClr>
                </a:solidFill>
              </a:rPr>
              <a:t>+∞</a:t>
            </a:r>
            <a:endParaRPr lang="da-DK" dirty="0">
              <a:solidFill>
                <a:schemeClr val="accent1">
                  <a:lumMod val="75000"/>
                </a:schemeClr>
              </a:solidFill>
            </a:endParaRPr>
          </a:p>
        </p:txBody>
      </p:sp>
      <p:sp>
        <p:nvSpPr>
          <p:cNvPr id="42" name="TextBox 41">
            <a:extLst>
              <a:ext uri="{FF2B5EF4-FFF2-40B4-BE49-F238E27FC236}">
                <a16:creationId xmlns:a16="http://schemas.microsoft.com/office/drawing/2014/main" id="{5EEB50ED-2909-44D1-B8F7-B4EBE1D8930E}"/>
              </a:ext>
            </a:extLst>
          </p:cNvPr>
          <p:cNvSpPr txBox="1"/>
          <p:nvPr/>
        </p:nvSpPr>
        <p:spPr>
          <a:xfrm>
            <a:off x="9538064" y="902495"/>
            <a:ext cx="523807" cy="369332"/>
          </a:xfrm>
          <a:prstGeom prst="rect">
            <a:avLst/>
          </a:prstGeom>
          <a:noFill/>
        </p:spPr>
        <p:txBody>
          <a:bodyPr wrap="square" rtlCol="0">
            <a:spAutoFit/>
          </a:bodyPr>
          <a:lstStyle/>
          <a:p>
            <a:pPr algn="ctr"/>
            <a:r>
              <a:rPr lang="en-US" dirty="0">
                <a:solidFill>
                  <a:schemeClr val="accent1">
                    <a:lumMod val="75000"/>
                  </a:schemeClr>
                </a:solidFill>
              </a:rPr>
              <a:t>+∞</a:t>
            </a:r>
            <a:endParaRPr lang="da-DK" dirty="0">
              <a:solidFill>
                <a:schemeClr val="accent1">
                  <a:lumMod val="75000"/>
                </a:schemeClr>
              </a:solidFill>
            </a:endParaRPr>
          </a:p>
        </p:txBody>
      </p:sp>
      <p:sp>
        <p:nvSpPr>
          <p:cNvPr id="43" name="TextBox 42">
            <a:extLst>
              <a:ext uri="{FF2B5EF4-FFF2-40B4-BE49-F238E27FC236}">
                <a16:creationId xmlns:a16="http://schemas.microsoft.com/office/drawing/2014/main" id="{43CD4322-B2D9-40C9-8A0C-26B1D5D8CC80}"/>
              </a:ext>
            </a:extLst>
          </p:cNvPr>
          <p:cNvSpPr txBox="1"/>
          <p:nvPr/>
        </p:nvSpPr>
        <p:spPr>
          <a:xfrm>
            <a:off x="11268529" y="916484"/>
            <a:ext cx="523807" cy="369332"/>
          </a:xfrm>
          <a:prstGeom prst="rect">
            <a:avLst/>
          </a:prstGeom>
          <a:noFill/>
        </p:spPr>
        <p:txBody>
          <a:bodyPr wrap="square" rtlCol="0">
            <a:spAutoFit/>
          </a:bodyPr>
          <a:lstStyle/>
          <a:p>
            <a:pPr algn="ctr"/>
            <a:r>
              <a:rPr lang="en-US" dirty="0">
                <a:solidFill>
                  <a:schemeClr val="accent1">
                    <a:lumMod val="75000"/>
                  </a:schemeClr>
                </a:solidFill>
              </a:rPr>
              <a:t>+∞</a:t>
            </a:r>
            <a:endParaRPr lang="da-DK" dirty="0">
              <a:solidFill>
                <a:schemeClr val="accent1">
                  <a:lumMod val="75000"/>
                </a:schemeClr>
              </a:solidFill>
            </a:endParaRPr>
          </a:p>
        </p:txBody>
      </p:sp>
      <p:sp>
        <p:nvSpPr>
          <p:cNvPr id="3" name="Oval 2">
            <a:extLst>
              <a:ext uri="{FF2B5EF4-FFF2-40B4-BE49-F238E27FC236}">
                <a16:creationId xmlns:a16="http://schemas.microsoft.com/office/drawing/2014/main" id="{4A6A9319-51E2-4621-9194-CBCD2D813CBB}"/>
              </a:ext>
            </a:extLst>
          </p:cNvPr>
          <p:cNvSpPr/>
          <p:nvPr/>
        </p:nvSpPr>
        <p:spPr>
          <a:xfrm>
            <a:off x="7216164" y="1225830"/>
            <a:ext cx="54000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A</a:t>
            </a:r>
          </a:p>
        </p:txBody>
      </p:sp>
      <p:sp>
        <p:nvSpPr>
          <p:cNvPr id="5" name="Oval 4">
            <a:extLst>
              <a:ext uri="{FF2B5EF4-FFF2-40B4-BE49-F238E27FC236}">
                <a16:creationId xmlns:a16="http://schemas.microsoft.com/office/drawing/2014/main" id="{64E084A5-814A-4DC4-BE92-F86B508D56F5}"/>
              </a:ext>
            </a:extLst>
          </p:cNvPr>
          <p:cNvSpPr/>
          <p:nvPr/>
        </p:nvSpPr>
        <p:spPr>
          <a:xfrm>
            <a:off x="11233555" y="1225830"/>
            <a:ext cx="54000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E</a:t>
            </a:r>
          </a:p>
        </p:txBody>
      </p:sp>
      <p:sp>
        <p:nvSpPr>
          <p:cNvPr id="6" name="Oval 5">
            <a:extLst>
              <a:ext uri="{FF2B5EF4-FFF2-40B4-BE49-F238E27FC236}">
                <a16:creationId xmlns:a16="http://schemas.microsoft.com/office/drawing/2014/main" id="{962105EA-5C77-4041-A176-3ECF6BEEA5CC}"/>
              </a:ext>
            </a:extLst>
          </p:cNvPr>
          <p:cNvSpPr/>
          <p:nvPr/>
        </p:nvSpPr>
        <p:spPr>
          <a:xfrm>
            <a:off x="9538378" y="1225830"/>
            <a:ext cx="54000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D</a:t>
            </a:r>
          </a:p>
        </p:txBody>
      </p:sp>
      <p:sp>
        <p:nvSpPr>
          <p:cNvPr id="7" name="Oval 6">
            <a:extLst>
              <a:ext uri="{FF2B5EF4-FFF2-40B4-BE49-F238E27FC236}">
                <a16:creationId xmlns:a16="http://schemas.microsoft.com/office/drawing/2014/main" id="{612E0AE3-6CC0-4E3E-B072-70B421D43772}"/>
              </a:ext>
            </a:extLst>
          </p:cNvPr>
          <p:cNvSpPr/>
          <p:nvPr/>
        </p:nvSpPr>
        <p:spPr>
          <a:xfrm>
            <a:off x="8376167" y="1915581"/>
            <a:ext cx="54000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C</a:t>
            </a:r>
          </a:p>
        </p:txBody>
      </p:sp>
      <p:sp>
        <p:nvSpPr>
          <p:cNvPr id="8" name="Oval 7">
            <a:extLst>
              <a:ext uri="{FF2B5EF4-FFF2-40B4-BE49-F238E27FC236}">
                <a16:creationId xmlns:a16="http://schemas.microsoft.com/office/drawing/2014/main" id="{6F39201F-1876-4946-A924-620BA5561129}"/>
              </a:ext>
            </a:extLst>
          </p:cNvPr>
          <p:cNvSpPr/>
          <p:nvPr/>
        </p:nvSpPr>
        <p:spPr>
          <a:xfrm>
            <a:off x="8376167" y="482871"/>
            <a:ext cx="54000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B</a:t>
            </a:r>
          </a:p>
        </p:txBody>
      </p:sp>
      <p:cxnSp>
        <p:nvCxnSpPr>
          <p:cNvPr id="10" name="Straight Arrow Connector 9">
            <a:extLst>
              <a:ext uri="{FF2B5EF4-FFF2-40B4-BE49-F238E27FC236}">
                <a16:creationId xmlns:a16="http://schemas.microsoft.com/office/drawing/2014/main" id="{41BB7979-655F-4854-931A-047F8CF02BA3}"/>
              </a:ext>
            </a:extLst>
          </p:cNvPr>
          <p:cNvCxnSpPr>
            <a:stCxn id="6" idx="6"/>
            <a:endCxn id="5" idx="2"/>
          </p:cNvCxnSpPr>
          <p:nvPr/>
        </p:nvCxnSpPr>
        <p:spPr>
          <a:xfrm>
            <a:off x="10078378" y="1495830"/>
            <a:ext cx="1155177"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0484AEE-1A00-4A77-A2C3-2BCF8CF16B72}"/>
              </a:ext>
            </a:extLst>
          </p:cNvPr>
          <p:cNvCxnSpPr>
            <a:cxnSpLocks/>
          </p:cNvCxnSpPr>
          <p:nvPr/>
        </p:nvCxnSpPr>
        <p:spPr>
          <a:xfrm flipV="1">
            <a:off x="7712860" y="928919"/>
            <a:ext cx="683172" cy="420416"/>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8CC966E-6BBC-49EA-AB18-98F11318F50D}"/>
              </a:ext>
            </a:extLst>
          </p:cNvPr>
          <p:cNvCxnSpPr>
            <a:cxnSpLocks/>
          </p:cNvCxnSpPr>
          <p:nvPr/>
        </p:nvCxnSpPr>
        <p:spPr>
          <a:xfrm>
            <a:off x="7723370" y="1622603"/>
            <a:ext cx="672662" cy="420413"/>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64F96BF-E2A8-484B-AC0B-22DF4D2CC889}"/>
              </a:ext>
            </a:extLst>
          </p:cNvPr>
          <p:cNvCxnSpPr>
            <a:cxnSpLocks/>
          </p:cNvCxnSpPr>
          <p:nvPr/>
        </p:nvCxnSpPr>
        <p:spPr>
          <a:xfrm>
            <a:off x="8886737" y="902495"/>
            <a:ext cx="672662" cy="420413"/>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B957456-ACDC-4E13-B42B-15EA3BBE33FE}"/>
              </a:ext>
            </a:extLst>
          </p:cNvPr>
          <p:cNvCxnSpPr>
            <a:cxnSpLocks/>
          </p:cNvCxnSpPr>
          <p:nvPr/>
        </p:nvCxnSpPr>
        <p:spPr>
          <a:xfrm flipV="1">
            <a:off x="8880664" y="1659388"/>
            <a:ext cx="693683" cy="420413"/>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FDAFCA5-122E-480E-8821-0338782E2770}"/>
              </a:ext>
            </a:extLst>
          </p:cNvPr>
          <p:cNvCxnSpPr>
            <a:cxnSpLocks/>
            <a:stCxn id="8" idx="4"/>
            <a:endCxn id="7" idx="0"/>
          </p:cNvCxnSpPr>
          <p:nvPr/>
        </p:nvCxnSpPr>
        <p:spPr>
          <a:xfrm>
            <a:off x="8646167" y="1022871"/>
            <a:ext cx="0" cy="89271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69E9F84-145B-4643-A7A1-FA03F276C7C2}"/>
              </a:ext>
            </a:extLst>
          </p:cNvPr>
          <p:cNvSpPr txBox="1"/>
          <p:nvPr/>
        </p:nvSpPr>
        <p:spPr>
          <a:xfrm>
            <a:off x="7754916" y="864309"/>
            <a:ext cx="288216" cy="369332"/>
          </a:xfrm>
          <a:prstGeom prst="rect">
            <a:avLst/>
          </a:prstGeom>
          <a:noFill/>
        </p:spPr>
        <p:txBody>
          <a:bodyPr wrap="square" rtlCol="0">
            <a:spAutoFit/>
          </a:bodyPr>
          <a:lstStyle/>
          <a:p>
            <a:r>
              <a:rPr lang="da-DK" dirty="0"/>
              <a:t>2</a:t>
            </a:r>
          </a:p>
        </p:txBody>
      </p:sp>
      <p:sp>
        <p:nvSpPr>
          <p:cNvPr id="29" name="TextBox 28">
            <a:extLst>
              <a:ext uri="{FF2B5EF4-FFF2-40B4-BE49-F238E27FC236}">
                <a16:creationId xmlns:a16="http://schemas.microsoft.com/office/drawing/2014/main" id="{496D7C7C-A9ED-4490-89D9-F0670E9715E5}"/>
              </a:ext>
            </a:extLst>
          </p:cNvPr>
          <p:cNvSpPr txBox="1"/>
          <p:nvPr/>
        </p:nvSpPr>
        <p:spPr>
          <a:xfrm>
            <a:off x="9049993" y="741758"/>
            <a:ext cx="288216" cy="369332"/>
          </a:xfrm>
          <a:prstGeom prst="rect">
            <a:avLst/>
          </a:prstGeom>
          <a:noFill/>
        </p:spPr>
        <p:txBody>
          <a:bodyPr wrap="square" rtlCol="0">
            <a:spAutoFit/>
          </a:bodyPr>
          <a:lstStyle/>
          <a:p>
            <a:r>
              <a:rPr lang="da-DK" dirty="0"/>
              <a:t>4</a:t>
            </a:r>
          </a:p>
        </p:txBody>
      </p:sp>
      <p:sp>
        <p:nvSpPr>
          <p:cNvPr id="30" name="TextBox 29">
            <a:extLst>
              <a:ext uri="{FF2B5EF4-FFF2-40B4-BE49-F238E27FC236}">
                <a16:creationId xmlns:a16="http://schemas.microsoft.com/office/drawing/2014/main" id="{C08207AA-B365-492D-8B5C-760EE0C6B951}"/>
              </a:ext>
            </a:extLst>
          </p:cNvPr>
          <p:cNvSpPr txBox="1"/>
          <p:nvPr/>
        </p:nvSpPr>
        <p:spPr>
          <a:xfrm>
            <a:off x="7763408" y="1722047"/>
            <a:ext cx="288216" cy="369332"/>
          </a:xfrm>
          <a:prstGeom prst="rect">
            <a:avLst/>
          </a:prstGeom>
          <a:noFill/>
        </p:spPr>
        <p:txBody>
          <a:bodyPr wrap="square" rtlCol="0">
            <a:spAutoFit/>
          </a:bodyPr>
          <a:lstStyle/>
          <a:p>
            <a:r>
              <a:rPr lang="da-DK" dirty="0"/>
              <a:t>4</a:t>
            </a:r>
          </a:p>
        </p:txBody>
      </p:sp>
      <p:sp>
        <p:nvSpPr>
          <p:cNvPr id="31" name="TextBox 30">
            <a:extLst>
              <a:ext uri="{FF2B5EF4-FFF2-40B4-BE49-F238E27FC236}">
                <a16:creationId xmlns:a16="http://schemas.microsoft.com/office/drawing/2014/main" id="{892DDE75-22D8-44C1-8A56-822A795045E7}"/>
              </a:ext>
            </a:extLst>
          </p:cNvPr>
          <p:cNvSpPr txBox="1"/>
          <p:nvPr/>
        </p:nvSpPr>
        <p:spPr>
          <a:xfrm>
            <a:off x="9058485" y="1835171"/>
            <a:ext cx="288216" cy="369332"/>
          </a:xfrm>
          <a:prstGeom prst="rect">
            <a:avLst/>
          </a:prstGeom>
          <a:noFill/>
        </p:spPr>
        <p:txBody>
          <a:bodyPr wrap="square" rtlCol="0">
            <a:spAutoFit/>
          </a:bodyPr>
          <a:lstStyle/>
          <a:p>
            <a:r>
              <a:rPr lang="da-DK" dirty="0"/>
              <a:t>1</a:t>
            </a:r>
          </a:p>
        </p:txBody>
      </p:sp>
      <p:sp>
        <p:nvSpPr>
          <p:cNvPr id="32" name="TextBox 31">
            <a:extLst>
              <a:ext uri="{FF2B5EF4-FFF2-40B4-BE49-F238E27FC236}">
                <a16:creationId xmlns:a16="http://schemas.microsoft.com/office/drawing/2014/main" id="{4A0AE194-FB7F-40C5-9A68-8A493AA8E96A}"/>
              </a:ext>
            </a:extLst>
          </p:cNvPr>
          <p:cNvSpPr txBox="1"/>
          <p:nvPr/>
        </p:nvSpPr>
        <p:spPr>
          <a:xfrm>
            <a:off x="8623501" y="1255839"/>
            <a:ext cx="288216" cy="369332"/>
          </a:xfrm>
          <a:prstGeom prst="rect">
            <a:avLst/>
          </a:prstGeom>
          <a:noFill/>
        </p:spPr>
        <p:txBody>
          <a:bodyPr wrap="square" rtlCol="0">
            <a:spAutoFit/>
          </a:bodyPr>
          <a:lstStyle/>
          <a:p>
            <a:r>
              <a:rPr lang="da-DK" dirty="0"/>
              <a:t>1</a:t>
            </a:r>
          </a:p>
        </p:txBody>
      </p:sp>
      <p:sp>
        <p:nvSpPr>
          <p:cNvPr id="33" name="TextBox 32">
            <a:extLst>
              <a:ext uri="{FF2B5EF4-FFF2-40B4-BE49-F238E27FC236}">
                <a16:creationId xmlns:a16="http://schemas.microsoft.com/office/drawing/2014/main" id="{4ECC2CEC-2676-48A8-B91B-87068D14214C}"/>
              </a:ext>
            </a:extLst>
          </p:cNvPr>
          <p:cNvSpPr txBox="1"/>
          <p:nvPr/>
        </p:nvSpPr>
        <p:spPr>
          <a:xfrm>
            <a:off x="10435353" y="1172515"/>
            <a:ext cx="288216" cy="369332"/>
          </a:xfrm>
          <a:prstGeom prst="rect">
            <a:avLst/>
          </a:prstGeom>
          <a:noFill/>
        </p:spPr>
        <p:txBody>
          <a:bodyPr wrap="square" rtlCol="0">
            <a:spAutoFit/>
          </a:bodyPr>
          <a:lstStyle/>
          <a:p>
            <a:r>
              <a:rPr lang="da-DK" dirty="0"/>
              <a:t>2</a:t>
            </a:r>
          </a:p>
        </p:txBody>
      </p:sp>
      <p:sp>
        <p:nvSpPr>
          <p:cNvPr id="45" name="TextBox 44">
            <a:extLst>
              <a:ext uri="{FF2B5EF4-FFF2-40B4-BE49-F238E27FC236}">
                <a16:creationId xmlns:a16="http://schemas.microsoft.com/office/drawing/2014/main" id="{C4722877-7BD9-485E-9EE9-80F9300CFB8E}"/>
              </a:ext>
            </a:extLst>
          </p:cNvPr>
          <p:cNvSpPr txBox="1"/>
          <p:nvPr/>
        </p:nvSpPr>
        <p:spPr>
          <a:xfrm>
            <a:off x="8396709" y="-36247"/>
            <a:ext cx="523807" cy="369332"/>
          </a:xfrm>
          <a:prstGeom prst="rect">
            <a:avLst/>
          </a:prstGeom>
          <a:noFill/>
        </p:spPr>
        <p:txBody>
          <a:bodyPr wrap="square" rtlCol="0">
            <a:spAutoFit/>
          </a:bodyPr>
          <a:lstStyle/>
          <a:p>
            <a:pPr algn="ctr"/>
            <a:r>
              <a:rPr lang="en-US" dirty="0">
                <a:solidFill>
                  <a:schemeClr val="accent1">
                    <a:lumMod val="75000"/>
                  </a:schemeClr>
                </a:solidFill>
              </a:rPr>
              <a:t>2</a:t>
            </a:r>
            <a:endParaRPr lang="da-DK" dirty="0">
              <a:solidFill>
                <a:schemeClr val="accent1">
                  <a:lumMod val="75000"/>
                </a:schemeClr>
              </a:solidFill>
            </a:endParaRPr>
          </a:p>
        </p:txBody>
      </p:sp>
      <p:sp>
        <p:nvSpPr>
          <p:cNvPr id="46" name="TextBox 45">
            <a:extLst>
              <a:ext uri="{FF2B5EF4-FFF2-40B4-BE49-F238E27FC236}">
                <a16:creationId xmlns:a16="http://schemas.microsoft.com/office/drawing/2014/main" id="{CA3DCEFD-6E3A-4DFA-B0C3-10701139BAA9}"/>
              </a:ext>
            </a:extLst>
          </p:cNvPr>
          <p:cNvSpPr txBox="1"/>
          <p:nvPr/>
        </p:nvSpPr>
        <p:spPr>
          <a:xfrm>
            <a:off x="8396032" y="2594650"/>
            <a:ext cx="523807" cy="369332"/>
          </a:xfrm>
          <a:prstGeom prst="rect">
            <a:avLst/>
          </a:prstGeom>
          <a:noFill/>
        </p:spPr>
        <p:txBody>
          <a:bodyPr wrap="square" rtlCol="0">
            <a:spAutoFit/>
          </a:bodyPr>
          <a:lstStyle/>
          <a:p>
            <a:pPr algn="ctr"/>
            <a:r>
              <a:rPr lang="en-US" dirty="0">
                <a:solidFill>
                  <a:schemeClr val="accent1">
                    <a:lumMod val="75000"/>
                  </a:schemeClr>
                </a:solidFill>
              </a:rPr>
              <a:t>4</a:t>
            </a:r>
            <a:endParaRPr lang="da-DK" dirty="0">
              <a:solidFill>
                <a:schemeClr val="accent1">
                  <a:lumMod val="75000"/>
                </a:schemeClr>
              </a:solidFill>
            </a:endParaRPr>
          </a:p>
        </p:txBody>
      </p:sp>
      <p:sp>
        <p:nvSpPr>
          <p:cNvPr id="47" name="TextBox 46">
            <a:extLst>
              <a:ext uri="{FF2B5EF4-FFF2-40B4-BE49-F238E27FC236}">
                <a16:creationId xmlns:a16="http://schemas.microsoft.com/office/drawing/2014/main" id="{0EA3A4BF-5553-4F9D-B013-A3B4A4842EC0}"/>
              </a:ext>
            </a:extLst>
          </p:cNvPr>
          <p:cNvSpPr txBox="1"/>
          <p:nvPr/>
        </p:nvSpPr>
        <p:spPr>
          <a:xfrm>
            <a:off x="8399415" y="2817732"/>
            <a:ext cx="523807" cy="369332"/>
          </a:xfrm>
          <a:prstGeom prst="rect">
            <a:avLst/>
          </a:prstGeom>
          <a:noFill/>
        </p:spPr>
        <p:txBody>
          <a:bodyPr wrap="square" rtlCol="0">
            <a:spAutoFit/>
          </a:bodyPr>
          <a:lstStyle/>
          <a:p>
            <a:pPr algn="ctr"/>
            <a:r>
              <a:rPr lang="en-US" dirty="0">
                <a:solidFill>
                  <a:schemeClr val="accent1">
                    <a:lumMod val="75000"/>
                  </a:schemeClr>
                </a:solidFill>
              </a:rPr>
              <a:t>3</a:t>
            </a:r>
            <a:endParaRPr lang="da-DK" dirty="0">
              <a:solidFill>
                <a:schemeClr val="accent1">
                  <a:lumMod val="75000"/>
                </a:schemeClr>
              </a:solidFill>
            </a:endParaRPr>
          </a:p>
        </p:txBody>
      </p:sp>
      <p:sp>
        <p:nvSpPr>
          <p:cNvPr id="48" name="TextBox 47">
            <a:extLst>
              <a:ext uri="{FF2B5EF4-FFF2-40B4-BE49-F238E27FC236}">
                <a16:creationId xmlns:a16="http://schemas.microsoft.com/office/drawing/2014/main" id="{452C574F-99F9-40DE-A8FB-0AE0CA89328C}"/>
              </a:ext>
            </a:extLst>
          </p:cNvPr>
          <p:cNvSpPr txBox="1"/>
          <p:nvPr/>
        </p:nvSpPr>
        <p:spPr>
          <a:xfrm>
            <a:off x="9546162" y="712015"/>
            <a:ext cx="523807" cy="369332"/>
          </a:xfrm>
          <a:prstGeom prst="rect">
            <a:avLst/>
          </a:prstGeom>
          <a:noFill/>
        </p:spPr>
        <p:txBody>
          <a:bodyPr wrap="square" rtlCol="0">
            <a:spAutoFit/>
          </a:bodyPr>
          <a:lstStyle/>
          <a:p>
            <a:pPr algn="ctr"/>
            <a:r>
              <a:rPr lang="en-US" dirty="0">
                <a:solidFill>
                  <a:schemeClr val="accent1">
                    <a:lumMod val="75000"/>
                  </a:schemeClr>
                </a:solidFill>
              </a:rPr>
              <a:t>6</a:t>
            </a:r>
            <a:endParaRPr lang="da-DK" dirty="0">
              <a:solidFill>
                <a:schemeClr val="accent1">
                  <a:lumMod val="75000"/>
                </a:schemeClr>
              </a:solidFill>
            </a:endParaRPr>
          </a:p>
        </p:txBody>
      </p:sp>
      <p:sp>
        <p:nvSpPr>
          <p:cNvPr id="49" name="TextBox 48">
            <a:extLst>
              <a:ext uri="{FF2B5EF4-FFF2-40B4-BE49-F238E27FC236}">
                <a16:creationId xmlns:a16="http://schemas.microsoft.com/office/drawing/2014/main" id="{04C623CE-A1D1-4826-8292-ED4128EF17B2}"/>
              </a:ext>
            </a:extLst>
          </p:cNvPr>
          <p:cNvSpPr txBox="1"/>
          <p:nvPr/>
        </p:nvSpPr>
        <p:spPr>
          <a:xfrm>
            <a:off x="9554260" y="488862"/>
            <a:ext cx="523807" cy="369332"/>
          </a:xfrm>
          <a:prstGeom prst="rect">
            <a:avLst/>
          </a:prstGeom>
          <a:noFill/>
        </p:spPr>
        <p:txBody>
          <a:bodyPr wrap="square" rtlCol="0">
            <a:spAutoFit/>
          </a:bodyPr>
          <a:lstStyle/>
          <a:p>
            <a:pPr algn="ctr"/>
            <a:r>
              <a:rPr lang="en-US" dirty="0">
                <a:solidFill>
                  <a:schemeClr val="accent1">
                    <a:lumMod val="75000"/>
                  </a:schemeClr>
                </a:solidFill>
              </a:rPr>
              <a:t>4</a:t>
            </a:r>
            <a:endParaRPr lang="da-DK" dirty="0">
              <a:solidFill>
                <a:schemeClr val="accent1">
                  <a:lumMod val="75000"/>
                </a:schemeClr>
              </a:solidFill>
            </a:endParaRPr>
          </a:p>
        </p:txBody>
      </p:sp>
      <p:sp>
        <p:nvSpPr>
          <p:cNvPr id="50" name="TextBox 49">
            <a:extLst>
              <a:ext uri="{FF2B5EF4-FFF2-40B4-BE49-F238E27FC236}">
                <a16:creationId xmlns:a16="http://schemas.microsoft.com/office/drawing/2014/main" id="{C9D61D24-3D48-4E79-858F-A374E930F687}"/>
              </a:ext>
            </a:extLst>
          </p:cNvPr>
          <p:cNvSpPr txBox="1"/>
          <p:nvPr/>
        </p:nvSpPr>
        <p:spPr>
          <a:xfrm>
            <a:off x="11227679" y="730604"/>
            <a:ext cx="523807" cy="369332"/>
          </a:xfrm>
          <a:prstGeom prst="rect">
            <a:avLst/>
          </a:prstGeom>
          <a:noFill/>
        </p:spPr>
        <p:txBody>
          <a:bodyPr wrap="square" rtlCol="0">
            <a:spAutoFit/>
          </a:bodyPr>
          <a:lstStyle/>
          <a:p>
            <a:pPr algn="ctr"/>
            <a:r>
              <a:rPr lang="en-US" dirty="0">
                <a:solidFill>
                  <a:schemeClr val="accent1">
                    <a:lumMod val="75000"/>
                  </a:schemeClr>
                </a:solidFill>
              </a:rPr>
              <a:t>6</a:t>
            </a:r>
            <a:endParaRPr lang="da-DK" dirty="0">
              <a:solidFill>
                <a:schemeClr val="accent1">
                  <a:lumMod val="75000"/>
                </a:schemeClr>
              </a:solidFill>
            </a:endParaRPr>
          </a:p>
        </p:txBody>
      </p:sp>
      <p:sp>
        <p:nvSpPr>
          <p:cNvPr id="51" name="TextBox 50">
            <a:extLst>
              <a:ext uri="{FF2B5EF4-FFF2-40B4-BE49-F238E27FC236}">
                <a16:creationId xmlns:a16="http://schemas.microsoft.com/office/drawing/2014/main" id="{3CFDF188-135F-4675-8AB0-1C939199AD7D}"/>
              </a:ext>
            </a:extLst>
          </p:cNvPr>
          <p:cNvSpPr txBox="1"/>
          <p:nvPr/>
        </p:nvSpPr>
        <p:spPr>
          <a:xfrm>
            <a:off x="10076870" y="2116316"/>
            <a:ext cx="1410120" cy="369332"/>
          </a:xfrm>
          <a:prstGeom prst="rect">
            <a:avLst/>
          </a:prstGeom>
          <a:noFill/>
        </p:spPr>
        <p:txBody>
          <a:bodyPr wrap="square" rtlCol="0">
            <a:spAutoFit/>
          </a:bodyPr>
          <a:lstStyle/>
          <a:p>
            <a:r>
              <a:rPr lang="da-DK" i="1" dirty="0">
                <a:solidFill>
                  <a:schemeClr val="accent1">
                    <a:lumMod val="75000"/>
                  </a:schemeClr>
                </a:solidFill>
              </a:rPr>
              <a:t>Q</a:t>
            </a:r>
            <a:r>
              <a:rPr lang="da-DK" dirty="0">
                <a:solidFill>
                  <a:schemeClr val="accent1">
                    <a:lumMod val="75000"/>
                  </a:schemeClr>
                </a:solidFill>
              </a:rPr>
              <a:t> = ⟨0,</a:t>
            </a:r>
            <a:r>
              <a:rPr lang="en-US" dirty="0">
                <a:solidFill>
                  <a:schemeClr val="accent1">
                    <a:lumMod val="75000"/>
                  </a:schemeClr>
                </a:solidFill>
              </a:rPr>
              <a:t>A</a:t>
            </a:r>
            <a:r>
              <a:rPr lang="da-DK" dirty="0">
                <a:solidFill>
                  <a:schemeClr val="accent1">
                    <a:lumMod val="75000"/>
                  </a:schemeClr>
                </a:solidFill>
              </a:rPr>
              <a:t>⟩ </a:t>
            </a:r>
          </a:p>
        </p:txBody>
      </p:sp>
      <p:sp>
        <p:nvSpPr>
          <p:cNvPr id="52" name="TextBox 51">
            <a:extLst>
              <a:ext uri="{FF2B5EF4-FFF2-40B4-BE49-F238E27FC236}">
                <a16:creationId xmlns:a16="http://schemas.microsoft.com/office/drawing/2014/main" id="{6A29EBD6-62BD-4340-8176-5DA6887BE92E}"/>
              </a:ext>
            </a:extLst>
          </p:cNvPr>
          <p:cNvSpPr txBox="1"/>
          <p:nvPr/>
        </p:nvSpPr>
        <p:spPr>
          <a:xfrm>
            <a:off x="10448476" y="2518266"/>
            <a:ext cx="1640106" cy="369332"/>
          </a:xfrm>
          <a:prstGeom prst="rect">
            <a:avLst/>
          </a:prstGeom>
          <a:noFill/>
        </p:spPr>
        <p:txBody>
          <a:bodyPr wrap="square" rtlCol="0">
            <a:spAutoFit/>
          </a:bodyPr>
          <a:lstStyle/>
          <a:p>
            <a:r>
              <a:rPr lang="da-DK" dirty="0">
                <a:solidFill>
                  <a:schemeClr val="accent1">
                    <a:lumMod val="75000"/>
                  </a:schemeClr>
                </a:solidFill>
              </a:rPr>
              <a:t>⟨2,</a:t>
            </a:r>
            <a:r>
              <a:rPr lang="en-US" dirty="0">
                <a:solidFill>
                  <a:schemeClr val="accent1">
                    <a:lumMod val="75000"/>
                  </a:schemeClr>
                </a:solidFill>
              </a:rPr>
              <a:t>B</a:t>
            </a:r>
            <a:r>
              <a:rPr lang="da-DK" dirty="0">
                <a:solidFill>
                  <a:schemeClr val="accent1">
                    <a:lumMod val="75000"/>
                  </a:schemeClr>
                </a:solidFill>
              </a:rPr>
              <a:t>⟩ ⟨4,</a:t>
            </a:r>
            <a:r>
              <a:rPr lang="en-US" dirty="0">
                <a:solidFill>
                  <a:schemeClr val="accent1">
                    <a:lumMod val="75000"/>
                  </a:schemeClr>
                </a:solidFill>
              </a:rPr>
              <a:t>C</a:t>
            </a:r>
            <a:r>
              <a:rPr lang="da-DK" dirty="0">
                <a:solidFill>
                  <a:schemeClr val="accent1">
                    <a:lumMod val="75000"/>
                  </a:schemeClr>
                </a:solidFill>
              </a:rPr>
              <a:t>⟩</a:t>
            </a:r>
          </a:p>
        </p:txBody>
      </p:sp>
      <p:sp>
        <p:nvSpPr>
          <p:cNvPr id="53" name="TextBox 52">
            <a:extLst>
              <a:ext uri="{FF2B5EF4-FFF2-40B4-BE49-F238E27FC236}">
                <a16:creationId xmlns:a16="http://schemas.microsoft.com/office/drawing/2014/main" id="{22A0C908-C6EF-4F9C-A90D-4BB803135558}"/>
              </a:ext>
            </a:extLst>
          </p:cNvPr>
          <p:cNvSpPr txBox="1"/>
          <p:nvPr/>
        </p:nvSpPr>
        <p:spPr>
          <a:xfrm>
            <a:off x="10448476" y="2920216"/>
            <a:ext cx="1640106" cy="369332"/>
          </a:xfrm>
          <a:prstGeom prst="rect">
            <a:avLst/>
          </a:prstGeom>
          <a:noFill/>
        </p:spPr>
        <p:txBody>
          <a:bodyPr wrap="square" rtlCol="0">
            <a:spAutoFit/>
          </a:bodyPr>
          <a:lstStyle/>
          <a:p>
            <a:r>
              <a:rPr lang="da-DK" dirty="0">
                <a:solidFill>
                  <a:schemeClr val="accent1">
                    <a:lumMod val="75000"/>
                  </a:schemeClr>
                </a:solidFill>
              </a:rPr>
              <a:t>⟨3,</a:t>
            </a:r>
            <a:r>
              <a:rPr lang="en-US" dirty="0">
                <a:solidFill>
                  <a:schemeClr val="accent1">
                    <a:lumMod val="75000"/>
                  </a:schemeClr>
                </a:solidFill>
              </a:rPr>
              <a:t>C</a:t>
            </a:r>
            <a:r>
              <a:rPr lang="da-DK" dirty="0">
                <a:solidFill>
                  <a:schemeClr val="accent1">
                    <a:lumMod val="75000"/>
                  </a:schemeClr>
                </a:solidFill>
              </a:rPr>
              <a:t>⟩ ⟨6,</a:t>
            </a:r>
            <a:r>
              <a:rPr lang="en-US" dirty="0">
                <a:solidFill>
                  <a:schemeClr val="accent1">
                    <a:lumMod val="75000"/>
                  </a:schemeClr>
                </a:solidFill>
              </a:rPr>
              <a:t>D</a:t>
            </a:r>
            <a:r>
              <a:rPr lang="da-DK" dirty="0">
                <a:solidFill>
                  <a:schemeClr val="accent1">
                    <a:lumMod val="75000"/>
                  </a:schemeClr>
                </a:solidFill>
              </a:rPr>
              <a:t>⟩</a:t>
            </a:r>
          </a:p>
        </p:txBody>
      </p:sp>
      <p:sp>
        <p:nvSpPr>
          <p:cNvPr id="54" name="TextBox 53">
            <a:extLst>
              <a:ext uri="{FF2B5EF4-FFF2-40B4-BE49-F238E27FC236}">
                <a16:creationId xmlns:a16="http://schemas.microsoft.com/office/drawing/2014/main" id="{6C00FAAA-D3EB-4B4D-9DF8-92AD58E56671}"/>
              </a:ext>
            </a:extLst>
          </p:cNvPr>
          <p:cNvSpPr txBox="1"/>
          <p:nvPr/>
        </p:nvSpPr>
        <p:spPr>
          <a:xfrm>
            <a:off x="10448476" y="3331691"/>
            <a:ext cx="1640106" cy="369332"/>
          </a:xfrm>
          <a:prstGeom prst="rect">
            <a:avLst/>
          </a:prstGeom>
          <a:noFill/>
        </p:spPr>
        <p:txBody>
          <a:bodyPr wrap="square" rtlCol="0">
            <a:spAutoFit/>
          </a:bodyPr>
          <a:lstStyle/>
          <a:p>
            <a:r>
              <a:rPr lang="da-DK" dirty="0">
                <a:solidFill>
                  <a:schemeClr val="accent1">
                    <a:lumMod val="75000"/>
                  </a:schemeClr>
                </a:solidFill>
              </a:rPr>
              <a:t>⟨4,</a:t>
            </a:r>
            <a:r>
              <a:rPr lang="en-US" dirty="0">
                <a:solidFill>
                  <a:schemeClr val="accent1">
                    <a:lumMod val="75000"/>
                  </a:schemeClr>
                </a:solidFill>
              </a:rPr>
              <a:t>D</a:t>
            </a:r>
            <a:r>
              <a:rPr lang="da-DK" dirty="0">
                <a:solidFill>
                  <a:schemeClr val="accent1">
                    <a:lumMod val="75000"/>
                  </a:schemeClr>
                </a:solidFill>
              </a:rPr>
              <a:t>⟩</a:t>
            </a:r>
          </a:p>
        </p:txBody>
      </p:sp>
      <p:sp>
        <p:nvSpPr>
          <p:cNvPr id="55" name="TextBox 54">
            <a:extLst>
              <a:ext uri="{FF2B5EF4-FFF2-40B4-BE49-F238E27FC236}">
                <a16:creationId xmlns:a16="http://schemas.microsoft.com/office/drawing/2014/main" id="{BFBB13AB-3861-41EA-9597-FDAD6B19E00E}"/>
              </a:ext>
            </a:extLst>
          </p:cNvPr>
          <p:cNvSpPr txBox="1"/>
          <p:nvPr/>
        </p:nvSpPr>
        <p:spPr>
          <a:xfrm>
            <a:off x="10448476" y="3743164"/>
            <a:ext cx="1640106" cy="369332"/>
          </a:xfrm>
          <a:prstGeom prst="rect">
            <a:avLst/>
          </a:prstGeom>
          <a:noFill/>
        </p:spPr>
        <p:txBody>
          <a:bodyPr wrap="square" rtlCol="0">
            <a:spAutoFit/>
          </a:bodyPr>
          <a:lstStyle/>
          <a:p>
            <a:r>
              <a:rPr lang="da-DK" dirty="0">
                <a:solidFill>
                  <a:schemeClr val="accent1">
                    <a:lumMod val="75000"/>
                  </a:schemeClr>
                </a:solidFill>
              </a:rPr>
              <a:t>⟨6,</a:t>
            </a:r>
            <a:r>
              <a:rPr lang="en-US" dirty="0">
                <a:solidFill>
                  <a:schemeClr val="accent1">
                    <a:lumMod val="75000"/>
                  </a:schemeClr>
                </a:solidFill>
              </a:rPr>
              <a:t>E</a:t>
            </a:r>
            <a:r>
              <a:rPr lang="da-DK" dirty="0">
                <a:solidFill>
                  <a:schemeClr val="accent1">
                    <a:lumMod val="75000"/>
                  </a:schemeClr>
                </a:solidFill>
              </a:rPr>
              <a:t>⟩</a:t>
            </a:r>
          </a:p>
        </p:txBody>
      </p:sp>
      <p:cxnSp>
        <p:nvCxnSpPr>
          <p:cNvPr id="57" name="Straight Connector 56">
            <a:extLst>
              <a:ext uri="{FF2B5EF4-FFF2-40B4-BE49-F238E27FC236}">
                <a16:creationId xmlns:a16="http://schemas.microsoft.com/office/drawing/2014/main" id="{1D3A1B65-7A65-4F6D-B3F2-AB64A3540BBF}"/>
              </a:ext>
            </a:extLst>
          </p:cNvPr>
          <p:cNvCxnSpPr/>
          <p:nvPr/>
        </p:nvCxnSpPr>
        <p:spPr>
          <a:xfrm>
            <a:off x="8478039" y="2594577"/>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27DCD5C-08BE-4B63-B40D-13E2A4A7AE58}"/>
              </a:ext>
            </a:extLst>
          </p:cNvPr>
          <p:cNvCxnSpPr/>
          <p:nvPr/>
        </p:nvCxnSpPr>
        <p:spPr>
          <a:xfrm>
            <a:off x="8466271" y="2781608"/>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56922A5-4942-4ADF-8220-7119AE9410EE}"/>
              </a:ext>
            </a:extLst>
          </p:cNvPr>
          <p:cNvCxnSpPr/>
          <p:nvPr/>
        </p:nvCxnSpPr>
        <p:spPr>
          <a:xfrm>
            <a:off x="8478039" y="333085"/>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9B5064C-0976-47CB-AC20-F70AF201C67D}"/>
              </a:ext>
            </a:extLst>
          </p:cNvPr>
          <p:cNvCxnSpPr/>
          <p:nvPr/>
        </p:nvCxnSpPr>
        <p:spPr>
          <a:xfrm>
            <a:off x="9607687" y="1099936"/>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E68620C-5460-491D-9298-F697A3DD2700}"/>
              </a:ext>
            </a:extLst>
          </p:cNvPr>
          <p:cNvCxnSpPr/>
          <p:nvPr/>
        </p:nvCxnSpPr>
        <p:spPr>
          <a:xfrm>
            <a:off x="9607686" y="896681"/>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1D3A7A8-3242-4546-B73E-F796911457B4}"/>
              </a:ext>
            </a:extLst>
          </p:cNvPr>
          <p:cNvCxnSpPr/>
          <p:nvPr/>
        </p:nvCxnSpPr>
        <p:spPr>
          <a:xfrm>
            <a:off x="11337933" y="1106932"/>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8EBF9CD-0E7E-4EE2-952A-6B5146080A4F}"/>
              </a:ext>
            </a:extLst>
          </p:cNvPr>
          <p:cNvSpPr txBox="1"/>
          <p:nvPr/>
        </p:nvSpPr>
        <p:spPr>
          <a:xfrm>
            <a:off x="7215806" y="902938"/>
            <a:ext cx="523807" cy="369332"/>
          </a:xfrm>
          <a:prstGeom prst="rect">
            <a:avLst/>
          </a:prstGeom>
          <a:noFill/>
        </p:spPr>
        <p:txBody>
          <a:bodyPr wrap="square" rtlCol="0">
            <a:spAutoFit/>
          </a:bodyPr>
          <a:lstStyle/>
          <a:p>
            <a:pPr algn="ctr"/>
            <a:r>
              <a:rPr lang="en-US" dirty="0">
                <a:solidFill>
                  <a:schemeClr val="accent1">
                    <a:lumMod val="75000"/>
                  </a:schemeClr>
                </a:solidFill>
              </a:rPr>
              <a:t>0</a:t>
            </a:r>
            <a:endParaRPr lang="da-DK" dirty="0">
              <a:solidFill>
                <a:schemeClr val="accent1">
                  <a:lumMod val="75000"/>
                </a:schemeClr>
              </a:solidFill>
            </a:endParaRPr>
          </a:p>
        </p:txBody>
      </p:sp>
      <p:cxnSp>
        <p:nvCxnSpPr>
          <p:cNvPr id="65" name="Straight Connector 64">
            <a:extLst>
              <a:ext uri="{FF2B5EF4-FFF2-40B4-BE49-F238E27FC236}">
                <a16:creationId xmlns:a16="http://schemas.microsoft.com/office/drawing/2014/main" id="{6CE203B0-E3C7-46EB-8061-8282ED2005A4}"/>
              </a:ext>
            </a:extLst>
          </p:cNvPr>
          <p:cNvCxnSpPr/>
          <p:nvPr/>
        </p:nvCxnSpPr>
        <p:spPr>
          <a:xfrm>
            <a:off x="10543672" y="2324052"/>
            <a:ext cx="504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E9203ED-8AA8-4F3E-B7D6-6D429EE174BD}"/>
              </a:ext>
            </a:extLst>
          </p:cNvPr>
          <p:cNvCxnSpPr/>
          <p:nvPr/>
        </p:nvCxnSpPr>
        <p:spPr>
          <a:xfrm>
            <a:off x="10543672" y="2711026"/>
            <a:ext cx="1008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BEB0B27-7508-41D9-A6F8-C40A0D2470FB}"/>
              </a:ext>
            </a:extLst>
          </p:cNvPr>
          <p:cNvCxnSpPr/>
          <p:nvPr/>
        </p:nvCxnSpPr>
        <p:spPr>
          <a:xfrm>
            <a:off x="10533840" y="3098000"/>
            <a:ext cx="1008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18FD4DB-592C-45BB-9A28-54AAD09B63FC}"/>
              </a:ext>
            </a:extLst>
          </p:cNvPr>
          <p:cNvCxnSpPr/>
          <p:nvPr/>
        </p:nvCxnSpPr>
        <p:spPr>
          <a:xfrm>
            <a:off x="10533840" y="3513754"/>
            <a:ext cx="504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80A214E-BFD4-46A3-83BD-DA6901A73FEB}"/>
              </a:ext>
            </a:extLst>
          </p:cNvPr>
          <p:cNvCxnSpPr/>
          <p:nvPr/>
        </p:nvCxnSpPr>
        <p:spPr>
          <a:xfrm>
            <a:off x="10530416" y="3939612"/>
            <a:ext cx="504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634CF6B7-0761-4AAB-B192-6730678AAF06}"/>
              </a:ext>
            </a:extLst>
          </p:cNvPr>
          <p:cNvGrpSpPr/>
          <p:nvPr/>
        </p:nvGrpSpPr>
        <p:grpSpPr>
          <a:xfrm>
            <a:off x="1399673" y="3059232"/>
            <a:ext cx="4617082" cy="3698545"/>
            <a:chOff x="1399673" y="3059232"/>
            <a:chExt cx="4617082" cy="3698545"/>
          </a:xfrm>
        </p:grpSpPr>
        <p:pic>
          <p:nvPicPr>
            <p:cNvPr id="37" name="Picture 36">
              <a:extLst>
                <a:ext uri="{FF2B5EF4-FFF2-40B4-BE49-F238E27FC236}">
                  <a16:creationId xmlns:a16="http://schemas.microsoft.com/office/drawing/2014/main" id="{6FD3E523-6719-4F42-96D5-E317FB1E2DDF}"/>
                </a:ext>
              </a:extLst>
            </p:cNvPr>
            <p:cNvPicPr>
              <a:picLocks noChangeAspect="1"/>
            </p:cNvPicPr>
            <p:nvPr/>
          </p:nvPicPr>
          <p:blipFill rotWithShape="1">
            <a:blip r:embed="rId4"/>
            <a:srcRect l="10556" t="15342" r="37747" b="4061"/>
            <a:stretch/>
          </p:blipFill>
          <p:spPr>
            <a:xfrm>
              <a:off x="2220960" y="3059232"/>
              <a:ext cx="3795795" cy="3698545"/>
            </a:xfrm>
            <a:prstGeom prst="rect">
              <a:avLst/>
            </a:prstGeom>
          </p:spPr>
        </p:pic>
        <p:sp>
          <p:nvSpPr>
            <p:cNvPr id="72" name="TextBox 71">
              <a:extLst>
                <a:ext uri="{FF2B5EF4-FFF2-40B4-BE49-F238E27FC236}">
                  <a16:creationId xmlns:a16="http://schemas.microsoft.com/office/drawing/2014/main" id="{B715E4DE-5E46-4C54-9EE6-57A9DE694A1B}"/>
                </a:ext>
              </a:extLst>
            </p:cNvPr>
            <p:cNvSpPr txBox="1"/>
            <p:nvPr/>
          </p:nvSpPr>
          <p:spPr>
            <a:xfrm>
              <a:off x="1399673" y="5484078"/>
              <a:ext cx="1233645" cy="369332"/>
            </a:xfrm>
            <a:prstGeom prst="rect">
              <a:avLst/>
            </a:prstGeom>
            <a:noFill/>
          </p:spPr>
          <p:txBody>
            <a:bodyPr wrap="square" rtlCol="0">
              <a:spAutoFit/>
            </a:bodyPr>
            <a:lstStyle/>
            <a:p>
              <a:pPr algn="r"/>
              <a:r>
                <a:rPr lang="en-US" dirty="0">
                  <a:solidFill>
                    <a:srgbClr val="C00000"/>
                  </a:solidFill>
                </a:rPr>
                <a:t>relax</a:t>
              </a:r>
              <a:endParaRPr lang="da-DK" dirty="0">
                <a:solidFill>
                  <a:srgbClr val="C00000"/>
                </a:solidFill>
              </a:endParaRPr>
            </a:p>
          </p:txBody>
        </p:sp>
        <p:sp>
          <p:nvSpPr>
            <p:cNvPr id="12" name="Left Brace 11">
              <a:extLst>
                <a:ext uri="{FF2B5EF4-FFF2-40B4-BE49-F238E27FC236}">
                  <a16:creationId xmlns:a16="http://schemas.microsoft.com/office/drawing/2014/main" id="{57A184A4-8EB2-4B76-B047-3550057C9B3E}"/>
                </a:ext>
              </a:extLst>
            </p:cNvPr>
            <p:cNvSpPr/>
            <p:nvPr/>
          </p:nvSpPr>
          <p:spPr>
            <a:xfrm>
              <a:off x="2736850" y="4927600"/>
              <a:ext cx="103981" cy="1551781"/>
            </a:xfrm>
            <a:prstGeom prst="leftBrace">
              <a:avLst>
                <a:gd name="adj1" fmla="val 87122"/>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grpSp>
      <p:grpSp>
        <p:nvGrpSpPr>
          <p:cNvPr id="25" name="Group 24">
            <a:extLst>
              <a:ext uri="{FF2B5EF4-FFF2-40B4-BE49-F238E27FC236}">
                <a16:creationId xmlns:a16="http://schemas.microsoft.com/office/drawing/2014/main" id="{DCD580C6-EA9A-48B9-AA63-170454293311}"/>
              </a:ext>
            </a:extLst>
          </p:cNvPr>
          <p:cNvGrpSpPr/>
          <p:nvPr/>
        </p:nvGrpSpPr>
        <p:grpSpPr>
          <a:xfrm>
            <a:off x="-168627" y="4351137"/>
            <a:ext cx="3407127" cy="1487688"/>
            <a:chOff x="-168627" y="4351137"/>
            <a:chExt cx="3407127" cy="1487688"/>
          </a:xfrm>
        </p:grpSpPr>
        <p:cxnSp>
          <p:nvCxnSpPr>
            <p:cNvPr id="71" name="Straight Arrow Connector 70">
              <a:extLst>
                <a:ext uri="{FF2B5EF4-FFF2-40B4-BE49-F238E27FC236}">
                  <a16:creationId xmlns:a16="http://schemas.microsoft.com/office/drawing/2014/main" id="{F76423FC-C279-4CC6-B98B-242324CD8B7A}"/>
                </a:ext>
              </a:extLst>
            </p:cNvPr>
            <p:cNvCxnSpPr>
              <a:cxnSpLocks/>
            </p:cNvCxnSpPr>
            <p:nvPr/>
          </p:nvCxnSpPr>
          <p:spPr>
            <a:xfrm>
              <a:off x="1994105" y="5124734"/>
              <a:ext cx="1244395" cy="714091"/>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E977B08-0A3F-4623-9965-A38EB3D086B2}"/>
                </a:ext>
              </a:extLst>
            </p:cNvPr>
            <p:cNvSpPr txBox="1"/>
            <p:nvPr/>
          </p:nvSpPr>
          <p:spPr>
            <a:xfrm>
              <a:off x="-168627" y="4351137"/>
              <a:ext cx="2543465" cy="923330"/>
            </a:xfrm>
            <a:prstGeom prst="rect">
              <a:avLst/>
            </a:prstGeom>
            <a:noFill/>
          </p:spPr>
          <p:txBody>
            <a:bodyPr wrap="square" rtlCol="0">
              <a:spAutoFit/>
            </a:bodyPr>
            <a:lstStyle/>
            <a:p>
              <a:pPr algn="ctr"/>
              <a:r>
                <a:rPr lang="en-US" dirty="0">
                  <a:solidFill>
                    <a:schemeClr val="accent1">
                      <a:lumMod val="75000"/>
                    </a:schemeClr>
                  </a:solidFill>
                </a:rPr>
                <a:t>Fibonacci heaps</a:t>
              </a:r>
              <a:br>
                <a:rPr lang="en-US" dirty="0">
                  <a:solidFill>
                    <a:schemeClr val="accent1">
                      <a:lumMod val="75000"/>
                    </a:schemeClr>
                  </a:solidFill>
                </a:rPr>
              </a:br>
              <a:r>
                <a:rPr lang="en-US" dirty="0">
                  <a:solidFill>
                    <a:schemeClr val="accent1">
                      <a:lumMod val="75000"/>
                    </a:schemeClr>
                  </a:solidFill>
                </a:rPr>
                <a:t>(</a:t>
              </a:r>
              <a:r>
                <a:rPr lang="en-US" dirty="0" err="1">
                  <a:solidFill>
                    <a:schemeClr val="accent1">
                      <a:lumMod val="75000"/>
                    </a:schemeClr>
                  </a:solidFill>
                </a:rPr>
                <a:t>Fredman</a:t>
              </a:r>
              <a:r>
                <a:rPr lang="en-US" dirty="0">
                  <a:solidFill>
                    <a:schemeClr val="accent1">
                      <a:lumMod val="75000"/>
                    </a:schemeClr>
                  </a:solidFill>
                </a:rPr>
                <a:t>, Tarjan 1984)</a:t>
              </a:r>
            </a:p>
            <a:p>
              <a:pPr algn="ctr"/>
              <a:r>
                <a:rPr lang="da-DK" dirty="0">
                  <a:solidFill>
                    <a:schemeClr val="accent1">
                      <a:lumMod val="75000"/>
                    </a:schemeClr>
                  </a:solidFill>
                </a:rPr>
                <a:t>⇒ </a:t>
              </a:r>
              <a:r>
                <a:rPr lang="en-US" dirty="0">
                  <a:solidFill>
                    <a:schemeClr val="accent1">
                      <a:lumMod val="75000"/>
                    </a:schemeClr>
                  </a:solidFill>
                </a:rPr>
                <a:t>O(</a:t>
              </a:r>
              <a:r>
                <a:rPr lang="en-US" i="1" dirty="0">
                  <a:solidFill>
                    <a:schemeClr val="accent1">
                      <a:lumMod val="75000"/>
                    </a:schemeClr>
                  </a:solidFill>
                </a:rPr>
                <a:t>m</a:t>
              </a:r>
              <a:r>
                <a:rPr lang="en-US" dirty="0">
                  <a:solidFill>
                    <a:schemeClr val="accent1">
                      <a:lumMod val="75000"/>
                    </a:schemeClr>
                  </a:solidFill>
                </a:rPr>
                <a:t> + </a:t>
              </a:r>
              <a:r>
                <a:rPr lang="en-US" i="1" dirty="0">
                  <a:solidFill>
                    <a:schemeClr val="accent1">
                      <a:lumMod val="75000"/>
                    </a:schemeClr>
                  </a:solidFill>
                </a:rPr>
                <a:t>n</a:t>
              </a:r>
              <a:r>
                <a:rPr lang="en-US" dirty="0">
                  <a:solidFill>
                    <a:schemeClr val="accent1">
                      <a:lumMod val="75000"/>
                    </a:schemeClr>
                  </a:solidFill>
                </a:rPr>
                <a:t> </a:t>
              </a:r>
              <a:r>
                <a:rPr lang="da-DK" dirty="0"/>
                <a:t>∙ </a:t>
              </a:r>
              <a:r>
                <a:rPr lang="en-US" dirty="0">
                  <a:solidFill>
                    <a:schemeClr val="accent1">
                      <a:lumMod val="75000"/>
                    </a:schemeClr>
                  </a:solidFill>
                </a:rPr>
                <a:t>log </a:t>
              </a:r>
              <a:r>
                <a:rPr lang="en-US" i="1" dirty="0">
                  <a:solidFill>
                    <a:schemeClr val="accent1">
                      <a:lumMod val="75000"/>
                    </a:schemeClr>
                  </a:solidFill>
                </a:rPr>
                <a:t>n</a:t>
              </a:r>
              <a:r>
                <a:rPr lang="en-US" dirty="0">
                  <a:solidFill>
                    <a:schemeClr val="accent1">
                      <a:lumMod val="75000"/>
                    </a:schemeClr>
                  </a:solidFill>
                </a:rPr>
                <a:t>)</a:t>
              </a:r>
              <a:endParaRPr lang="da-DK" dirty="0">
                <a:solidFill>
                  <a:schemeClr val="accent1">
                    <a:lumMod val="75000"/>
                  </a:schemeClr>
                </a:solidFill>
              </a:endParaRPr>
            </a:p>
          </p:txBody>
        </p:sp>
      </p:grpSp>
      <p:grpSp>
        <p:nvGrpSpPr>
          <p:cNvPr id="26" name="Group 25">
            <a:extLst>
              <a:ext uri="{FF2B5EF4-FFF2-40B4-BE49-F238E27FC236}">
                <a16:creationId xmlns:a16="http://schemas.microsoft.com/office/drawing/2014/main" id="{B8B044D3-1AA8-436D-BC02-326F8EE8E1C4}"/>
              </a:ext>
            </a:extLst>
          </p:cNvPr>
          <p:cNvGrpSpPr/>
          <p:nvPr/>
        </p:nvGrpSpPr>
        <p:grpSpPr>
          <a:xfrm>
            <a:off x="8732365" y="5288837"/>
            <a:ext cx="3459635" cy="759828"/>
            <a:chOff x="8732365" y="5288837"/>
            <a:chExt cx="3459635" cy="759828"/>
          </a:xfrm>
        </p:grpSpPr>
        <p:cxnSp>
          <p:nvCxnSpPr>
            <p:cNvPr id="63" name="Straight Arrow Connector 62">
              <a:extLst>
                <a:ext uri="{FF2B5EF4-FFF2-40B4-BE49-F238E27FC236}">
                  <a16:creationId xmlns:a16="http://schemas.microsoft.com/office/drawing/2014/main" id="{C830CF64-5A3A-4D82-834F-9EAF62CD3B6D}"/>
                </a:ext>
              </a:extLst>
            </p:cNvPr>
            <p:cNvCxnSpPr>
              <a:cxnSpLocks/>
            </p:cNvCxnSpPr>
            <p:nvPr/>
          </p:nvCxnSpPr>
          <p:spPr>
            <a:xfrm flipH="1">
              <a:off x="8732365" y="5668744"/>
              <a:ext cx="1611283" cy="379921"/>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AD998C8-8A25-4399-9979-29451FE9B206}"/>
                </a:ext>
              </a:extLst>
            </p:cNvPr>
            <p:cNvSpPr txBox="1"/>
            <p:nvPr/>
          </p:nvSpPr>
          <p:spPr>
            <a:xfrm>
              <a:off x="10210910" y="5288837"/>
              <a:ext cx="1981090" cy="646331"/>
            </a:xfrm>
            <a:prstGeom prst="rect">
              <a:avLst/>
            </a:prstGeom>
            <a:noFill/>
          </p:spPr>
          <p:txBody>
            <a:bodyPr wrap="square" rtlCol="0">
              <a:spAutoFit/>
            </a:bodyPr>
            <a:lstStyle/>
            <a:p>
              <a:pPr algn="ctr"/>
              <a:r>
                <a:rPr lang="en-US" dirty="0">
                  <a:solidFill>
                    <a:schemeClr val="accent1">
                      <a:lumMod val="75000"/>
                    </a:schemeClr>
                  </a:solidFill>
                </a:rPr>
                <a:t>O(log </a:t>
              </a:r>
              <a:r>
                <a:rPr lang="en-US" i="1" dirty="0">
                  <a:solidFill>
                    <a:schemeClr val="accent1">
                      <a:lumMod val="75000"/>
                    </a:schemeClr>
                  </a:solidFill>
                </a:rPr>
                <a:t>n</a:t>
              </a:r>
              <a:r>
                <a:rPr lang="en-US" dirty="0">
                  <a:solidFill>
                    <a:schemeClr val="accent1">
                      <a:lumMod val="75000"/>
                    </a:schemeClr>
                  </a:solidFill>
                </a:rPr>
                <a:t>) </a:t>
              </a:r>
              <a:r>
                <a:rPr lang="en-US" dirty="0">
                  <a:solidFill>
                    <a:schemeClr val="accent1">
                      <a:lumMod val="75000"/>
                    </a:schemeClr>
                  </a:solidFill>
                  <a:latin typeface="Courier New" panose="02070309020205020404" pitchFamily="49" charset="0"/>
                  <a:cs typeface="Courier New" panose="02070309020205020404" pitchFamily="49" charset="0"/>
                </a:rPr>
                <a:t>Remove</a:t>
              </a:r>
            </a:p>
            <a:p>
              <a:pPr algn="ctr"/>
              <a:r>
                <a:rPr lang="da-DK" dirty="0">
                  <a:solidFill>
                    <a:schemeClr val="accent1">
                      <a:lumMod val="75000"/>
                    </a:schemeClr>
                  </a:solidFill>
                </a:rPr>
                <a:t>⇒ </a:t>
              </a:r>
              <a:r>
                <a:rPr lang="en-US" dirty="0">
                  <a:solidFill>
                    <a:schemeClr val="accent1">
                      <a:lumMod val="75000"/>
                    </a:schemeClr>
                  </a:solidFill>
                </a:rPr>
                <a:t>O(</a:t>
              </a:r>
              <a:r>
                <a:rPr lang="en-US" i="1" dirty="0">
                  <a:solidFill>
                    <a:schemeClr val="accent1">
                      <a:lumMod val="75000"/>
                    </a:schemeClr>
                  </a:solidFill>
                </a:rPr>
                <a:t>m</a:t>
              </a:r>
              <a:r>
                <a:rPr lang="da-DK" dirty="0"/>
                <a:t> ∙</a:t>
              </a:r>
              <a:r>
                <a:rPr lang="en-US" i="1" dirty="0">
                  <a:solidFill>
                    <a:schemeClr val="accent1">
                      <a:lumMod val="75000"/>
                    </a:schemeClr>
                  </a:solidFill>
                </a:rPr>
                <a:t> </a:t>
              </a:r>
              <a:r>
                <a:rPr lang="en-US" dirty="0">
                  <a:solidFill>
                    <a:schemeClr val="accent1">
                      <a:lumMod val="75000"/>
                    </a:schemeClr>
                  </a:solidFill>
                </a:rPr>
                <a:t>log </a:t>
              </a:r>
              <a:r>
                <a:rPr lang="en-US" i="1" dirty="0">
                  <a:solidFill>
                    <a:schemeClr val="accent1">
                      <a:lumMod val="75000"/>
                    </a:schemeClr>
                  </a:solidFill>
                </a:rPr>
                <a:t>n</a:t>
              </a:r>
              <a:r>
                <a:rPr lang="en-US" dirty="0">
                  <a:solidFill>
                    <a:schemeClr val="accent1">
                      <a:lumMod val="75000"/>
                    </a:schemeClr>
                  </a:solidFill>
                </a:rPr>
                <a:t>)</a:t>
              </a:r>
              <a:endParaRPr lang="da-DK" dirty="0">
                <a:solidFill>
                  <a:schemeClr val="accent1">
                    <a:lumMod val="75000"/>
                  </a:schemeClr>
                </a:solidFill>
              </a:endParaRPr>
            </a:p>
          </p:txBody>
        </p:sp>
      </p:grpSp>
      <p:grpSp>
        <p:nvGrpSpPr>
          <p:cNvPr id="23" name="Group 22">
            <a:extLst>
              <a:ext uri="{FF2B5EF4-FFF2-40B4-BE49-F238E27FC236}">
                <a16:creationId xmlns:a16="http://schemas.microsoft.com/office/drawing/2014/main" id="{C24F08D2-0142-4916-99D1-8E5CA7216072}"/>
              </a:ext>
            </a:extLst>
          </p:cNvPr>
          <p:cNvGrpSpPr/>
          <p:nvPr/>
        </p:nvGrpSpPr>
        <p:grpSpPr>
          <a:xfrm>
            <a:off x="9842591" y="2688538"/>
            <a:ext cx="1311184" cy="369332"/>
            <a:chOff x="9842591" y="2688538"/>
            <a:chExt cx="1311184" cy="369332"/>
          </a:xfrm>
        </p:grpSpPr>
        <p:cxnSp>
          <p:nvCxnSpPr>
            <p:cNvPr id="18" name="Straight Arrow Connector 17">
              <a:extLst>
                <a:ext uri="{FF2B5EF4-FFF2-40B4-BE49-F238E27FC236}">
                  <a16:creationId xmlns:a16="http://schemas.microsoft.com/office/drawing/2014/main" id="{EB43DC38-1592-4701-9B1C-5773F2D58ED4}"/>
                </a:ext>
              </a:extLst>
            </p:cNvPr>
            <p:cNvCxnSpPr>
              <a:cxnSpLocks/>
            </p:cNvCxnSpPr>
            <p:nvPr/>
          </p:nvCxnSpPr>
          <p:spPr>
            <a:xfrm flipH="1">
              <a:off x="10932933" y="2798421"/>
              <a:ext cx="220842" cy="22053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B2F57568-9611-4D5C-9FD1-446D9E521A44}"/>
                </a:ext>
              </a:extLst>
            </p:cNvPr>
            <p:cNvSpPr txBox="1"/>
            <p:nvPr/>
          </p:nvSpPr>
          <p:spPr>
            <a:xfrm>
              <a:off x="9842591" y="2688538"/>
              <a:ext cx="734692" cy="369332"/>
            </a:xfrm>
            <a:prstGeom prst="rect">
              <a:avLst/>
            </a:prstGeom>
            <a:noFill/>
          </p:spPr>
          <p:txBody>
            <a:bodyPr wrap="square" rtlCol="0">
              <a:spAutoFit/>
            </a:bodyPr>
            <a:lstStyle/>
            <a:p>
              <a:pPr algn="r"/>
              <a:r>
                <a:rPr lang="en-US" dirty="0">
                  <a:solidFill>
                    <a:srgbClr val="C00000"/>
                  </a:solidFill>
                </a:rPr>
                <a:t>relax</a:t>
              </a:r>
              <a:endParaRPr lang="da-DK" dirty="0">
                <a:solidFill>
                  <a:srgbClr val="C00000"/>
                </a:solidFill>
              </a:endParaRPr>
            </a:p>
          </p:txBody>
        </p:sp>
      </p:grpSp>
      <p:cxnSp>
        <p:nvCxnSpPr>
          <p:cNvPr id="75" name="Straight Arrow Connector 74">
            <a:extLst>
              <a:ext uri="{FF2B5EF4-FFF2-40B4-BE49-F238E27FC236}">
                <a16:creationId xmlns:a16="http://schemas.microsoft.com/office/drawing/2014/main" id="{3674C90E-1765-4C2B-B7FD-92986536E3EE}"/>
              </a:ext>
            </a:extLst>
          </p:cNvPr>
          <p:cNvCxnSpPr>
            <a:cxnSpLocks/>
          </p:cNvCxnSpPr>
          <p:nvPr/>
        </p:nvCxnSpPr>
        <p:spPr>
          <a:xfrm flipH="1">
            <a:off x="10932933" y="3246328"/>
            <a:ext cx="220842" cy="22053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15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
                                            <p:txEl>
                                              <p:pRg st="1" end="1"/>
                                            </p:txEl>
                                          </p:spTgt>
                                        </p:tgtEl>
                                        <p:attrNameLst>
                                          <p:attrName>style.visibility</p:attrName>
                                        </p:attrNameLst>
                                      </p:cBhvr>
                                      <p:to>
                                        <p:strVal val="visible"/>
                                      </p:to>
                                    </p:set>
                                    <p:animEffect transition="in" filter="fade">
                                      <p:cBhvr>
                                        <p:cTn id="63" dur="500"/>
                                        <p:tgtEl>
                                          <p:spTgt spid="9">
                                            <p:txEl>
                                              <p:pRg st="1" end="1"/>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500"/>
                                        <p:tgtEl>
                                          <p:spTgt spid="6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fade">
                                      <p:cBhvr>
                                        <p:cTn id="83" dur="5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mph" presetSubtype="2" fill="hold" nodeType="clickEffect">
                                  <p:stCondLst>
                                    <p:cond delay="0"/>
                                  </p:stCondLst>
                                  <p:childTnLst>
                                    <p:animClr clrSpc="rgb" dir="cw">
                                      <p:cBhvr>
                                        <p:cTn id="92" dur="1000" fill="hold"/>
                                        <p:tgtEl>
                                          <p:spTgt spid="3"/>
                                        </p:tgtEl>
                                        <p:attrNameLst>
                                          <p:attrName>fillcolor</p:attrName>
                                        </p:attrNameLst>
                                      </p:cBhvr>
                                      <p:to>
                                        <a:srgbClr val="9CC3E5"/>
                                      </p:to>
                                    </p:animClr>
                                    <p:set>
                                      <p:cBhvr>
                                        <p:cTn id="93" dur="1000" fill="hold"/>
                                        <p:tgtEl>
                                          <p:spTgt spid="3"/>
                                        </p:tgtEl>
                                        <p:attrNameLst>
                                          <p:attrName>fill.type</p:attrName>
                                        </p:attrNameLst>
                                      </p:cBhvr>
                                      <p:to>
                                        <p:strVal val="solid"/>
                                      </p:to>
                                    </p:set>
                                    <p:set>
                                      <p:cBhvr>
                                        <p:cTn id="94" dur="1000" fill="hold"/>
                                        <p:tgtEl>
                                          <p:spTgt spid="3"/>
                                        </p:tgtEl>
                                        <p:attrNameLst>
                                          <p:attrName>fill.on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50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500"/>
                                        <p:tgtEl>
                                          <p:spTgt spid="46"/>
                                        </p:tgtEl>
                                      </p:cBhvr>
                                    </p:animEffect>
                                  </p:childTnLst>
                                </p:cTn>
                              </p:par>
                              <p:par>
                                <p:cTn id="103" presetID="10" presetClass="entr" presetSubtype="0"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animEffect transition="in" filter="fade">
                                      <p:cBhvr>
                                        <p:cTn id="105" dur="500"/>
                                        <p:tgtEl>
                                          <p:spTgt spid="57"/>
                                        </p:tgtEl>
                                      </p:cBhvr>
                                    </p:animEffect>
                                  </p:childTnLst>
                                </p:cTn>
                              </p:par>
                              <p:par>
                                <p:cTn id="106" presetID="10" presetClass="entr" presetSubtype="0" fill="hold" nodeType="with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fade">
                                      <p:cBhvr>
                                        <p:cTn id="108" dur="500"/>
                                        <p:tgtEl>
                                          <p:spTgt spid="59"/>
                                        </p:tgtEl>
                                      </p:cBhvr>
                                    </p:animEffect>
                                  </p:childTnLst>
                                </p:cTn>
                              </p:par>
                              <p:par>
                                <p:cTn id="109" presetID="10" presetClass="entr" presetSubtype="0" fill="hold" nodeType="with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500"/>
                                        <p:tgtEl>
                                          <p:spTgt spid="6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500"/>
                                        <p:tgtEl>
                                          <p:spTgt spid="52"/>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mph" presetSubtype="2" fill="hold" nodeType="clickEffect">
                                  <p:stCondLst>
                                    <p:cond delay="0"/>
                                  </p:stCondLst>
                                  <p:childTnLst>
                                    <p:animClr clrSpc="rgb" dir="cw">
                                      <p:cBhvr>
                                        <p:cTn id="118" dur="1000" fill="hold"/>
                                        <p:tgtEl>
                                          <p:spTgt spid="8"/>
                                        </p:tgtEl>
                                        <p:attrNameLst>
                                          <p:attrName>fillcolor</p:attrName>
                                        </p:attrNameLst>
                                      </p:cBhvr>
                                      <p:to>
                                        <a:srgbClr val="9CC3E5"/>
                                      </p:to>
                                    </p:animClr>
                                    <p:set>
                                      <p:cBhvr>
                                        <p:cTn id="119" dur="1000" fill="hold"/>
                                        <p:tgtEl>
                                          <p:spTgt spid="8"/>
                                        </p:tgtEl>
                                        <p:attrNameLst>
                                          <p:attrName>fill.type</p:attrName>
                                        </p:attrNameLst>
                                      </p:cBhvr>
                                      <p:to>
                                        <p:strVal val="solid"/>
                                      </p:to>
                                    </p:set>
                                    <p:set>
                                      <p:cBhvr>
                                        <p:cTn id="120" dur="1000" fill="hold"/>
                                        <p:tgtEl>
                                          <p:spTgt spid="8"/>
                                        </p:tgtEl>
                                        <p:attrNameLst>
                                          <p:attrName>fill.on</p:attrName>
                                        </p:attrNameLst>
                                      </p:cBhvr>
                                      <p:to>
                                        <p:strVal val="true"/>
                                      </p:to>
                                    </p:set>
                                  </p:childTnLst>
                                </p:cTn>
                              </p:par>
                              <p:par>
                                <p:cTn id="121" presetID="1" presetClass="emph" presetSubtype="2" fill="hold" nodeType="withEffect">
                                  <p:stCondLst>
                                    <p:cond delay="0"/>
                                  </p:stCondLst>
                                  <p:childTnLst>
                                    <p:animClr clrSpc="rgb" dir="cw">
                                      <p:cBhvr>
                                        <p:cTn id="122" dur="1000" fill="hold"/>
                                        <p:tgtEl>
                                          <p:spTgt spid="3"/>
                                        </p:tgtEl>
                                        <p:attrNameLst>
                                          <p:attrName>fillcolor</p:attrName>
                                        </p:attrNameLst>
                                      </p:cBhvr>
                                      <p:to>
                                        <a:srgbClr val="FFFFFF"/>
                                      </p:to>
                                    </p:animClr>
                                    <p:set>
                                      <p:cBhvr>
                                        <p:cTn id="123" dur="1000" fill="hold"/>
                                        <p:tgtEl>
                                          <p:spTgt spid="3"/>
                                        </p:tgtEl>
                                        <p:attrNameLst>
                                          <p:attrName>fill.type</p:attrName>
                                        </p:attrNameLst>
                                      </p:cBhvr>
                                      <p:to>
                                        <p:strVal val="solid"/>
                                      </p:to>
                                    </p:set>
                                    <p:set>
                                      <p:cBhvr>
                                        <p:cTn id="124" dur="1000" fill="hold"/>
                                        <p:tgtEl>
                                          <p:spTgt spid="3"/>
                                        </p:tgtEl>
                                        <p:attrNameLst>
                                          <p:attrName>fill.on</p:attrName>
                                        </p:attrNameLst>
                                      </p:cBhvr>
                                      <p:to>
                                        <p:strVal val="true"/>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500"/>
                                        <p:tgtEl>
                                          <p:spTgt spid="4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fade">
                                      <p:cBhvr>
                                        <p:cTn id="132" dur="500"/>
                                        <p:tgtEl>
                                          <p:spTgt spid="48"/>
                                        </p:tgtEl>
                                      </p:cBhvr>
                                    </p:animEffect>
                                  </p:childTnLst>
                                </p:cTn>
                              </p:par>
                              <p:par>
                                <p:cTn id="133" presetID="10" presetClass="entr" presetSubtype="0" fill="hold" nodeType="with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fade">
                                      <p:cBhvr>
                                        <p:cTn id="135" dur="500"/>
                                        <p:tgtEl>
                                          <p:spTgt spid="58"/>
                                        </p:tgtEl>
                                      </p:cBhvr>
                                    </p:animEffect>
                                  </p:childTnLst>
                                </p:cTn>
                              </p:par>
                              <p:par>
                                <p:cTn id="136" presetID="10" presetClass="entr" presetSubtype="0" fill="hold"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500"/>
                                        <p:tgtEl>
                                          <p:spTgt spid="60"/>
                                        </p:tgtEl>
                                      </p:cBhvr>
                                    </p:animEffect>
                                  </p:childTnLst>
                                </p:cTn>
                              </p:par>
                              <p:par>
                                <p:cTn id="139" presetID="10" presetClass="entr" presetSubtype="0" fill="hold" nodeType="with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fade">
                                      <p:cBhvr>
                                        <p:cTn id="141" dur="500"/>
                                        <p:tgtEl>
                                          <p:spTgt spid="6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3"/>
                                        </p:tgtEl>
                                        <p:attrNameLst>
                                          <p:attrName>style.visibility</p:attrName>
                                        </p:attrNameLst>
                                      </p:cBhvr>
                                      <p:to>
                                        <p:strVal val="visible"/>
                                      </p:to>
                                    </p:set>
                                    <p:animEffect transition="in" filter="fade">
                                      <p:cBhvr>
                                        <p:cTn id="144" dur="500"/>
                                        <p:tgtEl>
                                          <p:spTgt spid="53"/>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23"/>
                                        </p:tgtEl>
                                        <p:attrNameLst>
                                          <p:attrName>style.visibility</p:attrName>
                                        </p:attrNameLst>
                                      </p:cBhvr>
                                      <p:to>
                                        <p:strVal val="visible"/>
                                      </p:to>
                                    </p:set>
                                    <p:animEffect transition="in" filter="fade">
                                      <p:cBhvr>
                                        <p:cTn id="149" dur="500"/>
                                        <p:tgtEl>
                                          <p:spTgt spid="23"/>
                                        </p:tgtEl>
                                      </p:cBhvr>
                                    </p:animEffect>
                                  </p:childTnLst>
                                </p:cTn>
                              </p:par>
                            </p:childTnLst>
                          </p:cTn>
                        </p:par>
                      </p:childTnLst>
                    </p:cTn>
                  </p:par>
                  <p:par>
                    <p:cTn id="150" fill="hold">
                      <p:stCondLst>
                        <p:cond delay="indefinite"/>
                      </p:stCondLst>
                      <p:childTnLst>
                        <p:par>
                          <p:cTn id="151" fill="hold">
                            <p:stCondLst>
                              <p:cond delay="0"/>
                            </p:stCondLst>
                            <p:childTnLst>
                              <p:par>
                                <p:cTn id="152" presetID="1" presetClass="emph" presetSubtype="2" fill="hold" nodeType="clickEffect">
                                  <p:stCondLst>
                                    <p:cond delay="0"/>
                                  </p:stCondLst>
                                  <p:childTnLst>
                                    <p:animClr clrSpc="rgb" dir="cw">
                                      <p:cBhvr>
                                        <p:cTn id="153" dur="1000" fill="hold"/>
                                        <p:tgtEl>
                                          <p:spTgt spid="7"/>
                                        </p:tgtEl>
                                        <p:attrNameLst>
                                          <p:attrName>fillcolor</p:attrName>
                                        </p:attrNameLst>
                                      </p:cBhvr>
                                      <p:to>
                                        <a:srgbClr val="9CC3E5"/>
                                      </p:to>
                                    </p:animClr>
                                    <p:set>
                                      <p:cBhvr>
                                        <p:cTn id="154" dur="1000" fill="hold"/>
                                        <p:tgtEl>
                                          <p:spTgt spid="7"/>
                                        </p:tgtEl>
                                        <p:attrNameLst>
                                          <p:attrName>fill.type</p:attrName>
                                        </p:attrNameLst>
                                      </p:cBhvr>
                                      <p:to>
                                        <p:strVal val="solid"/>
                                      </p:to>
                                    </p:set>
                                    <p:set>
                                      <p:cBhvr>
                                        <p:cTn id="155" dur="1000" fill="hold"/>
                                        <p:tgtEl>
                                          <p:spTgt spid="7"/>
                                        </p:tgtEl>
                                        <p:attrNameLst>
                                          <p:attrName>fill.on</p:attrName>
                                        </p:attrNameLst>
                                      </p:cBhvr>
                                      <p:to>
                                        <p:strVal val="true"/>
                                      </p:to>
                                    </p:set>
                                  </p:childTnLst>
                                </p:cTn>
                              </p:par>
                              <p:par>
                                <p:cTn id="156" presetID="1" presetClass="emph" presetSubtype="2" fill="hold" nodeType="withEffect">
                                  <p:stCondLst>
                                    <p:cond delay="0"/>
                                  </p:stCondLst>
                                  <p:childTnLst>
                                    <p:animClr clrSpc="rgb" dir="cw">
                                      <p:cBhvr>
                                        <p:cTn id="157" dur="1000" fill="hold"/>
                                        <p:tgtEl>
                                          <p:spTgt spid="8"/>
                                        </p:tgtEl>
                                        <p:attrNameLst>
                                          <p:attrName>fillcolor</p:attrName>
                                        </p:attrNameLst>
                                      </p:cBhvr>
                                      <p:to>
                                        <a:srgbClr val="FFFFFF"/>
                                      </p:to>
                                    </p:animClr>
                                    <p:set>
                                      <p:cBhvr>
                                        <p:cTn id="158" dur="1000" fill="hold"/>
                                        <p:tgtEl>
                                          <p:spTgt spid="8"/>
                                        </p:tgtEl>
                                        <p:attrNameLst>
                                          <p:attrName>fill.type</p:attrName>
                                        </p:attrNameLst>
                                      </p:cBhvr>
                                      <p:to>
                                        <p:strVal val="solid"/>
                                      </p:to>
                                    </p:set>
                                    <p:set>
                                      <p:cBhvr>
                                        <p:cTn id="159" dur="1000" fill="hold"/>
                                        <p:tgtEl>
                                          <p:spTgt spid="8"/>
                                        </p:tgtEl>
                                        <p:attrNameLst>
                                          <p:attrName>fill.on</p:attrName>
                                        </p:attrNameLst>
                                      </p:cBhvr>
                                      <p:to>
                                        <p:strVal val="true"/>
                                      </p:to>
                                    </p:se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49"/>
                                        </p:tgtEl>
                                        <p:attrNameLst>
                                          <p:attrName>style.visibility</p:attrName>
                                        </p:attrNameLst>
                                      </p:cBhvr>
                                      <p:to>
                                        <p:strVal val="visible"/>
                                      </p:to>
                                    </p:set>
                                    <p:animEffect transition="in" filter="fade">
                                      <p:cBhvr>
                                        <p:cTn id="164" dur="500"/>
                                        <p:tgtEl>
                                          <p:spTgt spid="49"/>
                                        </p:tgtEl>
                                      </p:cBhvr>
                                    </p:animEffect>
                                  </p:childTnLst>
                                </p:cTn>
                              </p:par>
                              <p:par>
                                <p:cTn id="165" presetID="10" presetClass="entr" presetSubtype="0" fill="hold" nodeType="withEffect">
                                  <p:stCondLst>
                                    <p:cond delay="0"/>
                                  </p:stCondLst>
                                  <p:childTnLst>
                                    <p:set>
                                      <p:cBhvr>
                                        <p:cTn id="166" dur="1" fill="hold">
                                          <p:stCondLst>
                                            <p:cond delay="0"/>
                                          </p:stCondLst>
                                        </p:cTn>
                                        <p:tgtEl>
                                          <p:spTgt spid="61"/>
                                        </p:tgtEl>
                                        <p:attrNameLst>
                                          <p:attrName>style.visibility</p:attrName>
                                        </p:attrNameLst>
                                      </p:cBhvr>
                                      <p:to>
                                        <p:strVal val="visible"/>
                                      </p:to>
                                    </p:set>
                                    <p:animEffect transition="in" filter="fade">
                                      <p:cBhvr>
                                        <p:cTn id="167" dur="500"/>
                                        <p:tgtEl>
                                          <p:spTgt spid="61"/>
                                        </p:tgtEl>
                                      </p:cBhvr>
                                    </p:animEffect>
                                  </p:childTnLst>
                                </p:cTn>
                              </p:par>
                              <p:par>
                                <p:cTn id="168" presetID="10" presetClass="entr" presetSubtype="0" fill="hold" nodeType="withEffect">
                                  <p:stCondLst>
                                    <p:cond delay="0"/>
                                  </p:stCondLst>
                                  <p:childTnLst>
                                    <p:set>
                                      <p:cBhvr>
                                        <p:cTn id="169" dur="1" fill="hold">
                                          <p:stCondLst>
                                            <p:cond delay="0"/>
                                          </p:stCondLst>
                                        </p:cTn>
                                        <p:tgtEl>
                                          <p:spTgt spid="67"/>
                                        </p:tgtEl>
                                        <p:attrNameLst>
                                          <p:attrName>style.visibility</p:attrName>
                                        </p:attrNameLst>
                                      </p:cBhvr>
                                      <p:to>
                                        <p:strVal val="visible"/>
                                      </p:to>
                                    </p:set>
                                    <p:animEffect transition="in" filter="fade">
                                      <p:cBhvr>
                                        <p:cTn id="170" dur="500"/>
                                        <p:tgtEl>
                                          <p:spTgt spid="67"/>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54"/>
                                        </p:tgtEl>
                                        <p:attrNameLst>
                                          <p:attrName>style.visibility</p:attrName>
                                        </p:attrNameLst>
                                      </p:cBhvr>
                                      <p:to>
                                        <p:strVal val="visible"/>
                                      </p:to>
                                    </p:set>
                                    <p:animEffect transition="in" filter="fade">
                                      <p:cBhvr>
                                        <p:cTn id="173" dur="500"/>
                                        <p:tgtEl>
                                          <p:spTgt spid="54"/>
                                        </p:tgtEl>
                                      </p:cBhvr>
                                    </p:animEffect>
                                  </p:childTnLst>
                                </p:cTn>
                              </p:par>
                              <p:par>
                                <p:cTn id="174" presetID="10" presetClass="entr" presetSubtype="0" fill="hold" nodeType="with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500"/>
                                        <p:tgtEl>
                                          <p:spTgt spid="75"/>
                                        </p:tgtEl>
                                      </p:cBhvr>
                                    </p:animEffect>
                                  </p:childTnLst>
                                </p:cTn>
                              </p:par>
                            </p:childTnLst>
                          </p:cTn>
                        </p:par>
                      </p:childTnLst>
                    </p:cTn>
                  </p:par>
                  <p:par>
                    <p:cTn id="177" fill="hold">
                      <p:stCondLst>
                        <p:cond delay="indefinite"/>
                      </p:stCondLst>
                      <p:childTnLst>
                        <p:par>
                          <p:cTn id="178" fill="hold">
                            <p:stCondLst>
                              <p:cond delay="0"/>
                            </p:stCondLst>
                            <p:childTnLst>
                              <p:par>
                                <p:cTn id="179" presetID="1" presetClass="emph" presetSubtype="2" fill="hold" nodeType="clickEffect">
                                  <p:stCondLst>
                                    <p:cond delay="0"/>
                                  </p:stCondLst>
                                  <p:childTnLst>
                                    <p:animClr clrSpc="rgb" dir="cw">
                                      <p:cBhvr>
                                        <p:cTn id="180" dur="1000" fill="hold"/>
                                        <p:tgtEl>
                                          <p:spTgt spid="6"/>
                                        </p:tgtEl>
                                        <p:attrNameLst>
                                          <p:attrName>fillcolor</p:attrName>
                                        </p:attrNameLst>
                                      </p:cBhvr>
                                      <p:to>
                                        <a:srgbClr val="9CC3E5"/>
                                      </p:to>
                                    </p:animClr>
                                    <p:set>
                                      <p:cBhvr>
                                        <p:cTn id="181" dur="1000" fill="hold"/>
                                        <p:tgtEl>
                                          <p:spTgt spid="6"/>
                                        </p:tgtEl>
                                        <p:attrNameLst>
                                          <p:attrName>fill.type</p:attrName>
                                        </p:attrNameLst>
                                      </p:cBhvr>
                                      <p:to>
                                        <p:strVal val="solid"/>
                                      </p:to>
                                    </p:set>
                                    <p:set>
                                      <p:cBhvr>
                                        <p:cTn id="182" dur="1000" fill="hold"/>
                                        <p:tgtEl>
                                          <p:spTgt spid="6"/>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1000" fill="hold"/>
                                        <p:tgtEl>
                                          <p:spTgt spid="7"/>
                                        </p:tgtEl>
                                        <p:attrNameLst>
                                          <p:attrName>fillcolor</p:attrName>
                                        </p:attrNameLst>
                                      </p:cBhvr>
                                      <p:to>
                                        <a:srgbClr val="FFFFFF"/>
                                      </p:to>
                                    </p:animClr>
                                    <p:set>
                                      <p:cBhvr>
                                        <p:cTn id="185" dur="1000" fill="hold"/>
                                        <p:tgtEl>
                                          <p:spTgt spid="7"/>
                                        </p:tgtEl>
                                        <p:attrNameLst>
                                          <p:attrName>fill.type</p:attrName>
                                        </p:attrNameLst>
                                      </p:cBhvr>
                                      <p:to>
                                        <p:strVal val="solid"/>
                                      </p:to>
                                    </p:set>
                                    <p:set>
                                      <p:cBhvr>
                                        <p:cTn id="186" dur="1000" fill="hold"/>
                                        <p:tgtEl>
                                          <p:spTgt spid="7"/>
                                        </p:tgtEl>
                                        <p:attrNameLst>
                                          <p:attrName>fill.on</p:attrName>
                                        </p:attrNameLst>
                                      </p:cBhvr>
                                      <p:to>
                                        <p:strVal val="true"/>
                                      </p:to>
                                    </p:se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50"/>
                                        </p:tgtEl>
                                        <p:attrNameLst>
                                          <p:attrName>style.visibility</p:attrName>
                                        </p:attrNameLst>
                                      </p:cBhvr>
                                      <p:to>
                                        <p:strVal val="visible"/>
                                      </p:to>
                                    </p:set>
                                    <p:animEffect transition="in" filter="fade">
                                      <p:cBhvr>
                                        <p:cTn id="191" dur="500"/>
                                        <p:tgtEl>
                                          <p:spTgt spid="50"/>
                                        </p:tgtEl>
                                      </p:cBhvr>
                                    </p:animEffect>
                                  </p:childTnLst>
                                </p:cTn>
                              </p:par>
                              <p:par>
                                <p:cTn id="192" presetID="10" presetClass="entr" presetSubtype="0" fill="hold" nodeType="withEffect">
                                  <p:stCondLst>
                                    <p:cond delay="0"/>
                                  </p:stCondLst>
                                  <p:childTnLst>
                                    <p:set>
                                      <p:cBhvr>
                                        <p:cTn id="193" dur="1" fill="hold">
                                          <p:stCondLst>
                                            <p:cond delay="0"/>
                                          </p:stCondLst>
                                        </p:cTn>
                                        <p:tgtEl>
                                          <p:spTgt spid="62"/>
                                        </p:tgtEl>
                                        <p:attrNameLst>
                                          <p:attrName>style.visibility</p:attrName>
                                        </p:attrNameLst>
                                      </p:cBhvr>
                                      <p:to>
                                        <p:strVal val="visible"/>
                                      </p:to>
                                    </p:set>
                                    <p:animEffect transition="in" filter="fade">
                                      <p:cBhvr>
                                        <p:cTn id="194" dur="500"/>
                                        <p:tgtEl>
                                          <p:spTgt spid="62"/>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5"/>
                                        </p:tgtEl>
                                        <p:attrNameLst>
                                          <p:attrName>style.visibility</p:attrName>
                                        </p:attrNameLst>
                                      </p:cBhvr>
                                      <p:to>
                                        <p:strVal val="visible"/>
                                      </p:to>
                                    </p:set>
                                    <p:animEffect transition="in" filter="fade">
                                      <p:cBhvr>
                                        <p:cTn id="197" dur="500"/>
                                        <p:tgtEl>
                                          <p:spTgt spid="55"/>
                                        </p:tgtEl>
                                      </p:cBhvr>
                                    </p:animEffect>
                                  </p:childTnLst>
                                </p:cTn>
                              </p:par>
                              <p:par>
                                <p:cTn id="198" presetID="10" presetClass="entr" presetSubtype="0" fill="hold" nodeType="withEffect">
                                  <p:stCondLst>
                                    <p:cond delay="0"/>
                                  </p:stCondLst>
                                  <p:childTnLst>
                                    <p:set>
                                      <p:cBhvr>
                                        <p:cTn id="199" dur="1" fill="hold">
                                          <p:stCondLst>
                                            <p:cond delay="0"/>
                                          </p:stCondLst>
                                        </p:cTn>
                                        <p:tgtEl>
                                          <p:spTgt spid="68"/>
                                        </p:tgtEl>
                                        <p:attrNameLst>
                                          <p:attrName>style.visibility</p:attrName>
                                        </p:attrNameLst>
                                      </p:cBhvr>
                                      <p:to>
                                        <p:strVal val="visible"/>
                                      </p:to>
                                    </p:set>
                                    <p:animEffect transition="in" filter="fade">
                                      <p:cBhvr>
                                        <p:cTn id="200" dur="500"/>
                                        <p:tgtEl>
                                          <p:spTgt spid="68"/>
                                        </p:tgtEl>
                                      </p:cBhvr>
                                    </p:animEffect>
                                  </p:childTnLst>
                                </p:cTn>
                              </p:par>
                            </p:childTnLst>
                          </p:cTn>
                        </p:par>
                      </p:childTnLst>
                    </p:cTn>
                  </p:par>
                  <p:par>
                    <p:cTn id="201" fill="hold">
                      <p:stCondLst>
                        <p:cond delay="indefinite"/>
                      </p:stCondLst>
                      <p:childTnLst>
                        <p:par>
                          <p:cTn id="202" fill="hold">
                            <p:stCondLst>
                              <p:cond delay="0"/>
                            </p:stCondLst>
                            <p:childTnLst>
                              <p:par>
                                <p:cTn id="203" presetID="1" presetClass="emph" presetSubtype="2" fill="hold" nodeType="clickEffect">
                                  <p:stCondLst>
                                    <p:cond delay="0"/>
                                  </p:stCondLst>
                                  <p:childTnLst>
                                    <p:animClr clrSpc="rgb" dir="cw">
                                      <p:cBhvr>
                                        <p:cTn id="204" dur="1000" fill="hold"/>
                                        <p:tgtEl>
                                          <p:spTgt spid="5"/>
                                        </p:tgtEl>
                                        <p:attrNameLst>
                                          <p:attrName>fillcolor</p:attrName>
                                        </p:attrNameLst>
                                      </p:cBhvr>
                                      <p:to>
                                        <a:srgbClr val="9CC3E5"/>
                                      </p:to>
                                    </p:animClr>
                                    <p:set>
                                      <p:cBhvr>
                                        <p:cTn id="205" dur="1000" fill="hold"/>
                                        <p:tgtEl>
                                          <p:spTgt spid="5"/>
                                        </p:tgtEl>
                                        <p:attrNameLst>
                                          <p:attrName>fill.type</p:attrName>
                                        </p:attrNameLst>
                                      </p:cBhvr>
                                      <p:to>
                                        <p:strVal val="solid"/>
                                      </p:to>
                                    </p:set>
                                    <p:set>
                                      <p:cBhvr>
                                        <p:cTn id="206" dur="1000" fill="hold"/>
                                        <p:tgtEl>
                                          <p:spTgt spid="5"/>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1000" fill="hold"/>
                                        <p:tgtEl>
                                          <p:spTgt spid="6"/>
                                        </p:tgtEl>
                                        <p:attrNameLst>
                                          <p:attrName>fillcolor</p:attrName>
                                        </p:attrNameLst>
                                      </p:cBhvr>
                                      <p:to>
                                        <a:srgbClr val="FFFFFF"/>
                                      </p:to>
                                    </p:animClr>
                                    <p:set>
                                      <p:cBhvr>
                                        <p:cTn id="209" dur="1000" fill="hold"/>
                                        <p:tgtEl>
                                          <p:spTgt spid="6"/>
                                        </p:tgtEl>
                                        <p:attrNameLst>
                                          <p:attrName>fill.type</p:attrName>
                                        </p:attrNameLst>
                                      </p:cBhvr>
                                      <p:to>
                                        <p:strVal val="solid"/>
                                      </p:to>
                                    </p:set>
                                    <p:set>
                                      <p:cBhvr>
                                        <p:cTn id="210" dur="1000" fill="hold"/>
                                        <p:tgtEl>
                                          <p:spTgt spid="6"/>
                                        </p:tgtEl>
                                        <p:attrNameLst>
                                          <p:attrName>fill.on</p:attrName>
                                        </p:attrNameLst>
                                      </p:cBhvr>
                                      <p:to>
                                        <p:strVal val="true"/>
                                      </p:to>
                                    </p:se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nodeType="clickEffect">
                                  <p:stCondLst>
                                    <p:cond delay="0"/>
                                  </p:stCondLst>
                                  <p:childTnLst>
                                    <p:set>
                                      <p:cBhvr>
                                        <p:cTn id="214" dur="1" fill="hold">
                                          <p:stCondLst>
                                            <p:cond delay="0"/>
                                          </p:stCondLst>
                                        </p:cTn>
                                        <p:tgtEl>
                                          <p:spTgt spid="69"/>
                                        </p:tgtEl>
                                        <p:attrNameLst>
                                          <p:attrName>style.visibility</p:attrName>
                                        </p:attrNameLst>
                                      </p:cBhvr>
                                      <p:to>
                                        <p:strVal val="visible"/>
                                      </p:to>
                                    </p:set>
                                    <p:animEffect transition="in" filter="fade">
                                      <p:cBhvr>
                                        <p:cTn id="215" dur="500"/>
                                        <p:tgtEl>
                                          <p:spTgt spid="69"/>
                                        </p:tgtEl>
                                      </p:cBhvr>
                                    </p:animEffect>
                                  </p:childTnLst>
                                </p:cTn>
                              </p:par>
                            </p:childTnLst>
                          </p:cTn>
                        </p:par>
                      </p:childTnLst>
                    </p:cTn>
                  </p:par>
                  <p:par>
                    <p:cTn id="216" fill="hold">
                      <p:stCondLst>
                        <p:cond delay="indefinite"/>
                      </p:stCondLst>
                      <p:childTnLst>
                        <p:par>
                          <p:cTn id="217" fill="hold">
                            <p:stCondLst>
                              <p:cond delay="0"/>
                            </p:stCondLst>
                            <p:childTnLst>
                              <p:par>
                                <p:cTn id="218" presetID="1" presetClass="emph" presetSubtype="2" fill="hold" nodeType="clickEffect">
                                  <p:stCondLst>
                                    <p:cond delay="0"/>
                                  </p:stCondLst>
                                  <p:childTnLst>
                                    <p:animClr clrSpc="rgb" dir="cw">
                                      <p:cBhvr>
                                        <p:cTn id="219" dur="1000" fill="hold"/>
                                        <p:tgtEl>
                                          <p:spTgt spid="5"/>
                                        </p:tgtEl>
                                        <p:attrNameLst>
                                          <p:attrName>fillcolor</p:attrName>
                                        </p:attrNameLst>
                                      </p:cBhvr>
                                      <p:to>
                                        <a:srgbClr val="FFFFFF"/>
                                      </p:to>
                                    </p:animClr>
                                    <p:set>
                                      <p:cBhvr>
                                        <p:cTn id="220" dur="1000" fill="hold"/>
                                        <p:tgtEl>
                                          <p:spTgt spid="5"/>
                                        </p:tgtEl>
                                        <p:attrNameLst>
                                          <p:attrName>fill.type</p:attrName>
                                        </p:attrNameLst>
                                      </p:cBhvr>
                                      <p:to>
                                        <p:strVal val="solid"/>
                                      </p:to>
                                    </p:set>
                                    <p:set>
                                      <p:cBhvr>
                                        <p:cTn id="221" dur="1000" fill="hold"/>
                                        <p:tgtEl>
                                          <p:spTgt spid="5"/>
                                        </p:tgtEl>
                                        <p:attrNameLst>
                                          <p:attrName>fill.on</p:attrName>
                                        </p:attrNameLst>
                                      </p:cBhvr>
                                      <p:to>
                                        <p:strVal val="true"/>
                                      </p:to>
                                    </p:se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24"/>
                                        </p:tgtEl>
                                        <p:attrNameLst>
                                          <p:attrName>style.visibility</p:attrName>
                                        </p:attrNameLst>
                                      </p:cBhvr>
                                      <p:to>
                                        <p:strVal val="visible"/>
                                      </p:to>
                                    </p:set>
                                    <p:animEffect transition="in" filter="fade">
                                      <p:cBhvr>
                                        <p:cTn id="226" dur="500"/>
                                        <p:tgtEl>
                                          <p:spTgt spid="24"/>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nodeType="clickEffect">
                                  <p:stCondLst>
                                    <p:cond delay="0"/>
                                  </p:stCondLst>
                                  <p:childTnLst>
                                    <p:set>
                                      <p:cBhvr>
                                        <p:cTn id="230" dur="1" fill="hold">
                                          <p:stCondLst>
                                            <p:cond delay="0"/>
                                          </p:stCondLst>
                                        </p:cTn>
                                        <p:tgtEl>
                                          <p:spTgt spid="25"/>
                                        </p:tgtEl>
                                        <p:attrNameLst>
                                          <p:attrName>style.visibility</p:attrName>
                                        </p:attrNameLst>
                                      </p:cBhvr>
                                      <p:to>
                                        <p:strVal val="visible"/>
                                      </p:to>
                                    </p:set>
                                    <p:animEffect transition="in" filter="fade">
                                      <p:cBhvr>
                                        <p:cTn id="231" dur="500"/>
                                        <p:tgtEl>
                                          <p:spTgt spid="25"/>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nodeType="clickEffect">
                                  <p:stCondLst>
                                    <p:cond delay="0"/>
                                  </p:stCondLst>
                                  <p:childTnLst>
                                    <p:set>
                                      <p:cBhvr>
                                        <p:cTn id="235" dur="1" fill="hold">
                                          <p:stCondLst>
                                            <p:cond delay="0"/>
                                          </p:stCondLst>
                                        </p:cTn>
                                        <p:tgtEl>
                                          <p:spTgt spid="39"/>
                                        </p:tgtEl>
                                        <p:attrNameLst>
                                          <p:attrName>style.visibility</p:attrName>
                                        </p:attrNameLst>
                                      </p:cBhvr>
                                      <p:to>
                                        <p:strVal val="visible"/>
                                      </p:to>
                                    </p:set>
                                    <p:animEffect transition="in" filter="fade">
                                      <p:cBhvr>
                                        <p:cTn id="236" dur="500"/>
                                        <p:tgtEl>
                                          <p:spTgt spid="39"/>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nodeType="clickEffect">
                                  <p:stCondLst>
                                    <p:cond delay="0"/>
                                  </p:stCondLst>
                                  <p:childTnLst>
                                    <p:set>
                                      <p:cBhvr>
                                        <p:cTn id="240" dur="1" fill="hold">
                                          <p:stCondLst>
                                            <p:cond delay="0"/>
                                          </p:stCondLst>
                                        </p:cTn>
                                        <p:tgtEl>
                                          <p:spTgt spid="26"/>
                                        </p:tgtEl>
                                        <p:attrNameLst>
                                          <p:attrName>style.visibility</p:attrName>
                                        </p:attrNameLst>
                                      </p:cBhvr>
                                      <p:to>
                                        <p:strVal val="visible"/>
                                      </p:to>
                                    </p:set>
                                    <p:animEffect transition="in" filter="fade">
                                      <p:cBhvr>
                                        <p:cTn id="2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p:bldP spid="41" grpId="0"/>
      <p:bldP spid="42" grpId="0"/>
      <p:bldP spid="43" grpId="0"/>
      <p:bldP spid="3" grpId="0" animBg="1"/>
      <p:bldP spid="5" grpId="0" animBg="1"/>
      <p:bldP spid="6" grpId="0" animBg="1"/>
      <p:bldP spid="7" grpId="0" animBg="1"/>
      <p:bldP spid="8" grpId="0" animBg="1"/>
      <p:bldP spid="28" grpId="0"/>
      <p:bldP spid="29" grpId="0"/>
      <p:bldP spid="30" grpId="0"/>
      <p:bldP spid="31" grpId="0"/>
      <p:bldP spid="32" grpId="0"/>
      <p:bldP spid="33" grpId="0"/>
      <p:bldP spid="45" grpId="0"/>
      <p:bldP spid="46" grpId="0"/>
      <p:bldP spid="47" grpId="0"/>
      <p:bldP spid="48" grpId="0"/>
      <p:bldP spid="49" grpId="0"/>
      <p:bldP spid="50" grpId="0"/>
      <p:bldP spid="51" grpId="0"/>
      <p:bldP spid="52" grpId="0"/>
      <p:bldP spid="53" grpId="0"/>
      <p:bldP spid="54" grpId="0"/>
      <p:bldP spid="55"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B3BF3-0608-4C33-9663-63EBAC929F33}"/>
              </a:ext>
            </a:extLst>
          </p:cNvPr>
          <p:cNvSpPr>
            <a:spLocks noGrp="1"/>
          </p:cNvSpPr>
          <p:nvPr>
            <p:ph type="title"/>
          </p:nvPr>
        </p:nvSpPr>
        <p:spPr/>
        <p:txBody>
          <a:bodyPr/>
          <a:lstStyle/>
          <a:p>
            <a:r>
              <a:rPr lang="da-DK" dirty="0"/>
              <a:t>The Challenge - </a:t>
            </a:r>
            <a:r>
              <a:rPr lang="da-DK" dirty="0" err="1"/>
              <a:t>Java's</a:t>
            </a:r>
            <a:r>
              <a:rPr lang="da-DK" dirty="0"/>
              <a:t> </a:t>
            </a:r>
            <a:r>
              <a:rPr lang="da-DK" dirty="0" err="1"/>
              <a:t>builtin</a:t>
            </a:r>
            <a:r>
              <a:rPr lang="da-DK" dirty="0"/>
              <a:t> </a:t>
            </a:r>
            <a:r>
              <a:rPr lang="da-DK" dirty="0" err="1"/>
              <a:t>binary</a:t>
            </a:r>
            <a:r>
              <a:rPr lang="da-DK" dirty="0"/>
              <a:t> </a:t>
            </a:r>
            <a:r>
              <a:rPr lang="da-DK" dirty="0" err="1"/>
              <a:t>heap</a:t>
            </a:r>
            <a:endParaRPr lang="da-DK" dirty="0"/>
          </a:p>
        </p:txBody>
      </p:sp>
      <p:sp>
        <p:nvSpPr>
          <p:cNvPr id="3" name="Content Placeholder 2">
            <a:extLst>
              <a:ext uri="{FF2B5EF4-FFF2-40B4-BE49-F238E27FC236}">
                <a16:creationId xmlns:a16="http://schemas.microsoft.com/office/drawing/2014/main" id="{D39B883C-D31C-442A-84EF-6EAFBAB7730E}"/>
              </a:ext>
            </a:extLst>
          </p:cNvPr>
          <p:cNvSpPr>
            <a:spLocks noGrp="1"/>
          </p:cNvSpPr>
          <p:nvPr>
            <p:ph idx="1"/>
          </p:nvPr>
        </p:nvSpPr>
        <p:spPr>
          <a:xfrm>
            <a:off x="838200" y="2045774"/>
            <a:ext cx="4005306" cy="4351338"/>
          </a:xfrm>
        </p:spPr>
        <p:txBody>
          <a:bodyPr/>
          <a:lstStyle/>
          <a:p>
            <a:r>
              <a:rPr lang="da-DK" dirty="0"/>
              <a:t>no </a:t>
            </a:r>
            <a:r>
              <a:rPr lang="da-DK" dirty="0" err="1">
                <a:latin typeface="Courier New" panose="02070309020205020404" pitchFamily="49" charset="0"/>
                <a:cs typeface="Courier New" panose="02070309020205020404" pitchFamily="49" charset="0"/>
              </a:rPr>
              <a:t>decreasekey</a:t>
            </a:r>
            <a:endParaRPr lang="da-DK" dirty="0">
              <a:latin typeface="Courier New" panose="02070309020205020404" pitchFamily="49" charset="0"/>
              <a:cs typeface="Courier New" panose="02070309020205020404" pitchFamily="49" charset="0"/>
            </a:endParaRPr>
          </a:p>
          <a:p>
            <a:r>
              <a:rPr lang="da-DK" dirty="0" err="1">
                <a:latin typeface="Courier New" panose="02070309020205020404" pitchFamily="49" charset="0"/>
                <a:cs typeface="Courier New" panose="02070309020205020404" pitchFamily="49" charset="0"/>
              </a:rPr>
              <a:t>remove</a:t>
            </a:r>
            <a:r>
              <a:rPr lang="da-DK" dirty="0"/>
              <a:t> O(</a:t>
            </a:r>
            <a:r>
              <a:rPr lang="da-DK" i="1" dirty="0"/>
              <a:t>n</a:t>
            </a:r>
            <a:r>
              <a:rPr lang="da-DK" dirty="0"/>
              <a:t>) time </a:t>
            </a:r>
          </a:p>
          <a:p>
            <a:pPr marL="714375" indent="-177800">
              <a:buNone/>
            </a:pPr>
            <a:r>
              <a:rPr lang="da-DK" dirty="0"/>
              <a:t>⇒ </a:t>
            </a:r>
            <a:r>
              <a:rPr lang="da-DK" dirty="0" err="1"/>
              <a:t>Dijkstra</a:t>
            </a:r>
            <a:r>
              <a:rPr lang="da-DK" dirty="0"/>
              <a:t> O(</a:t>
            </a:r>
            <a:r>
              <a:rPr lang="da-DK" i="1" dirty="0"/>
              <a:t>m</a:t>
            </a:r>
            <a:r>
              <a:rPr lang="da-DK" dirty="0"/>
              <a:t> ∙ </a:t>
            </a:r>
            <a:r>
              <a:rPr lang="da-DK" i="1" dirty="0"/>
              <a:t>n</a:t>
            </a:r>
            <a:r>
              <a:rPr lang="da-DK" dirty="0"/>
              <a:t>)</a:t>
            </a:r>
            <a:br>
              <a:rPr lang="da-DK" dirty="0"/>
            </a:br>
            <a:br>
              <a:rPr lang="da-DK" dirty="0"/>
            </a:br>
            <a:br>
              <a:rPr lang="da-DK" dirty="0"/>
            </a:br>
            <a:br>
              <a:rPr lang="da-DK" dirty="0"/>
            </a:br>
            <a:endParaRPr lang="da-DK" dirty="0"/>
          </a:p>
          <a:p>
            <a:r>
              <a:rPr lang="da-DK" dirty="0" err="1"/>
              <a:t>comparator</a:t>
            </a:r>
            <a:r>
              <a:rPr lang="da-DK" dirty="0"/>
              <a:t> </a:t>
            </a:r>
            <a:r>
              <a:rPr lang="da-DK" dirty="0" err="1"/>
              <a:t>function</a:t>
            </a:r>
            <a:endParaRPr lang="da-DK" dirty="0"/>
          </a:p>
          <a:p>
            <a:pPr lvl="1"/>
            <a:endParaRPr lang="da-DK" dirty="0"/>
          </a:p>
        </p:txBody>
      </p:sp>
      <p:pic>
        <p:nvPicPr>
          <p:cNvPr id="6" name="Picture 5">
            <a:extLst>
              <a:ext uri="{FF2B5EF4-FFF2-40B4-BE49-F238E27FC236}">
                <a16:creationId xmlns:a16="http://schemas.microsoft.com/office/drawing/2014/main" id="{B499B28A-8CB0-43F3-BB1A-8A54178FA982}"/>
              </a:ext>
            </a:extLst>
          </p:cNvPr>
          <p:cNvPicPr>
            <a:picLocks noChangeAspect="1"/>
          </p:cNvPicPr>
          <p:nvPr/>
        </p:nvPicPr>
        <p:blipFill>
          <a:blip r:embed="rId3"/>
          <a:stretch>
            <a:fillRect/>
          </a:stretch>
        </p:blipFill>
        <p:spPr>
          <a:xfrm>
            <a:off x="5039225" y="1481959"/>
            <a:ext cx="6856730" cy="2535151"/>
          </a:xfrm>
          <a:prstGeom prst="rect">
            <a:avLst/>
          </a:prstGeom>
        </p:spPr>
      </p:pic>
      <p:pic>
        <p:nvPicPr>
          <p:cNvPr id="8" name="Picture 7">
            <a:extLst>
              <a:ext uri="{FF2B5EF4-FFF2-40B4-BE49-F238E27FC236}">
                <a16:creationId xmlns:a16="http://schemas.microsoft.com/office/drawing/2014/main" id="{7B0A1C0A-F5A4-44C2-AAB2-32B550D787AE}"/>
              </a:ext>
            </a:extLst>
          </p:cNvPr>
          <p:cNvPicPr>
            <a:picLocks noChangeAspect="1"/>
          </p:cNvPicPr>
          <p:nvPr/>
        </p:nvPicPr>
        <p:blipFill>
          <a:blip r:embed="rId4"/>
          <a:stretch>
            <a:fillRect/>
          </a:stretch>
        </p:blipFill>
        <p:spPr>
          <a:xfrm>
            <a:off x="5039226" y="4151584"/>
            <a:ext cx="6866638" cy="2529814"/>
          </a:xfrm>
          <a:prstGeom prst="rect">
            <a:avLst/>
          </a:prstGeom>
        </p:spPr>
      </p:pic>
      <p:cxnSp>
        <p:nvCxnSpPr>
          <p:cNvPr id="5" name="Straight Connector 4">
            <a:extLst>
              <a:ext uri="{FF2B5EF4-FFF2-40B4-BE49-F238E27FC236}">
                <a16:creationId xmlns:a16="http://schemas.microsoft.com/office/drawing/2014/main" id="{AFE2846A-C8A5-43BF-AE7D-C034513CEF53}"/>
              </a:ext>
            </a:extLst>
          </p:cNvPr>
          <p:cNvCxnSpPr/>
          <p:nvPr/>
        </p:nvCxnSpPr>
        <p:spPr>
          <a:xfrm>
            <a:off x="8935216" y="2740009"/>
            <a:ext cx="2504309" cy="0"/>
          </a:xfrm>
          <a:prstGeom prst="line">
            <a:avLst/>
          </a:prstGeom>
          <a:ln w="5715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7D950E-3C66-44A2-99CF-71C58C9A9122}"/>
              </a:ext>
            </a:extLst>
          </p:cNvPr>
          <p:cNvCxnSpPr>
            <a:cxnSpLocks/>
          </p:cNvCxnSpPr>
          <p:nvPr/>
        </p:nvCxnSpPr>
        <p:spPr>
          <a:xfrm>
            <a:off x="8477464" y="6662348"/>
            <a:ext cx="857036" cy="0"/>
          </a:xfrm>
          <a:prstGeom prst="line">
            <a:avLst/>
          </a:prstGeom>
          <a:ln w="5715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F11B100-160C-4A44-978F-0A4A2720FD5F}"/>
              </a:ext>
            </a:extLst>
          </p:cNvPr>
          <p:cNvCxnSpPr>
            <a:cxnSpLocks/>
          </p:cNvCxnSpPr>
          <p:nvPr/>
        </p:nvCxnSpPr>
        <p:spPr>
          <a:xfrm>
            <a:off x="8467173" y="5729507"/>
            <a:ext cx="648252" cy="0"/>
          </a:xfrm>
          <a:prstGeom prst="line">
            <a:avLst/>
          </a:prstGeom>
          <a:ln w="5715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5A118A1-5E39-4FFD-8AD1-C2F1ED9EAD8B}"/>
              </a:ext>
            </a:extLst>
          </p:cNvPr>
          <p:cNvCxnSpPr>
            <a:cxnSpLocks/>
          </p:cNvCxnSpPr>
          <p:nvPr/>
        </p:nvCxnSpPr>
        <p:spPr>
          <a:xfrm>
            <a:off x="10430020" y="5533787"/>
            <a:ext cx="648252" cy="0"/>
          </a:xfrm>
          <a:prstGeom prst="line">
            <a:avLst/>
          </a:prstGeom>
          <a:ln w="5715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DC3361E-2F27-4FC0-AFFB-F7DEE2E41160}"/>
              </a:ext>
            </a:extLst>
          </p:cNvPr>
          <p:cNvCxnSpPr>
            <a:cxnSpLocks/>
          </p:cNvCxnSpPr>
          <p:nvPr/>
        </p:nvCxnSpPr>
        <p:spPr>
          <a:xfrm>
            <a:off x="5115691" y="2940034"/>
            <a:ext cx="1666109" cy="0"/>
          </a:xfrm>
          <a:prstGeom prst="line">
            <a:avLst/>
          </a:prstGeom>
          <a:ln w="5715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57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D28F-43CD-4181-B9CA-B3507CF1B0AC}"/>
              </a:ext>
            </a:extLst>
          </p:cNvPr>
          <p:cNvSpPr>
            <a:spLocks noGrp="1"/>
          </p:cNvSpPr>
          <p:nvPr>
            <p:ph type="title"/>
          </p:nvPr>
        </p:nvSpPr>
        <p:spPr/>
        <p:txBody>
          <a:bodyPr/>
          <a:lstStyle/>
          <a:p>
            <a:r>
              <a:rPr lang="da-DK" dirty="0" err="1"/>
              <a:t>Repeated</a:t>
            </a:r>
            <a:r>
              <a:rPr lang="da-DK" dirty="0"/>
              <a:t> </a:t>
            </a:r>
            <a:r>
              <a:rPr lang="da-DK" dirty="0" err="1"/>
              <a:t>insertions</a:t>
            </a:r>
            <a:endParaRPr lang="da-DK" dirty="0"/>
          </a:p>
        </p:txBody>
      </p:sp>
      <p:sp>
        <p:nvSpPr>
          <p:cNvPr id="9" name="Content Placeholder 8">
            <a:extLst>
              <a:ext uri="{FF2B5EF4-FFF2-40B4-BE49-F238E27FC236}">
                <a16:creationId xmlns:a16="http://schemas.microsoft.com/office/drawing/2014/main" id="{8C33A09D-7D43-4217-A37D-1CC018813D47}"/>
              </a:ext>
            </a:extLst>
          </p:cNvPr>
          <p:cNvSpPr>
            <a:spLocks noGrp="1"/>
          </p:cNvSpPr>
          <p:nvPr>
            <p:ph idx="1"/>
          </p:nvPr>
        </p:nvSpPr>
        <p:spPr>
          <a:xfrm>
            <a:off x="827221" y="1375317"/>
            <a:ext cx="5658774" cy="1710102"/>
          </a:xfrm>
        </p:spPr>
        <p:txBody>
          <a:bodyPr>
            <a:normAutofit/>
          </a:bodyPr>
          <a:lstStyle/>
          <a:p>
            <a:r>
              <a:rPr lang="da-DK" dirty="0" err="1">
                <a:solidFill>
                  <a:srgbClr val="C00000"/>
                </a:solidFill>
              </a:rPr>
              <a:t>Relax</a:t>
            </a:r>
            <a:r>
              <a:rPr lang="da-DK" dirty="0"/>
              <a:t> </a:t>
            </a:r>
            <a:r>
              <a:rPr lang="da-DK" dirty="0" err="1"/>
              <a:t>inserts</a:t>
            </a:r>
            <a:r>
              <a:rPr lang="da-DK" dirty="0"/>
              <a:t> new </a:t>
            </a:r>
            <a:r>
              <a:rPr lang="da-DK" dirty="0" err="1"/>
              <a:t>copies</a:t>
            </a:r>
            <a:r>
              <a:rPr lang="da-DK" dirty="0"/>
              <a:t> of item</a:t>
            </a:r>
          </a:p>
          <a:p>
            <a:r>
              <a:rPr lang="da-DK" dirty="0"/>
              <a:t>Skip </a:t>
            </a:r>
            <a:r>
              <a:rPr lang="da-DK" dirty="0">
                <a:solidFill>
                  <a:srgbClr val="C00000"/>
                </a:solidFill>
              </a:rPr>
              <a:t>outdated</a:t>
            </a:r>
            <a:r>
              <a:rPr lang="da-DK" dirty="0"/>
              <a:t> items</a:t>
            </a:r>
          </a:p>
        </p:txBody>
      </p:sp>
      <p:sp>
        <p:nvSpPr>
          <p:cNvPr id="35" name="TextBox 34">
            <a:extLst>
              <a:ext uri="{FF2B5EF4-FFF2-40B4-BE49-F238E27FC236}">
                <a16:creationId xmlns:a16="http://schemas.microsoft.com/office/drawing/2014/main" id="{FE3BF650-7908-459B-BAF9-E1C953DAE919}"/>
              </a:ext>
            </a:extLst>
          </p:cNvPr>
          <p:cNvSpPr txBox="1"/>
          <p:nvPr/>
        </p:nvSpPr>
        <p:spPr>
          <a:xfrm>
            <a:off x="6356989" y="1277418"/>
            <a:ext cx="808042" cy="369332"/>
          </a:xfrm>
          <a:prstGeom prst="rect">
            <a:avLst/>
          </a:prstGeom>
          <a:noFill/>
        </p:spPr>
        <p:txBody>
          <a:bodyPr wrap="none" rtlCol="0">
            <a:spAutoFit/>
          </a:bodyPr>
          <a:lstStyle/>
          <a:p>
            <a:pPr algn="r"/>
            <a:r>
              <a:rPr lang="da-DK" i="1" dirty="0"/>
              <a:t>source</a:t>
            </a:r>
          </a:p>
        </p:txBody>
      </p:sp>
      <p:sp>
        <p:nvSpPr>
          <p:cNvPr id="40" name="TextBox 39">
            <a:extLst>
              <a:ext uri="{FF2B5EF4-FFF2-40B4-BE49-F238E27FC236}">
                <a16:creationId xmlns:a16="http://schemas.microsoft.com/office/drawing/2014/main" id="{8E39DECC-31BB-4524-9DC6-88F36A66EF32}"/>
              </a:ext>
            </a:extLst>
          </p:cNvPr>
          <p:cNvSpPr txBox="1"/>
          <p:nvPr/>
        </p:nvSpPr>
        <p:spPr>
          <a:xfrm>
            <a:off x="8396032" y="140812"/>
            <a:ext cx="523807" cy="369332"/>
          </a:xfrm>
          <a:prstGeom prst="rect">
            <a:avLst/>
          </a:prstGeom>
          <a:noFill/>
        </p:spPr>
        <p:txBody>
          <a:bodyPr wrap="square" rtlCol="0">
            <a:spAutoFit/>
          </a:bodyPr>
          <a:lstStyle/>
          <a:p>
            <a:pPr algn="ctr"/>
            <a:r>
              <a:rPr lang="en-US" dirty="0">
                <a:solidFill>
                  <a:schemeClr val="accent1">
                    <a:lumMod val="75000"/>
                  </a:schemeClr>
                </a:solidFill>
              </a:rPr>
              <a:t>+∞</a:t>
            </a:r>
            <a:endParaRPr lang="da-DK" dirty="0">
              <a:solidFill>
                <a:schemeClr val="accent1">
                  <a:lumMod val="75000"/>
                </a:schemeClr>
              </a:solidFill>
            </a:endParaRPr>
          </a:p>
        </p:txBody>
      </p:sp>
      <p:sp>
        <p:nvSpPr>
          <p:cNvPr id="41" name="TextBox 40">
            <a:extLst>
              <a:ext uri="{FF2B5EF4-FFF2-40B4-BE49-F238E27FC236}">
                <a16:creationId xmlns:a16="http://schemas.microsoft.com/office/drawing/2014/main" id="{2BB33E5C-3F37-4A19-A4F7-AB52B097EEFC}"/>
              </a:ext>
            </a:extLst>
          </p:cNvPr>
          <p:cNvSpPr txBox="1"/>
          <p:nvPr/>
        </p:nvSpPr>
        <p:spPr>
          <a:xfrm>
            <a:off x="8396032" y="2403536"/>
            <a:ext cx="523807" cy="369332"/>
          </a:xfrm>
          <a:prstGeom prst="rect">
            <a:avLst/>
          </a:prstGeom>
          <a:noFill/>
        </p:spPr>
        <p:txBody>
          <a:bodyPr wrap="square" rtlCol="0">
            <a:spAutoFit/>
          </a:bodyPr>
          <a:lstStyle/>
          <a:p>
            <a:pPr algn="ctr"/>
            <a:r>
              <a:rPr lang="en-US" dirty="0">
                <a:solidFill>
                  <a:schemeClr val="accent1">
                    <a:lumMod val="75000"/>
                  </a:schemeClr>
                </a:solidFill>
              </a:rPr>
              <a:t>+∞</a:t>
            </a:r>
            <a:endParaRPr lang="da-DK" dirty="0">
              <a:solidFill>
                <a:schemeClr val="accent1">
                  <a:lumMod val="75000"/>
                </a:schemeClr>
              </a:solidFill>
            </a:endParaRPr>
          </a:p>
        </p:txBody>
      </p:sp>
      <p:sp>
        <p:nvSpPr>
          <p:cNvPr id="42" name="TextBox 41">
            <a:extLst>
              <a:ext uri="{FF2B5EF4-FFF2-40B4-BE49-F238E27FC236}">
                <a16:creationId xmlns:a16="http://schemas.microsoft.com/office/drawing/2014/main" id="{5EEB50ED-2909-44D1-B8F7-B4EBE1D8930E}"/>
              </a:ext>
            </a:extLst>
          </p:cNvPr>
          <p:cNvSpPr txBox="1"/>
          <p:nvPr/>
        </p:nvSpPr>
        <p:spPr>
          <a:xfrm>
            <a:off x="9538064" y="902495"/>
            <a:ext cx="523807" cy="369332"/>
          </a:xfrm>
          <a:prstGeom prst="rect">
            <a:avLst/>
          </a:prstGeom>
          <a:noFill/>
        </p:spPr>
        <p:txBody>
          <a:bodyPr wrap="square" rtlCol="0">
            <a:spAutoFit/>
          </a:bodyPr>
          <a:lstStyle/>
          <a:p>
            <a:pPr algn="ctr"/>
            <a:r>
              <a:rPr lang="en-US" dirty="0">
                <a:solidFill>
                  <a:schemeClr val="accent1">
                    <a:lumMod val="75000"/>
                  </a:schemeClr>
                </a:solidFill>
              </a:rPr>
              <a:t>+∞</a:t>
            </a:r>
            <a:endParaRPr lang="da-DK" dirty="0">
              <a:solidFill>
                <a:schemeClr val="accent1">
                  <a:lumMod val="75000"/>
                </a:schemeClr>
              </a:solidFill>
            </a:endParaRPr>
          </a:p>
        </p:txBody>
      </p:sp>
      <p:sp>
        <p:nvSpPr>
          <p:cNvPr id="43" name="TextBox 42">
            <a:extLst>
              <a:ext uri="{FF2B5EF4-FFF2-40B4-BE49-F238E27FC236}">
                <a16:creationId xmlns:a16="http://schemas.microsoft.com/office/drawing/2014/main" id="{43CD4322-B2D9-40C9-8A0C-26B1D5D8CC80}"/>
              </a:ext>
            </a:extLst>
          </p:cNvPr>
          <p:cNvSpPr txBox="1"/>
          <p:nvPr/>
        </p:nvSpPr>
        <p:spPr>
          <a:xfrm>
            <a:off x="11268529" y="916484"/>
            <a:ext cx="523807" cy="369332"/>
          </a:xfrm>
          <a:prstGeom prst="rect">
            <a:avLst/>
          </a:prstGeom>
          <a:noFill/>
        </p:spPr>
        <p:txBody>
          <a:bodyPr wrap="square" rtlCol="0">
            <a:spAutoFit/>
          </a:bodyPr>
          <a:lstStyle/>
          <a:p>
            <a:pPr algn="ctr"/>
            <a:r>
              <a:rPr lang="en-US" dirty="0">
                <a:solidFill>
                  <a:schemeClr val="accent1">
                    <a:lumMod val="75000"/>
                  </a:schemeClr>
                </a:solidFill>
              </a:rPr>
              <a:t>+∞</a:t>
            </a:r>
            <a:endParaRPr lang="da-DK" dirty="0">
              <a:solidFill>
                <a:schemeClr val="accent1">
                  <a:lumMod val="75000"/>
                </a:schemeClr>
              </a:solidFill>
            </a:endParaRPr>
          </a:p>
        </p:txBody>
      </p:sp>
      <p:sp>
        <p:nvSpPr>
          <p:cNvPr id="3" name="Oval 2">
            <a:extLst>
              <a:ext uri="{FF2B5EF4-FFF2-40B4-BE49-F238E27FC236}">
                <a16:creationId xmlns:a16="http://schemas.microsoft.com/office/drawing/2014/main" id="{4A6A9319-51E2-4621-9194-CBCD2D813CBB}"/>
              </a:ext>
            </a:extLst>
          </p:cNvPr>
          <p:cNvSpPr/>
          <p:nvPr/>
        </p:nvSpPr>
        <p:spPr>
          <a:xfrm>
            <a:off x="7216164" y="1225830"/>
            <a:ext cx="54000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A</a:t>
            </a:r>
          </a:p>
        </p:txBody>
      </p:sp>
      <p:sp>
        <p:nvSpPr>
          <p:cNvPr id="5" name="Oval 4">
            <a:extLst>
              <a:ext uri="{FF2B5EF4-FFF2-40B4-BE49-F238E27FC236}">
                <a16:creationId xmlns:a16="http://schemas.microsoft.com/office/drawing/2014/main" id="{64E084A5-814A-4DC4-BE92-F86B508D56F5}"/>
              </a:ext>
            </a:extLst>
          </p:cNvPr>
          <p:cNvSpPr/>
          <p:nvPr/>
        </p:nvSpPr>
        <p:spPr>
          <a:xfrm>
            <a:off x="11233555" y="1225830"/>
            <a:ext cx="54000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E</a:t>
            </a:r>
          </a:p>
        </p:txBody>
      </p:sp>
      <p:sp>
        <p:nvSpPr>
          <p:cNvPr id="6" name="Oval 5">
            <a:extLst>
              <a:ext uri="{FF2B5EF4-FFF2-40B4-BE49-F238E27FC236}">
                <a16:creationId xmlns:a16="http://schemas.microsoft.com/office/drawing/2014/main" id="{962105EA-5C77-4041-A176-3ECF6BEEA5CC}"/>
              </a:ext>
            </a:extLst>
          </p:cNvPr>
          <p:cNvSpPr/>
          <p:nvPr/>
        </p:nvSpPr>
        <p:spPr>
          <a:xfrm>
            <a:off x="9538378" y="1225830"/>
            <a:ext cx="54000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D</a:t>
            </a:r>
          </a:p>
        </p:txBody>
      </p:sp>
      <p:sp>
        <p:nvSpPr>
          <p:cNvPr id="7" name="Oval 6">
            <a:extLst>
              <a:ext uri="{FF2B5EF4-FFF2-40B4-BE49-F238E27FC236}">
                <a16:creationId xmlns:a16="http://schemas.microsoft.com/office/drawing/2014/main" id="{612E0AE3-6CC0-4E3E-B072-70B421D43772}"/>
              </a:ext>
            </a:extLst>
          </p:cNvPr>
          <p:cNvSpPr/>
          <p:nvPr/>
        </p:nvSpPr>
        <p:spPr>
          <a:xfrm>
            <a:off x="8376167" y="1915581"/>
            <a:ext cx="54000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C</a:t>
            </a:r>
          </a:p>
        </p:txBody>
      </p:sp>
      <p:sp>
        <p:nvSpPr>
          <p:cNvPr id="8" name="Oval 7">
            <a:extLst>
              <a:ext uri="{FF2B5EF4-FFF2-40B4-BE49-F238E27FC236}">
                <a16:creationId xmlns:a16="http://schemas.microsoft.com/office/drawing/2014/main" id="{6F39201F-1876-4946-A924-620BA5561129}"/>
              </a:ext>
            </a:extLst>
          </p:cNvPr>
          <p:cNvSpPr/>
          <p:nvPr/>
        </p:nvSpPr>
        <p:spPr>
          <a:xfrm>
            <a:off x="8376167" y="482871"/>
            <a:ext cx="540000" cy="540000"/>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B</a:t>
            </a:r>
          </a:p>
        </p:txBody>
      </p:sp>
      <p:cxnSp>
        <p:nvCxnSpPr>
          <p:cNvPr id="10" name="Straight Arrow Connector 9">
            <a:extLst>
              <a:ext uri="{FF2B5EF4-FFF2-40B4-BE49-F238E27FC236}">
                <a16:creationId xmlns:a16="http://schemas.microsoft.com/office/drawing/2014/main" id="{41BB7979-655F-4854-931A-047F8CF02BA3}"/>
              </a:ext>
            </a:extLst>
          </p:cNvPr>
          <p:cNvCxnSpPr>
            <a:stCxn id="6" idx="6"/>
            <a:endCxn id="5" idx="2"/>
          </p:cNvCxnSpPr>
          <p:nvPr/>
        </p:nvCxnSpPr>
        <p:spPr>
          <a:xfrm>
            <a:off x="10078378" y="1495830"/>
            <a:ext cx="1155177"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0484AEE-1A00-4A77-A2C3-2BCF8CF16B72}"/>
              </a:ext>
            </a:extLst>
          </p:cNvPr>
          <p:cNvCxnSpPr>
            <a:cxnSpLocks/>
          </p:cNvCxnSpPr>
          <p:nvPr/>
        </p:nvCxnSpPr>
        <p:spPr>
          <a:xfrm flipV="1">
            <a:off x="7712860" y="928919"/>
            <a:ext cx="683172" cy="420416"/>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8CC966E-6BBC-49EA-AB18-98F11318F50D}"/>
              </a:ext>
            </a:extLst>
          </p:cNvPr>
          <p:cNvCxnSpPr>
            <a:cxnSpLocks/>
          </p:cNvCxnSpPr>
          <p:nvPr/>
        </p:nvCxnSpPr>
        <p:spPr>
          <a:xfrm>
            <a:off x="7723370" y="1622603"/>
            <a:ext cx="672662" cy="420413"/>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64F96BF-E2A8-484B-AC0B-22DF4D2CC889}"/>
              </a:ext>
            </a:extLst>
          </p:cNvPr>
          <p:cNvCxnSpPr>
            <a:cxnSpLocks/>
          </p:cNvCxnSpPr>
          <p:nvPr/>
        </p:nvCxnSpPr>
        <p:spPr>
          <a:xfrm>
            <a:off x="8886737" y="902495"/>
            <a:ext cx="672662" cy="420413"/>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B957456-ACDC-4E13-B42B-15EA3BBE33FE}"/>
              </a:ext>
            </a:extLst>
          </p:cNvPr>
          <p:cNvCxnSpPr>
            <a:cxnSpLocks/>
          </p:cNvCxnSpPr>
          <p:nvPr/>
        </p:nvCxnSpPr>
        <p:spPr>
          <a:xfrm flipV="1">
            <a:off x="8880664" y="1659388"/>
            <a:ext cx="693683" cy="420413"/>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FDAFCA5-122E-480E-8821-0338782E2770}"/>
              </a:ext>
            </a:extLst>
          </p:cNvPr>
          <p:cNvCxnSpPr>
            <a:cxnSpLocks/>
            <a:stCxn id="8" idx="4"/>
            <a:endCxn id="7" idx="0"/>
          </p:cNvCxnSpPr>
          <p:nvPr/>
        </p:nvCxnSpPr>
        <p:spPr>
          <a:xfrm>
            <a:off x="8646167" y="1022871"/>
            <a:ext cx="0" cy="89271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69E9F84-145B-4643-A7A1-FA03F276C7C2}"/>
              </a:ext>
            </a:extLst>
          </p:cNvPr>
          <p:cNvSpPr txBox="1"/>
          <p:nvPr/>
        </p:nvSpPr>
        <p:spPr>
          <a:xfrm>
            <a:off x="7754916" y="864309"/>
            <a:ext cx="288216" cy="369332"/>
          </a:xfrm>
          <a:prstGeom prst="rect">
            <a:avLst/>
          </a:prstGeom>
          <a:noFill/>
        </p:spPr>
        <p:txBody>
          <a:bodyPr wrap="square" rtlCol="0">
            <a:spAutoFit/>
          </a:bodyPr>
          <a:lstStyle/>
          <a:p>
            <a:r>
              <a:rPr lang="da-DK" dirty="0"/>
              <a:t>2</a:t>
            </a:r>
          </a:p>
        </p:txBody>
      </p:sp>
      <p:sp>
        <p:nvSpPr>
          <p:cNvPr id="29" name="TextBox 28">
            <a:extLst>
              <a:ext uri="{FF2B5EF4-FFF2-40B4-BE49-F238E27FC236}">
                <a16:creationId xmlns:a16="http://schemas.microsoft.com/office/drawing/2014/main" id="{496D7C7C-A9ED-4490-89D9-F0670E9715E5}"/>
              </a:ext>
            </a:extLst>
          </p:cNvPr>
          <p:cNvSpPr txBox="1"/>
          <p:nvPr/>
        </p:nvSpPr>
        <p:spPr>
          <a:xfrm>
            <a:off x="9049993" y="741758"/>
            <a:ext cx="288216" cy="369332"/>
          </a:xfrm>
          <a:prstGeom prst="rect">
            <a:avLst/>
          </a:prstGeom>
          <a:noFill/>
        </p:spPr>
        <p:txBody>
          <a:bodyPr wrap="square" rtlCol="0">
            <a:spAutoFit/>
          </a:bodyPr>
          <a:lstStyle/>
          <a:p>
            <a:r>
              <a:rPr lang="da-DK" dirty="0"/>
              <a:t>4</a:t>
            </a:r>
          </a:p>
        </p:txBody>
      </p:sp>
      <p:sp>
        <p:nvSpPr>
          <p:cNvPr id="30" name="TextBox 29">
            <a:extLst>
              <a:ext uri="{FF2B5EF4-FFF2-40B4-BE49-F238E27FC236}">
                <a16:creationId xmlns:a16="http://schemas.microsoft.com/office/drawing/2014/main" id="{C08207AA-B365-492D-8B5C-760EE0C6B951}"/>
              </a:ext>
            </a:extLst>
          </p:cNvPr>
          <p:cNvSpPr txBox="1"/>
          <p:nvPr/>
        </p:nvSpPr>
        <p:spPr>
          <a:xfrm>
            <a:off x="7763408" y="1722047"/>
            <a:ext cx="288216" cy="369332"/>
          </a:xfrm>
          <a:prstGeom prst="rect">
            <a:avLst/>
          </a:prstGeom>
          <a:noFill/>
        </p:spPr>
        <p:txBody>
          <a:bodyPr wrap="square" rtlCol="0">
            <a:spAutoFit/>
          </a:bodyPr>
          <a:lstStyle/>
          <a:p>
            <a:r>
              <a:rPr lang="da-DK" dirty="0"/>
              <a:t>4</a:t>
            </a:r>
          </a:p>
        </p:txBody>
      </p:sp>
      <p:sp>
        <p:nvSpPr>
          <p:cNvPr id="31" name="TextBox 30">
            <a:extLst>
              <a:ext uri="{FF2B5EF4-FFF2-40B4-BE49-F238E27FC236}">
                <a16:creationId xmlns:a16="http://schemas.microsoft.com/office/drawing/2014/main" id="{892DDE75-22D8-44C1-8A56-822A795045E7}"/>
              </a:ext>
            </a:extLst>
          </p:cNvPr>
          <p:cNvSpPr txBox="1"/>
          <p:nvPr/>
        </p:nvSpPr>
        <p:spPr>
          <a:xfrm>
            <a:off x="9058485" y="1835171"/>
            <a:ext cx="288216" cy="369332"/>
          </a:xfrm>
          <a:prstGeom prst="rect">
            <a:avLst/>
          </a:prstGeom>
          <a:noFill/>
        </p:spPr>
        <p:txBody>
          <a:bodyPr wrap="square" rtlCol="0">
            <a:spAutoFit/>
          </a:bodyPr>
          <a:lstStyle/>
          <a:p>
            <a:r>
              <a:rPr lang="da-DK" dirty="0"/>
              <a:t>1</a:t>
            </a:r>
          </a:p>
        </p:txBody>
      </p:sp>
      <p:sp>
        <p:nvSpPr>
          <p:cNvPr id="32" name="TextBox 31">
            <a:extLst>
              <a:ext uri="{FF2B5EF4-FFF2-40B4-BE49-F238E27FC236}">
                <a16:creationId xmlns:a16="http://schemas.microsoft.com/office/drawing/2014/main" id="{4A0AE194-FB7F-40C5-9A68-8A493AA8E96A}"/>
              </a:ext>
            </a:extLst>
          </p:cNvPr>
          <p:cNvSpPr txBox="1"/>
          <p:nvPr/>
        </p:nvSpPr>
        <p:spPr>
          <a:xfrm>
            <a:off x="8623501" y="1255839"/>
            <a:ext cx="288216" cy="369332"/>
          </a:xfrm>
          <a:prstGeom prst="rect">
            <a:avLst/>
          </a:prstGeom>
          <a:noFill/>
        </p:spPr>
        <p:txBody>
          <a:bodyPr wrap="square" rtlCol="0">
            <a:spAutoFit/>
          </a:bodyPr>
          <a:lstStyle/>
          <a:p>
            <a:r>
              <a:rPr lang="da-DK" dirty="0"/>
              <a:t>1</a:t>
            </a:r>
          </a:p>
        </p:txBody>
      </p:sp>
      <p:sp>
        <p:nvSpPr>
          <p:cNvPr id="33" name="TextBox 32">
            <a:extLst>
              <a:ext uri="{FF2B5EF4-FFF2-40B4-BE49-F238E27FC236}">
                <a16:creationId xmlns:a16="http://schemas.microsoft.com/office/drawing/2014/main" id="{4ECC2CEC-2676-48A8-B91B-87068D14214C}"/>
              </a:ext>
            </a:extLst>
          </p:cNvPr>
          <p:cNvSpPr txBox="1"/>
          <p:nvPr/>
        </p:nvSpPr>
        <p:spPr>
          <a:xfrm>
            <a:off x="10435353" y="1172515"/>
            <a:ext cx="288216" cy="369332"/>
          </a:xfrm>
          <a:prstGeom prst="rect">
            <a:avLst/>
          </a:prstGeom>
          <a:noFill/>
        </p:spPr>
        <p:txBody>
          <a:bodyPr wrap="square" rtlCol="0">
            <a:spAutoFit/>
          </a:bodyPr>
          <a:lstStyle/>
          <a:p>
            <a:r>
              <a:rPr lang="da-DK" dirty="0"/>
              <a:t>2</a:t>
            </a:r>
          </a:p>
        </p:txBody>
      </p:sp>
      <p:sp>
        <p:nvSpPr>
          <p:cNvPr id="45" name="TextBox 44">
            <a:extLst>
              <a:ext uri="{FF2B5EF4-FFF2-40B4-BE49-F238E27FC236}">
                <a16:creationId xmlns:a16="http://schemas.microsoft.com/office/drawing/2014/main" id="{C4722877-7BD9-485E-9EE9-80F9300CFB8E}"/>
              </a:ext>
            </a:extLst>
          </p:cNvPr>
          <p:cNvSpPr txBox="1"/>
          <p:nvPr/>
        </p:nvSpPr>
        <p:spPr>
          <a:xfrm>
            <a:off x="8396709" y="-36247"/>
            <a:ext cx="523807" cy="369332"/>
          </a:xfrm>
          <a:prstGeom prst="rect">
            <a:avLst/>
          </a:prstGeom>
          <a:noFill/>
        </p:spPr>
        <p:txBody>
          <a:bodyPr wrap="square" rtlCol="0">
            <a:spAutoFit/>
          </a:bodyPr>
          <a:lstStyle/>
          <a:p>
            <a:pPr algn="ctr"/>
            <a:r>
              <a:rPr lang="en-US" dirty="0">
                <a:solidFill>
                  <a:schemeClr val="accent1">
                    <a:lumMod val="75000"/>
                  </a:schemeClr>
                </a:solidFill>
              </a:rPr>
              <a:t>2</a:t>
            </a:r>
            <a:endParaRPr lang="da-DK" dirty="0">
              <a:solidFill>
                <a:schemeClr val="accent1">
                  <a:lumMod val="75000"/>
                </a:schemeClr>
              </a:solidFill>
            </a:endParaRPr>
          </a:p>
        </p:txBody>
      </p:sp>
      <p:sp>
        <p:nvSpPr>
          <p:cNvPr id="46" name="TextBox 45">
            <a:extLst>
              <a:ext uri="{FF2B5EF4-FFF2-40B4-BE49-F238E27FC236}">
                <a16:creationId xmlns:a16="http://schemas.microsoft.com/office/drawing/2014/main" id="{CA3DCEFD-6E3A-4DFA-B0C3-10701139BAA9}"/>
              </a:ext>
            </a:extLst>
          </p:cNvPr>
          <p:cNvSpPr txBox="1"/>
          <p:nvPr/>
        </p:nvSpPr>
        <p:spPr>
          <a:xfrm>
            <a:off x="8396032" y="2594650"/>
            <a:ext cx="523807" cy="369332"/>
          </a:xfrm>
          <a:prstGeom prst="rect">
            <a:avLst/>
          </a:prstGeom>
          <a:noFill/>
        </p:spPr>
        <p:txBody>
          <a:bodyPr wrap="square" rtlCol="0">
            <a:spAutoFit/>
          </a:bodyPr>
          <a:lstStyle/>
          <a:p>
            <a:pPr algn="ctr"/>
            <a:r>
              <a:rPr lang="en-US" dirty="0">
                <a:solidFill>
                  <a:schemeClr val="accent1">
                    <a:lumMod val="75000"/>
                  </a:schemeClr>
                </a:solidFill>
              </a:rPr>
              <a:t>4</a:t>
            </a:r>
            <a:endParaRPr lang="da-DK" dirty="0">
              <a:solidFill>
                <a:schemeClr val="accent1">
                  <a:lumMod val="75000"/>
                </a:schemeClr>
              </a:solidFill>
            </a:endParaRPr>
          </a:p>
        </p:txBody>
      </p:sp>
      <p:sp>
        <p:nvSpPr>
          <p:cNvPr id="47" name="TextBox 46">
            <a:extLst>
              <a:ext uri="{FF2B5EF4-FFF2-40B4-BE49-F238E27FC236}">
                <a16:creationId xmlns:a16="http://schemas.microsoft.com/office/drawing/2014/main" id="{0EA3A4BF-5553-4F9D-B013-A3B4A4842EC0}"/>
              </a:ext>
            </a:extLst>
          </p:cNvPr>
          <p:cNvSpPr txBox="1"/>
          <p:nvPr/>
        </p:nvSpPr>
        <p:spPr>
          <a:xfrm>
            <a:off x="8399415" y="2817732"/>
            <a:ext cx="523807" cy="369332"/>
          </a:xfrm>
          <a:prstGeom prst="rect">
            <a:avLst/>
          </a:prstGeom>
          <a:noFill/>
        </p:spPr>
        <p:txBody>
          <a:bodyPr wrap="square" rtlCol="0">
            <a:spAutoFit/>
          </a:bodyPr>
          <a:lstStyle/>
          <a:p>
            <a:pPr algn="ctr"/>
            <a:r>
              <a:rPr lang="en-US" dirty="0">
                <a:solidFill>
                  <a:schemeClr val="accent1">
                    <a:lumMod val="75000"/>
                  </a:schemeClr>
                </a:solidFill>
              </a:rPr>
              <a:t>3</a:t>
            </a:r>
            <a:endParaRPr lang="da-DK" dirty="0">
              <a:solidFill>
                <a:schemeClr val="accent1">
                  <a:lumMod val="75000"/>
                </a:schemeClr>
              </a:solidFill>
            </a:endParaRPr>
          </a:p>
        </p:txBody>
      </p:sp>
      <p:sp>
        <p:nvSpPr>
          <p:cNvPr id="48" name="TextBox 47">
            <a:extLst>
              <a:ext uri="{FF2B5EF4-FFF2-40B4-BE49-F238E27FC236}">
                <a16:creationId xmlns:a16="http://schemas.microsoft.com/office/drawing/2014/main" id="{452C574F-99F9-40DE-A8FB-0AE0CA89328C}"/>
              </a:ext>
            </a:extLst>
          </p:cNvPr>
          <p:cNvSpPr txBox="1"/>
          <p:nvPr/>
        </p:nvSpPr>
        <p:spPr>
          <a:xfrm>
            <a:off x="9546162" y="712015"/>
            <a:ext cx="523807" cy="369332"/>
          </a:xfrm>
          <a:prstGeom prst="rect">
            <a:avLst/>
          </a:prstGeom>
          <a:noFill/>
        </p:spPr>
        <p:txBody>
          <a:bodyPr wrap="square" rtlCol="0">
            <a:spAutoFit/>
          </a:bodyPr>
          <a:lstStyle/>
          <a:p>
            <a:pPr algn="ctr"/>
            <a:r>
              <a:rPr lang="en-US" dirty="0">
                <a:solidFill>
                  <a:schemeClr val="accent1">
                    <a:lumMod val="75000"/>
                  </a:schemeClr>
                </a:solidFill>
              </a:rPr>
              <a:t>6</a:t>
            </a:r>
            <a:endParaRPr lang="da-DK" dirty="0">
              <a:solidFill>
                <a:schemeClr val="accent1">
                  <a:lumMod val="75000"/>
                </a:schemeClr>
              </a:solidFill>
            </a:endParaRPr>
          </a:p>
        </p:txBody>
      </p:sp>
      <p:sp>
        <p:nvSpPr>
          <p:cNvPr id="49" name="TextBox 48">
            <a:extLst>
              <a:ext uri="{FF2B5EF4-FFF2-40B4-BE49-F238E27FC236}">
                <a16:creationId xmlns:a16="http://schemas.microsoft.com/office/drawing/2014/main" id="{04C623CE-A1D1-4826-8292-ED4128EF17B2}"/>
              </a:ext>
            </a:extLst>
          </p:cNvPr>
          <p:cNvSpPr txBox="1"/>
          <p:nvPr/>
        </p:nvSpPr>
        <p:spPr>
          <a:xfrm>
            <a:off x="9554260" y="488862"/>
            <a:ext cx="523807" cy="369332"/>
          </a:xfrm>
          <a:prstGeom prst="rect">
            <a:avLst/>
          </a:prstGeom>
          <a:noFill/>
        </p:spPr>
        <p:txBody>
          <a:bodyPr wrap="square" rtlCol="0">
            <a:spAutoFit/>
          </a:bodyPr>
          <a:lstStyle/>
          <a:p>
            <a:pPr algn="ctr"/>
            <a:r>
              <a:rPr lang="en-US" dirty="0">
                <a:solidFill>
                  <a:schemeClr val="accent1">
                    <a:lumMod val="75000"/>
                  </a:schemeClr>
                </a:solidFill>
              </a:rPr>
              <a:t>4</a:t>
            </a:r>
            <a:endParaRPr lang="da-DK" dirty="0">
              <a:solidFill>
                <a:schemeClr val="accent1">
                  <a:lumMod val="75000"/>
                </a:schemeClr>
              </a:solidFill>
            </a:endParaRPr>
          </a:p>
        </p:txBody>
      </p:sp>
      <p:sp>
        <p:nvSpPr>
          <p:cNvPr id="50" name="TextBox 49">
            <a:extLst>
              <a:ext uri="{FF2B5EF4-FFF2-40B4-BE49-F238E27FC236}">
                <a16:creationId xmlns:a16="http://schemas.microsoft.com/office/drawing/2014/main" id="{C9D61D24-3D48-4E79-858F-A374E930F687}"/>
              </a:ext>
            </a:extLst>
          </p:cNvPr>
          <p:cNvSpPr txBox="1"/>
          <p:nvPr/>
        </p:nvSpPr>
        <p:spPr>
          <a:xfrm>
            <a:off x="11227679" y="730604"/>
            <a:ext cx="523807" cy="369332"/>
          </a:xfrm>
          <a:prstGeom prst="rect">
            <a:avLst/>
          </a:prstGeom>
          <a:noFill/>
        </p:spPr>
        <p:txBody>
          <a:bodyPr wrap="square" rtlCol="0">
            <a:spAutoFit/>
          </a:bodyPr>
          <a:lstStyle/>
          <a:p>
            <a:pPr algn="ctr"/>
            <a:r>
              <a:rPr lang="en-US" dirty="0">
                <a:solidFill>
                  <a:schemeClr val="accent1">
                    <a:lumMod val="75000"/>
                  </a:schemeClr>
                </a:solidFill>
              </a:rPr>
              <a:t>6</a:t>
            </a:r>
            <a:endParaRPr lang="da-DK" dirty="0">
              <a:solidFill>
                <a:schemeClr val="accent1">
                  <a:lumMod val="75000"/>
                </a:schemeClr>
              </a:solidFill>
            </a:endParaRPr>
          </a:p>
        </p:txBody>
      </p:sp>
      <p:sp>
        <p:nvSpPr>
          <p:cNvPr id="51" name="TextBox 50">
            <a:extLst>
              <a:ext uri="{FF2B5EF4-FFF2-40B4-BE49-F238E27FC236}">
                <a16:creationId xmlns:a16="http://schemas.microsoft.com/office/drawing/2014/main" id="{3CFDF188-135F-4675-8AB0-1C939199AD7D}"/>
              </a:ext>
            </a:extLst>
          </p:cNvPr>
          <p:cNvSpPr txBox="1"/>
          <p:nvPr/>
        </p:nvSpPr>
        <p:spPr>
          <a:xfrm>
            <a:off x="9531910" y="2676538"/>
            <a:ext cx="1410120" cy="369332"/>
          </a:xfrm>
          <a:prstGeom prst="rect">
            <a:avLst/>
          </a:prstGeom>
          <a:noFill/>
        </p:spPr>
        <p:txBody>
          <a:bodyPr wrap="square" rtlCol="0">
            <a:spAutoFit/>
          </a:bodyPr>
          <a:lstStyle/>
          <a:p>
            <a:r>
              <a:rPr lang="da-DK" i="1" dirty="0">
                <a:solidFill>
                  <a:schemeClr val="accent1">
                    <a:lumMod val="75000"/>
                  </a:schemeClr>
                </a:solidFill>
              </a:rPr>
              <a:t>Q</a:t>
            </a:r>
            <a:r>
              <a:rPr lang="da-DK" dirty="0">
                <a:solidFill>
                  <a:schemeClr val="accent1">
                    <a:lumMod val="75000"/>
                  </a:schemeClr>
                </a:solidFill>
              </a:rPr>
              <a:t> = ⟨0,</a:t>
            </a:r>
            <a:r>
              <a:rPr lang="en-US" dirty="0">
                <a:solidFill>
                  <a:schemeClr val="accent1">
                    <a:lumMod val="75000"/>
                  </a:schemeClr>
                </a:solidFill>
              </a:rPr>
              <a:t>A</a:t>
            </a:r>
            <a:r>
              <a:rPr lang="da-DK" dirty="0">
                <a:solidFill>
                  <a:schemeClr val="accent1">
                    <a:lumMod val="75000"/>
                  </a:schemeClr>
                </a:solidFill>
              </a:rPr>
              <a:t>⟩ </a:t>
            </a:r>
          </a:p>
        </p:txBody>
      </p:sp>
      <p:sp>
        <p:nvSpPr>
          <p:cNvPr id="52" name="TextBox 51">
            <a:extLst>
              <a:ext uri="{FF2B5EF4-FFF2-40B4-BE49-F238E27FC236}">
                <a16:creationId xmlns:a16="http://schemas.microsoft.com/office/drawing/2014/main" id="{6A29EBD6-62BD-4340-8176-5DA6887BE92E}"/>
              </a:ext>
            </a:extLst>
          </p:cNvPr>
          <p:cNvSpPr txBox="1"/>
          <p:nvPr/>
        </p:nvSpPr>
        <p:spPr>
          <a:xfrm>
            <a:off x="9903516" y="3078488"/>
            <a:ext cx="1640106" cy="369332"/>
          </a:xfrm>
          <a:prstGeom prst="rect">
            <a:avLst/>
          </a:prstGeom>
          <a:noFill/>
        </p:spPr>
        <p:txBody>
          <a:bodyPr wrap="square" rtlCol="0">
            <a:spAutoFit/>
          </a:bodyPr>
          <a:lstStyle/>
          <a:p>
            <a:r>
              <a:rPr lang="da-DK" dirty="0">
                <a:solidFill>
                  <a:schemeClr val="accent1">
                    <a:lumMod val="75000"/>
                  </a:schemeClr>
                </a:solidFill>
              </a:rPr>
              <a:t>⟨2,</a:t>
            </a:r>
            <a:r>
              <a:rPr lang="en-US" dirty="0">
                <a:solidFill>
                  <a:schemeClr val="accent1">
                    <a:lumMod val="75000"/>
                  </a:schemeClr>
                </a:solidFill>
              </a:rPr>
              <a:t>B</a:t>
            </a:r>
            <a:r>
              <a:rPr lang="da-DK" dirty="0">
                <a:solidFill>
                  <a:schemeClr val="accent1">
                    <a:lumMod val="75000"/>
                  </a:schemeClr>
                </a:solidFill>
              </a:rPr>
              <a:t>⟩ ⟨4,</a:t>
            </a:r>
            <a:r>
              <a:rPr lang="en-US" dirty="0">
                <a:solidFill>
                  <a:schemeClr val="accent1">
                    <a:lumMod val="75000"/>
                  </a:schemeClr>
                </a:solidFill>
              </a:rPr>
              <a:t>C</a:t>
            </a:r>
            <a:r>
              <a:rPr lang="da-DK" dirty="0">
                <a:solidFill>
                  <a:schemeClr val="accent1">
                    <a:lumMod val="75000"/>
                  </a:schemeClr>
                </a:solidFill>
              </a:rPr>
              <a:t>⟩</a:t>
            </a:r>
          </a:p>
        </p:txBody>
      </p:sp>
      <p:sp>
        <p:nvSpPr>
          <p:cNvPr id="53" name="TextBox 52">
            <a:extLst>
              <a:ext uri="{FF2B5EF4-FFF2-40B4-BE49-F238E27FC236}">
                <a16:creationId xmlns:a16="http://schemas.microsoft.com/office/drawing/2014/main" id="{22A0C908-C6EF-4F9C-A90D-4BB803135558}"/>
              </a:ext>
            </a:extLst>
          </p:cNvPr>
          <p:cNvSpPr txBox="1"/>
          <p:nvPr/>
        </p:nvSpPr>
        <p:spPr>
          <a:xfrm>
            <a:off x="9903516" y="3480438"/>
            <a:ext cx="1743524" cy="369332"/>
          </a:xfrm>
          <a:prstGeom prst="rect">
            <a:avLst/>
          </a:prstGeom>
          <a:noFill/>
        </p:spPr>
        <p:txBody>
          <a:bodyPr wrap="square" rtlCol="0">
            <a:spAutoFit/>
          </a:bodyPr>
          <a:lstStyle/>
          <a:p>
            <a:r>
              <a:rPr lang="da-DK" dirty="0">
                <a:solidFill>
                  <a:schemeClr val="accent1">
                    <a:lumMod val="75000"/>
                  </a:schemeClr>
                </a:solidFill>
              </a:rPr>
              <a:t>⟨3,</a:t>
            </a:r>
            <a:r>
              <a:rPr lang="en-US" dirty="0">
                <a:solidFill>
                  <a:schemeClr val="accent1">
                    <a:lumMod val="75000"/>
                  </a:schemeClr>
                </a:solidFill>
              </a:rPr>
              <a:t>C</a:t>
            </a:r>
            <a:r>
              <a:rPr lang="da-DK" dirty="0">
                <a:solidFill>
                  <a:schemeClr val="accent1">
                    <a:lumMod val="75000"/>
                  </a:schemeClr>
                </a:solidFill>
              </a:rPr>
              <a:t>⟩</a:t>
            </a:r>
            <a:r>
              <a:rPr lang="da-DK" dirty="0">
                <a:solidFill>
                  <a:srgbClr val="00B050"/>
                </a:solidFill>
              </a:rPr>
              <a:t> </a:t>
            </a:r>
            <a:r>
              <a:rPr lang="da-DK" dirty="0">
                <a:solidFill>
                  <a:srgbClr val="C00000"/>
                </a:solidFill>
              </a:rPr>
              <a:t>⟨4,</a:t>
            </a:r>
            <a:r>
              <a:rPr lang="en-US" dirty="0">
                <a:solidFill>
                  <a:srgbClr val="C00000"/>
                </a:solidFill>
              </a:rPr>
              <a:t>C</a:t>
            </a:r>
            <a:r>
              <a:rPr lang="da-DK" dirty="0">
                <a:solidFill>
                  <a:srgbClr val="C00000"/>
                </a:solidFill>
              </a:rPr>
              <a:t>⟩</a:t>
            </a:r>
            <a:r>
              <a:rPr lang="da-DK" dirty="0">
                <a:solidFill>
                  <a:schemeClr val="accent1">
                    <a:lumMod val="75000"/>
                  </a:schemeClr>
                </a:solidFill>
              </a:rPr>
              <a:t> ⟨6,</a:t>
            </a:r>
            <a:r>
              <a:rPr lang="en-US" dirty="0">
                <a:solidFill>
                  <a:schemeClr val="accent1">
                    <a:lumMod val="75000"/>
                  </a:schemeClr>
                </a:solidFill>
              </a:rPr>
              <a:t>D</a:t>
            </a:r>
            <a:r>
              <a:rPr lang="da-DK" dirty="0">
                <a:solidFill>
                  <a:schemeClr val="accent1">
                    <a:lumMod val="75000"/>
                  </a:schemeClr>
                </a:solidFill>
              </a:rPr>
              <a:t>⟩</a:t>
            </a:r>
          </a:p>
        </p:txBody>
      </p:sp>
      <p:sp>
        <p:nvSpPr>
          <p:cNvPr id="54" name="TextBox 53">
            <a:extLst>
              <a:ext uri="{FF2B5EF4-FFF2-40B4-BE49-F238E27FC236}">
                <a16:creationId xmlns:a16="http://schemas.microsoft.com/office/drawing/2014/main" id="{6C00FAAA-D3EB-4B4D-9DF8-92AD58E56671}"/>
              </a:ext>
            </a:extLst>
          </p:cNvPr>
          <p:cNvSpPr txBox="1"/>
          <p:nvPr/>
        </p:nvSpPr>
        <p:spPr>
          <a:xfrm>
            <a:off x="9903516" y="4318236"/>
            <a:ext cx="1743524" cy="369332"/>
          </a:xfrm>
          <a:prstGeom prst="rect">
            <a:avLst/>
          </a:prstGeom>
          <a:noFill/>
        </p:spPr>
        <p:txBody>
          <a:bodyPr wrap="square" rtlCol="0">
            <a:spAutoFit/>
          </a:bodyPr>
          <a:lstStyle/>
          <a:p>
            <a:r>
              <a:rPr lang="da-DK" dirty="0">
                <a:solidFill>
                  <a:schemeClr val="accent1">
                    <a:lumMod val="75000"/>
                  </a:schemeClr>
                </a:solidFill>
              </a:rPr>
              <a:t>⟨4,</a:t>
            </a:r>
            <a:r>
              <a:rPr lang="en-US" dirty="0">
                <a:solidFill>
                  <a:schemeClr val="accent1">
                    <a:lumMod val="75000"/>
                  </a:schemeClr>
                </a:solidFill>
              </a:rPr>
              <a:t>D</a:t>
            </a:r>
            <a:r>
              <a:rPr lang="da-DK" dirty="0">
                <a:solidFill>
                  <a:schemeClr val="accent1">
                    <a:lumMod val="75000"/>
                  </a:schemeClr>
                </a:solidFill>
              </a:rPr>
              <a:t>⟩ </a:t>
            </a:r>
            <a:r>
              <a:rPr lang="da-DK" dirty="0">
                <a:solidFill>
                  <a:srgbClr val="C00000"/>
                </a:solidFill>
              </a:rPr>
              <a:t>⟨6,</a:t>
            </a:r>
            <a:r>
              <a:rPr lang="en-US" dirty="0">
                <a:solidFill>
                  <a:srgbClr val="C00000"/>
                </a:solidFill>
              </a:rPr>
              <a:t>D</a:t>
            </a:r>
            <a:r>
              <a:rPr lang="da-DK" dirty="0">
                <a:solidFill>
                  <a:srgbClr val="C00000"/>
                </a:solidFill>
              </a:rPr>
              <a:t>⟩</a:t>
            </a:r>
          </a:p>
        </p:txBody>
      </p:sp>
      <p:sp>
        <p:nvSpPr>
          <p:cNvPr id="55" name="TextBox 54">
            <a:extLst>
              <a:ext uri="{FF2B5EF4-FFF2-40B4-BE49-F238E27FC236}">
                <a16:creationId xmlns:a16="http://schemas.microsoft.com/office/drawing/2014/main" id="{BFBB13AB-3861-41EA-9597-FDAD6B19E00E}"/>
              </a:ext>
            </a:extLst>
          </p:cNvPr>
          <p:cNvSpPr txBox="1"/>
          <p:nvPr/>
        </p:nvSpPr>
        <p:spPr>
          <a:xfrm>
            <a:off x="9903516" y="4729709"/>
            <a:ext cx="1640106" cy="369332"/>
          </a:xfrm>
          <a:prstGeom prst="rect">
            <a:avLst/>
          </a:prstGeom>
          <a:noFill/>
        </p:spPr>
        <p:txBody>
          <a:bodyPr wrap="square" rtlCol="0">
            <a:spAutoFit/>
          </a:bodyPr>
          <a:lstStyle/>
          <a:p>
            <a:r>
              <a:rPr lang="da-DK" dirty="0">
                <a:solidFill>
                  <a:srgbClr val="C00000"/>
                </a:solidFill>
              </a:rPr>
              <a:t>⟨6,</a:t>
            </a:r>
            <a:r>
              <a:rPr lang="en-US" dirty="0">
                <a:solidFill>
                  <a:srgbClr val="C00000"/>
                </a:solidFill>
              </a:rPr>
              <a:t>D</a:t>
            </a:r>
            <a:r>
              <a:rPr lang="da-DK" dirty="0">
                <a:solidFill>
                  <a:srgbClr val="C00000"/>
                </a:solidFill>
              </a:rPr>
              <a:t>⟩ </a:t>
            </a:r>
            <a:r>
              <a:rPr lang="da-DK" dirty="0">
                <a:solidFill>
                  <a:schemeClr val="accent1">
                    <a:lumMod val="75000"/>
                  </a:schemeClr>
                </a:solidFill>
              </a:rPr>
              <a:t>⟨6,</a:t>
            </a:r>
            <a:r>
              <a:rPr lang="en-US" dirty="0">
                <a:solidFill>
                  <a:schemeClr val="accent1">
                    <a:lumMod val="75000"/>
                  </a:schemeClr>
                </a:solidFill>
              </a:rPr>
              <a:t>E</a:t>
            </a:r>
            <a:r>
              <a:rPr lang="da-DK" dirty="0">
                <a:solidFill>
                  <a:schemeClr val="accent1">
                    <a:lumMod val="75000"/>
                  </a:schemeClr>
                </a:solidFill>
              </a:rPr>
              <a:t>⟩</a:t>
            </a:r>
          </a:p>
        </p:txBody>
      </p:sp>
      <p:cxnSp>
        <p:nvCxnSpPr>
          <p:cNvPr id="57" name="Straight Connector 56">
            <a:extLst>
              <a:ext uri="{FF2B5EF4-FFF2-40B4-BE49-F238E27FC236}">
                <a16:creationId xmlns:a16="http://schemas.microsoft.com/office/drawing/2014/main" id="{1D3A1B65-7A65-4F6D-B3F2-AB64A3540BBF}"/>
              </a:ext>
            </a:extLst>
          </p:cNvPr>
          <p:cNvCxnSpPr/>
          <p:nvPr/>
        </p:nvCxnSpPr>
        <p:spPr>
          <a:xfrm>
            <a:off x="8478039" y="2594577"/>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27DCD5C-08BE-4B63-B40D-13E2A4A7AE58}"/>
              </a:ext>
            </a:extLst>
          </p:cNvPr>
          <p:cNvCxnSpPr/>
          <p:nvPr/>
        </p:nvCxnSpPr>
        <p:spPr>
          <a:xfrm>
            <a:off x="8466271" y="2781608"/>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56922A5-4942-4ADF-8220-7119AE9410EE}"/>
              </a:ext>
            </a:extLst>
          </p:cNvPr>
          <p:cNvCxnSpPr/>
          <p:nvPr/>
        </p:nvCxnSpPr>
        <p:spPr>
          <a:xfrm>
            <a:off x="8478039" y="333085"/>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9B5064C-0976-47CB-AC20-F70AF201C67D}"/>
              </a:ext>
            </a:extLst>
          </p:cNvPr>
          <p:cNvCxnSpPr/>
          <p:nvPr/>
        </p:nvCxnSpPr>
        <p:spPr>
          <a:xfrm>
            <a:off x="9607687" y="1099936"/>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E68620C-5460-491D-9298-F697A3DD2700}"/>
              </a:ext>
            </a:extLst>
          </p:cNvPr>
          <p:cNvCxnSpPr/>
          <p:nvPr/>
        </p:nvCxnSpPr>
        <p:spPr>
          <a:xfrm>
            <a:off x="9607686" y="896681"/>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1D3A7A8-3242-4546-B73E-F796911457B4}"/>
              </a:ext>
            </a:extLst>
          </p:cNvPr>
          <p:cNvCxnSpPr/>
          <p:nvPr/>
        </p:nvCxnSpPr>
        <p:spPr>
          <a:xfrm>
            <a:off x="11337933" y="1106932"/>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38EBF9CD-0E7E-4EE2-952A-6B5146080A4F}"/>
              </a:ext>
            </a:extLst>
          </p:cNvPr>
          <p:cNvSpPr txBox="1"/>
          <p:nvPr/>
        </p:nvSpPr>
        <p:spPr>
          <a:xfrm>
            <a:off x="7215806" y="902938"/>
            <a:ext cx="523807" cy="369332"/>
          </a:xfrm>
          <a:prstGeom prst="rect">
            <a:avLst/>
          </a:prstGeom>
          <a:noFill/>
        </p:spPr>
        <p:txBody>
          <a:bodyPr wrap="square" rtlCol="0">
            <a:spAutoFit/>
          </a:bodyPr>
          <a:lstStyle/>
          <a:p>
            <a:pPr algn="ctr"/>
            <a:r>
              <a:rPr lang="en-US" dirty="0">
                <a:solidFill>
                  <a:schemeClr val="accent1">
                    <a:lumMod val="75000"/>
                  </a:schemeClr>
                </a:solidFill>
              </a:rPr>
              <a:t>0</a:t>
            </a:r>
            <a:endParaRPr lang="da-DK" dirty="0">
              <a:solidFill>
                <a:schemeClr val="accent1">
                  <a:lumMod val="75000"/>
                </a:schemeClr>
              </a:solidFill>
            </a:endParaRPr>
          </a:p>
        </p:txBody>
      </p:sp>
      <p:cxnSp>
        <p:nvCxnSpPr>
          <p:cNvPr id="65" name="Straight Connector 64">
            <a:extLst>
              <a:ext uri="{FF2B5EF4-FFF2-40B4-BE49-F238E27FC236}">
                <a16:creationId xmlns:a16="http://schemas.microsoft.com/office/drawing/2014/main" id="{6CE203B0-E3C7-46EB-8061-8282ED2005A4}"/>
              </a:ext>
            </a:extLst>
          </p:cNvPr>
          <p:cNvCxnSpPr/>
          <p:nvPr/>
        </p:nvCxnSpPr>
        <p:spPr>
          <a:xfrm>
            <a:off x="9998712" y="2884274"/>
            <a:ext cx="504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E9203ED-8AA8-4F3E-B7D6-6D429EE174BD}"/>
              </a:ext>
            </a:extLst>
          </p:cNvPr>
          <p:cNvCxnSpPr/>
          <p:nvPr/>
        </p:nvCxnSpPr>
        <p:spPr>
          <a:xfrm>
            <a:off x="9998712" y="3271248"/>
            <a:ext cx="1008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BEB0B27-7508-41D9-A6F8-C40A0D2470FB}"/>
              </a:ext>
            </a:extLst>
          </p:cNvPr>
          <p:cNvCxnSpPr>
            <a:cxnSpLocks/>
          </p:cNvCxnSpPr>
          <p:nvPr/>
        </p:nvCxnSpPr>
        <p:spPr>
          <a:xfrm>
            <a:off x="9988880" y="3658222"/>
            <a:ext cx="155474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18FD4DB-592C-45BB-9A28-54AAD09B63FC}"/>
              </a:ext>
            </a:extLst>
          </p:cNvPr>
          <p:cNvCxnSpPr>
            <a:cxnSpLocks/>
          </p:cNvCxnSpPr>
          <p:nvPr/>
        </p:nvCxnSpPr>
        <p:spPr>
          <a:xfrm>
            <a:off x="9988880" y="4500299"/>
            <a:ext cx="101783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80A214E-BFD4-46A3-83BD-DA6901A73FEB}"/>
              </a:ext>
            </a:extLst>
          </p:cNvPr>
          <p:cNvCxnSpPr>
            <a:cxnSpLocks/>
          </p:cNvCxnSpPr>
          <p:nvPr/>
        </p:nvCxnSpPr>
        <p:spPr>
          <a:xfrm>
            <a:off x="9985456" y="4926157"/>
            <a:ext cx="102125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B43DC38-1592-4701-9B1C-5773F2D58ED4}"/>
              </a:ext>
            </a:extLst>
          </p:cNvPr>
          <p:cNvCxnSpPr>
            <a:cxnSpLocks/>
          </p:cNvCxnSpPr>
          <p:nvPr/>
        </p:nvCxnSpPr>
        <p:spPr>
          <a:xfrm flipH="1">
            <a:off x="10426073" y="3358643"/>
            <a:ext cx="220842" cy="22053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FE440B3C-607B-420B-B6E0-134FC0D0E87E}"/>
              </a:ext>
            </a:extLst>
          </p:cNvPr>
          <p:cNvPicPr>
            <a:picLocks noChangeAspect="1"/>
          </p:cNvPicPr>
          <p:nvPr/>
        </p:nvPicPr>
        <p:blipFill>
          <a:blip r:embed="rId3"/>
          <a:stretch>
            <a:fillRect/>
          </a:stretch>
        </p:blipFill>
        <p:spPr>
          <a:xfrm>
            <a:off x="1690884" y="2559043"/>
            <a:ext cx="5032746" cy="4000631"/>
          </a:xfrm>
          <a:prstGeom prst="rect">
            <a:avLst/>
          </a:prstGeom>
        </p:spPr>
      </p:pic>
      <p:sp>
        <p:nvSpPr>
          <p:cNvPr id="75" name="TextBox 74">
            <a:extLst>
              <a:ext uri="{FF2B5EF4-FFF2-40B4-BE49-F238E27FC236}">
                <a16:creationId xmlns:a16="http://schemas.microsoft.com/office/drawing/2014/main" id="{11E379FE-EFC5-4ED4-9F16-01AA47560447}"/>
              </a:ext>
            </a:extLst>
          </p:cNvPr>
          <p:cNvSpPr txBox="1"/>
          <p:nvPr/>
        </p:nvSpPr>
        <p:spPr>
          <a:xfrm>
            <a:off x="9903517" y="3891913"/>
            <a:ext cx="1794208" cy="369332"/>
          </a:xfrm>
          <a:prstGeom prst="rect">
            <a:avLst/>
          </a:prstGeom>
          <a:noFill/>
        </p:spPr>
        <p:txBody>
          <a:bodyPr wrap="square" rtlCol="0">
            <a:spAutoFit/>
          </a:bodyPr>
          <a:lstStyle/>
          <a:p>
            <a:r>
              <a:rPr lang="da-DK" dirty="0">
                <a:solidFill>
                  <a:srgbClr val="C00000"/>
                </a:solidFill>
              </a:rPr>
              <a:t>⟨4,</a:t>
            </a:r>
            <a:r>
              <a:rPr lang="en-US" dirty="0">
                <a:solidFill>
                  <a:srgbClr val="C00000"/>
                </a:solidFill>
              </a:rPr>
              <a:t>C</a:t>
            </a:r>
            <a:r>
              <a:rPr lang="da-DK" dirty="0">
                <a:solidFill>
                  <a:srgbClr val="C00000"/>
                </a:solidFill>
              </a:rPr>
              <a:t>⟩ </a:t>
            </a:r>
            <a:r>
              <a:rPr lang="da-DK" dirty="0">
                <a:solidFill>
                  <a:schemeClr val="accent1">
                    <a:lumMod val="75000"/>
                  </a:schemeClr>
                </a:solidFill>
              </a:rPr>
              <a:t>⟨4,</a:t>
            </a:r>
            <a:r>
              <a:rPr lang="en-US" dirty="0">
                <a:solidFill>
                  <a:schemeClr val="accent1">
                    <a:lumMod val="75000"/>
                  </a:schemeClr>
                </a:solidFill>
              </a:rPr>
              <a:t>D</a:t>
            </a:r>
            <a:r>
              <a:rPr lang="da-DK" dirty="0">
                <a:solidFill>
                  <a:schemeClr val="accent1">
                    <a:lumMod val="75000"/>
                  </a:schemeClr>
                </a:solidFill>
              </a:rPr>
              <a:t>⟩ </a:t>
            </a:r>
            <a:r>
              <a:rPr lang="da-DK" dirty="0">
                <a:solidFill>
                  <a:srgbClr val="C00000"/>
                </a:solidFill>
              </a:rPr>
              <a:t>⟨6,</a:t>
            </a:r>
            <a:r>
              <a:rPr lang="en-US" dirty="0">
                <a:solidFill>
                  <a:srgbClr val="C00000"/>
                </a:solidFill>
              </a:rPr>
              <a:t>D</a:t>
            </a:r>
            <a:r>
              <a:rPr lang="da-DK" dirty="0">
                <a:solidFill>
                  <a:srgbClr val="C00000"/>
                </a:solidFill>
              </a:rPr>
              <a:t>⟩</a:t>
            </a:r>
          </a:p>
        </p:txBody>
      </p:sp>
      <p:cxnSp>
        <p:nvCxnSpPr>
          <p:cNvPr id="76" name="Straight Connector 75">
            <a:extLst>
              <a:ext uri="{FF2B5EF4-FFF2-40B4-BE49-F238E27FC236}">
                <a16:creationId xmlns:a16="http://schemas.microsoft.com/office/drawing/2014/main" id="{CB37AF64-5BCC-47C4-BA48-7CEFBEC01362}"/>
              </a:ext>
            </a:extLst>
          </p:cNvPr>
          <p:cNvCxnSpPr>
            <a:cxnSpLocks/>
          </p:cNvCxnSpPr>
          <p:nvPr/>
        </p:nvCxnSpPr>
        <p:spPr>
          <a:xfrm>
            <a:off x="9985456" y="4093026"/>
            <a:ext cx="155816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1A35373C-8F6F-4399-9088-EA2EB5854B89}"/>
              </a:ext>
            </a:extLst>
          </p:cNvPr>
          <p:cNvCxnSpPr>
            <a:cxnSpLocks/>
          </p:cNvCxnSpPr>
          <p:nvPr/>
        </p:nvCxnSpPr>
        <p:spPr>
          <a:xfrm flipH="1">
            <a:off x="10972868" y="3776114"/>
            <a:ext cx="220842" cy="22053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7B8B9F3-D4D6-474B-B221-B97D38A5CA68}"/>
              </a:ext>
            </a:extLst>
          </p:cNvPr>
          <p:cNvGrpSpPr/>
          <p:nvPr/>
        </p:nvGrpSpPr>
        <p:grpSpPr>
          <a:xfrm>
            <a:off x="460980" y="4564677"/>
            <a:ext cx="2428875" cy="1818201"/>
            <a:chOff x="-95250" y="4951299"/>
            <a:chExt cx="2428875" cy="1818201"/>
          </a:xfrm>
        </p:grpSpPr>
        <p:grpSp>
          <p:nvGrpSpPr>
            <p:cNvPr id="78" name="Group 77">
              <a:extLst>
                <a:ext uri="{FF2B5EF4-FFF2-40B4-BE49-F238E27FC236}">
                  <a16:creationId xmlns:a16="http://schemas.microsoft.com/office/drawing/2014/main" id="{EA38399F-DEC8-41D1-93A4-893F743562BD}"/>
                </a:ext>
              </a:extLst>
            </p:cNvPr>
            <p:cNvGrpSpPr/>
            <p:nvPr/>
          </p:nvGrpSpPr>
          <p:grpSpPr>
            <a:xfrm>
              <a:off x="0" y="4951299"/>
              <a:ext cx="1606284" cy="369332"/>
              <a:chOff x="4859930" y="5979999"/>
              <a:chExt cx="1606284" cy="369332"/>
            </a:xfrm>
          </p:grpSpPr>
          <p:cxnSp>
            <p:nvCxnSpPr>
              <p:cNvPr id="79" name="Straight Arrow Connector 78">
                <a:extLst>
                  <a:ext uri="{FF2B5EF4-FFF2-40B4-BE49-F238E27FC236}">
                    <a16:creationId xmlns:a16="http://schemas.microsoft.com/office/drawing/2014/main" id="{1A474642-EA69-4C36-8FAF-39B20FDB133D}"/>
                  </a:ext>
                </a:extLst>
              </p:cNvPr>
              <p:cNvCxnSpPr>
                <a:cxnSpLocks/>
              </p:cNvCxnSpPr>
              <p:nvPr/>
            </p:nvCxnSpPr>
            <p:spPr>
              <a:xfrm>
                <a:off x="6106091" y="6164665"/>
                <a:ext cx="3601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83AA541-4666-45E9-B1FF-A0E82D62902D}"/>
                  </a:ext>
                </a:extLst>
              </p:cNvPr>
              <p:cNvSpPr txBox="1"/>
              <p:nvPr/>
            </p:nvSpPr>
            <p:spPr>
              <a:xfrm>
                <a:off x="4859930" y="5979999"/>
                <a:ext cx="1246161" cy="369332"/>
              </a:xfrm>
              <a:prstGeom prst="rect">
                <a:avLst/>
              </a:prstGeom>
              <a:noFill/>
            </p:spPr>
            <p:txBody>
              <a:bodyPr wrap="square" rtlCol="0">
                <a:spAutoFit/>
              </a:bodyPr>
              <a:lstStyle/>
              <a:p>
                <a:pPr algn="r"/>
                <a:r>
                  <a:rPr lang="en-US" dirty="0">
                    <a:solidFill>
                      <a:srgbClr val="C00000"/>
                    </a:solidFill>
                  </a:rPr>
                  <a:t>outdated ?</a:t>
                </a:r>
                <a:endParaRPr lang="da-DK" dirty="0">
                  <a:solidFill>
                    <a:srgbClr val="C00000"/>
                  </a:solidFill>
                </a:endParaRPr>
              </a:p>
            </p:txBody>
          </p:sp>
        </p:grpSp>
        <p:grpSp>
          <p:nvGrpSpPr>
            <p:cNvPr id="81" name="Group 80">
              <a:extLst>
                <a:ext uri="{FF2B5EF4-FFF2-40B4-BE49-F238E27FC236}">
                  <a16:creationId xmlns:a16="http://schemas.microsoft.com/office/drawing/2014/main" id="{73EB963B-67DB-4CC1-8DA1-03D66A936328}"/>
                </a:ext>
              </a:extLst>
            </p:cNvPr>
            <p:cNvGrpSpPr/>
            <p:nvPr/>
          </p:nvGrpSpPr>
          <p:grpSpPr>
            <a:xfrm>
              <a:off x="-95250" y="6123169"/>
              <a:ext cx="2428875" cy="646331"/>
              <a:chOff x="4859930" y="5981805"/>
              <a:chExt cx="2428875" cy="646331"/>
            </a:xfrm>
          </p:grpSpPr>
          <p:cxnSp>
            <p:nvCxnSpPr>
              <p:cNvPr id="82" name="Straight Arrow Connector 81">
                <a:extLst>
                  <a:ext uri="{FF2B5EF4-FFF2-40B4-BE49-F238E27FC236}">
                    <a16:creationId xmlns:a16="http://schemas.microsoft.com/office/drawing/2014/main" id="{3D5E13C4-541D-41CD-8F8E-AEFDAB79D62E}"/>
                  </a:ext>
                </a:extLst>
              </p:cNvPr>
              <p:cNvCxnSpPr>
                <a:cxnSpLocks/>
              </p:cNvCxnSpPr>
              <p:nvPr/>
            </p:nvCxnSpPr>
            <p:spPr>
              <a:xfrm>
                <a:off x="6106091" y="6337921"/>
                <a:ext cx="1182714"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850C2317-CEDC-445B-966D-3E410CC52BC3}"/>
                  </a:ext>
                </a:extLst>
              </p:cNvPr>
              <p:cNvSpPr txBox="1"/>
              <p:nvPr/>
            </p:nvSpPr>
            <p:spPr>
              <a:xfrm>
                <a:off x="4859930" y="5981805"/>
                <a:ext cx="1246161" cy="646331"/>
              </a:xfrm>
              <a:prstGeom prst="rect">
                <a:avLst/>
              </a:prstGeom>
              <a:noFill/>
            </p:spPr>
            <p:txBody>
              <a:bodyPr wrap="square" rtlCol="0">
                <a:spAutoFit/>
              </a:bodyPr>
              <a:lstStyle/>
              <a:p>
                <a:pPr algn="r"/>
                <a:r>
                  <a:rPr lang="en-US" dirty="0">
                    <a:solidFill>
                      <a:srgbClr val="C00000"/>
                    </a:solidFill>
                  </a:rPr>
                  <a:t>relax</a:t>
                </a:r>
              </a:p>
              <a:p>
                <a:pPr algn="r"/>
                <a:r>
                  <a:rPr lang="en-US" dirty="0">
                    <a:solidFill>
                      <a:srgbClr val="C00000"/>
                    </a:solidFill>
                  </a:rPr>
                  <a:t>= reinsert</a:t>
                </a:r>
                <a:endParaRPr lang="da-DK" dirty="0">
                  <a:solidFill>
                    <a:srgbClr val="C00000"/>
                  </a:solidFill>
                </a:endParaRPr>
              </a:p>
            </p:txBody>
          </p:sp>
        </p:grpSp>
      </p:grpSp>
      <p:sp>
        <p:nvSpPr>
          <p:cNvPr id="84" name="TextBox 83">
            <a:extLst>
              <a:ext uri="{FF2B5EF4-FFF2-40B4-BE49-F238E27FC236}">
                <a16:creationId xmlns:a16="http://schemas.microsoft.com/office/drawing/2014/main" id="{48A69444-5973-4B99-9C12-0307758984D0}"/>
              </a:ext>
            </a:extLst>
          </p:cNvPr>
          <p:cNvSpPr txBox="1"/>
          <p:nvPr/>
        </p:nvSpPr>
        <p:spPr>
          <a:xfrm>
            <a:off x="9903516" y="5146543"/>
            <a:ext cx="1640106" cy="369332"/>
          </a:xfrm>
          <a:prstGeom prst="rect">
            <a:avLst/>
          </a:prstGeom>
          <a:noFill/>
        </p:spPr>
        <p:txBody>
          <a:bodyPr wrap="square" rtlCol="0">
            <a:spAutoFit/>
          </a:bodyPr>
          <a:lstStyle/>
          <a:p>
            <a:r>
              <a:rPr lang="da-DK" dirty="0">
                <a:solidFill>
                  <a:schemeClr val="accent1">
                    <a:lumMod val="75000"/>
                  </a:schemeClr>
                </a:solidFill>
              </a:rPr>
              <a:t>⟨6,</a:t>
            </a:r>
            <a:r>
              <a:rPr lang="en-US" dirty="0">
                <a:solidFill>
                  <a:schemeClr val="accent1">
                    <a:lumMod val="75000"/>
                  </a:schemeClr>
                </a:solidFill>
              </a:rPr>
              <a:t>E</a:t>
            </a:r>
            <a:r>
              <a:rPr lang="da-DK" dirty="0">
                <a:solidFill>
                  <a:schemeClr val="accent1">
                    <a:lumMod val="75000"/>
                  </a:schemeClr>
                </a:solidFill>
              </a:rPr>
              <a:t>⟩</a:t>
            </a:r>
          </a:p>
        </p:txBody>
      </p:sp>
      <p:cxnSp>
        <p:nvCxnSpPr>
          <p:cNvPr id="85" name="Straight Connector 84">
            <a:extLst>
              <a:ext uri="{FF2B5EF4-FFF2-40B4-BE49-F238E27FC236}">
                <a16:creationId xmlns:a16="http://schemas.microsoft.com/office/drawing/2014/main" id="{5C64F921-F11C-4ACD-8A36-F31FFD331D64}"/>
              </a:ext>
            </a:extLst>
          </p:cNvPr>
          <p:cNvCxnSpPr>
            <a:cxnSpLocks/>
          </p:cNvCxnSpPr>
          <p:nvPr/>
        </p:nvCxnSpPr>
        <p:spPr>
          <a:xfrm>
            <a:off x="9985456" y="5342991"/>
            <a:ext cx="51725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1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nodeType="clickEffect">
                                  <p:stCondLst>
                                    <p:cond delay="0"/>
                                  </p:stCondLst>
                                  <p:childTnLst>
                                    <p:animClr clrSpc="rgb" dir="cw">
                                      <p:cBhvr>
                                        <p:cTn id="36" dur="1000" fill="hold"/>
                                        <p:tgtEl>
                                          <p:spTgt spid="3"/>
                                        </p:tgtEl>
                                        <p:attrNameLst>
                                          <p:attrName>fillcolor</p:attrName>
                                        </p:attrNameLst>
                                      </p:cBhvr>
                                      <p:to>
                                        <a:srgbClr val="9CC3E5"/>
                                      </p:to>
                                    </p:animClr>
                                    <p:set>
                                      <p:cBhvr>
                                        <p:cTn id="37" dur="1000" fill="hold"/>
                                        <p:tgtEl>
                                          <p:spTgt spid="3"/>
                                        </p:tgtEl>
                                        <p:attrNameLst>
                                          <p:attrName>fill.type</p:attrName>
                                        </p:attrNameLst>
                                      </p:cBhvr>
                                      <p:to>
                                        <p:strVal val="solid"/>
                                      </p:to>
                                    </p:set>
                                    <p:set>
                                      <p:cBhvr>
                                        <p:cTn id="38" dur="1000" fill="hold"/>
                                        <p:tgtEl>
                                          <p:spTgt spid="3"/>
                                        </p:tgtEl>
                                        <p:attrNameLst>
                                          <p:attrName>fill.on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nodeType="clickEffect">
                                  <p:stCondLst>
                                    <p:cond delay="0"/>
                                  </p:stCondLst>
                                  <p:childTnLst>
                                    <p:animClr clrSpc="rgb" dir="cw">
                                      <p:cBhvr>
                                        <p:cTn id="62" dur="1000" fill="hold"/>
                                        <p:tgtEl>
                                          <p:spTgt spid="8"/>
                                        </p:tgtEl>
                                        <p:attrNameLst>
                                          <p:attrName>fillcolor</p:attrName>
                                        </p:attrNameLst>
                                      </p:cBhvr>
                                      <p:to>
                                        <a:srgbClr val="9CC3E5"/>
                                      </p:to>
                                    </p:animClr>
                                    <p:set>
                                      <p:cBhvr>
                                        <p:cTn id="63" dur="1000" fill="hold"/>
                                        <p:tgtEl>
                                          <p:spTgt spid="8"/>
                                        </p:tgtEl>
                                        <p:attrNameLst>
                                          <p:attrName>fill.type</p:attrName>
                                        </p:attrNameLst>
                                      </p:cBhvr>
                                      <p:to>
                                        <p:strVal val="solid"/>
                                      </p:to>
                                    </p:set>
                                    <p:set>
                                      <p:cBhvr>
                                        <p:cTn id="64" dur="1000" fill="hold"/>
                                        <p:tgtEl>
                                          <p:spTgt spid="8"/>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3"/>
                                        </p:tgtEl>
                                        <p:attrNameLst>
                                          <p:attrName>fillcolor</p:attrName>
                                        </p:attrNameLst>
                                      </p:cBhvr>
                                      <p:to>
                                        <a:srgbClr val="FFFFFF"/>
                                      </p:to>
                                    </p:animClr>
                                    <p:set>
                                      <p:cBhvr>
                                        <p:cTn id="67" dur="1000" fill="hold"/>
                                        <p:tgtEl>
                                          <p:spTgt spid="3"/>
                                        </p:tgtEl>
                                        <p:attrNameLst>
                                          <p:attrName>fill.type</p:attrName>
                                        </p:attrNameLst>
                                      </p:cBhvr>
                                      <p:to>
                                        <p:strVal val="solid"/>
                                      </p:to>
                                    </p:set>
                                    <p:set>
                                      <p:cBhvr>
                                        <p:cTn id="68" dur="1000" fill="hold"/>
                                        <p:tgtEl>
                                          <p:spTgt spid="3"/>
                                        </p:tgtEl>
                                        <p:attrNameLst>
                                          <p:attrName>fill.on</p:attrName>
                                        </p:attrNameLst>
                                      </p:cBhvr>
                                      <p:to>
                                        <p:strVal val="tru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par>
                                <p:cTn id="77" presetID="10" presetClass="entr" presetSubtype="0"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par>
                                <p:cTn id="80" presetID="10" presetClass="entr" presetSubtype="0" fill="hold"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par>
                                <p:cTn id="83" presetID="10" presetClass="entr" presetSubtype="0"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500"/>
                                        <p:tgtEl>
                                          <p:spTgt spid="6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500"/>
                                        <p:tgtEl>
                                          <p:spTgt spid="53"/>
                                        </p:tgtEl>
                                      </p:cBhvr>
                                    </p:animEffect>
                                  </p:childTnLst>
                                </p:cTn>
                              </p:par>
                              <p:par>
                                <p:cTn id="89" presetID="10"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mph" presetSubtype="2" fill="hold" nodeType="clickEffect">
                                  <p:stCondLst>
                                    <p:cond delay="0"/>
                                  </p:stCondLst>
                                  <p:childTnLst>
                                    <p:animClr clrSpc="rgb" dir="cw">
                                      <p:cBhvr>
                                        <p:cTn id="95" dur="1000" fill="hold"/>
                                        <p:tgtEl>
                                          <p:spTgt spid="7"/>
                                        </p:tgtEl>
                                        <p:attrNameLst>
                                          <p:attrName>fillcolor</p:attrName>
                                        </p:attrNameLst>
                                      </p:cBhvr>
                                      <p:to>
                                        <a:srgbClr val="9CC3E5"/>
                                      </p:to>
                                    </p:animClr>
                                    <p:set>
                                      <p:cBhvr>
                                        <p:cTn id="96" dur="1000" fill="hold"/>
                                        <p:tgtEl>
                                          <p:spTgt spid="7"/>
                                        </p:tgtEl>
                                        <p:attrNameLst>
                                          <p:attrName>fill.type</p:attrName>
                                        </p:attrNameLst>
                                      </p:cBhvr>
                                      <p:to>
                                        <p:strVal val="solid"/>
                                      </p:to>
                                    </p:set>
                                    <p:set>
                                      <p:cBhvr>
                                        <p:cTn id="97" dur="1000" fill="hold"/>
                                        <p:tgtEl>
                                          <p:spTgt spid="7"/>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1000" fill="hold"/>
                                        <p:tgtEl>
                                          <p:spTgt spid="8"/>
                                        </p:tgtEl>
                                        <p:attrNameLst>
                                          <p:attrName>fillcolor</p:attrName>
                                        </p:attrNameLst>
                                      </p:cBhvr>
                                      <p:to>
                                        <a:srgbClr val="FFFFFF"/>
                                      </p:to>
                                    </p:animClr>
                                    <p:set>
                                      <p:cBhvr>
                                        <p:cTn id="100" dur="1000" fill="hold"/>
                                        <p:tgtEl>
                                          <p:spTgt spid="8"/>
                                        </p:tgtEl>
                                        <p:attrNameLst>
                                          <p:attrName>fill.type</p:attrName>
                                        </p:attrNameLst>
                                      </p:cBhvr>
                                      <p:to>
                                        <p:strVal val="solid"/>
                                      </p:to>
                                    </p:set>
                                    <p:set>
                                      <p:cBhvr>
                                        <p:cTn id="101" dur="1000" fill="hold"/>
                                        <p:tgtEl>
                                          <p:spTgt spid="8"/>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fade">
                                      <p:cBhvr>
                                        <p:cTn id="106" dur="500"/>
                                        <p:tgtEl>
                                          <p:spTgt spid="49"/>
                                        </p:tgtEl>
                                      </p:cBhvr>
                                    </p:animEffect>
                                  </p:childTnLst>
                                </p:cTn>
                              </p:par>
                              <p:par>
                                <p:cTn id="107" presetID="10" presetClass="entr" presetSubtype="0" fill="hold" nodeType="with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fade">
                                      <p:cBhvr>
                                        <p:cTn id="109" dur="500"/>
                                        <p:tgtEl>
                                          <p:spTgt spid="61"/>
                                        </p:tgtEl>
                                      </p:cBhvr>
                                    </p:animEffect>
                                  </p:childTnLst>
                                </p:cTn>
                              </p:par>
                              <p:par>
                                <p:cTn id="110" presetID="10" presetClass="entr" presetSubtype="0" fill="hold" nodeType="withEffect">
                                  <p:stCondLst>
                                    <p:cond delay="0"/>
                                  </p:stCondLst>
                                  <p:childTnLst>
                                    <p:set>
                                      <p:cBhvr>
                                        <p:cTn id="111" dur="1" fill="hold">
                                          <p:stCondLst>
                                            <p:cond delay="0"/>
                                          </p:stCondLst>
                                        </p:cTn>
                                        <p:tgtEl>
                                          <p:spTgt spid="67"/>
                                        </p:tgtEl>
                                        <p:attrNameLst>
                                          <p:attrName>style.visibility</p:attrName>
                                        </p:attrNameLst>
                                      </p:cBhvr>
                                      <p:to>
                                        <p:strVal val="visible"/>
                                      </p:to>
                                    </p:set>
                                    <p:animEffect transition="in" filter="fade">
                                      <p:cBhvr>
                                        <p:cTn id="112" dur="500"/>
                                        <p:tgtEl>
                                          <p:spTgt spid="6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fade">
                                      <p:cBhvr>
                                        <p:cTn id="115" dur="500"/>
                                        <p:tgtEl>
                                          <p:spTgt spid="75"/>
                                        </p:tgtEl>
                                      </p:cBhvr>
                                    </p:animEffect>
                                  </p:childTnLst>
                                </p:cTn>
                              </p:par>
                              <p:par>
                                <p:cTn id="116" presetID="10" presetClass="entr" presetSubtype="0" fill="hold" nodeType="with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500"/>
                                        <p:tgtEl>
                                          <p:spTgt spid="77"/>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childTnLst>
                                </p:cTn>
                              </p:par>
                              <p:par>
                                <p:cTn id="124" presetID="10" presetClass="entr" presetSubtype="0" fill="hold" nodeType="withEffect">
                                  <p:stCondLst>
                                    <p:cond delay="0"/>
                                  </p:stCondLst>
                                  <p:childTnLst>
                                    <p:set>
                                      <p:cBhvr>
                                        <p:cTn id="125" dur="1" fill="hold">
                                          <p:stCondLst>
                                            <p:cond delay="0"/>
                                          </p:stCondLst>
                                        </p:cTn>
                                        <p:tgtEl>
                                          <p:spTgt spid="76"/>
                                        </p:tgtEl>
                                        <p:attrNameLst>
                                          <p:attrName>style.visibility</p:attrName>
                                        </p:attrNameLst>
                                      </p:cBhvr>
                                      <p:to>
                                        <p:strVal val="visible"/>
                                      </p:to>
                                    </p:set>
                                    <p:animEffect transition="in" filter="fade">
                                      <p:cBhvr>
                                        <p:cTn id="126" dur="500"/>
                                        <p:tgtEl>
                                          <p:spTgt spid="76"/>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mph" presetSubtype="2" fill="hold" nodeType="clickEffect">
                                  <p:stCondLst>
                                    <p:cond delay="0"/>
                                  </p:stCondLst>
                                  <p:childTnLst>
                                    <p:animClr clrSpc="rgb" dir="cw">
                                      <p:cBhvr>
                                        <p:cTn id="130" dur="1000" fill="hold"/>
                                        <p:tgtEl>
                                          <p:spTgt spid="6"/>
                                        </p:tgtEl>
                                        <p:attrNameLst>
                                          <p:attrName>fillcolor</p:attrName>
                                        </p:attrNameLst>
                                      </p:cBhvr>
                                      <p:to>
                                        <a:srgbClr val="9CC3E5"/>
                                      </p:to>
                                    </p:animClr>
                                    <p:set>
                                      <p:cBhvr>
                                        <p:cTn id="131" dur="1000" fill="hold"/>
                                        <p:tgtEl>
                                          <p:spTgt spid="6"/>
                                        </p:tgtEl>
                                        <p:attrNameLst>
                                          <p:attrName>fill.type</p:attrName>
                                        </p:attrNameLst>
                                      </p:cBhvr>
                                      <p:to>
                                        <p:strVal val="solid"/>
                                      </p:to>
                                    </p:set>
                                    <p:set>
                                      <p:cBhvr>
                                        <p:cTn id="132" dur="1000" fill="hold"/>
                                        <p:tgtEl>
                                          <p:spTgt spid="6"/>
                                        </p:tgtEl>
                                        <p:attrNameLst>
                                          <p:attrName>fill.on</p:attrName>
                                        </p:attrNameLst>
                                      </p:cBhvr>
                                      <p:to>
                                        <p:strVal val="true"/>
                                      </p:to>
                                    </p:set>
                                  </p:childTnLst>
                                </p:cTn>
                              </p:par>
                              <p:par>
                                <p:cTn id="133" presetID="1" presetClass="emph" presetSubtype="2" fill="hold" nodeType="withEffect">
                                  <p:stCondLst>
                                    <p:cond delay="0"/>
                                  </p:stCondLst>
                                  <p:childTnLst>
                                    <p:animClr clrSpc="rgb" dir="cw">
                                      <p:cBhvr>
                                        <p:cTn id="134" dur="1000" fill="hold"/>
                                        <p:tgtEl>
                                          <p:spTgt spid="7"/>
                                        </p:tgtEl>
                                        <p:attrNameLst>
                                          <p:attrName>fillcolor</p:attrName>
                                        </p:attrNameLst>
                                      </p:cBhvr>
                                      <p:to>
                                        <a:srgbClr val="FFFFFF"/>
                                      </p:to>
                                    </p:animClr>
                                    <p:set>
                                      <p:cBhvr>
                                        <p:cTn id="135" dur="1000" fill="hold"/>
                                        <p:tgtEl>
                                          <p:spTgt spid="7"/>
                                        </p:tgtEl>
                                        <p:attrNameLst>
                                          <p:attrName>fill.type</p:attrName>
                                        </p:attrNameLst>
                                      </p:cBhvr>
                                      <p:to>
                                        <p:strVal val="solid"/>
                                      </p:to>
                                    </p:set>
                                    <p:set>
                                      <p:cBhvr>
                                        <p:cTn id="136" dur="1000" fill="hold"/>
                                        <p:tgtEl>
                                          <p:spTgt spid="7"/>
                                        </p:tgtEl>
                                        <p:attrNameLst>
                                          <p:attrName>fill.on</p:attrName>
                                        </p:attrNameLst>
                                      </p:cBhvr>
                                      <p:to>
                                        <p:strVal val="true"/>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50"/>
                                        </p:tgtEl>
                                        <p:attrNameLst>
                                          <p:attrName>style.visibility</p:attrName>
                                        </p:attrNameLst>
                                      </p:cBhvr>
                                      <p:to>
                                        <p:strVal val="visible"/>
                                      </p:to>
                                    </p:set>
                                    <p:animEffect transition="in" filter="fade">
                                      <p:cBhvr>
                                        <p:cTn id="141" dur="500"/>
                                        <p:tgtEl>
                                          <p:spTgt spid="50"/>
                                        </p:tgtEl>
                                      </p:cBhvr>
                                    </p:animEffect>
                                  </p:childTnLst>
                                </p:cTn>
                              </p:par>
                              <p:par>
                                <p:cTn id="142" presetID="10" presetClass="entr" presetSubtype="0" fill="hold" nodeType="with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fade">
                                      <p:cBhvr>
                                        <p:cTn id="144" dur="500"/>
                                        <p:tgtEl>
                                          <p:spTgt spid="62"/>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500"/>
                                        <p:tgtEl>
                                          <p:spTgt spid="55"/>
                                        </p:tgtEl>
                                      </p:cBhvr>
                                    </p:animEffect>
                                  </p:childTnLst>
                                </p:cTn>
                              </p:par>
                              <p:par>
                                <p:cTn id="148" presetID="10" presetClass="entr" presetSubtype="0" fill="hold" nodeType="withEffect">
                                  <p:stCondLst>
                                    <p:cond delay="0"/>
                                  </p:stCondLst>
                                  <p:childTnLst>
                                    <p:set>
                                      <p:cBhvr>
                                        <p:cTn id="149" dur="1" fill="hold">
                                          <p:stCondLst>
                                            <p:cond delay="0"/>
                                          </p:stCondLst>
                                        </p:cTn>
                                        <p:tgtEl>
                                          <p:spTgt spid="68"/>
                                        </p:tgtEl>
                                        <p:attrNameLst>
                                          <p:attrName>style.visibility</p:attrName>
                                        </p:attrNameLst>
                                      </p:cBhvr>
                                      <p:to>
                                        <p:strVal val="visible"/>
                                      </p:to>
                                    </p:set>
                                    <p:animEffect transition="in" filter="fade">
                                      <p:cBhvr>
                                        <p:cTn id="150" dur="500"/>
                                        <p:tgtEl>
                                          <p:spTgt spid="68"/>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69"/>
                                        </p:tgtEl>
                                        <p:attrNameLst>
                                          <p:attrName>style.visibility</p:attrName>
                                        </p:attrNameLst>
                                      </p:cBhvr>
                                      <p:to>
                                        <p:strVal val="visible"/>
                                      </p:to>
                                    </p:set>
                                    <p:animEffect transition="in" filter="fade">
                                      <p:cBhvr>
                                        <p:cTn id="155" dur="500"/>
                                        <p:tgtEl>
                                          <p:spTgt spid="6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84"/>
                                        </p:tgtEl>
                                        <p:attrNameLst>
                                          <p:attrName>style.visibility</p:attrName>
                                        </p:attrNameLst>
                                      </p:cBhvr>
                                      <p:to>
                                        <p:strVal val="visible"/>
                                      </p:to>
                                    </p:set>
                                    <p:animEffect transition="in" filter="fade">
                                      <p:cBhvr>
                                        <p:cTn id="158" dur="500"/>
                                        <p:tgtEl>
                                          <p:spTgt spid="84"/>
                                        </p:tgtEl>
                                      </p:cBhvr>
                                    </p:animEffect>
                                  </p:childTnLst>
                                </p:cTn>
                              </p:par>
                            </p:childTnLst>
                          </p:cTn>
                        </p:par>
                      </p:childTnLst>
                    </p:cTn>
                  </p:par>
                  <p:par>
                    <p:cTn id="159" fill="hold">
                      <p:stCondLst>
                        <p:cond delay="indefinite"/>
                      </p:stCondLst>
                      <p:childTnLst>
                        <p:par>
                          <p:cTn id="160" fill="hold">
                            <p:stCondLst>
                              <p:cond delay="0"/>
                            </p:stCondLst>
                            <p:childTnLst>
                              <p:par>
                                <p:cTn id="161" presetID="1" presetClass="emph" presetSubtype="2" fill="hold" nodeType="clickEffect">
                                  <p:stCondLst>
                                    <p:cond delay="0"/>
                                  </p:stCondLst>
                                  <p:childTnLst>
                                    <p:animClr clrSpc="rgb" dir="cw">
                                      <p:cBhvr>
                                        <p:cTn id="162" dur="1000" fill="hold"/>
                                        <p:tgtEl>
                                          <p:spTgt spid="5"/>
                                        </p:tgtEl>
                                        <p:attrNameLst>
                                          <p:attrName>fillcolor</p:attrName>
                                        </p:attrNameLst>
                                      </p:cBhvr>
                                      <p:to>
                                        <a:srgbClr val="9CC3E5"/>
                                      </p:to>
                                    </p:animClr>
                                    <p:set>
                                      <p:cBhvr>
                                        <p:cTn id="163" dur="1000" fill="hold"/>
                                        <p:tgtEl>
                                          <p:spTgt spid="5"/>
                                        </p:tgtEl>
                                        <p:attrNameLst>
                                          <p:attrName>fill.type</p:attrName>
                                        </p:attrNameLst>
                                      </p:cBhvr>
                                      <p:to>
                                        <p:strVal val="solid"/>
                                      </p:to>
                                    </p:set>
                                    <p:set>
                                      <p:cBhvr>
                                        <p:cTn id="164" dur="1000" fill="hold"/>
                                        <p:tgtEl>
                                          <p:spTgt spid="5"/>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1000" fill="hold"/>
                                        <p:tgtEl>
                                          <p:spTgt spid="6"/>
                                        </p:tgtEl>
                                        <p:attrNameLst>
                                          <p:attrName>fillcolor</p:attrName>
                                        </p:attrNameLst>
                                      </p:cBhvr>
                                      <p:to>
                                        <a:srgbClr val="FFFFFF"/>
                                      </p:to>
                                    </p:animClr>
                                    <p:set>
                                      <p:cBhvr>
                                        <p:cTn id="167" dur="1000" fill="hold"/>
                                        <p:tgtEl>
                                          <p:spTgt spid="6"/>
                                        </p:tgtEl>
                                        <p:attrNameLst>
                                          <p:attrName>fill.type</p:attrName>
                                        </p:attrNameLst>
                                      </p:cBhvr>
                                      <p:to>
                                        <p:strVal val="solid"/>
                                      </p:to>
                                    </p:set>
                                    <p:set>
                                      <p:cBhvr>
                                        <p:cTn id="168" dur="1000" fill="hold"/>
                                        <p:tgtEl>
                                          <p:spTgt spid="6"/>
                                        </p:tgtEl>
                                        <p:attrNameLst>
                                          <p:attrName>fill.on</p:attrName>
                                        </p:attrNameLst>
                                      </p:cBhvr>
                                      <p:to>
                                        <p:strVal val="true"/>
                                      </p:to>
                                    </p:se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85"/>
                                        </p:tgtEl>
                                        <p:attrNameLst>
                                          <p:attrName>style.visibility</p:attrName>
                                        </p:attrNameLst>
                                      </p:cBhvr>
                                      <p:to>
                                        <p:strVal val="visible"/>
                                      </p:to>
                                    </p:set>
                                    <p:animEffect transition="in" filter="fade">
                                      <p:cBhvr>
                                        <p:cTn id="173" dur="500"/>
                                        <p:tgtEl>
                                          <p:spTgt spid="85"/>
                                        </p:tgtEl>
                                      </p:cBhvr>
                                    </p:animEffect>
                                  </p:childTnLst>
                                </p:cTn>
                              </p:par>
                            </p:childTnLst>
                          </p:cTn>
                        </p:par>
                      </p:childTnLst>
                    </p:cTn>
                  </p:par>
                  <p:par>
                    <p:cTn id="174" fill="hold">
                      <p:stCondLst>
                        <p:cond delay="indefinite"/>
                      </p:stCondLst>
                      <p:childTnLst>
                        <p:par>
                          <p:cTn id="175" fill="hold">
                            <p:stCondLst>
                              <p:cond delay="0"/>
                            </p:stCondLst>
                            <p:childTnLst>
                              <p:par>
                                <p:cTn id="176" presetID="1" presetClass="emph" presetSubtype="2" fill="hold" nodeType="clickEffect">
                                  <p:stCondLst>
                                    <p:cond delay="0"/>
                                  </p:stCondLst>
                                  <p:childTnLst>
                                    <p:animClr clrSpc="rgb" dir="cw">
                                      <p:cBhvr>
                                        <p:cTn id="177" dur="1000" fill="hold"/>
                                        <p:tgtEl>
                                          <p:spTgt spid="5"/>
                                        </p:tgtEl>
                                        <p:attrNameLst>
                                          <p:attrName>fillcolor</p:attrName>
                                        </p:attrNameLst>
                                      </p:cBhvr>
                                      <p:to>
                                        <a:srgbClr val="FFFFFF"/>
                                      </p:to>
                                    </p:animClr>
                                    <p:set>
                                      <p:cBhvr>
                                        <p:cTn id="178" dur="1000" fill="hold"/>
                                        <p:tgtEl>
                                          <p:spTgt spid="5"/>
                                        </p:tgtEl>
                                        <p:attrNameLst>
                                          <p:attrName>fill.type</p:attrName>
                                        </p:attrNameLst>
                                      </p:cBhvr>
                                      <p:to>
                                        <p:strVal val="solid"/>
                                      </p:to>
                                    </p:set>
                                    <p:set>
                                      <p:cBhvr>
                                        <p:cTn id="179"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5" grpId="0"/>
      <p:bldP spid="46" grpId="0"/>
      <p:bldP spid="47" grpId="0"/>
      <p:bldP spid="48" grpId="0"/>
      <p:bldP spid="49" grpId="0"/>
      <p:bldP spid="50" grpId="0"/>
      <p:bldP spid="51" grpId="0"/>
      <p:bldP spid="52" grpId="0"/>
      <p:bldP spid="53" grpId="0"/>
      <p:bldP spid="54" grpId="0"/>
      <p:bldP spid="55" grpId="0"/>
      <p:bldP spid="64" grpId="0"/>
      <p:bldP spid="75" grpId="0"/>
      <p:bldP spid="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1FE5-A34C-4ED0-95D3-C308B83CEF89}"/>
              </a:ext>
            </a:extLst>
          </p:cNvPr>
          <p:cNvSpPr>
            <a:spLocks noGrp="1"/>
          </p:cNvSpPr>
          <p:nvPr>
            <p:ph type="title"/>
          </p:nvPr>
        </p:nvSpPr>
        <p:spPr/>
        <p:txBody>
          <a:bodyPr/>
          <a:lstStyle/>
          <a:p>
            <a:r>
              <a:rPr lang="en-US" dirty="0"/>
              <a:t>Using a visited set</a:t>
            </a:r>
            <a:endParaRPr lang="da-DK" dirty="0"/>
          </a:p>
        </p:txBody>
      </p:sp>
      <p:pic>
        <p:nvPicPr>
          <p:cNvPr id="7" name="Picture 6">
            <a:extLst>
              <a:ext uri="{FF2B5EF4-FFF2-40B4-BE49-F238E27FC236}">
                <a16:creationId xmlns:a16="http://schemas.microsoft.com/office/drawing/2014/main" id="{2C139BC5-DF7C-4C5B-BBDE-1D390CD04B36}"/>
              </a:ext>
            </a:extLst>
          </p:cNvPr>
          <p:cNvPicPr>
            <a:picLocks noChangeAspect="1"/>
          </p:cNvPicPr>
          <p:nvPr/>
        </p:nvPicPr>
        <p:blipFill>
          <a:blip r:embed="rId3"/>
          <a:stretch>
            <a:fillRect/>
          </a:stretch>
        </p:blipFill>
        <p:spPr>
          <a:xfrm>
            <a:off x="1274818" y="1622603"/>
            <a:ext cx="5567492" cy="5039991"/>
          </a:xfrm>
          <a:prstGeom prst="rect">
            <a:avLst/>
          </a:prstGeom>
        </p:spPr>
      </p:pic>
      <p:sp>
        <p:nvSpPr>
          <p:cNvPr id="8" name="TextBox 7">
            <a:extLst>
              <a:ext uri="{FF2B5EF4-FFF2-40B4-BE49-F238E27FC236}">
                <a16:creationId xmlns:a16="http://schemas.microsoft.com/office/drawing/2014/main" id="{3CCC30D0-2323-4BF1-A6EE-C2E4BCF4D6A5}"/>
              </a:ext>
            </a:extLst>
          </p:cNvPr>
          <p:cNvSpPr txBox="1"/>
          <p:nvPr/>
        </p:nvSpPr>
        <p:spPr>
          <a:xfrm>
            <a:off x="6356989" y="1277418"/>
            <a:ext cx="808042" cy="369332"/>
          </a:xfrm>
          <a:prstGeom prst="rect">
            <a:avLst/>
          </a:prstGeom>
          <a:noFill/>
        </p:spPr>
        <p:txBody>
          <a:bodyPr wrap="none" rtlCol="0">
            <a:spAutoFit/>
          </a:bodyPr>
          <a:lstStyle/>
          <a:p>
            <a:pPr algn="r"/>
            <a:r>
              <a:rPr lang="da-DK" i="1" dirty="0"/>
              <a:t>source</a:t>
            </a:r>
          </a:p>
        </p:txBody>
      </p:sp>
      <p:sp>
        <p:nvSpPr>
          <p:cNvPr id="9" name="TextBox 8">
            <a:extLst>
              <a:ext uri="{FF2B5EF4-FFF2-40B4-BE49-F238E27FC236}">
                <a16:creationId xmlns:a16="http://schemas.microsoft.com/office/drawing/2014/main" id="{3CB0A124-40DF-4E97-B76F-FD6FCAC88A8E}"/>
              </a:ext>
            </a:extLst>
          </p:cNvPr>
          <p:cNvSpPr txBox="1"/>
          <p:nvPr/>
        </p:nvSpPr>
        <p:spPr>
          <a:xfrm>
            <a:off x="8396032" y="140812"/>
            <a:ext cx="523807" cy="369332"/>
          </a:xfrm>
          <a:prstGeom prst="rect">
            <a:avLst/>
          </a:prstGeom>
          <a:noFill/>
        </p:spPr>
        <p:txBody>
          <a:bodyPr wrap="square" rtlCol="0">
            <a:spAutoFit/>
          </a:bodyPr>
          <a:lstStyle/>
          <a:p>
            <a:pPr algn="ctr"/>
            <a:r>
              <a:rPr lang="en-US" dirty="0">
                <a:solidFill>
                  <a:schemeClr val="accent1">
                    <a:lumMod val="75000"/>
                  </a:schemeClr>
                </a:solidFill>
              </a:rPr>
              <a:t>+∞</a:t>
            </a:r>
            <a:endParaRPr lang="da-DK" dirty="0">
              <a:solidFill>
                <a:schemeClr val="accent1">
                  <a:lumMod val="75000"/>
                </a:schemeClr>
              </a:solidFill>
            </a:endParaRPr>
          </a:p>
        </p:txBody>
      </p:sp>
      <p:sp>
        <p:nvSpPr>
          <p:cNvPr id="10" name="TextBox 9">
            <a:extLst>
              <a:ext uri="{FF2B5EF4-FFF2-40B4-BE49-F238E27FC236}">
                <a16:creationId xmlns:a16="http://schemas.microsoft.com/office/drawing/2014/main" id="{CFB4B9AE-9985-4D62-A917-1F554C300758}"/>
              </a:ext>
            </a:extLst>
          </p:cNvPr>
          <p:cNvSpPr txBox="1"/>
          <p:nvPr/>
        </p:nvSpPr>
        <p:spPr>
          <a:xfrm>
            <a:off x="8396032" y="2403536"/>
            <a:ext cx="523807" cy="369332"/>
          </a:xfrm>
          <a:prstGeom prst="rect">
            <a:avLst/>
          </a:prstGeom>
          <a:noFill/>
        </p:spPr>
        <p:txBody>
          <a:bodyPr wrap="square" rtlCol="0">
            <a:spAutoFit/>
          </a:bodyPr>
          <a:lstStyle/>
          <a:p>
            <a:pPr algn="ctr"/>
            <a:r>
              <a:rPr lang="en-US" dirty="0">
                <a:solidFill>
                  <a:schemeClr val="accent1">
                    <a:lumMod val="75000"/>
                  </a:schemeClr>
                </a:solidFill>
              </a:rPr>
              <a:t>+∞</a:t>
            </a:r>
            <a:endParaRPr lang="da-DK" dirty="0">
              <a:solidFill>
                <a:schemeClr val="accent1">
                  <a:lumMod val="75000"/>
                </a:schemeClr>
              </a:solidFill>
            </a:endParaRPr>
          </a:p>
        </p:txBody>
      </p:sp>
      <p:sp>
        <p:nvSpPr>
          <p:cNvPr id="11" name="TextBox 10">
            <a:extLst>
              <a:ext uri="{FF2B5EF4-FFF2-40B4-BE49-F238E27FC236}">
                <a16:creationId xmlns:a16="http://schemas.microsoft.com/office/drawing/2014/main" id="{5A17EA70-41F9-4091-AC97-EE2645182E4F}"/>
              </a:ext>
            </a:extLst>
          </p:cNvPr>
          <p:cNvSpPr txBox="1"/>
          <p:nvPr/>
        </p:nvSpPr>
        <p:spPr>
          <a:xfrm>
            <a:off x="9538064" y="902495"/>
            <a:ext cx="523807" cy="369332"/>
          </a:xfrm>
          <a:prstGeom prst="rect">
            <a:avLst/>
          </a:prstGeom>
          <a:noFill/>
        </p:spPr>
        <p:txBody>
          <a:bodyPr wrap="square" rtlCol="0">
            <a:spAutoFit/>
          </a:bodyPr>
          <a:lstStyle/>
          <a:p>
            <a:pPr algn="ctr"/>
            <a:r>
              <a:rPr lang="en-US" dirty="0">
                <a:solidFill>
                  <a:schemeClr val="accent1">
                    <a:lumMod val="75000"/>
                  </a:schemeClr>
                </a:solidFill>
              </a:rPr>
              <a:t>+∞</a:t>
            </a:r>
            <a:endParaRPr lang="da-DK" dirty="0">
              <a:solidFill>
                <a:schemeClr val="accent1">
                  <a:lumMod val="75000"/>
                </a:schemeClr>
              </a:solidFill>
            </a:endParaRPr>
          </a:p>
        </p:txBody>
      </p:sp>
      <p:sp>
        <p:nvSpPr>
          <p:cNvPr id="12" name="TextBox 11">
            <a:extLst>
              <a:ext uri="{FF2B5EF4-FFF2-40B4-BE49-F238E27FC236}">
                <a16:creationId xmlns:a16="http://schemas.microsoft.com/office/drawing/2014/main" id="{C36C9865-47E7-4A0D-AE33-79B41FC22BFE}"/>
              </a:ext>
            </a:extLst>
          </p:cNvPr>
          <p:cNvSpPr txBox="1"/>
          <p:nvPr/>
        </p:nvSpPr>
        <p:spPr>
          <a:xfrm>
            <a:off x="11268529" y="916484"/>
            <a:ext cx="523807" cy="369332"/>
          </a:xfrm>
          <a:prstGeom prst="rect">
            <a:avLst/>
          </a:prstGeom>
          <a:noFill/>
        </p:spPr>
        <p:txBody>
          <a:bodyPr wrap="square" rtlCol="0">
            <a:spAutoFit/>
          </a:bodyPr>
          <a:lstStyle/>
          <a:p>
            <a:pPr algn="ctr"/>
            <a:r>
              <a:rPr lang="en-US" dirty="0">
                <a:solidFill>
                  <a:schemeClr val="accent1">
                    <a:lumMod val="75000"/>
                  </a:schemeClr>
                </a:solidFill>
              </a:rPr>
              <a:t>+∞</a:t>
            </a:r>
            <a:endParaRPr lang="da-DK" dirty="0">
              <a:solidFill>
                <a:schemeClr val="accent1">
                  <a:lumMod val="75000"/>
                </a:schemeClr>
              </a:solidFill>
            </a:endParaRPr>
          </a:p>
        </p:txBody>
      </p:sp>
      <p:sp>
        <p:nvSpPr>
          <p:cNvPr id="13" name="Oval 12">
            <a:extLst>
              <a:ext uri="{FF2B5EF4-FFF2-40B4-BE49-F238E27FC236}">
                <a16:creationId xmlns:a16="http://schemas.microsoft.com/office/drawing/2014/main" id="{EFDDDAEC-3C52-429B-ADDC-A0F0C60E964F}"/>
              </a:ext>
            </a:extLst>
          </p:cNvPr>
          <p:cNvSpPr/>
          <p:nvPr/>
        </p:nvSpPr>
        <p:spPr>
          <a:xfrm>
            <a:off x="7216164" y="1225830"/>
            <a:ext cx="540000" cy="54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A</a:t>
            </a:r>
          </a:p>
        </p:txBody>
      </p:sp>
      <p:sp>
        <p:nvSpPr>
          <p:cNvPr id="14" name="Oval 13">
            <a:extLst>
              <a:ext uri="{FF2B5EF4-FFF2-40B4-BE49-F238E27FC236}">
                <a16:creationId xmlns:a16="http://schemas.microsoft.com/office/drawing/2014/main" id="{4FC9619B-F127-43EA-909A-6C3A6A91A26E}"/>
              </a:ext>
            </a:extLst>
          </p:cNvPr>
          <p:cNvSpPr/>
          <p:nvPr/>
        </p:nvSpPr>
        <p:spPr>
          <a:xfrm>
            <a:off x="11233555" y="1225830"/>
            <a:ext cx="540000" cy="54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E</a:t>
            </a:r>
          </a:p>
        </p:txBody>
      </p:sp>
      <p:sp>
        <p:nvSpPr>
          <p:cNvPr id="15" name="Oval 14">
            <a:extLst>
              <a:ext uri="{FF2B5EF4-FFF2-40B4-BE49-F238E27FC236}">
                <a16:creationId xmlns:a16="http://schemas.microsoft.com/office/drawing/2014/main" id="{A3AA38BC-495F-4181-85DD-6C7BCD32B140}"/>
              </a:ext>
            </a:extLst>
          </p:cNvPr>
          <p:cNvSpPr/>
          <p:nvPr/>
        </p:nvSpPr>
        <p:spPr>
          <a:xfrm>
            <a:off x="9538378" y="1225830"/>
            <a:ext cx="540000" cy="54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D</a:t>
            </a:r>
          </a:p>
        </p:txBody>
      </p:sp>
      <p:sp>
        <p:nvSpPr>
          <p:cNvPr id="16" name="Oval 15">
            <a:extLst>
              <a:ext uri="{FF2B5EF4-FFF2-40B4-BE49-F238E27FC236}">
                <a16:creationId xmlns:a16="http://schemas.microsoft.com/office/drawing/2014/main" id="{AA2685AA-C099-4DE5-932A-CAA68655A573}"/>
              </a:ext>
            </a:extLst>
          </p:cNvPr>
          <p:cNvSpPr/>
          <p:nvPr/>
        </p:nvSpPr>
        <p:spPr>
          <a:xfrm>
            <a:off x="8376167" y="1915581"/>
            <a:ext cx="540000" cy="54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C</a:t>
            </a:r>
          </a:p>
        </p:txBody>
      </p:sp>
      <p:sp>
        <p:nvSpPr>
          <p:cNvPr id="17" name="Oval 16">
            <a:extLst>
              <a:ext uri="{FF2B5EF4-FFF2-40B4-BE49-F238E27FC236}">
                <a16:creationId xmlns:a16="http://schemas.microsoft.com/office/drawing/2014/main" id="{D21BBF37-D246-44D6-A720-D1E450672BAF}"/>
              </a:ext>
            </a:extLst>
          </p:cNvPr>
          <p:cNvSpPr/>
          <p:nvPr/>
        </p:nvSpPr>
        <p:spPr>
          <a:xfrm>
            <a:off x="8376167" y="482871"/>
            <a:ext cx="540000" cy="5400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solidFill>
                  <a:schemeClr val="tx1"/>
                </a:solidFill>
              </a:rPr>
              <a:t>B</a:t>
            </a:r>
          </a:p>
        </p:txBody>
      </p:sp>
      <p:cxnSp>
        <p:nvCxnSpPr>
          <p:cNvPr id="18" name="Straight Arrow Connector 17">
            <a:extLst>
              <a:ext uri="{FF2B5EF4-FFF2-40B4-BE49-F238E27FC236}">
                <a16:creationId xmlns:a16="http://schemas.microsoft.com/office/drawing/2014/main" id="{382A6CCC-7E3E-4FC7-8C45-92D5CD6DAE82}"/>
              </a:ext>
            </a:extLst>
          </p:cNvPr>
          <p:cNvCxnSpPr>
            <a:stCxn id="15" idx="6"/>
            <a:endCxn id="14" idx="2"/>
          </p:cNvCxnSpPr>
          <p:nvPr/>
        </p:nvCxnSpPr>
        <p:spPr>
          <a:xfrm>
            <a:off x="10078378" y="1495830"/>
            <a:ext cx="1155177" cy="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B1B50D-E248-437E-AC74-1F7136F9E4B7}"/>
              </a:ext>
            </a:extLst>
          </p:cNvPr>
          <p:cNvCxnSpPr>
            <a:cxnSpLocks/>
          </p:cNvCxnSpPr>
          <p:nvPr/>
        </p:nvCxnSpPr>
        <p:spPr>
          <a:xfrm flipV="1">
            <a:off x="7712860" y="928919"/>
            <a:ext cx="683172" cy="420416"/>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CA3EBDE-2DD3-4702-BE26-785F76494690}"/>
              </a:ext>
            </a:extLst>
          </p:cNvPr>
          <p:cNvCxnSpPr>
            <a:cxnSpLocks/>
          </p:cNvCxnSpPr>
          <p:nvPr/>
        </p:nvCxnSpPr>
        <p:spPr>
          <a:xfrm>
            <a:off x="7723370" y="1622603"/>
            <a:ext cx="672662" cy="420413"/>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EFB11C-8F4A-41F2-A56A-BDBDCEB0CC41}"/>
              </a:ext>
            </a:extLst>
          </p:cNvPr>
          <p:cNvCxnSpPr>
            <a:cxnSpLocks/>
          </p:cNvCxnSpPr>
          <p:nvPr/>
        </p:nvCxnSpPr>
        <p:spPr>
          <a:xfrm>
            <a:off x="8886737" y="902495"/>
            <a:ext cx="672662" cy="420413"/>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2036AC4-D131-4C87-A5D1-0DF2DAEF3815}"/>
              </a:ext>
            </a:extLst>
          </p:cNvPr>
          <p:cNvCxnSpPr>
            <a:cxnSpLocks/>
          </p:cNvCxnSpPr>
          <p:nvPr/>
        </p:nvCxnSpPr>
        <p:spPr>
          <a:xfrm flipV="1">
            <a:off x="8880664" y="1659388"/>
            <a:ext cx="693683" cy="420413"/>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7B2F064-B164-4353-AC51-A4B84FA6B409}"/>
              </a:ext>
            </a:extLst>
          </p:cNvPr>
          <p:cNvCxnSpPr>
            <a:cxnSpLocks/>
            <a:stCxn id="17" idx="4"/>
            <a:endCxn id="16" idx="0"/>
          </p:cNvCxnSpPr>
          <p:nvPr/>
        </p:nvCxnSpPr>
        <p:spPr>
          <a:xfrm>
            <a:off x="8646167" y="1022871"/>
            <a:ext cx="0" cy="892710"/>
          </a:xfrm>
          <a:prstGeom prst="straightConnector1">
            <a:avLst/>
          </a:prstGeom>
          <a:ln w="381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C1F9A8E-15C1-4F5E-8896-9BF17F8A9C83}"/>
              </a:ext>
            </a:extLst>
          </p:cNvPr>
          <p:cNvSpPr txBox="1"/>
          <p:nvPr/>
        </p:nvSpPr>
        <p:spPr>
          <a:xfrm>
            <a:off x="7754916" y="864309"/>
            <a:ext cx="288216" cy="369332"/>
          </a:xfrm>
          <a:prstGeom prst="rect">
            <a:avLst/>
          </a:prstGeom>
          <a:noFill/>
        </p:spPr>
        <p:txBody>
          <a:bodyPr wrap="square" rtlCol="0">
            <a:spAutoFit/>
          </a:bodyPr>
          <a:lstStyle/>
          <a:p>
            <a:r>
              <a:rPr lang="da-DK" dirty="0"/>
              <a:t>2</a:t>
            </a:r>
          </a:p>
        </p:txBody>
      </p:sp>
      <p:sp>
        <p:nvSpPr>
          <p:cNvPr id="25" name="TextBox 24">
            <a:extLst>
              <a:ext uri="{FF2B5EF4-FFF2-40B4-BE49-F238E27FC236}">
                <a16:creationId xmlns:a16="http://schemas.microsoft.com/office/drawing/2014/main" id="{5801D3AE-77A2-4E89-9C12-D60F45DF78B8}"/>
              </a:ext>
            </a:extLst>
          </p:cNvPr>
          <p:cNvSpPr txBox="1"/>
          <p:nvPr/>
        </p:nvSpPr>
        <p:spPr>
          <a:xfrm>
            <a:off x="9049993" y="741758"/>
            <a:ext cx="288216" cy="369332"/>
          </a:xfrm>
          <a:prstGeom prst="rect">
            <a:avLst/>
          </a:prstGeom>
          <a:noFill/>
        </p:spPr>
        <p:txBody>
          <a:bodyPr wrap="square" rtlCol="0">
            <a:spAutoFit/>
          </a:bodyPr>
          <a:lstStyle/>
          <a:p>
            <a:r>
              <a:rPr lang="da-DK" dirty="0"/>
              <a:t>4</a:t>
            </a:r>
          </a:p>
        </p:txBody>
      </p:sp>
      <p:sp>
        <p:nvSpPr>
          <p:cNvPr id="26" name="TextBox 25">
            <a:extLst>
              <a:ext uri="{FF2B5EF4-FFF2-40B4-BE49-F238E27FC236}">
                <a16:creationId xmlns:a16="http://schemas.microsoft.com/office/drawing/2014/main" id="{5A681E09-CA88-4C9B-B61B-AD9994AEA144}"/>
              </a:ext>
            </a:extLst>
          </p:cNvPr>
          <p:cNvSpPr txBox="1"/>
          <p:nvPr/>
        </p:nvSpPr>
        <p:spPr>
          <a:xfrm>
            <a:off x="7763408" y="1722047"/>
            <a:ext cx="288216" cy="369332"/>
          </a:xfrm>
          <a:prstGeom prst="rect">
            <a:avLst/>
          </a:prstGeom>
          <a:noFill/>
        </p:spPr>
        <p:txBody>
          <a:bodyPr wrap="square" rtlCol="0">
            <a:spAutoFit/>
          </a:bodyPr>
          <a:lstStyle/>
          <a:p>
            <a:r>
              <a:rPr lang="da-DK" dirty="0"/>
              <a:t>4</a:t>
            </a:r>
          </a:p>
        </p:txBody>
      </p:sp>
      <p:sp>
        <p:nvSpPr>
          <p:cNvPr id="27" name="TextBox 26">
            <a:extLst>
              <a:ext uri="{FF2B5EF4-FFF2-40B4-BE49-F238E27FC236}">
                <a16:creationId xmlns:a16="http://schemas.microsoft.com/office/drawing/2014/main" id="{24E31FBD-CB69-4EB3-ABC4-076F33A888B6}"/>
              </a:ext>
            </a:extLst>
          </p:cNvPr>
          <p:cNvSpPr txBox="1"/>
          <p:nvPr/>
        </p:nvSpPr>
        <p:spPr>
          <a:xfrm>
            <a:off x="9058485" y="1835171"/>
            <a:ext cx="288216" cy="369332"/>
          </a:xfrm>
          <a:prstGeom prst="rect">
            <a:avLst/>
          </a:prstGeom>
          <a:noFill/>
        </p:spPr>
        <p:txBody>
          <a:bodyPr wrap="square" rtlCol="0">
            <a:spAutoFit/>
          </a:bodyPr>
          <a:lstStyle/>
          <a:p>
            <a:r>
              <a:rPr lang="da-DK" dirty="0"/>
              <a:t>1</a:t>
            </a:r>
          </a:p>
        </p:txBody>
      </p:sp>
      <p:sp>
        <p:nvSpPr>
          <p:cNvPr id="28" name="TextBox 27">
            <a:extLst>
              <a:ext uri="{FF2B5EF4-FFF2-40B4-BE49-F238E27FC236}">
                <a16:creationId xmlns:a16="http://schemas.microsoft.com/office/drawing/2014/main" id="{0D270EE6-601E-4439-8CA7-14BDC3033A62}"/>
              </a:ext>
            </a:extLst>
          </p:cNvPr>
          <p:cNvSpPr txBox="1"/>
          <p:nvPr/>
        </p:nvSpPr>
        <p:spPr>
          <a:xfrm>
            <a:off x="8623501" y="1255839"/>
            <a:ext cx="288216" cy="369332"/>
          </a:xfrm>
          <a:prstGeom prst="rect">
            <a:avLst/>
          </a:prstGeom>
          <a:noFill/>
        </p:spPr>
        <p:txBody>
          <a:bodyPr wrap="square" rtlCol="0">
            <a:spAutoFit/>
          </a:bodyPr>
          <a:lstStyle/>
          <a:p>
            <a:r>
              <a:rPr lang="da-DK" dirty="0"/>
              <a:t>1</a:t>
            </a:r>
          </a:p>
        </p:txBody>
      </p:sp>
      <p:sp>
        <p:nvSpPr>
          <p:cNvPr id="29" name="TextBox 28">
            <a:extLst>
              <a:ext uri="{FF2B5EF4-FFF2-40B4-BE49-F238E27FC236}">
                <a16:creationId xmlns:a16="http://schemas.microsoft.com/office/drawing/2014/main" id="{2D0B3A1B-BD9A-4F33-9250-2EA53C49FAFF}"/>
              </a:ext>
            </a:extLst>
          </p:cNvPr>
          <p:cNvSpPr txBox="1"/>
          <p:nvPr/>
        </p:nvSpPr>
        <p:spPr>
          <a:xfrm>
            <a:off x="10435353" y="1172515"/>
            <a:ext cx="288216" cy="369332"/>
          </a:xfrm>
          <a:prstGeom prst="rect">
            <a:avLst/>
          </a:prstGeom>
          <a:noFill/>
        </p:spPr>
        <p:txBody>
          <a:bodyPr wrap="square" rtlCol="0">
            <a:spAutoFit/>
          </a:bodyPr>
          <a:lstStyle/>
          <a:p>
            <a:r>
              <a:rPr lang="da-DK" dirty="0"/>
              <a:t>2</a:t>
            </a:r>
          </a:p>
        </p:txBody>
      </p:sp>
      <p:sp>
        <p:nvSpPr>
          <p:cNvPr id="30" name="TextBox 29">
            <a:extLst>
              <a:ext uri="{FF2B5EF4-FFF2-40B4-BE49-F238E27FC236}">
                <a16:creationId xmlns:a16="http://schemas.microsoft.com/office/drawing/2014/main" id="{2AD856F6-84FD-4740-8AB6-EA4C656E3D8C}"/>
              </a:ext>
            </a:extLst>
          </p:cNvPr>
          <p:cNvSpPr txBox="1"/>
          <p:nvPr/>
        </p:nvSpPr>
        <p:spPr>
          <a:xfrm>
            <a:off x="8396709" y="-36247"/>
            <a:ext cx="523807" cy="369332"/>
          </a:xfrm>
          <a:prstGeom prst="rect">
            <a:avLst/>
          </a:prstGeom>
          <a:noFill/>
        </p:spPr>
        <p:txBody>
          <a:bodyPr wrap="square" rtlCol="0">
            <a:spAutoFit/>
          </a:bodyPr>
          <a:lstStyle/>
          <a:p>
            <a:pPr algn="ctr"/>
            <a:r>
              <a:rPr lang="en-US" dirty="0">
                <a:solidFill>
                  <a:schemeClr val="accent1">
                    <a:lumMod val="75000"/>
                  </a:schemeClr>
                </a:solidFill>
              </a:rPr>
              <a:t>2</a:t>
            </a:r>
            <a:endParaRPr lang="da-DK" dirty="0">
              <a:solidFill>
                <a:schemeClr val="accent1">
                  <a:lumMod val="75000"/>
                </a:schemeClr>
              </a:solidFill>
            </a:endParaRPr>
          </a:p>
        </p:txBody>
      </p:sp>
      <p:sp>
        <p:nvSpPr>
          <p:cNvPr id="31" name="TextBox 30">
            <a:extLst>
              <a:ext uri="{FF2B5EF4-FFF2-40B4-BE49-F238E27FC236}">
                <a16:creationId xmlns:a16="http://schemas.microsoft.com/office/drawing/2014/main" id="{9726382B-6BCE-4834-8DE5-B794989D5731}"/>
              </a:ext>
            </a:extLst>
          </p:cNvPr>
          <p:cNvSpPr txBox="1"/>
          <p:nvPr/>
        </p:nvSpPr>
        <p:spPr>
          <a:xfrm>
            <a:off x="8396032" y="2594650"/>
            <a:ext cx="523807" cy="369332"/>
          </a:xfrm>
          <a:prstGeom prst="rect">
            <a:avLst/>
          </a:prstGeom>
          <a:noFill/>
        </p:spPr>
        <p:txBody>
          <a:bodyPr wrap="square" rtlCol="0">
            <a:spAutoFit/>
          </a:bodyPr>
          <a:lstStyle/>
          <a:p>
            <a:pPr algn="ctr"/>
            <a:r>
              <a:rPr lang="en-US" dirty="0">
                <a:solidFill>
                  <a:schemeClr val="accent1">
                    <a:lumMod val="75000"/>
                  </a:schemeClr>
                </a:solidFill>
              </a:rPr>
              <a:t>4</a:t>
            </a:r>
            <a:endParaRPr lang="da-DK" dirty="0">
              <a:solidFill>
                <a:schemeClr val="accent1">
                  <a:lumMod val="75000"/>
                </a:schemeClr>
              </a:solidFill>
            </a:endParaRPr>
          </a:p>
        </p:txBody>
      </p:sp>
      <p:sp>
        <p:nvSpPr>
          <p:cNvPr id="32" name="TextBox 31">
            <a:extLst>
              <a:ext uri="{FF2B5EF4-FFF2-40B4-BE49-F238E27FC236}">
                <a16:creationId xmlns:a16="http://schemas.microsoft.com/office/drawing/2014/main" id="{1C4C6BAD-68B7-4BC9-8D28-87EA47A52A87}"/>
              </a:ext>
            </a:extLst>
          </p:cNvPr>
          <p:cNvSpPr txBox="1"/>
          <p:nvPr/>
        </p:nvSpPr>
        <p:spPr>
          <a:xfrm>
            <a:off x="8399415" y="2817732"/>
            <a:ext cx="523807" cy="369332"/>
          </a:xfrm>
          <a:prstGeom prst="rect">
            <a:avLst/>
          </a:prstGeom>
          <a:noFill/>
        </p:spPr>
        <p:txBody>
          <a:bodyPr wrap="square" rtlCol="0">
            <a:spAutoFit/>
          </a:bodyPr>
          <a:lstStyle/>
          <a:p>
            <a:pPr algn="ctr"/>
            <a:r>
              <a:rPr lang="en-US" dirty="0">
                <a:solidFill>
                  <a:schemeClr val="accent1">
                    <a:lumMod val="75000"/>
                  </a:schemeClr>
                </a:solidFill>
              </a:rPr>
              <a:t>3</a:t>
            </a:r>
            <a:endParaRPr lang="da-DK" dirty="0">
              <a:solidFill>
                <a:schemeClr val="accent1">
                  <a:lumMod val="75000"/>
                </a:schemeClr>
              </a:solidFill>
            </a:endParaRPr>
          </a:p>
        </p:txBody>
      </p:sp>
      <p:sp>
        <p:nvSpPr>
          <p:cNvPr id="33" name="TextBox 32">
            <a:extLst>
              <a:ext uri="{FF2B5EF4-FFF2-40B4-BE49-F238E27FC236}">
                <a16:creationId xmlns:a16="http://schemas.microsoft.com/office/drawing/2014/main" id="{EA428210-61D6-426B-A48D-642DEDDAE70F}"/>
              </a:ext>
            </a:extLst>
          </p:cNvPr>
          <p:cNvSpPr txBox="1"/>
          <p:nvPr/>
        </p:nvSpPr>
        <p:spPr>
          <a:xfrm>
            <a:off x="9546162" y="712015"/>
            <a:ext cx="523807" cy="369332"/>
          </a:xfrm>
          <a:prstGeom prst="rect">
            <a:avLst/>
          </a:prstGeom>
          <a:noFill/>
        </p:spPr>
        <p:txBody>
          <a:bodyPr wrap="square" rtlCol="0">
            <a:spAutoFit/>
          </a:bodyPr>
          <a:lstStyle/>
          <a:p>
            <a:pPr algn="ctr"/>
            <a:r>
              <a:rPr lang="en-US" dirty="0">
                <a:solidFill>
                  <a:schemeClr val="accent1">
                    <a:lumMod val="75000"/>
                  </a:schemeClr>
                </a:solidFill>
              </a:rPr>
              <a:t>6</a:t>
            </a:r>
            <a:endParaRPr lang="da-DK" dirty="0">
              <a:solidFill>
                <a:schemeClr val="accent1">
                  <a:lumMod val="75000"/>
                </a:schemeClr>
              </a:solidFill>
            </a:endParaRPr>
          </a:p>
        </p:txBody>
      </p:sp>
      <p:sp>
        <p:nvSpPr>
          <p:cNvPr id="34" name="TextBox 33">
            <a:extLst>
              <a:ext uri="{FF2B5EF4-FFF2-40B4-BE49-F238E27FC236}">
                <a16:creationId xmlns:a16="http://schemas.microsoft.com/office/drawing/2014/main" id="{ACF6229B-9ED1-4EA5-9720-A59FC833BEF6}"/>
              </a:ext>
            </a:extLst>
          </p:cNvPr>
          <p:cNvSpPr txBox="1"/>
          <p:nvPr/>
        </p:nvSpPr>
        <p:spPr>
          <a:xfrm>
            <a:off x="9554260" y="488862"/>
            <a:ext cx="523807" cy="369332"/>
          </a:xfrm>
          <a:prstGeom prst="rect">
            <a:avLst/>
          </a:prstGeom>
          <a:noFill/>
        </p:spPr>
        <p:txBody>
          <a:bodyPr wrap="square" rtlCol="0">
            <a:spAutoFit/>
          </a:bodyPr>
          <a:lstStyle/>
          <a:p>
            <a:pPr algn="ctr"/>
            <a:r>
              <a:rPr lang="en-US" dirty="0">
                <a:solidFill>
                  <a:schemeClr val="accent1">
                    <a:lumMod val="75000"/>
                  </a:schemeClr>
                </a:solidFill>
              </a:rPr>
              <a:t>4</a:t>
            </a:r>
            <a:endParaRPr lang="da-DK" dirty="0">
              <a:solidFill>
                <a:schemeClr val="accent1">
                  <a:lumMod val="75000"/>
                </a:schemeClr>
              </a:solidFill>
            </a:endParaRPr>
          </a:p>
        </p:txBody>
      </p:sp>
      <p:sp>
        <p:nvSpPr>
          <p:cNvPr id="35" name="TextBox 34">
            <a:extLst>
              <a:ext uri="{FF2B5EF4-FFF2-40B4-BE49-F238E27FC236}">
                <a16:creationId xmlns:a16="http://schemas.microsoft.com/office/drawing/2014/main" id="{7317538D-8B74-4208-96B7-7ABA3178AFE3}"/>
              </a:ext>
            </a:extLst>
          </p:cNvPr>
          <p:cNvSpPr txBox="1"/>
          <p:nvPr/>
        </p:nvSpPr>
        <p:spPr>
          <a:xfrm>
            <a:off x="11227679" y="730604"/>
            <a:ext cx="523807" cy="369332"/>
          </a:xfrm>
          <a:prstGeom prst="rect">
            <a:avLst/>
          </a:prstGeom>
          <a:noFill/>
        </p:spPr>
        <p:txBody>
          <a:bodyPr wrap="square" rtlCol="0">
            <a:spAutoFit/>
          </a:bodyPr>
          <a:lstStyle/>
          <a:p>
            <a:pPr algn="ctr"/>
            <a:r>
              <a:rPr lang="en-US" dirty="0">
                <a:solidFill>
                  <a:schemeClr val="accent1">
                    <a:lumMod val="75000"/>
                  </a:schemeClr>
                </a:solidFill>
              </a:rPr>
              <a:t>6</a:t>
            </a:r>
            <a:endParaRPr lang="da-DK" dirty="0">
              <a:solidFill>
                <a:schemeClr val="accent1">
                  <a:lumMod val="75000"/>
                </a:schemeClr>
              </a:solidFill>
            </a:endParaRPr>
          </a:p>
        </p:txBody>
      </p:sp>
      <p:sp>
        <p:nvSpPr>
          <p:cNvPr id="36" name="TextBox 35">
            <a:extLst>
              <a:ext uri="{FF2B5EF4-FFF2-40B4-BE49-F238E27FC236}">
                <a16:creationId xmlns:a16="http://schemas.microsoft.com/office/drawing/2014/main" id="{19796AC1-5F12-413D-A571-1C8C7D7C8EB0}"/>
              </a:ext>
            </a:extLst>
          </p:cNvPr>
          <p:cNvSpPr txBox="1"/>
          <p:nvPr/>
        </p:nvSpPr>
        <p:spPr>
          <a:xfrm>
            <a:off x="9531910" y="2676538"/>
            <a:ext cx="1410120" cy="369332"/>
          </a:xfrm>
          <a:prstGeom prst="rect">
            <a:avLst/>
          </a:prstGeom>
          <a:noFill/>
        </p:spPr>
        <p:txBody>
          <a:bodyPr wrap="square" rtlCol="0">
            <a:spAutoFit/>
          </a:bodyPr>
          <a:lstStyle/>
          <a:p>
            <a:r>
              <a:rPr lang="da-DK" i="1" dirty="0">
                <a:solidFill>
                  <a:schemeClr val="accent1">
                    <a:lumMod val="75000"/>
                  </a:schemeClr>
                </a:solidFill>
              </a:rPr>
              <a:t>Q</a:t>
            </a:r>
            <a:r>
              <a:rPr lang="da-DK" dirty="0">
                <a:solidFill>
                  <a:schemeClr val="accent1">
                    <a:lumMod val="75000"/>
                  </a:schemeClr>
                </a:solidFill>
              </a:rPr>
              <a:t> = ⟨0,</a:t>
            </a:r>
            <a:r>
              <a:rPr lang="en-US" dirty="0">
                <a:solidFill>
                  <a:schemeClr val="accent1">
                    <a:lumMod val="75000"/>
                  </a:schemeClr>
                </a:solidFill>
              </a:rPr>
              <a:t>A</a:t>
            </a:r>
            <a:r>
              <a:rPr lang="da-DK" dirty="0">
                <a:solidFill>
                  <a:schemeClr val="accent1">
                    <a:lumMod val="75000"/>
                  </a:schemeClr>
                </a:solidFill>
              </a:rPr>
              <a:t>⟩ </a:t>
            </a:r>
          </a:p>
        </p:txBody>
      </p:sp>
      <p:sp>
        <p:nvSpPr>
          <p:cNvPr id="37" name="TextBox 36">
            <a:extLst>
              <a:ext uri="{FF2B5EF4-FFF2-40B4-BE49-F238E27FC236}">
                <a16:creationId xmlns:a16="http://schemas.microsoft.com/office/drawing/2014/main" id="{F55F211E-11D7-41F5-85EA-DB36A078C1B3}"/>
              </a:ext>
            </a:extLst>
          </p:cNvPr>
          <p:cNvSpPr txBox="1"/>
          <p:nvPr/>
        </p:nvSpPr>
        <p:spPr>
          <a:xfrm>
            <a:off x="9903516" y="3078488"/>
            <a:ext cx="1640106" cy="369332"/>
          </a:xfrm>
          <a:prstGeom prst="rect">
            <a:avLst/>
          </a:prstGeom>
          <a:noFill/>
        </p:spPr>
        <p:txBody>
          <a:bodyPr wrap="square" rtlCol="0">
            <a:spAutoFit/>
          </a:bodyPr>
          <a:lstStyle/>
          <a:p>
            <a:r>
              <a:rPr lang="da-DK" dirty="0">
                <a:solidFill>
                  <a:schemeClr val="accent1">
                    <a:lumMod val="75000"/>
                  </a:schemeClr>
                </a:solidFill>
              </a:rPr>
              <a:t>⟨2,</a:t>
            </a:r>
            <a:r>
              <a:rPr lang="en-US" dirty="0">
                <a:solidFill>
                  <a:schemeClr val="accent1">
                    <a:lumMod val="75000"/>
                  </a:schemeClr>
                </a:solidFill>
              </a:rPr>
              <a:t>B</a:t>
            </a:r>
            <a:r>
              <a:rPr lang="da-DK" dirty="0">
                <a:solidFill>
                  <a:schemeClr val="accent1">
                    <a:lumMod val="75000"/>
                  </a:schemeClr>
                </a:solidFill>
              </a:rPr>
              <a:t>⟩ ⟨4,</a:t>
            </a:r>
            <a:r>
              <a:rPr lang="en-US" dirty="0">
                <a:solidFill>
                  <a:schemeClr val="accent1">
                    <a:lumMod val="75000"/>
                  </a:schemeClr>
                </a:solidFill>
              </a:rPr>
              <a:t>C</a:t>
            </a:r>
            <a:r>
              <a:rPr lang="da-DK" dirty="0">
                <a:solidFill>
                  <a:schemeClr val="accent1">
                    <a:lumMod val="75000"/>
                  </a:schemeClr>
                </a:solidFill>
              </a:rPr>
              <a:t>⟩</a:t>
            </a:r>
          </a:p>
        </p:txBody>
      </p:sp>
      <p:sp>
        <p:nvSpPr>
          <p:cNvPr id="38" name="TextBox 37">
            <a:extLst>
              <a:ext uri="{FF2B5EF4-FFF2-40B4-BE49-F238E27FC236}">
                <a16:creationId xmlns:a16="http://schemas.microsoft.com/office/drawing/2014/main" id="{2A57DFA4-170D-43C1-A613-F9A3464019A8}"/>
              </a:ext>
            </a:extLst>
          </p:cNvPr>
          <p:cNvSpPr txBox="1"/>
          <p:nvPr/>
        </p:nvSpPr>
        <p:spPr>
          <a:xfrm>
            <a:off x="9903516" y="3480438"/>
            <a:ext cx="1743524" cy="369332"/>
          </a:xfrm>
          <a:prstGeom prst="rect">
            <a:avLst/>
          </a:prstGeom>
          <a:noFill/>
        </p:spPr>
        <p:txBody>
          <a:bodyPr wrap="square" rtlCol="0">
            <a:spAutoFit/>
          </a:bodyPr>
          <a:lstStyle/>
          <a:p>
            <a:r>
              <a:rPr lang="da-DK" dirty="0">
                <a:solidFill>
                  <a:schemeClr val="accent1">
                    <a:lumMod val="75000"/>
                  </a:schemeClr>
                </a:solidFill>
              </a:rPr>
              <a:t>⟨3,</a:t>
            </a:r>
            <a:r>
              <a:rPr lang="en-US" dirty="0">
                <a:solidFill>
                  <a:schemeClr val="accent1">
                    <a:lumMod val="75000"/>
                  </a:schemeClr>
                </a:solidFill>
              </a:rPr>
              <a:t>C</a:t>
            </a:r>
            <a:r>
              <a:rPr lang="da-DK" dirty="0">
                <a:solidFill>
                  <a:schemeClr val="accent1">
                    <a:lumMod val="75000"/>
                  </a:schemeClr>
                </a:solidFill>
              </a:rPr>
              <a:t>⟩</a:t>
            </a:r>
            <a:r>
              <a:rPr lang="da-DK" dirty="0">
                <a:solidFill>
                  <a:srgbClr val="00B050"/>
                </a:solidFill>
              </a:rPr>
              <a:t> </a:t>
            </a:r>
            <a:r>
              <a:rPr lang="da-DK" dirty="0">
                <a:solidFill>
                  <a:srgbClr val="C00000"/>
                </a:solidFill>
              </a:rPr>
              <a:t>⟨4,</a:t>
            </a:r>
            <a:r>
              <a:rPr lang="en-US" dirty="0">
                <a:solidFill>
                  <a:srgbClr val="C00000"/>
                </a:solidFill>
              </a:rPr>
              <a:t>C</a:t>
            </a:r>
            <a:r>
              <a:rPr lang="da-DK" dirty="0">
                <a:solidFill>
                  <a:srgbClr val="C00000"/>
                </a:solidFill>
              </a:rPr>
              <a:t>⟩</a:t>
            </a:r>
            <a:r>
              <a:rPr lang="da-DK" dirty="0">
                <a:solidFill>
                  <a:schemeClr val="accent1">
                    <a:lumMod val="75000"/>
                  </a:schemeClr>
                </a:solidFill>
              </a:rPr>
              <a:t> ⟨6,</a:t>
            </a:r>
            <a:r>
              <a:rPr lang="en-US" dirty="0">
                <a:solidFill>
                  <a:schemeClr val="accent1">
                    <a:lumMod val="75000"/>
                  </a:schemeClr>
                </a:solidFill>
              </a:rPr>
              <a:t>D</a:t>
            </a:r>
            <a:r>
              <a:rPr lang="da-DK" dirty="0">
                <a:solidFill>
                  <a:schemeClr val="accent1">
                    <a:lumMod val="75000"/>
                  </a:schemeClr>
                </a:solidFill>
              </a:rPr>
              <a:t>⟩</a:t>
            </a:r>
          </a:p>
        </p:txBody>
      </p:sp>
      <p:sp>
        <p:nvSpPr>
          <p:cNvPr id="39" name="TextBox 38">
            <a:extLst>
              <a:ext uri="{FF2B5EF4-FFF2-40B4-BE49-F238E27FC236}">
                <a16:creationId xmlns:a16="http://schemas.microsoft.com/office/drawing/2014/main" id="{30BAC6B2-EE35-4C4A-A0D5-1ED25259B940}"/>
              </a:ext>
            </a:extLst>
          </p:cNvPr>
          <p:cNvSpPr txBox="1"/>
          <p:nvPr/>
        </p:nvSpPr>
        <p:spPr>
          <a:xfrm>
            <a:off x="9903516" y="4318236"/>
            <a:ext cx="1743524" cy="369332"/>
          </a:xfrm>
          <a:prstGeom prst="rect">
            <a:avLst/>
          </a:prstGeom>
          <a:noFill/>
        </p:spPr>
        <p:txBody>
          <a:bodyPr wrap="square" rtlCol="0">
            <a:spAutoFit/>
          </a:bodyPr>
          <a:lstStyle/>
          <a:p>
            <a:r>
              <a:rPr lang="da-DK" dirty="0">
                <a:solidFill>
                  <a:schemeClr val="accent1">
                    <a:lumMod val="75000"/>
                  </a:schemeClr>
                </a:solidFill>
              </a:rPr>
              <a:t>⟨4,</a:t>
            </a:r>
            <a:r>
              <a:rPr lang="en-US" dirty="0">
                <a:solidFill>
                  <a:schemeClr val="accent1">
                    <a:lumMod val="75000"/>
                  </a:schemeClr>
                </a:solidFill>
              </a:rPr>
              <a:t>D</a:t>
            </a:r>
            <a:r>
              <a:rPr lang="da-DK" dirty="0">
                <a:solidFill>
                  <a:schemeClr val="accent1">
                    <a:lumMod val="75000"/>
                  </a:schemeClr>
                </a:solidFill>
              </a:rPr>
              <a:t>⟩ </a:t>
            </a:r>
            <a:r>
              <a:rPr lang="da-DK" dirty="0">
                <a:solidFill>
                  <a:srgbClr val="C00000"/>
                </a:solidFill>
              </a:rPr>
              <a:t>⟨6,</a:t>
            </a:r>
            <a:r>
              <a:rPr lang="en-US" dirty="0">
                <a:solidFill>
                  <a:srgbClr val="C00000"/>
                </a:solidFill>
              </a:rPr>
              <a:t>D</a:t>
            </a:r>
            <a:r>
              <a:rPr lang="da-DK" dirty="0">
                <a:solidFill>
                  <a:srgbClr val="C00000"/>
                </a:solidFill>
              </a:rPr>
              <a:t>⟩</a:t>
            </a:r>
          </a:p>
        </p:txBody>
      </p:sp>
      <p:sp>
        <p:nvSpPr>
          <p:cNvPr id="40" name="TextBox 39">
            <a:extLst>
              <a:ext uri="{FF2B5EF4-FFF2-40B4-BE49-F238E27FC236}">
                <a16:creationId xmlns:a16="http://schemas.microsoft.com/office/drawing/2014/main" id="{3BF2D942-CD4B-4F8C-B2F3-677155DC1D67}"/>
              </a:ext>
            </a:extLst>
          </p:cNvPr>
          <p:cNvSpPr txBox="1"/>
          <p:nvPr/>
        </p:nvSpPr>
        <p:spPr>
          <a:xfrm>
            <a:off x="9903516" y="4729709"/>
            <a:ext cx="1640106" cy="369332"/>
          </a:xfrm>
          <a:prstGeom prst="rect">
            <a:avLst/>
          </a:prstGeom>
          <a:noFill/>
        </p:spPr>
        <p:txBody>
          <a:bodyPr wrap="square" rtlCol="0">
            <a:spAutoFit/>
          </a:bodyPr>
          <a:lstStyle/>
          <a:p>
            <a:r>
              <a:rPr lang="da-DK" dirty="0">
                <a:solidFill>
                  <a:srgbClr val="C00000"/>
                </a:solidFill>
              </a:rPr>
              <a:t>⟨6,</a:t>
            </a:r>
            <a:r>
              <a:rPr lang="en-US" dirty="0">
                <a:solidFill>
                  <a:srgbClr val="C00000"/>
                </a:solidFill>
              </a:rPr>
              <a:t>D</a:t>
            </a:r>
            <a:r>
              <a:rPr lang="da-DK" dirty="0">
                <a:solidFill>
                  <a:srgbClr val="C00000"/>
                </a:solidFill>
              </a:rPr>
              <a:t>⟩ </a:t>
            </a:r>
            <a:r>
              <a:rPr lang="da-DK" dirty="0">
                <a:solidFill>
                  <a:schemeClr val="accent1">
                    <a:lumMod val="75000"/>
                  </a:schemeClr>
                </a:solidFill>
              </a:rPr>
              <a:t>⟨6,</a:t>
            </a:r>
            <a:r>
              <a:rPr lang="en-US" dirty="0">
                <a:solidFill>
                  <a:schemeClr val="accent1">
                    <a:lumMod val="75000"/>
                  </a:schemeClr>
                </a:solidFill>
              </a:rPr>
              <a:t>E</a:t>
            </a:r>
            <a:r>
              <a:rPr lang="da-DK" dirty="0">
                <a:solidFill>
                  <a:schemeClr val="accent1">
                    <a:lumMod val="75000"/>
                  </a:schemeClr>
                </a:solidFill>
              </a:rPr>
              <a:t>⟩</a:t>
            </a:r>
          </a:p>
        </p:txBody>
      </p:sp>
      <p:cxnSp>
        <p:nvCxnSpPr>
          <p:cNvPr id="41" name="Straight Connector 40">
            <a:extLst>
              <a:ext uri="{FF2B5EF4-FFF2-40B4-BE49-F238E27FC236}">
                <a16:creationId xmlns:a16="http://schemas.microsoft.com/office/drawing/2014/main" id="{12062047-9408-4DFE-9E7E-CEB082A0180C}"/>
              </a:ext>
            </a:extLst>
          </p:cNvPr>
          <p:cNvCxnSpPr/>
          <p:nvPr/>
        </p:nvCxnSpPr>
        <p:spPr>
          <a:xfrm>
            <a:off x="8478039" y="2594577"/>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74E6512-E559-456C-930F-17151E4C6848}"/>
              </a:ext>
            </a:extLst>
          </p:cNvPr>
          <p:cNvCxnSpPr/>
          <p:nvPr/>
        </p:nvCxnSpPr>
        <p:spPr>
          <a:xfrm>
            <a:off x="8466271" y="2781608"/>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40BAE27-1492-4212-B80A-04D59E08A5B9}"/>
              </a:ext>
            </a:extLst>
          </p:cNvPr>
          <p:cNvCxnSpPr/>
          <p:nvPr/>
        </p:nvCxnSpPr>
        <p:spPr>
          <a:xfrm>
            <a:off x="8478039" y="333085"/>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78783E-F238-46EE-91E3-50A9B9AB8607}"/>
              </a:ext>
            </a:extLst>
          </p:cNvPr>
          <p:cNvCxnSpPr/>
          <p:nvPr/>
        </p:nvCxnSpPr>
        <p:spPr>
          <a:xfrm>
            <a:off x="9607687" y="1099936"/>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20A03F-EA6D-4690-9E63-1104D8694A2F}"/>
              </a:ext>
            </a:extLst>
          </p:cNvPr>
          <p:cNvCxnSpPr/>
          <p:nvPr/>
        </p:nvCxnSpPr>
        <p:spPr>
          <a:xfrm>
            <a:off x="9607686" y="896681"/>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83D45A-00F6-4DBE-BC7E-E06E84D80D0B}"/>
              </a:ext>
            </a:extLst>
          </p:cNvPr>
          <p:cNvCxnSpPr/>
          <p:nvPr/>
        </p:nvCxnSpPr>
        <p:spPr>
          <a:xfrm>
            <a:off x="11337933" y="1106932"/>
            <a:ext cx="359791"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86649569-814A-41AF-96E0-2BE4CFA4BDCE}"/>
              </a:ext>
            </a:extLst>
          </p:cNvPr>
          <p:cNvSpPr txBox="1"/>
          <p:nvPr/>
        </p:nvSpPr>
        <p:spPr>
          <a:xfrm>
            <a:off x="7215806" y="902938"/>
            <a:ext cx="523807" cy="369332"/>
          </a:xfrm>
          <a:prstGeom prst="rect">
            <a:avLst/>
          </a:prstGeom>
          <a:noFill/>
        </p:spPr>
        <p:txBody>
          <a:bodyPr wrap="square" rtlCol="0">
            <a:spAutoFit/>
          </a:bodyPr>
          <a:lstStyle/>
          <a:p>
            <a:pPr algn="ctr"/>
            <a:r>
              <a:rPr lang="en-US" dirty="0">
                <a:solidFill>
                  <a:schemeClr val="accent1">
                    <a:lumMod val="75000"/>
                  </a:schemeClr>
                </a:solidFill>
              </a:rPr>
              <a:t>0</a:t>
            </a:r>
            <a:endParaRPr lang="da-DK" dirty="0">
              <a:solidFill>
                <a:schemeClr val="accent1">
                  <a:lumMod val="75000"/>
                </a:schemeClr>
              </a:solidFill>
            </a:endParaRPr>
          </a:p>
        </p:txBody>
      </p:sp>
      <p:cxnSp>
        <p:nvCxnSpPr>
          <p:cNvPr id="48" name="Straight Connector 47">
            <a:extLst>
              <a:ext uri="{FF2B5EF4-FFF2-40B4-BE49-F238E27FC236}">
                <a16:creationId xmlns:a16="http://schemas.microsoft.com/office/drawing/2014/main" id="{975C81DF-B0F8-47DD-9D22-980704A7CC52}"/>
              </a:ext>
            </a:extLst>
          </p:cNvPr>
          <p:cNvCxnSpPr/>
          <p:nvPr/>
        </p:nvCxnSpPr>
        <p:spPr>
          <a:xfrm>
            <a:off x="9998712" y="2884274"/>
            <a:ext cx="504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3FBDE28-A04F-48BD-A57B-2E4CE52A59E2}"/>
              </a:ext>
            </a:extLst>
          </p:cNvPr>
          <p:cNvCxnSpPr/>
          <p:nvPr/>
        </p:nvCxnSpPr>
        <p:spPr>
          <a:xfrm>
            <a:off x="9998712" y="3271248"/>
            <a:ext cx="1008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891FE7D-92BC-4545-AF5D-0CDF0C928D45}"/>
              </a:ext>
            </a:extLst>
          </p:cNvPr>
          <p:cNvCxnSpPr>
            <a:cxnSpLocks/>
          </p:cNvCxnSpPr>
          <p:nvPr/>
        </p:nvCxnSpPr>
        <p:spPr>
          <a:xfrm>
            <a:off x="9988880" y="3658222"/>
            <a:ext cx="155474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8603D46-4A74-45E3-B60E-A90E8C8C395C}"/>
              </a:ext>
            </a:extLst>
          </p:cNvPr>
          <p:cNvCxnSpPr>
            <a:cxnSpLocks/>
          </p:cNvCxnSpPr>
          <p:nvPr/>
        </p:nvCxnSpPr>
        <p:spPr>
          <a:xfrm>
            <a:off x="9988880" y="4500299"/>
            <a:ext cx="1017832"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EB174AB-DC8C-4363-8B79-202DCA2D16D3}"/>
              </a:ext>
            </a:extLst>
          </p:cNvPr>
          <p:cNvCxnSpPr>
            <a:cxnSpLocks/>
          </p:cNvCxnSpPr>
          <p:nvPr/>
        </p:nvCxnSpPr>
        <p:spPr>
          <a:xfrm>
            <a:off x="9985456" y="4926157"/>
            <a:ext cx="102125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592FA1A-7DD8-4A8C-8A55-A6491CDEBBBB}"/>
              </a:ext>
            </a:extLst>
          </p:cNvPr>
          <p:cNvCxnSpPr>
            <a:cxnSpLocks/>
          </p:cNvCxnSpPr>
          <p:nvPr/>
        </p:nvCxnSpPr>
        <p:spPr>
          <a:xfrm flipH="1">
            <a:off x="10426073" y="3358643"/>
            <a:ext cx="220842" cy="22053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29CBB4A-8C81-469C-A1F2-42E9670DCF18}"/>
              </a:ext>
            </a:extLst>
          </p:cNvPr>
          <p:cNvSpPr txBox="1"/>
          <p:nvPr/>
        </p:nvSpPr>
        <p:spPr>
          <a:xfrm>
            <a:off x="9903517" y="3891913"/>
            <a:ext cx="1794208" cy="369332"/>
          </a:xfrm>
          <a:prstGeom prst="rect">
            <a:avLst/>
          </a:prstGeom>
          <a:noFill/>
        </p:spPr>
        <p:txBody>
          <a:bodyPr wrap="square" rtlCol="0">
            <a:spAutoFit/>
          </a:bodyPr>
          <a:lstStyle/>
          <a:p>
            <a:r>
              <a:rPr lang="da-DK" dirty="0">
                <a:solidFill>
                  <a:srgbClr val="C00000"/>
                </a:solidFill>
              </a:rPr>
              <a:t>⟨4,</a:t>
            </a:r>
            <a:r>
              <a:rPr lang="en-US" dirty="0">
                <a:solidFill>
                  <a:srgbClr val="C00000"/>
                </a:solidFill>
              </a:rPr>
              <a:t>C</a:t>
            </a:r>
            <a:r>
              <a:rPr lang="da-DK" dirty="0">
                <a:solidFill>
                  <a:srgbClr val="C00000"/>
                </a:solidFill>
              </a:rPr>
              <a:t>⟩ </a:t>
            </a:r>
            <a:r>
              <a:rPr lang="da-DK" dirty="0">
                <a:solidFill>
                  <a:schemeClr val="accent1">
                    <a:lumMod val="75000"/>
                  </a:schemeClr>
                </a:solidFill>
              </a:rPr>
              <a:t>⟨4,</a:t>
            </a:r>
            <a:r>
              <a:rPr lang="en-US" dirty="0">
                <a:solidFill>
                  <a:schemeClr val="accent1">
                    <a:lumMod val="75000"/>
                  </a:schemeClr>
                </a:solidFill>
              </a:rPr>
              <a:t>D</a:t>
            </a:r>
            <a:r>
              <a:rPr lang="da-DK" dirty="0">
                <a:solidFill>
                  <a:schemeClr val="accent1">
                    <a:lumMod val="75000"/>
                  </a:schemeClr>
                </a:solidFill>
              </a:rPr>
              <a:t>⟩ </a:t>
            </a:r>
            <a:r>
              <a:rPr lang="da-DK" dirty="0">
                <a:solidFill>
                  <a:srgbClr val="C00000"/>
                </a:solidFill>
              </a:rPr>
              <a:t>⟨6,</a:t>
            </a:r>
            <a:r>
              <a:rPr lang="en-US" dirty="0">
                <a:solidFill>
                  <a:srgbClr val="C00000"/>
                </a:solidFill>
              </a:rPr>
              <a:t>D</a:t>
            </a:r>
            <a:r>
              <a:rPr lang="da-DK" dirty="0">
                <a:solidFill>
                  <a:srgbClr val="C00000"/>
                </a:solidFill>
              </a:rPr>
              <a:t>⟩</a:t>
            </a:r>
          </a:p>
        </p:txBody>
      </p:sp>
      <p:cxnSp>
        <p:nvCxnSpPr>
          <p:cNvPr id="55" name="Straight Connector 54">
            <a:extLst>
              <a:ext uri="{FF2B5EF4-FFF2-40B4-BE49-F238E27FC236}">
                <a16:creationId xmlns:a16="http://schemas.microsoft.com/office/drawing/2014/main" id="{5032BB38-4956-47C6-B06D-777042774809}"/>
              </a:ext>
            </a:extLst>
          </p:cNvPr>
          <p:cNvCxnSpPr>
            <a:cxnSpLocks/>
          </p:cNvCxnSpPr>
          <p:nvPr/>
        </p:nvCxnSpPr>
        <p:spPr>
          <a:xfrm>
            <a:off x="9985456" y="4093026"/>
            <a:ext cx="155816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EAA90C3-8850-4CFA-8E65-574CFF3EBC6E}"/>
              </a:ext>
            </a:extLst>
          </p:cNvPr>
          <p:cNvCxnSpPr>
            <a:cxnSpLocks/>
          </p:cNvCxnSpPr>
          <p:nvPr/>
        </p:nvCxnSpPr>
        <p:spPr>
          <a:xfrm flipH="1">
            <a:off x="10972868" y="3776114"/>
            <a:ext cx="220842" cy="22053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C1D8F77-FF54-4876-9FDD-E03D999B1F6C}"/>
              </a:ext>
            </a:extLst>
          </p:cNvPr>
          <p:cNvSpPr txBox="1"/>
          <p:nvPr/>
        </p:nvSpPr>
        <p:spPr>
          <a:xfrm>
            <a:off x="9903516" y="5146543"/>
            <a:ext cx="1640106" cy="369332"/>
          </a:xfrm>
          <a:prstGeom prst="rect">
            <a:avLst/>
          </a:prstGeom>
          <a:noFill/>
        </p:spPr>
        <p:txBody>
          <a:bodyPr wrap="square" rtlCol="0">
            <a:spAutoFit/>
          </a:bodyPr>
          <a:lstStyle/>
          <a:p>
            <a:r>
              <a:rPr lang="da-DK" dirty="0">
                <a:solidFill>
                  <a:schemeClr val="accent1">
                    <a:lumMod val="75000"/>
                  </a:schemeClr>
                </a:solidFill>
              </a:rPr>
              <a:t>⟨6,</a:t>
            </a:r>
            <a:r>
              <a:rPr lang="en-US" dirty="0">
                <a:solidFill>
                  <a:schemeClr val="accent1">
                    <a:lumMod val="75000"/>
                  </a:schemeClr>
                </a:solidFill>
              </a:rPr>
              <a:t>E</a:t>
            </a:r>
            <a:r>
              <a:rPr lang="da-DK" dirty="0">
                <a:solidFill>
                  <a:schemeClr val="accent1">
                    <a:lumMod val="75000"/>
                  </a:schemeClr>
                </a:solidFill>
              </a:rPr>
              <a:t>⟩</a:t>
            </a:r>
          </a:p>
        </p:txBody>
      </p:sp>
      <p:cxnSp>
        <p:nvCxnSpPr>
          <p:cNvPr id="58" name="Straight Connector 57">
            <a:extLst>
              <a:ext uri="{FF2B5EF4-FFF2-40B4-BE49-F238E27FC236}">
                <a16:creationId xmlns:a16="http://schemas.microsoft.com/office/drawing/2014/main" id="{127C1741-CA16-4E4E-9028-91DC5BD0517D}"/>
              </a:ext>
            </a:extLst>
          </p:cNvPr>
          <p:cNvCxnSpPr>
            <a:cxnSpLocks/>
          </p:cNvCxnSpPr>
          <p:nvPr/>
        </p:nvCxnSpPr>
        <p:spPr>
          <a:xfrm>
            <a:off x="9985456" y="5342991"/>
            <a:ext cx="517256"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16F1DC9-859C-417B-A170-AC114538C4D4}"/>
              </a:ext>
            </a:extLst>
          </p:cNvPr>
          <p:cNvCxnSpPr>
            <a:cxnSpLocks/>
          </p:cNvCxnSpPr>
          <p:nvPr/>
        </p:nvCxnSpPr>
        <p:spPr>
          <a:xfrm>
            <a:off x="1461280" y="4315633"/>
            <a:ext cx="3601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E8D0D4E-155C-4576-937A-A8B3247D7243}"/>
              </a:ext>
            </a:extLst>
          </p:cNvPr>
          <p:cNvSpPr txBox="1"/>
          <p:nvPr/>
        </p:nvSpPr>
        <p:spPr>
          <a:xfrm>
            <a:off x="50339" y="4114060"/>
            <a:ext cx="1412540" cy="369332"/>
          </a:xfrm>
          <a:prstGeom prst="rect">
            <a:avLst/>
          </a:prstGeom>
          <a:noFill/>
        </p:spPr>
        <p:txBody>
          <a:bodyPr wrap="square" rtlCol="0">
            <a:spAutoFit/>
          </a:bodyPr>
          <a:lstStyle/>
          <a:p>
            <a:pPr algn="r"/>
            <a:r>
              <a:rPr lang="en-US" dirty="0">
                <a:solidFill>
                  <a:srgbClr val="C00000"/>
                </a:solidFill>
              </a:rPr>
              <a:t>use </a:t>
            </a:r>
            <a:r>
              <a:rPr lang="en-US" dirty="0" err="1">
                <a:solidFill>
                  <a:srgbClr val="C00000"/>
                </a:solidFill>
              </a:rPr>
              <a:t>bitvector</a:t>
            </a:r>
            <a:endParaRPr lang="da-DK" dirty="0">
              <a:solidFill>
                <a:srgbClr val="C00000"/>
              </a:solidFill>
            </a:endParaRPr>
          </a:p>
        </p:txBody>
      </p:sp>
    </p:spTree>
    <p:extLst>
      <p:ext uri="{BB962C8B-B14F-4D97-AF65-F5344CB8AC3E}">
        <p14:creationId xmlns:p14="http://schemas.microsoft.com/office/powerpoint/2010/main" val="416492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71FE5-A34C-4ED0-95D3-C308B83CEF89}"/>
              </a:ext>
            </a:extLst>
          </p:cNvPr>
          <p:cNvSpPr>
            <a:spLocks noGrp="1"/>
          </p:cNvSpPr>
          <p:nvPr>
            <p:ph type="title"/>
          </p:nvPr>
        </p:nvSpPr>
        <p:spPr/>
        <p:txBody>
          <a:bodyPr/>
          <a:lstStyle/>
          <a:p>
            <a:r>
              <a:rPr lang="en-US" i="1" dirty="0"/>
              <a:t>A shaky idea…</a:t>
            </a:r>
            <a:endParaRPr lang="da-DK" i="1" dirty="0"/>
          </a:p>
        </p:txBody>
      </p:sp>
      <p:pic>
        <p:nvPicPr>
          <p:cNvPr id="7" name="Picture 6">
            <a:extLst>
              <a:ext uri="{FF2B5EF4-FFF2-40B4-BE49-F238E27FC236}">
                <a16:creationId xmlns:a16="http://schemas.microsoft.com/office/drawing/2014/main" id="{2C139BC5-DF7C-4C5B-BBDE-1D390CD04B36}"/>
              </a:ext>
            </a:extLst>
          </p:cNvPr>
          <p:cNvPicPr>
            <a:picLocks noChangeAspect="1"/>
          </p:cNvPicPr>
          <p:nvPr/>
        </p:nvPicPr>
        <p:blipFill>
          <a:blip r:embed="rId3"/>
          <a:stretch>
            <a:fillRect/>
          </a:stretch>
        </p:blipFill>
        <p:spPr>
          <a:xfrm>
            <a:off x="1274818" y="1622603"/>
            <a:ext cx="5567492" cy="5039991"/>
          </a:xfrm>
          <a:prstGeom prst="rect">
            <a:avLst/>
          </a:prstGeom>
        </p:spPr>
      </p:pic>
      <p:grpSp>
        <p:nvGrpSpPr>
          <p:cNvPr id="3" name="Group 2">
            <a:extLst>
              <a:ext uri="{FF2B5EF4-FFF2-40B4-BE49-F238E27FC236}">
                <a16:creationId xmlns:a16="http://schemas.microsoft.com/office/drawing/2014/main" id="{42D63221-7C67-47BF-98FE-F3F4F87E4961}"/>
              </a:ext>
            </a:extLst>
          </p:cNvPr>
          <p:cNvGrpSpPr/>
          <p:nvPr/>
        </p:nvGrpSpPr>
        <p:grpSpPr>
          <a:xfrm>
            <a:off x="57150" y="3772149"/>
            <a:ext cx="1764253" cy="369332"/>
            <a:chOff x="57150" y="3772149"/>
            <a:chExt cx="1764253" cy="369332"/>
          </a:xfrm>
        </p:grpSpPr>
        <p:cxnSp>
          <p:nvCxnSpPr>
            <p:cNvPr id="59" name="Straight Arrow Connector 58">
              <a:extLst>
                <a:ext uri="{FF2B5EF4-FFF2-40B4-BE49-F238E27FC236}">
                  <a16:creationId xmlns:a16="http://schemas.microsoft.com/office/drawing/2014/main" id="{F16F1DC9-859C-417B-A170-AC114538C4D4}"/>
                </a:ext>
              </a:extLst>
            </p:cNvPr>
            <p:cNvCxnSpPr>
              <a:cxnSpLocks/>
            </p:cNvCxnSpPr>
            <p:nvPr/>
          </p:nvCxnSpPr>
          <p:spPr>
            <a:xfrm>
              <a:off x="1461280" y="3956815"/>
              <a:ext cx="3601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E8D0D4E-155C-4576-937A-A8B3247D7243}"/>
                </a:ext>
              </a:extLst>
            </p:cNvPr>
            <p:cNvSpPr txBox="1"/>
            <p:nvPr/>
          </p:nvSpPr>
          <p:spPr>
            <a:xfrm>
              <a:off x="57150" y="3772149"/>
              <a:ext cx="1404130" cy="369332"/>
            </a:xfrm>
            <a:prstGeom prst="rect">
              <a:avLst/>
            </a:prstGeom>
            <a:noFill/>
          </p:spPr>
          <p:txBody>
            <a:bodyPr wrap="square" rtlCol="0">
              <a:spAutoFit/>
            </a:bodyPr>
            <a:lstStyle/>
            <a:p>
              <a:pPr algn="r"/>
              <a:r>
                <a:rPr lang="en-US" i="1" dirty="0">
                  <a:solidFill>
                    <a:srgbClr val="C00000"/>
                  </a:solidFill>
                </a:rPr>
                <a:t>d</a:t>
              </a:r>
              <a:r>
                <a:rPr lang="en-US" dirty="0">
                  <a:solidFill>
                    <a:srgbClr val="C00000"/>
                  </a:solidFill>
                </a:rPr>
                <a:t> never used</a:t>
              </a:r>
              <a:endParaRPr lang="da-DK" dirty="0">
                <a:solidFill>
                  <a:srgbClr val="C00000"/>
                </a:solidFill>
              </a:endParaRPr>
            </a:p>
          </p:txBody>
        </p:sp>
      </p:grpSp>
      <p:grpSp>
        <p:nvGrpSpPr>
          <p:cNvPr id="66" name="Group 65">
            <a:extLst>
              <a:ext uri="{FF2B5EF4-FFF2-40B4-BE49-F238E27FC236}">
                <a16:creationId xmlns:a16="http://schemas.microsoft.com/office/drawing/2014/main" id="{ADDE5D2F-5A94-43F1-905B-B15E9A913A8B}"/>
              </a:ext>
            </a:extLst>
          </p:cNvPr>
          <p:cNvGrpSpPr/>
          <p:nvPr/>
        </p:nvGrpSpPr>
        <p:grpSpPr>
          <a:xfrm>
            <a:off x="2002420" y="3788579"/>
            <a:ext cx="288000" cy="288000"/>
            <a:chOff x="2002420" y="3788579"/>
            <a:chExt cx="288000" cy="288000"/>
          </a:xfrm>
        </p:grpSpPr>
        <p:cxnSp>
          <p:nvCxnSpPr>
            <p:cNvPr id="62" name="Straight Connector 61">
              <a:extLst>
                <a:ext uri="{FF2B5EF4-FFF2-40B4-BE49-F238E27FC236}">
                  <a16:creationId xmlns:a16="http://schemas.microsoft.com/office/drawing/2014/main" id="{CDAB6331-6AD0-498E-A580-31DBDD24485F}"/>
                </a:ext>
              </a:extLst>
            </p:cNvPr>
            <p:cNvCxnSpPr>
              <a:cxnSpLocks/>
            </p:cNvCxnSpPr>
            <p:nvPr/>
          </p:nvCxnSpPr>
          <p:spPr>
            <a:xfrm>
              <a:off x="2002420" y="3788579"/>
              <a:ext cx="288000" cy="288000"/>
            </a:xfrm>
            <a:prstGeom prst="line">
              <a:avLst/>
            </a:prstGeom>
            <a:ln w="41275"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45059DD-C650-419E-97D6-E82181365B7E}"/>
                </a:ext>
              </a:extLst>
            </p:cNvPr>
            <p:cNvCxnSpPr>
              <a:cxnSpLocks/>
            </p:cNvCxnSpPr>
            <p:nvPr/>
          </p:nvCxnSpPr>
          <p:spPr>
            <a:xfrm flipV="1">
              <a:off x="2002420" y="3788579"/>
              <a:ext cx="288000" cy="288000"/>
            </a:xfrm>
            <a:prstGeom prst="line">
              <a:avLst/>
            </a:prstGeom>
            <a:ln w="41275" cap="rnd">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9CEBC417-7837-4725-B072-7123761C96FE}"/>
              </a:ext>
            </a:extLst>
          </p:cNvPr>
          <p:cNvGrpSpPr/>
          <p:nvPr/>
        </p:nvGrpSpPr>
        <p:grpSpPr>
          <a:xfrm>
            <a:off x="4411882" y="5960962"/>
            <a:ext cx="623105" cy="374609"/>
            <a:chOff x="2002420" y="3788579"/>
            <a:chExt cx="288000" cy="288000"/>
          </a:xfrm>
        </p:grpSpPr>
        <p:cxnSp>
          <p:nvCxnSpPr>
            <p:cNvPr id="68" name="Straight Connector 67">
              <a:extLst>
                <a:ext uri="{FF2B5EF4-FFF2-40B4-BE49-F238E27FC236}">
                  <a16:creationId xmlns:a16="http://schemas.microsoft.com/office/drawing/2014/main" id="{96ECA203-F450-468C-9105-88BDF9156E43}"/>
                </a:ext>
              </a:extLst>
            </p:cNvPr>
            <p:cNvCxnSpPr>
              <a:cxnSpLocks/>
            </p:cNvCxnSpPr>
            <p:nvPr/>
          </p:nvCxnSpPr>
          <p:spPr>
            <a:xfrm>
              <a:off x="2002420" y="3788579"/>
              <a:ext cx="288000" cy="288000"/>
            </a:xfrm>
            <a:prstGeom prst="line">
              <a:avLst/>
            </a:prstGeom>
            <a:ln w="41275"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4C95885-874D-4ABC-92F6-511DB8233937}"/>
                </a:ext>
              </a:extLst>
            </p:cNvPr>
            <p:cNvCxnSpPr>
              <a:cxnSpLocks/>
            </p:cNvCxnSpPr>
            <p:nvPr/>
          </p:nvCxnSpPr>
          <p:spPr>
            <a:xfrm flipV="1">
              <a:off x="2002420" y="3788579"/>
              <a:ext cx="288000" cy="288000"/>
            </a:xfrm>
            <a:prstGeom prst="line">
              <a:avLst/>
            </a:prstGeom>
            <a:ln w="41275" cap="rnd">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5" name="Content Placeholder 2">
            <a:extLst>
              <a:ext uri="{FF2B5EF4-FFF2-40B4-BE49-F238E27FC236}">
                <a16:creationId xmlns:a16="http://schemas.microsoft.com/office/drawing/2014/main" id="{F3DDB754-349E-4B21-9B29-557F24040D90}"/>
              </a:ext>
            </a:extLst>
          </p:cNvPr>
          <p:cNvSpPr>
            <a:spLocks noGrp="1"/>
          </p:cNvSpPr>
          <p:nvPr>
            <p:ph idx="1"/>
          </p:nvPr>
        </p:nvSpPr>
        <p:spPr>
          <a:xfrm>
            <a:off x="7023327" y="1402888"/>
            <a:ext cx="4978173" cy="5455112"/>
          </a:xfrm>
        </p:spPr>
        <p:txBody>
          <a:bodyPr>
            <a:normAutofit/>
          </a:bodyPr>
          <a:lstStyle/>
          <a:p>
            <a:r>
              <a:rPr lang="en-US" i="1" dirty="0">
                <a:latin typeface="Times New Roman" panose="02020603050405020304" pitchFamily="18" charset="0"/>
                <a:cs typeface="Times New Roman" panose="02020603050405020304" pitchFamily="18" charset="0"/>
              </a:rPr>
              <a:t>Q </a:t>
            </a:r>
            <a:r>
              <a:rPr lang="en-US" dirty="0"/>
              <a:t> only store nodes</a:t>
            </a:r>
            <a:br>
              <a:rPr lang="en-US" i="1" dirty="0">
                <a:latin typeface="Times New Roman" panose="02020603050405020304" pitchFamily="18" charset="0"/>
                <a:cs typeface="Times New Roman" panose="02020603050405020304" pitchFamily="18" charset="0"/>
              </a:rPr>
            </a:br>
            <a:r>
              <a:rPr lang="en-US" dirty="0">
                <a:cs typeface="Times New Roman" panose="02020603050405020304" pitchFamily="18" charset="0"/>
              </a:rPr>
              <a:t>(save space)</a:t>
            </a:r>
          </a:p>
          <a:p>
            <a:r>
              <a:rPr lang="en-US" dirty="0"/>
              <a:t>Comparator</a:t>
            </a:r>
          </a:p>
          <a:p>
            <a:r>
              <a:rPr lang="en-US" dirty="0"/>
              <a:t>Key = </a:t>
            </a:r>
            <a:r>
              <a:rPr lang="en-US" dirty="0">
                <a:solidFill>
                  <a:srgbClr val="C00000"/>
                </a:solidFill>
              </a:rPr>
              <a:t>current</a:t>
            </a:r>
            <a:r>
              <a:rPr lang="en-US" dirty="0"/>
              <a:t> distance </a:t>
            </a:r>
            <a:r>
              <a:rPr lang="en-US" i="1" dirty="0" err="1">
                <a:latin typeface="Times New Roman" panose="02020603050405020304" pitchFamily="18" charset="0"/>
                <a:cs typeface="Times New Roman" panose="02020603050405020304" pitchFamily="18" charset="0"/>
              </a:rPr>
              <a:t>dist</a:t>
            </a:r>
            <a:endParaRPr lang="en-US" i="1"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a:p>
            <a:pPr marL="0" indent="0" algn="ctr">
              <a:buNone/>
            </a:pPr>
            <a:r>
              <a:rPr lang="en-US" dirty="0">
                <a:solidFill>
                  <a:srgbClr val="C00000"/>
                </a:solidFill>
              </a:rPr>
              <a:t>Heap invariants break</a:t>
            </a:r>
            <a:endParaRPr lang="da-DK" dirty="0">
              <a:solidFill>
                <a:srgbClr val="C00000"/>
              </a:solidFill>
            </a:endParaRPr>
          </a:p>
        </p:txBody>
      </p:sp>
      <p:pic>
        <p:nvPicPr>
          <p:cNvPr id="70" name="Picture 69">
            <a:extLst>
              <a:ext uri="{FF2B5EF4-FFF2-40B4-BE49-F238E27FC236}">
                <a16:creationId xmlns:a16="http://schemas.microsoft.com/office/drawing/2014/main" id="{6E7C0DAA-EEBC-4E37-9F14-2318ACD415FA}"/>
              </a:ext>
            </a:extLst>
          </p:cNvPr>
          <p:cNvPicPr>
            <a:picLocks noChangeAspect="1"/>
          </p:cNvPicPr>
          <p:nvPr/>
        </p:nvPicPr>
        <p:blipFill rotWithShape="1">
          <a:blip r:embed="rId4"/>
          <a:srcRect l="18469" t="47099" r="67505" b="22327"/>
          <a:stretch/>
        </p:blipFill>
        <p:spPr>
          <a:xfrm>
            <a:off x="7278928" y="4141481"/>
            <a:ext cx="1354678" cy="1514475"/>
          </a:xfrm>
          <a:prstGeom prst="rect">
            <a:avLst/>
          </a:prstGeom>
        </p:spPr>
      </p:pic>
      <p:pic>
        <p:nvPicPr>
          <p:cNvPr id="72" name="Picture 71">
            <a:extLst>
              <a:ext uri="{FF2B5EF4-FFF2-40B4-BE49-F238E27FC236}">
                <a16:creationId xmlns:a16="http://schemas.microsoft.com/office/drawing/2014/main" id="{388CE235-7922-46CC-8864-677033D12786}"/>
              </a:ext>
            </a:extLst>
          </p:cNvPr>
          <p:cNvPicPr>
            <a:picLocks noChangeAspect="1"/>
          </p:cNvPicPr>
          <p:nvPr/>
        </p:nvPicPr>
        <p:blipFill rotWithShape="1">
          <a:blip r:embed="rId4"/>
          <a:srcRect l="41877" t="47100" r="44576" b="23352"/>
          <a:stretch/>
        </p:blipFill>
        <p:spPr>
          <a:xfrm>
            <a:off x="10256270" y="4143039"/>
            <a:ext cx="1308383" cy="1463676"/>
          </a:xfrm>
          <a:prstGeom prst="rect">
            <a:avLst/>
          </a:prstGeom>
        </p:spPr>
      </p:pic>
      <p:pic>
        <p:nvPicPr>
          <p:cNvPr id="71" name="Picture 70">
            <a:extLst>
              <a:ext uri="{FF2B5EF4-FFF2-40B4-BE49-F238E27FC236}">
                <a16:creationId xmlns:a16="http://schemas.microsoft.com/office/drawing/2014/main" id="{EB50A7D9-9458-487C-9007-A2B86A406767}"/>
              </a:ext>
            </a:extLst>
          </p:cNvPr>
          <p:cNvPicPr>
            <a:picLocks noChangeAspect="1"/>
          </p:cNvPicPr>
          <p:nvPr/>
        </p:nvPicPr>
        <p:blipFill rotWithShape="1">
          <a:blip r:embed="rId4"/>
          <a:srcRect l="32082" t="47099" r="54974" b="36107"/>
          <a:stretch/>
        </p:blipFill>
        <p:spPr>
          <a:xfrm>
            <a:off x="8855380" y="4458952"/>
            <a:ext cx="1250157" cy="831851"/>
          </a:xfrm>
          <a:prstGeom prst="rect">
            <a:avLst/>
          </a:prstGeom>
        </p:spPr>
      </p:pic>
      <p:sp>
        <p:nvSpPr>
          <p:cNvPr id="4" name="Rectangle 3">
            <a:extLst>
              <a:ext uri="{FF2B5EF4-FFF2-40B4-BE49-F238E27FC236}">
                <a16:creationId xmlns:a16="http://schemas.microsoft.com/office/drawing/2014/main" id="{78397402-3418-4F55-A5B8-EAB24BED1DE1}"/>
              </a:ext>
            </a:extLst>
          </p:cNvPr>
          <p:cNvSpPr/>
          <p:nvPr/>
        </p:nvSpPr>
        <p:spPr>
          <a:xfrm>
            <a:off x="10188670" y="4141481"/>
            <a:ext cx="328612" cy="707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Lightning Bolt 4">
            <a:extLst>
              <a:ext uri="{FF2B5EF4-FFF2-40B4-BE49-F238E27FC236}">
                <a16:creationId xmlns:a16="http://schemas.microsoft.com/office/drawing/2014/main" id="{8C1EDA42-98E0-4858-A55C-538E9E0C1321}"/>
              </a:ext>
            </a:extLst>
          </p:cNvPr>
          <p:cNvSpPr/>
          <p:nvPr/>
        </p:nvSpPr>
        <p:spPr>
          <a:xfrm>
            <a:off x="11383636" y="6030376"/>
            <a:ext cx="482035" cy="559506"/>
          </a:xfrm>
          <a:prstGeom prst="lightningBol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47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fade">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fade">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fade">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5">
                                            <p:txEl>
                                              <p:pRg st="8" end="8"/>
                                            </p:txEl>
                                          </p:spTgt>
                                        </p:tgtEl>
                                        <p:attrNameLst>
                                          <p:attrName>style.visibility</p:attrName>
                                        </p:attrNameLst>
                                      </p:cBhvr>
                                      <p:to>
                                        <p:strVal val="visible"/>
                                      </p:to>
                                    </p:set>
                                    <p:animEffect transition="in" filter="fade">
                                      <p:cBhvr>
                                        <p:cTn id="57" dur="500"/>
                                        <p:tgtEl>
                                          <p:spTgt spid="65">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 fill="hold"/>
                                        <p:tgtEl>
                                          <p:spTgt spid="5"/>
                                        </p:tgtEl>
                                        <p:attrNameLst>
                                          <p:attrName>ppt_w</p:attrName>
                                        </p:attrNameLst>
                                      </p:cBhvr>
                                      <p:tavLst>
                                        <p:tav tm="0">
                                          <p:val>
                                            <p:fltVal val="0"/>
                                          </p:val>
                                        </p:tav>
                                        <p:tav tm="100000">
                                          <p:val>
                                            <p:strVal val="#ppt_w"/>
                                          </p:val>
                                        </p:tav>
                                      </p:tavLst>
                                    </p:anim>
                                    <p:anim calcmode="lin" valueType="num">
                                      <p:cBhvr>
                                        <p:cTn id="63" dur="100" fill="hold"/>
                                        <p:tgtEl>
                                          <p:spTgt spid="5"/>
                                        </p:tgtEl>
                                        <p:attrNameLst>
                                          <p:attrName>ppt_h</p:attrName>
                                        </p:attrNameLst>
                                      </p:cBhvr>
                                      <p:tavLst>
                                        <p:tav tm="0">
                                          <p:val>
                                            <p:fltVal val="0"/>
                                          </p:val>
                                        </p:tav>
                                        <p:tav tm="100000">
                                          <p:val>
                                            <p:strVal val="#ppt_h"/>
                                          </p:val>
                                        </p:tav>
                                      </p:tavLst>
                                    </p:anim>
                                    <p:animEffect transition="in" filter="fade">
                                      <p:cBhvr>
                                        <p:cTn id="64" dur="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5226</TotalTime>
  <Words>2596</Words>
  <Application>Microsoft Office PowerPoint</Application>
  <PresentationFormat>Widescreen</PresentationFormat>
  <Paragraphs>378</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Courier New</vt:lpstr>
      <vt:lpstr>LMRoman9-Regular</vt:lpstr>
      <vt:lpstr>LMSans10-Regular</vt:lpstr>
      <vt:lpstr>Times New Roman</vt:lpstr>
      <vt:lpstr>Wingdings</vt:lpstr>
      <vt:lpstr>Office Theme</vt:lpstr>
      <vt:lpstr>The challenges of implementing Dijkstra’s algorithm</vt:lpstr>
      <vt:lpstr>Background</vt:lpstr>
      <vt:lpstr>PowerPoint Presentation</vt:lpstr>
      <vt:lpstr>PowerPoint Presentation</vt:lpstr>
      <vt:lpstr>Dijkstra’s algorithm (1956)</vt:lpstr>
      <vt:lpstr>The Challenge - Java's builtin binary heap</vt:lpstr>
      <vt:lpstr>Repeated insertions</vt:lpstr>
      <vt:lpstr>Using a visited set</vt:lpstr>
      <vt:lpstr>A shaky idea…</vt:lpstr>
      <vt:lpstr>Experimental study</vt:lpstr>
      <vt:lpstr>Binary heap insertions  – bottom-up vs top-down</vt:lpstr>
      <vt:lpstr>Binary heaps using dist in a comparator fails</vt:lpstr>
      <vt:lpstr>Definition Priority Queues supporting Decreasing Keys</vt:lpstr>
      <vt:lpstr>PowerPoint Presentation</vt:lpstr>
      <vt:lpstr>Proof of Theorem 2 - Basic idea</vt:lpstr>
      <vt:lpstr>Experimental evaluation of various heaps</vt:lpstr>
      <vt:lpstr>Reduction in comparisons</vt:lpstr>
      <vt:lpstr>Postorder heap [Harvey and Zatloukal, FUN 2004]</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Priority Queues with Decreasing Keys</dc:title>
  <dc:creator>Gerth Stølting Brodal</dc:creator>
  <cp:lastModifiedBy>Gerth Stølting Brodal</cp:lastModifiedBy>
  <cp:revision>112</cp:revision>
  <dcterms:created xsi:type="dcterms:W3CDTF">2022-05-05T05:38:00Z</dcterms:created>
  <dcterms:modified xsi:type="dcterms:W3CDTF">2023-01-09T11:59:57Z</dcterms:modified>
</cp:coreProperties>
</file>