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80" r:id="rId5"/>
    <p:sldId id="259" r:id="rId6"/>
    <p:sldId id="261" r:id="rId7"/>
    <p:sldId id="262" r:id="rId8"/>
    <p:sldId id="264" r:id="rId9"/>
    <p:sldId id="265" r:id="rId10"/>
    <p:sldId id="272" r:id="rId11"/>
    <p:sldId id="266" r:id="rId12"/>
    <p:sldId id="273" r:id="rId13"/>
    <p:sldId id="274" r:id="rId14"/>
    <p:sldId id="275" r:id="rId15"/>
    <p:sldId id="276" r:id="rId16"/>
    <p:sldId id="269" r:id="rId17"/>
    <p:sldId id="277" r:id="rId18"/>
    <p:sldId id="278" r:id="rId19"/>
    <p:sldId id="279" r:id="rId20"/>
    <p:sldId id="267" r:id="rId21"/>
    <p:sldId id="268" r:id="rId22"/>
    <p:sldId id="257" r:id="rId23"/>
    <p:sldId id="271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32"/>
    <a:srgbClr val="FF646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0" autoAdjust="0"/>
    <p:restoredTop sz="78632" autoAdjust="0"/>
  </p:normalViewPr>
  <p:slideViewPr>
    <p:cSldViewPr snapToGrid="0">
      <p:cViewPr varScale="1">
        <p:scale>
          <a:sx n="46" d="100"/>
          <a:sy n="46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C4FD187E-E5CF-479E-A978-A382BC069CB2}"/>
    <pc:docChg chg="undo redo custSel addSld delSld modSld modMainMaster">
      <pc:chgData name="Gerth Stølting Brodal" userId="04ef4784-6591-4f86-a140-f5c3b108582a" providerId="ADAL" clId="{C4FD187E-E5CF-479E-A978-A382BC069CB2}" dt="2024-06-01T18:17:23.503" v="5601" actId="20577"/>
      <pc:docMkLst>
        <pc:docMk/>
      </pc:docMkLst>
      <pc:sldChg chg="addSp modSp mod modNotesTx">
        <pc:chgData name="Gerth Stølting Brodal" userId="04ef4784-6591-4f86-a140-f5c3b108582a" providerId="ADAL" clId="{C4FD187E-E5CF-479E-A978-A382BC069CB2}" dt="2024-06-01T18:14:25.686" v="5581" actId="1076"/>
        <pc:sldMkLst>
          <pc:docMk/>
          <pc:sldMk cId="1551419541" sldId="256"/>
        </pc:sldMkLst>
        <pc:spChg chg="mod">
          <ac:chgData name="Gerth Stølting Brodal" userId="04ef4784-6591-4f86-a140-f5c3b108582a" providerId="ADAL" clId="{C4FD187E-E5CF-479E-A978-A382BC069CB2}" dt="2024-06-01T11:38:44.668" v="1557" actId="20577"/>
          <ac:spMkLst>
            <pc:docMk/>
            <pc:sldMk cId="1551419541" sldId="256"/>
            <ac:spMk id="2" creationId="{CE91F535-DA28-1EF2-586D-13D8E09AE5CA}"/>
          </ac:spMkLst>
        </pc:spChg>
        <pc:spChg chg="mod">
          <ac:chgData name="Gerth Stølting Brodal" userId="04ef4784-6591-4f86-a140-f5c3b108582a" providerId="ADAL" clId="{C4FD187E-E5CF-479E-A978-A382BC069CB2}" dt="2024-06-01T15:03:34.951" v="3911" actId="122"/>
          <ac:spMkLst>
            <pc:docMk/>
            <pc:sldMk cId="1551419541" sldId="256"/>
            <ac:spMk id="3" creationId="{C41B43DE-8373-C7DA-043D-661E02B10A9A}"/>
          </ac:spMkLst>
        </pc:spChg>
        <pc:spChg chg="add mod">
          <ac:chgData name="Gerth Stølting Brodal" userId="04ef4784-6591-4f86-a140-f5c3b108582a" providerId="ADAL" clId="{C4FD187E-E5CF-479E-A978-A382BC069CB2}" dt="2024-06-01T12:23:29.083" v="2332" actId="20577"/>
          <ac:spMkLst>
            <pc:docMk/>
            <pc:sldMk cId="1551419541" sldId="256"/>
            <ac:spMk id="4" creationId="{E6D70528-90FC-3AA3-BEE4-95C06DE9BA06}"/>
          </ac:spMkLst>
        </pc:spChg>
        <pc:picChg chg="add mod">
          <ac:chgData name="Gerth Stølting Brodal" userId="04ef4784-6591-4f86-a140-f5c3b108582a" providerId="ADAL" clId="{C4FD187E-E5CF-479E-A978-A382BC069CB2}" dt="2024-06-01T18:14:25.686" v="5581" actId="1076"/>
          <ac:picMkLst>
            <pc:docMk/>
            <pc:sldMk cId="1551419541" sldId="256"/>
            <ac:picMk id="6" creationId="{5BBFB8C0-60F1-6BE5-E57D-6ABBDFFB236A}"/>
          </ac:picMkLst>
        </pc:picChg>
      </pc:sldChg>
      <pc:sldChg chg="addSp delSp modSp new mod modAnim modShow modNotesTx">
        <pc:chgData name="Gerth Stølting Brodal" userId="04ef4784-6591-4f86-a140-f5c3b108582a" providerId="ADAL" clId="{C4FD187E-E5CF-479E-A978-A382BC069CB2}" dt="2024-06-01T18:17:23.503" v="5601" actId="20577"/>
        <pc:sldMkLst>
          <pc:docMk/>
          <pc:sldMk cId="3947616193" sldId="257"/>
        </pc:sldMkLst>
        <pc:spChg chg="mod">
          <ac:chgData name="Gerth Stølting Brodal" userId="04ef4784-6591-4f86-a140-f5c3b108582a" providerId="ADAL" clId="{C4FD187E-E5CF-479E-A978-A382BC069CB2}" dt="2024-06-01T15:09:31.074" v="4099" actId="20577"/>
          <ac:spMkLst>
            <pc:docMk/>
            <pc:sldMk cId="3947616193" sldId="257"/>
            <ac:spMk id="2" creationId="{45C18027-F7BA-5CBA-8278-F3D9DF83D350}"/>
          </ac:spMkLst>
        </pc:spChg>
        <pc:spChg chg="del mod ord">
          <ac:chgData name="Gerth Stølting Brodal" userId="04ef4784-6591-4f86-a140-f5c3b108582a" providerId="ADAL" clId="{C4FD187E-E5CF-479E-A978-A382BC069CB2}" dt="2024-06-01T15:08:06.146" v="4086" actId="478"/>
          <ac:spMkLst>
            <pc:docMk/>
            <pc:sldMk cId="3947616193" sldId="257"/>
            <ac:spMk id="3" creationId="{1CE8CE87-4DB8-4C6F-BB1B-EF6E4FEC53D0}"/>
          </ac:spMkLst>
        </pc:spChg>
        <pc:spChg chg="add mod">
          <ac:chgData name="Gerth Stølting Brodal" userId="04ef4784-6591-4f86-a140-f5c3b108582a" providerId="ADAL" clId="{C4FD187E-E5CF-479E-A978-A382BC069CB2}" dt="2024-06-01T18:17:23.503" v="5601" actId="20577"/>
          <ac:spMkLst>
            <pc:docMk/>
            <pc:sldMk cId="3947616193" sldId="257"/>
            <ac:spMk id="4" creationId="{CB0FAA02-7EE7-ED31-0386-FF13974FB439}"/>
          </ac:spMkLst>
        </pc:spChg>
      </pc:sldChg>
      <pc:sldChg chg="addSp delSp modSp new mod setBg">
        <pc:chgData name="Gerth Stølting Brodal" userId="04ef4784-6591-4f86-a140-f5c3b108582a" providerId="ADAL" clId="{C4FD187E-E5CF-479E-A978-A382BC069CB2}" dt="2024-06-01T18:15:47.931" v="5597" actId="1076"/>
        <pc:sldMkLst>
          <pc:docMk/>
          <pc:sldMk cId="2274811045" sldId="258"/>
        </pc:sldMkLst>
        <pc:spChg chg="mod">
          <ac:chgData name="Gerth Stølting Brodal" userId="04ef4784-6591-4f86-a140-f5c3b108582a" providerId="ADAL" clId="{C4FD187E-E5CF-479E-A978-A382BC069CB2}" dt="2024-06-01T16:30:33.692" v="5058" actId="20577"/>
          <ac:spMkLst>
            <pc:docMk/>
            <pc:sldMk cId="2274811045" sldId="258"/>
            <ac:spMk id="2" creationId="{8293E758-8582-8017-2EE7-1BA98AC8B0AD}"/>
          </ac:spMkLst>
        </pc:spChg>
        <pc:spChg chg="mod ord">
          <ac:chgData name="Gerth Stølting Brodal" userId="04ef4784-6591-4f86-a140-f5c3b108582a" providerId="ADAL" clId="{C4FD187E-E5CF-479E-A978-A382BC069CB2}" dt="2024-06-01T18:15:47.931" v="5597" actId="1076"/>
          <ac:spMkLst>
            <pc:docMk/>
            <pc:sldMk cId="2274811045" sldId="258"/>
            <ac:spMk id="3" creationId="{73E66B66-3A23-FCA7-5409-13E9F83A1001}"/>
          </ac:spMkLst>
        </pc:spChg>
        <pc:spChg chg="add mod">
          <ac:chgData name="Gerth Stølting Brodal" userId="04ef4784-6591-4f86-a140-f5c3b108582a" providerId="ADAL" clId="{C4FD187E-E5CF-479E-A978-A382BC069CB2}" dt="2024-06-01T16:35:22.198" v="5217" actId="1076"/>
          <ac:spMkLst>
            <pc:docMk/>
            <pc:sldMk cId="2274811045" sldId="258"/>
            <ac:spMk id="9" creationId="{36DB05BC-1BB8-CCFF-3B92-DC52C790B36C}"/>
          </ac:spMkLst>
        </pc:spChg>
        <pc:spChg chg="add del">
          <ac:chgData name="Gerth Stølting Brodal" userId="04ef4784-6591-4f86-a140-f5c3b108582a" providerId="ADAL" clId="{C4FD187E-E5CF-479E-A978-A382BC069CB2}" dt="2024-06-01T15:53:53.240" v="4616" actId="26606"/>
          <ac:spMkLst>
            <pc:docMk/>
            <pc:sldMk cId="2274811045" sldId="258"/>
            <ac:spMk id="10" creationId="{7FF47CB7-972F-479F-A36D-9E72D26EC8DA}"/>
          </ac:spMkLst>
        </pc:spChg>
        <pc:spChg chg="add mod">
          <ac:chgData name="Gerth Stølting Brodal" userId="04ef4784-6591-4f86-a140-f5c3b108582a" providerId="ADAL" clId="{C4FD187E-E5CF-479E-A978-A382BC069CB2}" dt="2024-06-01T16:35:11.029" v="5216" actId="1076"/>
          <ac:spMkLst>
            <pc:docMk/>
            <pc:sldMk cId="2274811045" sldId="258"/>
            <ac:spMk id="11" creationId="{8E8A82FC-1AF2-E544-CCC1-1B25331D1232}"/>
          </ac:spMkLst>
        </pc:spChg>
        <pc:spChg chg="add del">
          <ac:chgData name="Gerth Stølting Brodal" userId="04ef4784-6591-4f86-a140-f5c3b108582a" providerId="ADAL" clId="{C4FD187E-E5CF-479E-A978-A382BC069CB2}" dt="2024-06-01T15:53:53.240" v="4616" actId="26606"/>
          <ac:spMkLst>
            <pc:docMk/>
            <pc:sldMk cId="2274811045" sldId="258"/>
            <ac:spMk id="12" creationId="{0D153B68-5844-490D-8E67-F616D6D721CA}"/>
          </ac:spMkLst>
        </pc:spChg>
        <pc:spChg chg="add del">
          <ac:chgData name="Gerth Stølting Brodal" userId="04ef4784-6591-4f86-a140-f5c3b108582a" providerId="ADAL" clId="{C4FD187E-E5CF-479E-A978-A382BC069CB2}" dt="2024-06-01T15:53:53.240" v="4616" actId="26606"/>
          <ac:spMkLst>
            <pc:docMk/>
            <pc:sldMk cId="2274811045" sldId="258"/>
            <ac:spMk id="14" creationId="{9A0D773F-7A7D-4DBB-9DEA-86BB8B8F4BC8}"/>
          </ac:spMkLst>
        </pc:spChg>
        <pc:spChg chg="add del">
          <ac:chgData name="Gerth Stølting Brodal" userId="04ef4784-6591-4f86-a140-f5c3b108582a" providerId="ADAL" clId="{C4FD187E-E5CF-479E-A978-A382BC069CB2}" dt="2024-06-01T15:55:59.513" v="4618" actId="26606"/>
          <ac:spMkLst>
            <pc:docMk/>
            <pc:sldMk cId="2274811045" sldId="258"/>
            <ac:spMk id="16" creationId="{2EB492CD-616E-47F8-933B-5E2D952A0593}"/>
          </ac:spMkLst>
        </pc:spChg>
        <pc:spChg chg="add del">
          <ac:chgData name="Gerth Stølting Brodal" userId="04ef4784-6591-4f86-a140-f5c3b108582a" providerId="ADAL" clId="{C4FD187E-E5CF-479E-A978-A382BC069CB2}" dt="2024-06-01T15:55:59.513" v="4618" actId="26606"/>
          <ac:spMkLst>
            <pc:docMk/>
            <pc:sldMk cId="2274811045" sldId="258"/>
            <ac:spMk id="17" creationId="{59383CF9-23B5-4335-9B21-1791C4CF1C75}"/>
          </ac:spMkLst>
        </pc:spChg>
        <pc:spChg chg="add del">
          <ac:chgData name="Gerth Stølting Brodal" userId="04ef4784-6591-4f86-a140-f5c3b108582a" providerId="ADAL" clId="{C4FD187E-E5CF-479E-A978-A382BC069CB2}" dt="2024-06-01T15:55:59.513" v="4618" actId="26606"/>
          <ac:spMkLst>
            <pc:docMk/>
            <pc:sldMk cId="2274811045" sldId="258"/>
            <ac:spMk id="18" creationId="{0007FE00-9498-4706-B255-6437B0252C02}"/>
          </ac:spMkLst>
        </pc:spChg>
        <pc:spChg chg="add del">
          <ac:chgData name="Gerth Stølting Brodal" userId="04ef4784-6591-4f86-a140-f5c3b108582a" providerId="ADAL" clId="{C4FD187E-E5CF-479E-A978-A382BC069CB2}" dt="2024-06-01T15:56:12.981" v="4620" actId="26606"/>
          <ac:spMkLst>
            <pc:docMk/>
            <pc:sldMk cId="2274811045" sldId="258"/>
            <ac:spMk id="20" creationId="{2B97F24A-32CE-4C1C-A50D-3016B394DCFB}"/>
          </ac:spMkLst>
        </pc:spChg>
        <pc:spChg chg="add del">
          <ac:chgData name="Gerth Stølting Brodal" userId="04ef4784-6591-4f86-a140-f5c3b108582a" providerId="ADAL" clId="{C4FD187E-E5CF-479E-A978-A382BC069CB2}" dt="2024-06-01T15:56:12.981" v="4620" actId="26606"/>
          <ac:spMkLst>
            <pc:docMk/>
            <pc:sldMk cId="2274811045" sldId="258"/>
            <ac:spMk id="21" creationId="{CD8B4F24-440B-49E9-B85D-733523DC064B}"/>
          </ac:spMkLst>
        </pc:spChg>
        <pc:spChg chg="add del">
          <ac:chgData name="Gerth Stølting Brodal" userId="04ef4784-6591-4f86-a140-f5c3b108582a" providerId="ADAL" clId="{C4FD187E-E5CF-479E-A978-A382BC069CB2}" dt="2024-06-01T15:56:25.655" v="4630" actId="26606"/>
          <ac:spMkLst>
            <pc:docMk/>
            <pc:sldMk cId="2274811045" sldId="258"/>
            <ac:spMk id="23" creationId="{0B9EE3F3-89B7-43C3-8651-C4C96830993D}"/>
          </ac:spMkLst>
        </pc:spChg>
        <pc:spChg chg="add del">
          <ac:chgData name="Gerth Stølting Brodal" userId="04ef4784-6591-4f86-a140-f5c3b108582a" providerId="ADAL" clId="{C4FD187E-E5CF-479E-A978-A382BC069CB2}" dt="2024-06-01T15:56:25.655" v="4630" actId="26606"/>
          <ac:spMkLst>
            <pc:docMk/>
            <pc:sldMk cId="2274811045" sldId="258"/>
            <ac:spMk id="24" creationId="{33AE4636-AEEC-45D6-84D4-7AC2DA48ECF8}"/>
          </ac:spMkLst>
        </pc:spChg>
        <pc:spChg chg="add del">
          <ac:chgData name="Gerth Stølting Brodal" userId="04ef4784-6591-4f86-a140-f5c3b108582a" providerId="ADAL" clId="{C4FD187E-E5CF-479E-A978-A382BC069CB2}" dt="2024-06-01T15:56:25.655" v="4630" actId="26606"/>
          <ac:spMkLst>
            <pc:docMk/>
            <pc:sldMk cId="2274811045" sldId="258"/>
            <ac:spMk id="25" creationId="{8D9CE0F4-2EB2-4F1F-8AAC-DB3571D9FE10}"/>
          </ac:spMkLst>
        </pc:spChg>
        <pc:picChg chg="add del mod">
          <ac:chgData name="Gerth Stølting Brodal" userId="04ef4784-6591-4f86-a140-f5c3b108582a" providerId="ADAL" clId="{C4FD187E-E5CF-479E-A978-A382BC069CB2}" dt="2024-06-01T16:18:56.650" v="4655" actId="478"/>
          <ac:picMkLst>
            <pc:docMk/>
            <pc:sldMk cId="2274811045" sldId="258"/>
            <ac:picMk id="5" creationId="{772693BD-73DD-BF53-3315-8934CE396FC1}"/>
          </ac:picMkLst>
        </pc:picChg>
        <pc:picChg chg="add mod modCrop">
          <ac:chgData name="Gerth Stølting Brodal" userId="04ef4784-6591-4f86-a140-f5c3b108582a" providerId="ADAL" clId="{C4FD187E-E5CF-479E-A978-A382BC069CB2}" dt="2024-06-01T16:36:47.773" v="5227" actId="1036"/>
          <ac:picMkLst>
            <pc:docMk/>
            <pc:sldMk cId="2274811045" sldId="258"/>
            <ac:picMk id="7" creationId="{5391D226-D100-F54B-A433-007A48F6C26F}"/>
          </ac:picMkLst>
        </pc:picChg>
        <pc:picChg chg="add mod modCrop">
          <ac:chgData name="Gerth Stølting Brodal" userId="04ef4784-6591-4f86-a140-f5c3b108582a" providerId="ADAL" clId="{C4FD187E-E5CF-479E-A978-A382BC069CB2}" dt="2024-06-01T16:36:51.050" v="5235" actId="1036"/>
          <ac:picMkLst>
            <pc:docMk/>
            <pc:sldMk cId="2274811045" sldId="258"/>
            <ac:picMk id="8" creationId="{5B858C0D-5573-A1E9-70F0-1BA6224F4426}"/>
          </ac:picMkLst>
        </pc:picChg>
      </pc:sldChg>
      <pc:sldChg chg="modSp new mod">
        <pc:chgData name="Gerth Stølting Brodal" userId="04ef4784-6591-4f86-a140-f5c3b108582a" providerId="ADAL" clId="{C4FD187E-E5CF-479E-A978-A382BC069CB2}" dt="2024-06-01T18:17:16.673" v="5600" actId="790"/>
        <pc:sldMkLst>
          <pc:docMk/>
          <pc:sldMk cId="1839762786" sldId="259"/>
        </pc:sldMkLst>
        <pc:spChg chg="mod">
          <ac:chgData name="Gerth Stølting Brodal" userId="04ef4784-6591-4f86-a140-f5c3b108582a" providerId="ADAL" clId="{C4FD187E-E5CF-479E-A978-A382BC069CB2}" dt="2024-06-01T16:44:52.551" v="5382" actId="6549"/>
          <ac:spMkLst>
            <pc:docMk/>
            <pc:sldMk cId="1839762786" sldId="259"/>
            <ac:spMk id="2" creationId="{9697550D-EC50-2FD5-707E-F2B9325D42E1}"/>
          </ac:spMkLst>
        </pc:spChg>
        <pc:spChg chg="mod">
          <ac:chgData name="Gerth Stølting Brodal" userId="04ef4784-6591-4f86-a140-f5c3b108582a" providerId="ADAL" clId="{C4FD187E-E5CF-479E-A978-A382BC069CB2}" dt="2024-06-01T18:17:16.673" v="5600" actId="790"/>
          <ac:spMkLst>
            <pc:docMk/>
            <pc:sldMk cId="1839762786" sldId="259"/>
            <ac:spMk id="3" creationId="{40DA1805-AF5C-D05C-BB57-B11B8D868EDB}"/>
          </ac:spMkLst>
        </pc:spChg>
      </pc:sldChg>
      <pc:sldChg chg="modSp new mod">
        <pc:chgData name="Gerth Stølting Brodal" userId="04ef4784-6591-4f86-a140-f5c3b108582a" providerId="ADAL" clId="{C4FD187E-E5CF-479E-A978-A382BC069CB2}" dt="2024-06-01T10:20:26.766" v="403" actId="20577"/>
        <pc:sldMkLst>
          <pc:docMk/>
          <pc:sldMk cId="3837182299" sldId="260"/>
        </pc:sldMkLst>
        <pc:spChg chg="mod">
          <ac:chgData name="Gerth Stølting Brodal" userId="04ef4784-6591-4f86-a140-f5c3b108582a" providerId="ADAL" clId="{C4FD187E-E5CF-479E-A978-A382BC069CB2}" dt="2024-06-01T10:20:26.766" v="403" actId="20577"/>
          <ac:spMkLst>
            <pc:docMk/>
            <pc:sldMk cId="3837182299" sldId="260"/>
            <ac:spMk id="2" creationId="{2959A983-A117-2D67-5EE1-30E996774840}"/>
          </ac:spMkLst>
        </pc:spChg>
      </pc:sldChg>
      <pc:sldChg chg="addSp delSp modSp new mod modNotesTx">
        <pc:chgData name="Gerth Stølting Brodal" userId="04ef4784-6591-4f86-a140-f5c3b108582a" providerId="ADAL" clId="{C4FD187E-E5CF-479E-A978-A382BC069CB2}" dt="2024-06-01T16:51:15.583" v="5474" actId="207"/>
        <pc:sldMkLst>
          <pc:docMk/>
          <pc:sldMk cId="3047091103" sldId="261"/>
        </pc:sldMkLst>
        <pc:spChg chg="mod">
          <ac:chgData name="Gerth Stølting Brodal" userId="04ef4784-6591-4f86-a140-f5c3b108582a" providerId="ADAL" clId="{C4FD187E-E5CF-479E-A978-A382BC069CB2}" dt="2024-06-01T16:40:38.533" v="5357" actId="122"/>
          <ac:spMkLst>
            <pc:docMk/>
            <pc:sldMk cId="3047091103" sldId="261"/>
            <ac:spMk id="2" creationId="{EEC9CEBF-A4F8-91F4-7632-BF19881A432A}"/>
          </ac:spMkLst>
        </pc:spChg>
        <pc:spChg chg="del">
          <ac:chgData name="Gerth Stølting Brodal" userId="04ef4784-6591-4f86-a140-f5c3b108582a" providerId="ADAL" clId="{C4FD187E-E5CF-479E-A978-A382BC069CB2}" dt="2024-06-01T15:20:58.062" v="4255" actId="3680"/>
          <ac:spMkLst>
            <pc:docMk/>
            <pc:sldMk cId="3047091103" sldId="261"/>
            <ac:spMk id="3" creationId="{9A5395D0-0EA2-9B48-46C5-84EEFB777A92}"/>
          </ac:spMkLst>
        </pc:spChg>
        <pc:graphicFrameChg chg="add mod ord modGraphic">
          <ac:chgData name="Gerth Stølting Brodal" userId="04ef4784-6591-4f86-a140-f5c3b108582a" providerId="ADAL" clId="{C4FD187E-E5CF-479E-A978-A382BC069CB2}" dt="2024-06-01T16:51:15.583" v="5474" actId="207"/>
          <ac:graphicFrameMkLst>
            <pc:docMk/>
            <pc:sldMk cId="3047091103" sldId="261"/>
            <ac:graphicFrameMk id="4" creationId="{D0FADA88-7E94-AFDC-1964-8A8C4555728D}"/>
          </ac:graphicFrameMkLst>
        </pc:graphicFrameChg>
      </pc:sldChg>
      <pc:sldChg chg="addSp delSp modSp new mod modNotesTx">
        <pc:chgData name="Gerth Stølting Brodal" userId="04ef4784-6591-4f86-a140-f5c3b108582a" providerId="ADAL" clId="{C4FD187E-E5CF-479E-A978-A382BC069CB2}" dt="2024-06-01T16:54:33.661" v="5504" actId="1036"/>
        <pc:sldMkLst>
          <pc:docMk/>
          <pc:sldMk cId="3185043454" sldId="262"/>
        </pc:sldMkLst>
        <pc:spChg chg="mod">
          <ac:chgData name="Gerth Stølting Brodal" userId="04ef4784-6591-4f86-a140-f5c3b108582a" providerId="ADAL" clId="{C4FD187E-E5CF-479E-A978-A382BC069CB2}" dt="2024-06-01T10:21:06.423" v="449" actId="20577"/>
          <ac:spMkLst>
            <pc:docMk/>
            <pc:sldMk cId="3185043454" sldId="262"/>
            <ac:spMk id="2" creationId="{CBD0E322-94E0-5537-9AB3-0675AA2E8790}"/>
          </ac:spMkLst>
        </pc:spChg>
        <pc:spChg chg="mod">
          <ac:chgData name="Gerth Stølting Brodal" userId="04ef4784-6591-4f86-a140-f5c3b108582a" providerId="ADAL" clId="{C4FD187E-E5CF-479E-A978-A382BC069CB2}" dt="2024-06-01T13:15:32.180" v="2745" actId="20577"/>
          <ac:spMkLst>
            <pc:docMk/>
            <pc:sldMk cId="3185043454" sldId="262"/>
            <ac:spMk id="3" creationId="{752410E5-F364-97FC-8F03-7C58AE33D41A}"/>
          </ac:spMkLst>
        </pc:spChg>
        <pc:spChg chg="add mod">
          <ac:chgData name="Gerth Stølting Brodal" userId="04ef4784-6591-4f86-a140-f5c3b108582a" providerId="ADAL" clId="{C4FD187E-E5CF-479E-A978-A382BC069CB2}" dt="2024-06-01T13:10:52.909" v="2609"/>
          <ac:spMkLst>
            <pc:docMk/>
            <pc:sldMk cId="3185043454" sldId="262"/>
            <ac:spMk id="4" creationId="{9B7B1EE2-B716-7F33-1991-FBF7E80FE919}"/>
          </ac:spMkLst>
        </pc:spChg>
        <pc:graphicFrameChg chg="add del modGraphic">
          <ac:chgData name="Gerth Stølting Brodal" userId="04ef4784-6591-4f86-a140-f5c3b108582a" providerId="ADAL" clId="{C4FD187E-E5CF-479E-A978-A382BC069CB2}" dt="2024-06-01T15:50:26.168" v="4592" actId="478"/>
          <ac:graphicFrameMkLst>
            <pc:docMk/>
            <pc:sldMk cId="3185043454" sldId="262"/>
            <ac:graphicFrameMk id="5" creationId="{502FD2FF-1AC8-1DCC-1B9B-3D447E9461AC}"/>
          </ac:graphicFrameMkLst>
        </pc:graphicFrameChg>
        <pc:picChg chg="add mod">
          <ac:chgData name="Gerth Stølting Brodal" userId="04ef4784-6591-4f86-a140-f5c3b108582a" providerId="ADAL" clId="{C4FD187E-E5CF-479E-A978-A382BC069CB2}" dt="2024-06-01T16:54:33.661" v="5504" actId="1036"/>
          <ac:picMkLst>
            <pc:docMk/>
            <pc:sldMk cId="3185043454" sldId="262"/>
            <ac:picMk id="6" creationId="{913A8EE5-C9D4-EFDB-271C-DAFCDEA9AFBE}"/>
          </ac:picMkLst>
        </pc:picChg>
      </pc:sldChg>
      <pc:sldChg chg="modSp new mod">
        <pc:chgData name="Gerth Stølting Brodal" userId="04ef4784-6591-4f86-a140-f5c3b108582a" providerId="ADAL" clId="{C4FD187E-E5CF-479E-A978-A382BC069CB2}" dt="2024-06-01T10:42:34.689" v="738" actId="20577"/>
        <pc:sldMkLst>
          <pc:docMk/>
          <pc:sldMk cId="3957860571" sldId="263"/>
        </pc:sldMkLst>
        <pc:spChg chg="mod">
          <ac:chgData name="Gerth Stølting Brodal" userId="04ef4784-6591-4f86-a140-f5c3b108582a" providerId="ADAL" clId="{C4FD187E-E5CF-479E-A978-A382BC069CB2}" dt="2024-06-01T10:24:17.017" v="516" actId="20577"/>
          <ac:spMkLst>
            <pc:docMk/>
            <pc:sldMk cId="3957860571" sldId="263"/>
            <ac:spMk id="2" creationId="{03AE1D29-B6DB-47C9-E211-0AB26FC00A2F}"/>
          </ac:spMkLst>
        </pc:spChg>
        <pc:spChg chg="mod">
          <ac:chgData name="Gerth Stølting Brodal" userId="04ef4784-6591-4f86-a140-f5c3b108582a" providerId="ADAL" clId="{C4FD187E-E5CF-479E-A978-A382BC069CB2}" dt="2024-06-01T10:42:34.689" v="738" actId="20577"/>
          <ac:spMkLst>
            <pc:docMk/>
            <pc:sldMk cId="3957860571" sldId="263"/>
            <ac:spMk id="3" creationId="{92BE8902-A672-6661-9C2E-88251C48071F}"/>
          </ac:spMkLst>
        </pc:spChg>
      </pc:sldChg>
      <pc:sldChg chg="modSp new mod">
        <pc:chgData name="Gerth Stølting Brodal" userId="04ef4784-6591-4f86-a140-f5c3b108582a" providerId="ADAL" clId="{C4FD187E-E5CF-479E-A978-A382BC069CB2}" dt="2024-06-01T12:08:31.820" v="2259" actId="20577"/>
        <pc:sldMkLst>
          <pc:docMk/>
          <pc:sldMk cId="2650230915" sldId="264"/>
        </pc:sldMkLst>
        <pc:spChg chg="mod">
          <ac:chgData name="Gerth Stølting Brodal" userId="04ef4784-6591-4f86-a140-f5c3b108582a" providerId="ADAL" clId="{C4FD187E-E5CF-479E-A978-A382BC069CB2}" dt="2024-06-01T12:08:31.820" v="2259" actId="20577"/>
          <ac:spMkLst>
            <pc:docMk/>
            <pc:sldMk cId="2650230915" sldId="264"/>
            <ac:spMk id="2" creationId="{A62FE35A-D4D8-D4B5-6577-35A0A604FD43}"/>
          </ac:spMkLst>
        </pc:spChg>
        <pc:spChg chg="mod">
          <ac:chgData name="Gerth Stølting Brodal" userId="04ef4784-6591-4f86-a140-f5c3b108582a" providerId="ADAL" clId="{C4FD187E-E5CF-479E-A978-A382BC069CB2}" dt="2024-06-01T10:56:49.296" v="1006" actId="20577"/>
          <ac:spMkLst>
            <pc:docMk/>
            <pc:sldMk cId="2650230915" sldId="264"/>
            <ac:spMk id="3" creationId="{A4922B34-0F41-E543-CA04-CB5C4A4914E3}"/>
          </ac:spMkLst>
        </pc:spChg>
      </pc:sldChg>
      <pc:sldChg chg="modSp new mod">
        <pc:chgData name="Gerth Stølting Brodal" userId="04ef4784-6591-4f86-a140-f5c3b108582a" providerId="ADAL" clId="{C4FD187E-E5CF-479E-A978-A382BC069CB2}" dt="2024-06-01T11:04:35.250" v="1194" actId="20577"/>
        <pc:sldMkLst>
          <pc:docMk/>
          <pc:sldMk cId="863578287" sldId="265"/>
        </pc:sldMkLst>
        <pc:spChg chg="mod">
          <ac:chgData name="Gerth Stølting Brodal" userId="04ef4784-6591-4f86-a140-f5c3b108582a" providerId="ADAL" clId="{C4FD187E-E5CF-479E-A978-A382BC069CB2}" dt="2024-06-01T10:59:33.515" v="1052" actId="20577"/>
          <ac:spMkLst>
            <pc:docMk/>
            <pc:sldMk cId="863578287" sldId="265"/>
            <ac:spMk id="2" creationId="{6F3F4F15-150F-A324-3D30-BCF273C93E5A}"/>
          </ac:spMkLst>
        </pc:spChg>
        <pc:spChg chg="mod">
          <ac:chgData name="Gerth Stølting Brodal" userId="04ef4784-6591-4f86-a140-f5c3b108582a" providerId="ADAL" clId="{C4FD187E-E5CF-479E-A978-A382BC069CB2}" dt="2024-06-01T11:04:35.250" v="1194" actId="20577"/>
          <ac:spMkLst>
            <pc:docMk/>
            <pc:sldMk cId="863578287" sldId="265"/>
            <ac:spMk id="3" creationId="{5336D2A9-DE13-E6A3-D70B-665B6C38EF8F}"/>
          </ac:spMkLst>
        </pc:spChg>
      </pc:sldChg>
      <pc:sldChg chg="addSp modSp new mod">
        <pc:chgData name="Gerth Stølting Brodal" userId="04ef4784-6591-4f86-a140-f5c3b108582a" providerId="ADAL" clId="{C4FD187E-E5CF-479E-A978-A382BC069CB2}" dt="2024-06-01T11:28:37.838" v="1426" actId="1076"/>
        <pc:sldMkLst>
          <pc:docMk/>
          <pc:sldMk cId="937094818" sldId="266"/>
        </pc:sldMkLst>
        <pc:spChg chg="mod">
          <ac:chgData name="Gerth Stølting Brodal" userId="04ef4784-6591-4f86-a140-f5c3b108582a" providerId="ADAL" clId="{C4FD187E-E5CF-479E-A978-A382BC069CB2}" dt="2024-06-01T11:28:25.321" v="1425" actId="20577"/>
          <ac:spMkLst>
            <pc:docMk/>
            <pc:sldMk cId="937094818" sldId="266"/>
            <ac:spMk id="2" creationId="{1EE91893-A6AC-42FD-BE14-D684C62F42FA}"/>
          </ac:spMkLst>
        </pc:spChg>
        <pc:picChg chg="add mod">
          <ac:chgData name="Gerth Stølting Brodal" userId="04ef4784-6591-4f86-a140-f5c3b108582a" providerId="ADAL" clId="{C4FD187E-E5CF-479E-A978-A382BC069CB2}" dt="2024-06-01T11:28:37.838" v="1426" actId="1076"/>
          <ac:picMkLst>
            <pc:docMk/>
            <pc:sldMk cId="937094818" sldId="266"/>
            <ac:picMk id="5" creationId="{6CAF762F-55BF-7184-FBE7-599B766EE40C}"/>
          </ac:picMkLst>
        </pc:picChg>
      </pc:sldChg>
      <pc:sldChg chg="addSp delSp modSp add mod delAnim modAnim modNotesTx">
        <pc:chgData name="Gerth Stølting Brodal" userId="04ef4784-6591-4f86-a140-f5c3b108582a" providerId="ADAL" clId="{C4FD187E-E5CF-479E-A978-A382BC069CB2}" dt="2024-06-01T12:07:43.703" v="2216" actId="20577"/>
        <pc:sldMkLst>
          <pc:docMk/>
          <pc:sldMk cId="3140440375" sldId="267"/>
        </pc:sldMkLst>
        <pc:spChg chg="mod">
          <ac:chgData name="Gerth Stølting Brodal" userId="04ef4784-6591-4f86-a140-f5c3b108582a" providerId="ADAL" clId="{C4FD187E-E5CF-479E-A978-A382BC069CB2}" dt="2024-06-01T11:58:11.513" v="1893" actId="207"/>
          <ac:spMkLst>
            <pc:docMk/>
            <pc:sldMk cId="3140440375" sldId="267"/>
            <ac:spMk id="2" creationId="{CE91F535-DA28-1EF2-586D-13D8E09AE5CA}"/>
          </ac:spMkLst>
        </pc:spChg>
        <pc:spChg chg="del">
          <ac:chgData name="Gerth Stølting Brodal" userId="04ef4784-6591-4f86-a140-f5c3b108582a" providerId="ADAL" clId="{C4FD187E-E5CF-479E-A978-A382BC069CB2}" dt="2024-06-01T11:50:51.680" v="1765" actId="478"/>
          <ac:spMkLst>
            <pc:docMk/>
            <pc:sldMk cId="3140440375" sldId="267"/>
            <ac:spMk id="3" creationId="{C41B43DE-8373-C7DA-043D-661E02B10A9A}"/>
          </ac:spMkLst>
        </pc:spChg>
        <pc:spChg chg="del">
          <ac:chgData name="Gerth Stølting Brodal" userId="04ef4784-6591-4f86-a140-f5c3b108582a" providerId="ADAL" clId="{C4FD187E-E5CF-479E-A978-A382BC069CB2}" dt="2024-06-01T11:50:51.680" v="1765" actId="478"/>
          <ac:spMkLst>
            <pc:docMk/>
            <pc:sldMk cId="3140440375" sldId="267"/>
            <ac:spMk id="4" creationId="{E6D70528-90FC-3AA3-BEE4-95C06DE9BA06}"/>
          </ac:spMkLst>
        </pc:spChg>
        <pc:spChg chg="add del mod">
          <ac:chgData name="Gerth Stølting Brodal" userId="04ef4784-6591-4f86-a140-f5c3b108582a" providerId="ADAL" clId="{C4FD187E-E5CF-479E-A978-A382BC069CB2}" dt="2024-06-01T11:51:00.915" v="1766" actId="478"/>
          <ac:spMkLst>
            <pc:docMk/>
            <pc:sldMk cId="3140440375" sldId="267"/>
            <ac:spMk id="6" creationId="{D42105F0-66E5-8B2B-73F3-C889259A25F7}"/>
          </ac:spMkLst>
        </pc:spChg>
        <pc:spChg chg="add del mod">
          <ac:chgData name="Gerth Stølting Brodal" userId="04ef4784-6591-4f86-a140-f5c3b108582a" providerId="ADAL" clId="{C4FD187E-E5CF-479E-A978-A382BC069CB2}" dt="2024-06-01T12:00:35.792" v="1915" actId="21"/>
          <ac:spMkLst>
            <pc:docMk/>
            <pc:sldMk cId="3140440375" sldId="267"/>
            <ac:spMk id="7" creationId="{22C8AC47-A139-CC19-9689-9E6800C7977C}"/>
          </ac:spMkLst>
        </pc:spChg>
      </pc:sldChg>
      <pc:sldChg chg="addSp delSp modSp add mod modTransition delAnim modAnim modNotesTx">
        <pc:chgData name="Gerth Stølting Brodal" userId="04ef4784-6591-4f86-a140-f5c3b108582a" providerId="ADAL" clId="{C4FD187E-E5CF-479E-A978-A382BC069CB2}" dt="2024-06-01T15:12:28.657" v="4243" actId="20577"/>
        <pc:sldMkLst>
          <pc:docMk/>
          <pc:sldMk cId="4026885637" sldId="268"/>
        </pc:sldMkLst>
        <pc:spChg chg="mod">
          <ac:chgData name="Gerth Stølting Brodal" userId="04ef4784-6591-4f86-a140-f5c3b108582a" providerId="ADAL" clId="{C4FD187E-E5CF-479E-A978-A382BC069CB2}" dt="2024-06-01T12:03:21.251" v="1999" actId="113"/>
          <ac:spMkLst>
            <pc:docMk/>
            <pc:sldMk cId="4026885637" sldId="268"/>
            <ac:spMk id="2" creationId="{CE91F535-DA28-1EF2-586D-13D8E09AE5CA}"/>
          </ac:spMkLst>
        </pc:spChg>
        <pc:spChg chg="add mod">
          <ac:chgData name="Gerth Stølting Brodal" userId="04ef4784-6591-4f86-a140-f5c3b108582a" providerId="ADAL" clId="{C4FD187E-E5CF-479E-A978-A382BC069CB2}" dt="2024-06-01T12:06:18.848" v="2203" actId="404"/>
          <ac:spMkLst>
            <pc:docMk/>
            <pc:sldMk cId="4026885637" sldId="268"/>
            <ac:spMk id="3" creationId="{22C8AC47-A139-CC19-9689-9E6800C7977C}"/>
          </ac:spMkLst>
        </pc:spChg>
        <pc:spChg chg="del">
          <ac:chgData name="Gerth Stølting Brodal" userId="04ef4784-6591-4f86-a140-f5c3b108582a" providerId="ADAL" clId="{C4FD187E-E5CF-479E-A978-A382BC069CB2}" dt="2024-06-01T12:00:06.146" v="1912" actId="478"/>
          <ac:spMkLst>
            <pc:docMk/>
            <pc:sldMk cId="4026885637" sldId="268"/>
            <ac:spMk id="7" creationId="{22C8AC47-A139-CC19-9689-9E6800C7977C}"/>
          </ac:spMkLst>
        </pc:spChg>
      </pc:sldChg>
      <pc:sldChg chg="modSp new mod">
        <pc:chgData name="Gerth Stølting Brodal" userId="04ef4784-6591-4f86-a140-f5c3b108582a" providerId="ADAL" clId="{C4FD187E-E5CF-479E-A978-A382BC069CB2}" dt="2024-06-01T12:08:19.795" v="2253" actId="20577"/>
        <pc:sldMkLst>
          <pc:docMk/>
          <pc:sldMk cId="283145617" sldId="269"/>
        </pc:sldMkLst>
        <pc:spChg chg="mod">
          <ac:chgData name="Gerth Stølting Brodal" userId="04ef4784-6591-4f86-a140-f5c3b108582a" providerId="ADAL" clId="{C4FD187E-E5CF-479E-A978-A382BC069CB2}" dt="2024-06-01T12:08:19.795" v="2253" actId="20577"/>
          <ac:spMkLst>
            <pc:docMk/>
            <pc:sldMk cId="283145617" sldId="269"/>
            <ac:spMk id="2" creationId="{EBCBF548-2F63-B762-5922-7A108B7911F8}"/>
          </ac:spMkLst>
        </pc:spChg>
      </pc:sldChg>
      <pc:sldChg chg="delSp modSp new del mod">
        <pc:chgData name="Gerth Stølting Brodal" userId="04ef4784-6591-4f86-a140-f5c3b108582a" providerId="ADAL" clId="{C4FD187E-E5CF-479E-A978-A382BC069CB2}" dt="2024-06-01T16:28:22.916" v="5025" actId="47"/>
        <pc:sldMkLst>
          <pc:docMk/>
          <pc:sldMk cId="2108155200" sldId="270"/>
        </pc:sldMkLst>
        <pc:spChg chg="mod">
          <ac:chgData name="Gerth Stølting Brodal" userId="04ef4784-6591-4f86-a140-f5c3b108582a" providerId="ADAL" clId="{C4FD187E-E5CF-479E-A978-A382BC069CB2}" dt="2024-06-01T15:18:47.512" v="4254" actId="20577"/>
          <ac:spMkLst>
            <pc:docMk/>
            <pc:sldMk cId="2108155200" sldId="270"/>
            <ac:spMk id="2" creationId="{627C0CB3-BD06-D8F8-0FD5-2D0A0E6DCC7F}"/>
          </ac:spMkLst>
        </pc:spChg>
        <pc:spChg chg="del">
          <ac:chgData name="Gerth Stølting Brodal" userId="04ef4784-6591-4f86-a140-f5c3b108582a" providerId="ADAL" clId="{C4FD187E-E5CF-479E-A978-A382BC069CB2}" dt="2024-06-01T12:56:23.119" v="2335" actId="478"/>
          <ac:spMkLst>
            <pc:docMk/>
            <pc:sldMk cId="2108155200" sldId="270"/>
            <ac:spMk id="3" creationId="{E1F00EC5-B66E-3782-A690-CF5A0F52FBDE}"/>
          </ac:spMkLst>
        </pc:spChg>
      </pc:sldChg>
      <pc:sldChg chg="addSp delSp modSp new mod delAnim modAnim modShow">
        <pc:chgData name="Gerth Stølting Brodal" userId="04ef4784-6591-4f86-a140-f5c3b108582a" providerId="ADAL" clId="{C4FD187E-E5CF-479E-A978-A382BC069CB2}" dt="2024-06-01T15:17:42.763" v="4252" actId="729"/>
        <pc:sldMkLst>
          <pc:docMk/>
          <pc:sldMk cId="1231156145" sldId="271"/>
        </pc:sldMkLst>
        <pc:spChg chg="mod">
          <ac:chgData name="Gerth Stølting Brodal" userId="04ef4784-6591-4f86-a140-f5c3b108582a" providerId="ADAL" clId="{C4FD187E-E5CF-479E-A978-A382BC069CB2}" dt="2024-06-01T13:30:09.090" v="2943" actId="20577"/>
          <ac:spMkLst>
            <pc:docMk/>
            <pc:sldMk cId="1231156145" sldId="271"/>
            <ac:spMk id="2" creationId="{BEC70F94-D83C-25D8-952E-E0787F1D0FE6}"/>
          </ac:spMkLst>
        </pc:spChg>
        <pc:spChg chg="del">
          <ac:chgData name="Gerth Stølting Brodal" userId="04ef4784-6591-4f86-a140-f5c3b108582a" providerId="ADAL" clId="{C4FD187E-E5CF-479E-A978-A382BC069CB2}" dt="2024-06-01T13:24:01.329" v="2747" actId="478"/>
          <ac:spMkLst>
            <pc:docMk/>
            <pc:sldMk cId="1231156145" sldId="271"/>
            <ac:spMk id="3" creationId="{629A5827-F6AA-7340-10C3-97EBCCFDBCE8}"/>
          </ac:spMkLst>
        </pc:spChg>
        <pc:spChg chg="add mod">
          <ac:chgData name="Gerth Stølting Brodal" userId="04ef4784-6591-4f86-a140-f5c3b108582a" providerId="ADAL" clId="{C4FD187E-E5CF-479E-A978-A382BC069CB2}" dt="2024-06-01T15:06:26.733" v="4081" actId="207"/>
          <ac:spMkLst>
            <pc:docMk/>
            <pc:sldMk cId="1231156145" sldId="271"/>
            <ac:spMk id="3" creationId="{BC57BB6D-5AE2-F201-41B2-898D65B2BAC7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4" creationId="{335A3641-2CBD-437B-B5A9-46FD4FAC8F7C}"/>
          </ac:spMkLst>
        </pc:spChg>
        <pc:spChg chg="add mod">
          <ac:chgData name="Gerth Stølting Brodal" userId="04ef4784-6591-4f86-a140-f5c3b108582a" providerId="ADAL" clId="{C4FD187E-E5CF-479E-A978-A382BC069CB2}" dt="2024-06-01T14:30:28.160" v="3856"/>
          <ac:spMkLst>
            <pc:docMk/>
            <pc:sldMk cId="1231156145" sldId="271"/>
            <ac:spMk id="5" creationId="{4A56394E-C5D9-B758-D157-CA7377D389A7}"/>
          </ac:spMkLst>
        </pc:spChg>
        <pc:spChg chg="add mod">
          <ac:chgData name="Gerth Stølting Brodal" userId="04ef4784-6591-4f86-a140-f5c3b108582a" providerId="ADAL" clId="{C4FD187E-E5CF-479E-A978-A382BC069CB2}" dt="2024-06-01T15:06:26.733" v="4081" actId="207"/>
          <ac:spMkLst>
            <pc:docMk/>
            <pc:sldMk cId="1231156145" sldId="271"/>
            <ac:spMk id="6" creationId="{DB155452-5A27-3A57-91B6-21A48AA725F8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7" creationId="{EA009336-56C3-A54D-3258-B367952E0B68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8" creationId="{2538E738-C072-132F-4586-659D829924AF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9" creationId="{3B7EE80E-500C-2A71-8893-6061EF6DCB0C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10" creationId="{7E50F55E-EE00-A1C2-DFE1-8DC480D62C81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11" creationId="{702CF011-61FF-A718-C334-4911014A1026}"/>
          </ac:spMkLst>
        </pc:spChg>
        <pc:spChg chg="add mod">
          <ac:chgData name="Gerth Stølting Brodal" userId="04ef4784-6591-4f86-a140-f5c3b108582a" providerId="ADAL" clId="{C4FD187E-E5CF-479E-A978-A382BC069CB2}" dt="2024-06-01T14:39:48.045" v="3868" actId="12789"/>
          <ac:spMkLst>
            <pc:docMk/>
            <pc:sldMk cId="1231156145" sldId="271"/>
            <ac:spMk id="12" creationId="{7C766766-6ADE-D88D-E83E-9033A3994A7E}"/>
          </ac:spMkLst>
        </pc:spChg>
        <pc:spChg chg="add mo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13" creationId="{21059ED4-E9ED-FB94-A174-43550E65944E}"/>
          </ac:spMkLst>
        </pc:spChg>
        <pc:spChg chg="add mo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14" creationId="{6FFBC619-F1CC-F768-317C-8286E910771E}"/>
          </ac:spMkLst>
        </pc:spChg>
        <pc:spChg chg="add mo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15" creationId="{78C73866-0A8E-DFE7-6933-942AAE715E47}"/>
          </ac:spMkLst>
        </pc:spChg>
        <pc:spChg chg="add mo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16" creationId="{2BC30818-0841-2FB2-1B14-1769884AC967}"/>
          </ac:spMkLst>
        </pc:spChg>
        <pc:spChg chg="add del mod">
          <ac:chgData name="Gerth Stølting Brodal" userId="04ef4784-6591-4f86-a140-f5c3b108582a" providerId="ADAL" clId="{C4FD187E-E5CF-479E-A978-A382BC069CB2}" dt="2024-06-01T13:43:23.095" v="3189" actId="478"/>
          <ac:spMkLst>
            <pc:docMk/>
            <pc:sldMk cId="1231156145" sldId="271"/>
            <ac:spMk id="17" creationId="{5B651A31-F34B-893B-ACDE-9E05F0DEBD3B}"/>
          </ac:spMkLst>
        </pc:spChg>
        <pc:spChg chg="add del mod">
          <ac:chgData name="Gerth Stølting Brodal" userId="04ef4784-6591-4f86-a140-f5c3b108582a" providerId="ADAL" clId="{C4FD187E-E5CF-479E-A978-A382BC069CB2}" dt="2024-06-01T13:43:23.095" v="3189" actId="478"/>
          <ac:spMkLst>
            <pc:docMk/>
            <pc:sldMk cId="1231156145" sldId="271"/>
            <ac:spMk id="18" creationId="{816DC064-FF6A-A15D-891C-48D9440CD856}"/>
          </ac:spMkLst>
        </pc:spChg>
        <pc:spChg chg="add mod">
          <ac:chgData name="Gerth Stølting Brodal" userId="04ef4784-6591-4f86-a140-f5c3b108582a" providerId="ADAL" clId="{C4FD187E-E5CF-479E-A978-A382BC069CB2}" dt="2024-06-01T13:45:25.613" v="3225" actId="14100"/>
          <ac:spMkLst>
            <pc:docMk/>
            <pc:sldMk cId="1231156145" sldId="271"/>
            <ac:spMk id="22" creationId="{EB9EFAAE-7F03-A4A4-F904-53D1B2D3985C}"/>
          </ac:spMkLst>
        </pc:spChg>
        <pc:spChg chg="add mod">
          <ac:chgData name="Gerth Stølting Brodal" userId="04ef4784-6591-4f86-a140-f5c3b108582a" providerId="ADAL" clId="{C4FD187E-E5CF-479E-A978-A382BC069CB2}" dt="2024-06-01T13:45:59.315" v="3241" actId="14100"/>
          <ac:spMkLst>
            <pc:docMk/>
            <pc:sldMk cId="1231156145" sldId="271"/>
            <ac:spMk id="25" creationId="{65551244-D356-3A98-CA3B-3E6650ADCCA9}"/>
          </ac:spMkLst>
        </pc:spChg>
        <pc:spChg chg="add mod">
          <ac:chgData name="Gerth Stølting Brodal" userId="04ef4784-6591-4f86-a140-f5c3b108582a" providerId="ADAL" clId="{C4FD187E-E5CF-479E-A978-A382BC069CB2}" dt="2024-06-01T14:54:00.207" v="3907" actId="1035"/>
          <ac:spMkLst>
            <pc:docMk/>
            <pc:sldMk cId="1231156145" sldId="271"/>
            <ac:spMk id="26" creationId="{7A3FD2DD-AC00-0404-C243-A5C076A88A76}"/>
          </ac:spMkLst>
        </pc:spChg>
        <pc:spChg chg="add del mod">
          <ac:chgData name="Gerth Stølting Brodal" userId="04ef4784-6591-4f86-a140-f5c3b108582a" providerId="ADAL" clId="{C4FD187E-E5CF-479E-A978-A382BC069CB2}" dt="2024-06-01T13:50:47.258" v="3330" actId="478"/>
          <ac:spMkLst>
            <pc:docMk/>
            <pc:sldMk cId="1231156145" sldId="271"/>
            <ac:spMk id="30" creationId="{88F588AA-1592-7C64-8B90-00045ED19CA5}"/>
          </ac:spMkLst>
        </pc:spChg>
        <pc:spChg chg="add del mod">
          <ac:chgData name="Gerth Stølting Brodal" userId="04ef4784-6591-4f86-a140-f5c3b108582a" providerId="ADAL" clId="{C4FD187E-E5CF-479E-A978-A382BC069CB2}" dt="2024-06-01T13:50:47.258" v="3330" actId="478"/>
          <ac:spMkLst>
            <pc:docMk/>
            <pc:sldMk cId="1231156145" sldId="271"/>
            <ac:spMk id="31" creationId="{70DAB77A-E054-A84E-F1D2-6EC1CDD15A3B}"/>
          </ac:spMkLst>
        </pc:spChg>
        <pc:spChg chg="add mod">
          <ac:chgData name="Gerth Stølting Brodal" userId="04ef4784-6591-4f86-a140-f5c3b108582a" providerId="ADAL" clId="{C4FD187E-E5CF-479E-A978-A382BC069CB2}" dt="2024-06-01T13:50:57.284" v="3332" actId="1076"/>
          <ac:spMkLst>
            <pc:docMk/>
            <pc:sldMk cId="1231156145" sldId="271"/>
            <ac:spMk id="32" creationId="{8564509F-6116-FADC-9E5A-CEF04D51DFF4}"/>
          </ac:spMkLst>
        </pc:spChg>
        <pc:spChg chg="add mod">
          <ac:chgData name="Gerth Stølting Brodal" userId="04ef4784-6591-4f86-a140-f5c3b108582a" providerId="ADAL" clId="{C4FD187E-E5CF-479E-A978-A382BC069CB2}" dt="2024-06-01T13:56:46.517" v="3450" actId="1038"/>
          <ac:spMkLst>
            <pc:docMk/>
            <pc:sldMk cId="1231156145" sldId="271"/>
            <ac:spMk id="33" creationId="{318390AB-3D16-52C9-DC74-DE32E0CC49D6}"/>
          </ac:spMkLst>
        </pc:spChg>
        <pc:spChg chg="add mod">
          <ac:chgData name="Gerth Stølting Brodal" userId="04ef4784-6591-4f86-a140-f5c3b108582a" providerId="ADAL" clId="{C4FD187E-E5CF-479E-A978-A382BC069CB2}" dt="2024-06-01T13:58:08.580" v="3451" actId="1076"/>
          <ac:spMkLst>
            <pc:docMk/>
            <pc:sldMk cId="1231156145" sldId="271"/>
            <ac:spMk id="34" creationId="{E4E20C83-195C-58C0-958D-1F1EE235989F}"/>
          </ac:spMkLst>
        </pc:spChg>
        <pc:spChg chg="add mod">
          <ac:chgData name="Gerth Stølting Brodal" userId="04ef4784-6591-4f86-a140-f5c3b108582a" providerId="ADAL" clId="{C4FD187E-E5CF-479E-A978-A382BC069CB2}" dt="2024-06-01T13:58:08.580" v="3451" actId="1076"/>
          <ac:spMkLst>
            <pc:docMk/>
            <pc:sldMk cId="1231156145" sldId="271"/>
            <ac:spMk id="35" creationId="{9E001781-B98A-493D-AA26-EC7BF9B115EA}"/>
          </ac:spMkLst>
        </pc:spChg>
        <pc:spChg chg="add mod">
          <ac:chgData name="Gerth Stølting Brodal" userId="04ef4784-6591-4f86-a140-f5c3b108582a" providerId="ADAL" clId="{C4FD187E-E5CF-479E-A978-A382BC069CB2}" dt="2024-06-01T14:00:03.812" v="3464" actId="14100"/>
          <ac:spMkLst>
            <pc:docMk/>
            <pc:sldMk cId="1231156145" sldId="271"/>
            <ac:spMk id="39" creationId="{6584DCEF-EAD8-CFD6-9469-2D424517A623}"/>
          </ac:spMkLst>
        </pc:spChg>
        <pc:spChg chg="add mod">
          <ac:chgData name="Gerth Stølting Brodal" userId="04ef4784-6591-4f86-a140-f5c3b108582a" providerId="ADAL" clId="{C4FD187E-E5CF-479E-A978-A382BC069CB2}" dt="2024-06-01T14:00:10.887" v="3465" actId="1076"/>
          <ac:spMkLst>
            <pc:docMk/>
            <pc:sldMk cId="1231156145" sldId="271"/>
            <ac:spMk id="40" creationId="{E96A6CE7-F656-F96D-92A2-F3B67815DC23}"/>
          </ac:spMkLst>
        </pc:spChg>
        <pc:spChg chg="add mod or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41" creationId="{4D4894B9-6FA1-45B5-4413-A8836D221A1A}"/>
          </ac:spMkLst>
        </pc:spChg>
        <pc:spChg chg="add mod">
          <ac:chgData name="Gerth Stølting Brodal" userId="04ef4784-6591-4f86-a140-f5c3b108582a" providerId="ADAL" clId="{C4FD187E-E5CF-479E-A978-A382BC069CB2}" dt="2024-06-01T14:39:38.995" v="3867" actId="12789"/>
          <ac:spMkLst>
            <pc:docMk/>
            <pc:sldMk cId="1231156145" sldId="271"/>
            <ac:spMk id="52" creationId="{E4322B7D-2E95-D040-B27A-62A038879E5B}"/>
          </ac:spMkLst>
        </pc:spChg>
        <pc:spChg chg="add mod">
          <ac:chgData name="Gerth Stølting Brodal" userId="04ef4784-6591-4f86-a140-f5c3b108582a" providerId="ADAL" clId="{C4FD187E-E5CF-479E-A978-A382BC069CB2}" dt="2024-06-01T14:12:04.080" v="3567" actId="1076"/>
          <ac:spMkLst>
            <pc:docMk/>
            <pc:sldMk cId="1231156145" sldId="271"/>
            <ac:spMk id="61" creationId="{73963691-C5BD-0E3F-311E-EA38DB579D89}"/>
          </ac:spMkLst>
        </pc:spChg>
        <pc:spChg chg="add mod">
          <ac:chgData name="Gerth Stølting Brodal" userId="04ef4784-6591-4f86-a140-f5c3b108582a" providerId="ADAL" clId="{C4FD187E-E5CF-479E-A978-A382BC069CB2}" dt="2024-06-01T14:12:37.603" v="3576" actId="14100"/>
          <ac:spMkLst>
            <pc:docMk/>
            <pc:sldMk cId="1231156145" sldId="271"/>
            <ac:spMk id="62" creationId="{E50DC84B-7A05-A47A-D231-86F45CDF810A}"/>
          </ac:spMkLst>
        </pc:spChg>
        <pc:spChg chg="add mod">
          <ac:chgData name="Gerth Stølting Brodal" userId="04ef4784-6591-4f86-a140-f5c3b108582a" providerId="ADAL" clId="{C4FD187E-E5CF-479E-A978-A382BC069CB2}" dt="2024-06-01T14:13:09.610" v="3603" actId="14100"/>
          <ac:spMkLst>
            <pc:docMk/>
            <pc:sldMk cId="1231156145" sldId="271"/>
            <ac:spMk id="63" creationId="{58BE862C-FCC6-26B2-D9B6-F550009949D6}"/>
          </ac:spMkLst>
        </pc:spChg>
        <pc:spChg chg="add mod">
          <ac:chgData name="Gerth Stølting Brodal" userId="04ef4784-6591-4f86-a140-f5c3b108582a" providerId="ADAL" clId="{C4FD187E-E5CF-479E-A978-A382BC069CB2}" dt="2024-06-01T14:27:23.498" v="3827" actId="1037"/>
          <ac:spMkLst>
            <pc:docMk/>
            <pc:sldMk cId="1231156145" sldId="271"/>
            <ac:spMk id="64" creationId="{EAA0B298-727A-FF0D-E5F8-077025B0445F}"/>
          </ac:spMkLst>
        </pc:spChg>
        <pc:spChg chg="add del mod">
          <ac:chgData name="Gerth Stølting Brodal" userId="04ef4784-6591-4f86-a140-f5c3b108582a" providerId="ADAL" clId="{C4FD187E-E5CF-479E-A978-A382BC069CB2}" dt="2024-06-01T14:24:41.632" v="3740" actId="478"/>
          <ac:spMkLst>
            <pc:docMk/>
            <pc:sldMk cId="1231156145" sldId="271"/>
            <ac:spMk id="65" creationId="{503064A6-F6EC-290C-F473-8564E0A99993}"/>
          </ac:spMkLst>
        </pc:spChg>
        <pc:spChg chg="add del mod">
          <ac:chgData name="Gerth Stølting Brodal" userId="04ef4784-6591-4f86-a140-f5c3b108582a" providerId="ADAL" clId="{C4FD187E-E5CF-479E-A978-A382BC069CB2}" dt="2024-06-01T14:24:41.632" v="3740" actId="478"/>
          <ac:spMkLst>
            <pc:docMk/>
            <pc:sldMk cId="1231156145" sldId="271"/>
            <ac:spMk id="66" creationId="{D0A87E76-16D4-57D3-9427-3C91AAC7C15A}"/>
          </ac:spMkLst>
        </pc:spChg>
        <pc:spChg chg="add mod">
          <ac:chgData name="Gerth Stølting Brodal" userId="04ef4784-6591-4f86-a140-f5c3b108582a" providerId="ADAL" clId="{C4FD187E-E5CF-479E-A978-A382BC069CB2}" dt="2024-06-01T14:26:59.694" v="3816" actId="14100"/>
          <ac:spMkLst>
            <pc:docMk/>
            <pc:sldMk cId="1231156145" sldId="271"/>
            <ac:spMk id="67" creationId="{CF8B5B5A-F6AF-9EE2-A3D6-94063EB8FEF6}"/>
          </ac:spMkLst>
        </pc:spChg>
        <pc:picChg chg="add del">
          <ac:chgData name="Gerth Stølting Brodal" userId="04ef4784-6591-4f86-a140-f5c3b108582a" providerId="ADAL" clId="{C4FD187E-E5CF-479E-A978-A382BC069CB2}" dt="2024-06-01T13:26:58.624" v="2797" actId="22"/>
          <ac:picMkLst>
            <pc:docMk/>
            <pc:sldMk cId="1231156145" sldId="271"/>
            <ac:picMk id="6" creationId="{40D19920-2120-8794-AB9B-9EA6C6F9EDDC}"/>
          </ac:picMkLst>
        </pc:pic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0" creationId="{56AF8453-3BCA-F74B-17E4-A34022251281}"/>
          </ac:cxnSpMkLst>
        </pc:cxn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3" creationId="{D501FD87-E603-A3D0-A94D-B03E673F86EB}"/>
          </ac:cxnSpMkLst>
        </pc:cxn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4" creationId="{9999CCCD-B440-DA64-0DDC-F0042F1541E3}"/>
          </ac:cxnSpMkLst>
        </pc:cxn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7" creationId="{65B6BC32-9C72-40D7-3D36-C1C833C59F9F}"/>
          </ac:cxnSpMkLst>
        </pc:cxn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8" creationId="{EC72F925-D499-E92F-D0EB-83660E8534CE}"/>
          </ac:cxnSpMkLst>
        </pc:cxnChg>
        <pc:cxnChg chg="add mod">
          <ac:chgData name="Gerth Stølting Brodal" userId="04ef4784-6591-4f86-a140-f5c3b108582a" providerId="ADAL" clId="{C4FD187E-E5CF-479E-A978-A382BC069CB2}" dt="2024-06-01T14:39:48.045" v="3868" actId="12789"/>
          <ac:cxnSpMkLst>
            <pc:docMk/>
            <pc:sldMk cId="1231156145" sldId="271"/>
            <ac:cxnSpMk id="29" creationId="{AA1322A2-878E-3CBD-A279-623D51DB465C}"/>
          </ac:cxnSpMkLst>
        </pc:cxnChg>
        <pc:cxnChg chg="add mod">
          <ac:chgData name="Gerth Stølting Brodal" userId="04ef4784-6591-4f86-a140-f5c3b108582a" providerId="ADAL" clId="{C4FD187E-E5CF-479E-A978-A382BC069CB2}" dt="2024-06-01T14:39:38.995" v="3867" actId="12789"/>
          <ac:cxnSpMkLst>
            <pc:docMk/>
            <pc:sldMk cId="1231156145" sldId="271"/>
            <ac:cxnSpMk id="36" creationId="{B85D67A2-4360-0380-4617-8AEC6D35FF30}"/>
          </ac:cxnSpMkLst>
        </pc:cxnChg>
        <pc:cxnChg chg="add mod">
          <ac:chgData name="Gerth Stølting Brodal" userId="04ef4784-6591-4f86-a140-f5c3b108582a" providerId="ADAL" clId="{C4FD187E-E5CF-479E-A978-A382BC069CB2}" dt="2024-06-01T14:39:38.995" v="3867" actId="12789"/>
          <ac:cxnSpMkLst>
            <pc:docMk/>
            <pc:sldMk cId="1231156145" sldId="271"/>
            <ac:cxnSpMk id="37" creationId="{834BE244-02C7-234B-EC02-D15BCE76CE97}"/>
          </ac:cxnSpMkLst>
        </pc:cxnChg>
        <pc:cxnChg chg="add mod">
          <ac:chgData name="Gerth Stølting Brodal" userId="04ef4784-6591-4f86-a140-f5c3b108582a" providerId="ADAL" clId="{C4FD187E-E5CF-479E-A978-A382BC069CB2}" dt="2024-06-01T14:39:38.995" v="3867" actId="12789"/>
          <ac:cxnSpMkLst>
            <pc:docMk/>
            <pc:sldMk cId="1231156145" sldId="271"/>
            <ac:cxnSpMk id="38" creationId="{A01C40B1-CAFB-E034-8733-E7B934C2B99E}"/>
          </ac:cxnSpMkLst>
        </pc:cxnChg>
        <pc:cxnChg chg="add mod">
          <ac:chgData name="Gerth Stølting Brodal" userId="04ef4784-6591-4f86-a140-f5c3b108582a" providerId="ADAL" clId="{C4FD187E-E5CF-479E-A978-A382BC069CB2}" dt="2024-06-01T14:39:38.995" v="3867" actId="12789"/>
          <ac:cxnSpMkLst>
            <pc:docMk/>
            <pc:sldMk cId="1231156145" sldId="271"/>
            <ac:cxnSpMk id="42" creationId="{222895E4-3C9A-6B84-98E8-A511A852C294}"/>
          </ac:cxnSpMkLst>
        </pc:cxnChg>
        <pc:cxnChg chg="add mod">
          <ac:chgData name="Gerth Stølting Brodal" userId="04ef4784-6591-4f86-a140-f5c3b108582a" providerId="ADAL" clId="{C4FD187E-E5CF-479E-A978-A382BC069CB2}" dt="2024-06-01T13:59:11.759" v="3459" actId="14100"/>
          <ac:cxnSpMkLst>
            <pc:docMk/>
            <pc:sldMk cId="1231156145" sldId="271"/>
            <ac:cxnSpMk id="43" creationId="{A8B7D34E-CCEE-06CC-BB45-C077E36927C3}"/>
          </ac:cxnSpMkLst>
        </pc:cxnChg>
        <pc:cxnChg chg="add mod">
          <ac:chgData name="Gerth Stølting Brodal" userId="04ef4784-6591-4f86-a140-f5c3b108582a" providerId="ADAL" clId="{C4FD187E-E5CF-479E-A978-A382BC069CB2}" dt="2024-06-01T14:00:50.708" v="3469" actId="14100"/>
          <ac:cxnSpMkLst>
            <pc:docMk/>
            <pc:sldMk cId="1231156145" sldId="271"/>
            <ac:cxnSpMk id="46" creationId="{19AF64FB-93F3-F571-1A31-B8E7BECA65B0}"/>
          </ac:cxnSpMkLst>
        </pc:cxnChg>
        <pc:cxnChg chg="add mod">
          <ac:chgData name="Gerth Stølting Brodal" userId="04ef4784-6591-4f86-a140-f5c3b108582a" providerId="ADAL" clId="{C4FD187E-E5CF-479E-A978-A382BC069CB2}" dt="2024-06-01T14:03:06.890" v="3478" actId="14100"/>
          <ac:cxnSpMkLst>
            <pc:docMk/>
            <pc:sldMk cId="1231156145" sldId="271"/>
            <ac:cxnSpMk id="50" creationId="{F4B33C61-4D81-BBB9-5BDD-E46DCF3090C8}"/>
          </ac:cxnSpMkLst>
        </pc:cxnChg>
        <pc:cxnChg chg="add mod">
          <ac:chgData name="Gerth Stølting Brodal" userId="04ef4784-6591-4f86-a140-f5c3b108582a" providerId="ADAL" clId="{C4FD187E-E5CF-479E-A978-A382BC069CB2}" dt="2024-06-01T14:10:57.264" v="3531" actId="1038"/>
          <ac:cxnSpMkLst>
            <pc:docMk/>
            <pc:sldMk cId="1231156145" sldId="271"/>
            <ac:cxnSpMk id="53" creationId="{8F804576-E6F8-4E6C-5E15-8E9395008B7C}"/>
          </ac:cxnSpMkLst>
        </pc:cxnChg>
        <pc:cxnChg chg="add mod">
          <ac:chgData name="Gerth Stølting Brodal" userId="04ef4784-6591-4f86-a140-f5c3b108582a" providerId="ADAL" clId="{C4FD187E-E5CF-479E-A978-A382BC069CB2}" dt="2024-06-01T14:11:10.101" v="3533" actId="14100"/>
          <ac:cxnSpMkLst>
            <pc:docMk/>
            <pc:sldMk cId="1231156145" sldId="271"/>
            <ac:cxnSpMk id="56" creationId="{A250326E-313A-A598-45D3-BEB0D68FDE2F}"/>
          </ac:cxnSpMkLst>
        </pc:cxnChg>
      </pc:sldChg>
      <pc:sldMasterChg chg="modSldLayout">
        <pc:chgData name="Gerth Stølting Brodal" userId="04ef4784-6591-4f86-a140-f5c3b108582a" providerId="ADAL" clId="{C4FD187E-E5CF-479E-A978-A382BC069CB2}" dt="2024-06-01T16:36:17.365" v="5219" actId="179"/>
        <pc:sldMasterMkLst>
          <pc:docMk/>
          <pc:sldMasterMk cId="2930777145" sldId="2147483648"/>
        </pc:sldMasterMkLst>
        <pc:sldLayoutChg chg="modSp">
          <pc:chgData name="Gerth Stølting Brodal" userId="04ef4784-6591-4f86-a140-f5c3b108582a" providerId="ADAL" clId="{C4FD187E-E5CF-479E-A978-A382BC069CB2}" dt="2024-06-01T16:36:17.365" v="5219" actId="179"/>
          <pc:sldLayoutMkLst>
            <pc:docMk/>
            <pc:sldMasterMk cId="2930777145" sldId="2147483648"/>
            <pc:sldLayoutMk cId="3347434589" sldId="2147483650"/>
          </pc:sldLayoutMkLst>
          <pc:spChg chg="mod">
            <ac:chgData name="Gerth Stølting Brodal" userId="04ef4784-6591-4f86-a140-f5c3b108582a" providerId="ADAL" clId="{C4FD187E-E5CF-479E-A978-A382BC069CB2}" dt="2024-06-01T12:09:06.446" v="2261" actId="207"/>
            <ac:spMkLst>
              <pc:docMk/>
              <pc:sldMasterMk cId="2930777145" sldId="2147483648"/>
              <pc:sldLayoutMk cId="3347434589" sldId="2147483650"/>
              <ac:spMk id="2" creationId="{63D197D1-B6E2-7D33-FAB9-0D7BCC47B63C}"/>
            </ac:spMkLst>
          </pc:spChg>
          <pc:spChg chg="mod">
            <ac:chgData name="Gerth Stølting Brodal" userId="04ef4784-6591-4f86-a140-f5c3b108582a" providerId="ADAL" clId="{C4FD187E-E5CF-479E-A978-A382BC069CB2}" dt="2024-06-01T16:36:17.365" v="5219" actId="179"/>
            <ac:spMkLst>
              <pc:docMk/>
              <pc:sldMasterMk cId="2930777145" sldId="2147483648"/>
              <pc:sldLayoutMk cId="3347434589" sldId="2147483650"/>
              <ac:spMk id="3" creationId="{6FE329C8-5DA9-4EA1-6529-AD92C7DF49DE}"/>
            </ac:spMkLst>
          </pc:spChg>
        </pc:sldLayoutChg>
      </pc:sldMasterChg>
    </pc:docChg>
  </pc:docChgLst>
  <pc:docChgLst>
    <pc:chgData name="Gerth Stølting Brodal" userId="04ef4784-6591-4f86-a140-f5c3b108582a" providerId="ADAL" clId="{FF0C1BB5-7327-481B-BC98-5453A454F86C}"/>
    <pc:docChg chg="undo redo custSel addSld delSld modSld sldOrd modMainMaster">
      <pc:chgData name="Gerth Stølting Brodal" userId="04ef4784-6591-4f86-a140-f5c3b108582a" providerId="ADAL" clId="{FF0C1BB5-7327-481B-BC98-5453A454F86C}" dt="2024-06-05T08:56:52.769" v="10187" actId="14734"/>
      <pc:docMkLst>
        <pc:docMk/>
      </pc:docMkLst>
      <pc:sldChg chg="modSp mod modNotes modNotesTx">
        <pc:chgData name="Gerth Stølting Brodal" userId="04ef4784-6591-4f86-a140-f5c3b108582a" providerId="ADAL" clId="{FF0C1BB5-7327-481B-BC98-5453A454F86C}" dt="2024-06-01T18:29:03.355" v="2550" actId="790"/>
        <pc:sldMkLst>
          <pc:docMk/>
          <pc:sldMk cId="1551419541" sldId="256"/>
        </pc:sldMkLst>
        <pc:spChg chg="mod">
          <ac:chgData name="Gerth Stølting Brodal" userId="04ef4784-6591-4f86-a140-f5c3b108582a" providerId="ADAL" clId="{FF0C1BB5-7327-481B-BC98-5453A454F86C}" dt="2024-06-01T18:29:02.064" v="258" actId="790"/>
          <ac:spMkLst>
            <pc:docMk/>
            <pc:sldMk cId="1551419541" sldId="256"/>
            <ac:spMk id="2" creationId="{CE91F535-DA28-1EF2-586D-13D8E09AE5CA}"/>
          </ac:spMkLst>
        </pc:spChg>
        <pc:spChg chg="mod">
          <ac:chgData name="Gerth Stølting Brodal" userId="04ef4784-6591-4f86-a140-f5c3b108582a" providerId="ADAL" clId="{FF0C1BB5-7327-481B-BC98-5453A454F86C}" dt="2024-06-01T18:29:02.064" v="275" actId="790"/>
          <ac:spMkLst>
            <pc:docMk/>
            <pc:sldMk cId="1551419541" sldId="256"/>
            <ac:spMk id="3" creationId="{C41B43DE-8373-C7DA-043D-661E02B10A9A}"/>
          </ac:spMkLst>
        </pc:spChg>
        <pc:spChg chg="mod">
          <ac:chgData name="Gerth Stølting Brodal" userId="04ef4784-6591-4f86-a140-f5c3b108582a" providerId="ADAL" clId="{FF0C1BB5-7327-481B-BC98-5453A454F86C}" dt="2024-06-01T18:29:02.079" v="291" actId="790"/>
          <ac:spMkLst>
            <pc:docMk/>
            <pc:sldMk cId="1551419541" sldId="256"/>
            <ac:spMk id="4" creationId="{E6D70528-90FC-3AA3-BEE4-95C06DE9BA06}"/>
          </ac:spMkLst>
        </pc:spChg>
      </pc:sldChg>
      <pc:sldChg chg="add">
        <pc:chgData name="Gerth Stølting Brodal" userId="04ef4784-6591-4f86-a140-f5c3b108582a" providerId="ADAL" clId="{FF0C1BB5-7327-481B-BC98-5453A454F86C}" dt="2024-06-02T00:58:35.871" v="8700"/>
        <pc:sldMkLst>
          <pc:docMk/>
          <pc:sldMk cId="1439998321" sldId="257"/>
        </pc:sldMkLst>
      </pc:sldChg>
      <pc:sldChg chg="modSp del mod modNotes">
        <pc:chgData name="Gerth Stølting Brodal" userId="04ef4784-6591-4f86-a140-f5c3b108582a" providerId="ADAL" clId="{FF0C1BB5-7327-481B-BC98-5453A454F86C}" dt="2024-06-02T00:58:32.310" v="8699" actId="2696"/>
        <pc:sldMkLst>
          <pc:docMk/>
          <pc:sldMk cId="3947616193" sldId="257"/>
        </pc:sldMkLst>
        <pc:spChg chg="mod">
          <ac:chgData name="Gerth Stølting Brodal" userId="04ef4784-6591-4f86-a140-f5c3b108582a" providerId="ADAL" clId="{FF0C1BB5-7327-481B-BC98-5453A454F86C}" dt="2024-06-01T18:29:02.079" v="321" actId="790"/>
          <ac:spMkLst>
            <pc:docMk/>
            <pc:sldMk cId="3947616193" sldId="257"/>
            <ac:spMk id="2" creationId="{45C18027-F7BA-5CBA-8278-F3D9DF83D350}"/>
          </ac:spMkLst>
        </pc:spChg>
        <pc:spChg chg="mod">
          <ac:chgData name="Gerth Stølting Brodal" userId="04ef4784-6591-4f86-a140-f5c3b108582a" providerId="ADAL" clId="{FF0C1BB5-7327-481B-BC98-5453A454F86C}" dt="2024-06-01T18:29:02.095" v="341" actId="790"/>
          <ac:spMkLst>
            <pc:docMk/>
            <pc:sldMk cId="3947616193" sldId="257"/>
            <ac:spMk id="4" creationId="{CB0FAA02-7EE7-ED31-0386-FF13974FB439}"/>
          </ac:spMkLst>
        </pc:spChg>
      </pc:sldChg>
      <pc:sldChg chg="addSp delSp modSp del mod modNotes modNotesTx">
        <pc:chgData name="Gerth Stølting Brodal" userId="04ef4784-6591-4f86-a140-f5c3b108582a" providerId="ADAL" clId="{FF0C1BB5-7327-481B-BC98-5453A454F86C}" dt="2024-06-03T11:39:54.086" v="9427" actId="47"/>
        <pc:sldMkLst>
          <pc:docMk/>
          <pc:sldMk cId="2274811045" sldId="258"/>
        </pc:sldMkLst>
        <pc:spChg chg="mod">
          <ac:chgData name="Gerth Stølting Brodal" userId="04ef4784-6591-4f86-a140-f5c3b108582a" providerId="ADAL" clId="{FF0C1BB5-7327-481B-BC98-5453A454F86C}" dt="2024-06-01T18:29:02.456" v="1045" actId="790"/>
          <ac:spMkLst>
            <pc:docMk/>
            <pc:sldMk cId="2274811045" sldId="258"/>
            <ac:spMk id="2" creationId="{8293E758-8582-8017-2EE7-1BA98AC8B0AD}"/>
          </ac:spMkLst>
        </pc:spChg>
        <pc:spChg chg="mod">
          <ac:chgData name="Gerth Stølting Brodal" userId="04ef4784-6591-4f86-a140-f5c3b108582a" providerId="ADAL" clId="{FF0C1BB5-7327-481B-BC98-5453A454F86C}" dt="2024-06-02T07:42:19.726" v="8794" actId="20577"/>
          <ac:spMkLst>
            <pc:docMk/>
            <pc:sldMk cId="2274811045" sldId="258"/>
            <ac:spMk id="3" creationId="{73E66B66-3A23-FCA7-5409-13E9F83A1001}"/>
          </ac:spMkLst>
        </pc:spChg>
        <pc:spChg chg="add mod">
          <ac:chgData name="Gerth Stølting Brodal" userId="04ef4784-6591-4f86-a140-f5c3b108582a" providerId="ADAL" clId="{FF0C1BB5-7327-481B-BC98-5453A454F86C}" dt="2024-06-01T18:58:44.326" v="3023" actId="1076"/>
          <ac:spMkLst>
            <pc:docMk/>
            <pc:sldMk cId="2274811045" sldId="258"/>
            <ac:spMk id="6" creationId="{77181996-4A65-56CF-C7DA-B8DD74591081}"/>
          </ac:spMkLst>
        </pc:spChg>
        <pc:spChg chg="mod">
          <ac:chgData name="Gerth Stølting Brodal" userId="04ef4784-6591-4f86-a140-f5c3b108582a" providerId="ADAL" clId="{FF0C1BB5-7327-481B-BC98-5453A454F86C}" dt="2024-06-01T18:29:02.487" v="1111" actId="790"/>
          <ac:spMkLst>
            <pc:docMk/>
            <pc:sldMk cId="2274811045" sldId="258"/>
            <ac:spMk id="9" creationId="{36DB05BC-1BB8-CCFF-3B92-DC52C790B36C}"/>
          </ac:spMkLst>
        </pc:spChg>
        <pc:spChg chg="add mod">
          <ac:chgData name="Gerth Stølting Brodal" userId="04ef4784-6591-4f86-a140-f5c3b108582a" providerId="ADAL" clId="{FF0C1BB5-7327-481B-BC98-5453A454F86C}" dt="2024-06-01T18:58:36.270" v="3022" actId="1076"/>
          <ac:spMkLst>
            <pc:docMk/>
            <pc:sldMk cId="2274811045" sldId="258"/>
            <ac:spMk id="10" creationId="{E622E3C3-B97B-7503-713D-00C63033D45A}"/>
          </ac:spMkLst>
        </pc:spChg>
        <pc:spChg chg="mod">
          <ac:chgData name="Gerth Stølting Brodal" userId="04ef4784-6591-4f86-a140-f5c3b108582a" providerId="ADAL" clId="{FF0C1BB5-7327-481B-BC98-5453A454F86C}" dt="2024-06-01T18:29:02.503" v="1127" actId="790"/>
          <ac:spMkLst>
            <pc:docMk/>
            <pc:sldMk cId="2274811045" sldId="258"/>
            <ac:spMk id="11" creationId="{8E8A82FC-1AF2-E544-CCC1-1B25331D1232}"/>
          </ac:spMkLst>
        </pc:spChg>
        <pc:picChg chg="add del mod">
          <ac:chgData name="Gerth Stølting Brodal" userId="04ef4784-6591-4f86-a140-f5c3b108582a" providerId="ADAL" clId="{FF0C1BB5-7327-481B-BC98-5453A454F86C}" dt="2024-06-01T18:23:43.013" v="14" actId="478"/>
          <ac:picMkLst>
            <pc:docMk/>
            <pc:sldMk cId="2274811045" sldId="258"/>
            <ac:picMk id="5" creationId="{E060A455-9406-4EBC-AB0C-6F1DBDFA9623}"/>
          </ac:picMkLst>
        </pc:picChg>
      </pc:sldChg>
      <pc:sldChg chg="addSp delSp modSp mod modNotesTx">
        <pc:chgData name="Gerth Stølting Brodal" userId="04ef4784-6591-4f86-a140-f5c3b108582a" providerId="ADAL" clId="{FF0C1BB5-7327-481B-BC98-5453A454F86C}" dt="2024-06-04T12:54:53.676" v="9717" actId="14100"/>
        <pc:sldMkLst>
          <pc:docMk/>
          <pc:sldMk cId="1839762786" sldId="259"/>
        </pc:sldMkLst>
        <pc:spChg chg="mod">
          <ac:chgData name="Gerth Stølting Brodal" userId="04ef4784-6591-4f86-a140-f5c3b108582a" providerId="ADAL" clId="{FF0C1BB5-7327-481B-BC98-5453A454F86C}" dt="2024-06-01T18:29:02.518" v="1173" actId="790"/>
          <ac:spMkLst>
            <pc:docMk/>
            <pc:sldMk cId="1839762786" sldId="259"/>
            <ac:spMk id="2" creationId="{9697550D-EC50-2FD5-707E-F2B9325D42E1}"/>
          </ac:spMkLst>
        </pc:spChg>
        <pc:spChg chg="mod">
          <ac:chgData name="Gerth Stølting Brodal" userId="04ef4784-6591-4f86-a140-f5c3b108582a" providerId="ADAL" clId="{FF0C1BB5-7327-481B-BC98-5453A454F86C}" dt="2024-06-04T12:54:53.676" v="9717" actId="14100"/>
          <ac:spMkLst>
            <pc:docMk/>
            <pc:sldMk cId="1839762786" sldId="259"/>
            <ac:spMk id="3" creationId="{40DA1805-AF5C-D05C-BB57-B11B8D868EDB}"/>
          </ac:spMkLst>
        </pc:spChg>
        <pc:spChg chg="add mod">
          <ac:chgData name="Gerth Stølting Brodal" userId="04ef4784-6591-4f86-a140-f5c3b108582a" providerId="ADAL" clId="{FF0C1BB5-7327-481B-BC98-5453A454F86C}" dt="2024-06-04T12:48:11.576" v="9484"/>
          <ac:spMkLst>
            <pc:docMk/>
            <pc:sldMk cId="1839762786" sldId="259"/>
            <ac:spMk id="4" creationId="{11EF9842-BEAF-0739-E59F-BD089EB007A5}"/>
          </ac:spMkLst>
        </pc:spChg>
        <pc:spChg chg="add mod">
          <ac:chgData name="Gerth Stølting Brodal" userId="04ef4784-6591-4f86-a140-f5c3b108582a" providerId="ADAL" clId="{FF0C1BB5-7327-481B-BC98-5453A454F86C}" dt="2024-06-04T12:51:07.457" v="9586" actId="403"/>
          <ac:spMkLst>
            <pc:docMk/>
            <pc:sldMk cId="1839762786" sldId="259"/>
            <ac:spMk id="9" creationId="{2DCADEE6-9479-7369-50C8-6F12D7BBE08C}"/>
          </ac:spMkLst>
        </pc:spChg>
        <pc:spChg chg="add mod">
          <ac:chgData name="Gerth Stølting Brodal" userId="04ef4784-6591-4f86-a140-f5c3b108582a" providerId="ADAL" clId="{FF0C1BB5-7327-481B-BC98-5453A454F86C}" dt="2024-06-01T19:04:54.325" v="3024" actId="6549"/>
          <ac:spMkLst>
            <pc:docMk/>
            <pc:sldMk cId="1839762786" sldId="259"/>
            <ac:spMk id="10" creationId="{93BBC055-0F53-B074-4741-6570B42B7394}"/>
          </ac:spMkLst>
        </pc:spChg>
        <pc:spChg chg="add mod">
          <ac:chgData name="Gerth Stølting Brodal" userId="04ef4784-6591-4f86-a140-f5c3b108582a" providerId="ADAL" clId="{FF0C1BB5-7327-481B-BC98-5453A454F86C}" dt="2024-06-04T12:54:01.598" v="9702" actId="1035"/>
          <ac:spMkLst>
            <pc:docMk/>
            <pc:sldMk cId="1839762786" sldId="259"/>
            <ac:spMk id="11" creationId="{ED2A06C1-5452-A913-C1A2-FDB0B302A648}"/>
          </ac:spMkLst>
        </pc:spChg>
        <pc:spChg chg="add mod">
          <ac:chgData name="Gerth Stølting Brodal" userId="04ef4784-6591-4f86-a140-f5c3b108582a" providerId="ADAL" clId="{FF0C1BB5-7327-481B-BC98-5453A454F86C}" dt="2024-06-04T12:48:04.413" v="9482" actId="1037"/>
          <ac:spMkLst>
            <pc:docMk/>
            <pc:sldMk cId="1839762786" sldId="259"/>
            <ac:spMk id="12" creationId="{67C63901-5A23-0AD2-BD8E-3E3E1627C79D}"/>
          </ac:spMkLst>
        </pc:spChg>
        <pc:spChg chg="add mod">
          <ac:chgData name="Gerth Stølting Brodal" userId="04ef4784-6591-4f86-a140-f5c3b108582a" providerId="ADAL" clId="{FF0C1BB5-7327-481B-BC98-5453A454F86C}" dt="2024-06-04T12:48:04.413" v="9482" actId="1037"/>
          <ac:spMkLst>
            <pc:docMk/>
            <pc:sldMk cId="1839762786" sldId="259"/>
            <ac:spMk id="13" creationId="{C1B40448-896A-9405-5DE6-A7FA280416D9}"/>
          </ac:spMkLst>
        </pc:spChg>
        <pc:spChg chg="add mod">
          <ac:chgData name="Gerth Stølting Brodal" userId="04ef4784-6591-4f86-a140-f5c3b108582a" providerId="ADAL" clId="{FF0C1BB5-7327-481B-BC98-5453A454F86C}" dt="2024-06-04T12:48:11.576" v="9484"/>
          <ac:spMkLst>
            <pc:docMk/>
            <pc:sldMk cId="1839762786" sldId="259"/>
            <ac:spMk id="14" creationId="{AB45F2AA-AA54-013F-6C83-D58A6A5A9A38}"/>
          </ac:spMkLst>
        </pc:spChg>
        <pc:spChg chg="add mod">
          <ac:chgData name="Gerth Stølting Brodal" userId="04ef4784-6591-4f86-a140-f5c3b108582a" providerId="ADAL" clId="{FF0C1BB5-7327-481B-BC98-5453A454F86C}" dt="2024-06-04T12:48:11.576" v="9484"/>
          <ac:spMkLst>
            <pc:docMk/>
            <pc:sldMk cId="1839762786" sldId="259"/>
            <ac:spMk id="16" creationId="{BE9B0215-54A2-4F67-D12F-DC6B52885837}"/>
          </ac:spMkLst>
        </pc:spChg>
        <pc:spChg chg="add mod">
          <ac:chgData name="Gerth Stølting Brodal" userId="04ef4784-6591-4f86-a140-f5c3b108582a" providerId="ADAL" clId="{FF0C1BB5-7327-481B-BC98-5453A454F86C}" dt="2024-06-04T12:54:09.751" v="9705" actId="403"/>
          <ac:spMkLst>
            <pc:docMk/>
            <pc:sldMk cId="1839762786" sldId="259"/>
            <ac:spMk id="18" creationId="{80803A44-4B7B-E782-BFCB-4ED756B50FA1}"/>
          </ac:spMkLst>
        </pc:spChg>
        <pc:spChg chg="add mod">
          <ac:chgData name="Gerth Stølting Brodal" userId="04ef4784-6591-4f86-a140-f5c3b108582a" providerId="ADAL" clId="{FF0C1BB5-7327-481B-BC98-5453A454F86C}" dt="2024-06-04T12:51:49.582" v="9610" actId="164"/>
          <ac:spMkLst>
            <pc:docMk/>
            <pc:sldMk cId="1839762786" sldId="259"/>
            <ac:spMk id="19" creationId="{6029F4F8-0484-8F3F-F2BF-4254B8E2F738}"/>
          </ac:spMkLst>
        </pc:spChg>
        <pc:spChg chg="add mod">
          <ac:chgData name="Gerth Stølting Brodal" userId="04ef4784-6591-4f86-a140-f5c3b108582a" providerId="ADAL" clId="{FF0C1BB5-7327-481B-BC98-5453A454F86C}" dt="2024-06-04T12:51:49.582" v="9610" actId="164"/>
          <ac:spMkLst>
            <pc:docMk/>
            <pc:sldMk cId="1839762786" sldId="259"/>
            <ac:spMk id="22" creationId="{1A246D58-7241-7FF3-1C66-4BB336A7F766}"/>
          </ac:spMkLst>
        </pc:spChg>
        <pc:spChg chg="add mod">
          <ac:chgData name="Gerth Stølting Brodal" userId="04ef4784-6591-4f86-a140-f5c3b108582a" providerId="ADAL" clId="{FF0C1BB5-7327-481B-BC98-5453A454F86C}" dt="2024-06-04T12:51:54.539" v="9611" actId="164"/>
          <ac:spMkLst>
            <pc:docMk/>
            <pc:sldMk cId="1839762786" sldId="259"/>
            <ac:spMk id="25" creationId="{8D4AB1FC-D203-565C-973B-D3C243A54DC7}"/>
          </ac:spMkLst>
        </pc:spChg>
        <pc:spChg chg="add del mod">
          <ac:chgData name="Gerth Stølting Brodal" userId="04ef4784-6591-4f86-a140-f5c3b108582a" providerId="ADAL" clId="{FF0C1BB5-7327-481B-BC98-5453A454F86C}" dt="2024-06-01T18:42:56.790" v="2747" actId="478"/>
          <ac:spMkLst>
            <pc:docMk/>
            <pc:sldMk cId="1839762786" sldId="259"/>
            <ac:spMk id="25" creationId="{C3B70CB2-61AE-AA7A-913B-C5EE04C52365}"/>
          </ac:spMkLst>
        </pc:spChg>
        <pc:spChg chg="add mod">
          <ac:chgData name="Gerth Stølting Brodal" userId="04ef4784-6591-4f86-a140-f5c3b108582a" providerId="ADAL" clId="{FF0C1BB5-7327-481B-BC98-5453A454F86C}" dt="2024-06-04T12:51:54.539" v="9611" actId="164"/>
          <ac:spMkLst>
            <pc:docMk/>
            <pc:sldMk cId="1839762786" sldId="259"/>
            <ac:spMk id="28" creationId="{C9DAFC94-7F5F-F3E5-F2F3-8F130D16EB32}"/>
          </ac:spMkLst>
        </pc:spChg>
        <pc:spChg chg="add mod">
          <ac:chgData name="Gerth Stølting Brodal" userId="04ef4784-6591-4f86-a140-f5c3b108582a" providerId="ADAL" clId="{FF0C1BB5-7327-481B-BC98-5453A454F86C}" dt="2024-06-04T12:51:49.582" v="9610" actId="164"/>
          <ac:spMkLst>
            <pc:docMk/>
            <pc:sldMk cId="1839762786" sldId="259"/>
            <ac:spMk id="29" creationId="{40809FFD-1C5D-51B7-88F1-BEB6B56A073F}"/>
          </ac:spMkLst>
        </pc:spChg>
        <pc:spChg chg="add mod">
          <ac:chgData name="Gerth Stølting Brodal" userId="04ef4784-6591-4f86-a140-f5c3b108582a" providerId="ADAL" clId="{FF0C1BB5-7327-481B-BC98-5453A454F86C}" dt="2024-06-04T12:51:49.582" v="9610" actId="164"/>
          <ac:spMkLst>
            <pc:docMk/>
            <pc:sldMk cId="1839762786" sldId="259"/>
            <ac:spMk id="31" creationId="{304712D2-B058-36C6-9B3F-365C807426D0}"/>
          </ac:spMkLst>
        </pc:spChg>
        <pc:spChg chg="add mod">
          <ac:chgData name="Gerth Stølting Brodal" userId="04ef4784-6591-4f86-a140-f5c3b108582a" providerId="ADAL" clId="{FF0C1BB5-7327-481B-BC98-5453A454F86C}" dt="2024-06-04T12:51:49.582" v="9610" actId="164"/>
          <ac:spMkLst>
            <pc:docMk/>
            <pc:sldMk cId="1839762786" sldId="259"/>
            <ac:spMk id="32" creationId="{156EBA37-523C-83FE-383D-43CBB7809467}"/>
          </ac:spMkLst>
        </pc:spChg>
        <pc:spChg chg="add mod">
          <ac:chgData name="Gerth Stølting Brodal" userId="04ef4784-6591-4f86-a140-f5c3b108582a" providerId="ADAL" clId="{FF0C1BB5-7327-481B-BC98-5453A454F86C}" dt="2024-06-04T12:54:16.352" v="9706" actId="404"/>
          <ac:spMkLst>
            <pc:docMk/>
            <pc:sldMk cId="1839762786" sldId="259"/>
            <ac:spMk id="33" creationId="{1C9B59C4-4DED-B038-80D1-A928DFC82678}"/>
          </ac:spMkLst>
        </pc:spChg>
        <pc:spChg chg="add mod">
          <ac:chgData name="Gerth Stølting Brodal" userId="04ef4784-6591-4f86-a140-f5c3b108582a" providerId="ADAL" clId="{FF0C1BB5-7327-481B-BC98-5453A454F86C}" dt="2024-06-04T12:51:33.861" v="9599" actId="14100"/>
          <ac:spMkLst>
            <pc:docMk/>
            <pc:sldMk cId="1839762786" sldId="259"/>
            <ac:spMk id="34" creationId="{434154D7-244F-3BA7-CCE3-312151E57AD0}"/>
          </ac:spMkLst>
        </pc:spChg>
        <pc:spChg chg="add mod">
          <ac:chgData name="Gerth Stølting Brodal" userId="04ef4784-6591-4f86-a140-f5c3b108582a" providerId="ADAL" clId="{FF0C1BB5-7327-481B-BC98-5453A454F86C}" dt="2024-06-04T12:54:31.327" v="9708" actId="404"/>
          <ac:spMkLst>
            <pc:docMk/>
            <pc:sldMk cId="1839762786" sldId="259"/>
            <ac:spMk id="35" creationId="{154E89F5-7742-9D8A-9776-B9EC9906FCC3}"/>
          </ac:spMkLst>
        </pc:spChg>
        <pc:spChg chg="add mod">
          <ac:chgData name="Gerth Stølting Brodal" userId="04ef4784-6591-4f86-a140-f5c3b108582a" providerId="ADAL" clId="{FF0C1BB5-7327-481B-BC98-5453A454F86C}" dt="2024-06-04T12:49:59.881" v="9571" actId="1038"/>
          <ac:spMkLst>
            <pc:docMk/>
            <pc:sldMk cId="1839762786" sldId="259"/>
            <ac:spMk id="36" creationId="{B53ADC91-5715-9460-40F9-B5ACD7AC6A10}"/>
          </ac:spMkLst>
        </pc:spChg>
        <pc:spChg chg="add mod">
          <ac:chgData name="Gerth Stølting Brodal" userId="04ef4784-6591-4f86-a140-f5c3b108582a" providerId="ADAL" clId="{FF0C1BB5-7327-481B-BC98-5453A454F86C}" dt="2024-06-04T12:49:59.881" v="9571" actId="1038"/>
          <ac:spMkLst>
            <pc:docMk/>
            <pc:sldMk cId="1839762786" sldId="259"/>
            <ac:spMk id="39" creationId="{01AAABA7-5771-B3B9-636D-24AC69283596}"/>
          </ac:spMkLst>
        </pc:spChg>
        <pc:spChg chg="add mod">
          <ac:chgData name="Gerth Stølting Brodal" userId="04ef4784-6591-4f86-a140-f5c3b108582a" providerId="ADAL" clId="{FF0C1BB5-7327-481B-BC98-5453A454F86C}" dt="2024-06-04T12:49:59.881" v="9571" actId="1038"/>
          <ac:spMkLst>
            <pc:docMk/>
            <pc:sldMk cId="1839762786" sldId="259"/>
            <ac:spMk id="41" creationId="{0F39254D-A3D9-98BB-20F1-77A885E8365D}"/>
          </ac:spMkLst>
        </pc:spChg>
        <pc:spChg chg="add del mod">
          <ac:chgData name="Gerth Stølting Brodal" userId="04ef4784-6591-4f86-a140-f5c3b108582a" providerId="ADAL" clId="{FF0C1BB5-7327-481B-BC98-5453A454F86C}" dt="2024-06-04T12:49:08.822" v="9501" actId="478"/>
          <ac:spMkLst>
            <pc:docMk/>
            <pc:sldMk cId="1839762786" sldId="259"/>
            <ac:spMk id="44" creationId="{0C1DE74B-1D1B-919F-BA63-F78A9BB8AC32}"/>
          </ac:spMkLst>
        </pc:spChg>
        <pc:spChg chg="add mod">
          <ac:chgData name="Gerth Stølting Brodal" userId="04ef4784-6591-4f86-a140-f5c3b108582a" providerId="ADAL" clId="{FF0C1BB5-7327-481B-BC98-5453A454F86C}" dt="2024-06-04T12:51:54.539" v="9611" actId="164"/>
          <ac:spMkLst>
            <pc:docMk/>
            <pc:sldMk cId="1839762786" sldId="259"/>
            <ac:spMk id="46" creationId="{D677B242-10D8-1B95-5599-969ECAACEE58}"/>
          </ac:spMkLst>
        </pc:spChg>
        <pc:spChg chg="add mod">
          <ac:chgData name="Gerth Stølting Brodal" userId="04ef4784-6591-4f86-a140-f5c3b108582a" providerId="ADAL" clId="{FF0C1BB5-7327-481B-BC98-5453A454F86C}" dt="2024-06-04T12:51:15.703" v="9589" actId="1035"/>
          <ac:spMkLst>
            <pc:docMk/>
            <pc:sldMk cId="1839762786" sldId="259"/>
            <ac:spMk id="47" creationId="{FDE6D237-4D79-5AC0-2682-425B370D9007}"/>
          </ac:spMkLst>
        </pc:spChg>
        <pc:spChg chg="add mod">
          <ac:chgData name="Gerth Stølting Brodal" userId="04ef4784-6591-4f86-a140-f5c3b108582a" providerId="ADAL" clId="{FF0C1BB5-7327-481B-BC98-5453A454F86C}" dt="2024-06-04T12:51:54.539" v="9611" actId="164"/>
          <ac:spMkLst>
            <pc:docMk/>
            <pc:sldMk cId="1839762786" sldId="259"/>
            <ac:spMk id="49" creationId="{F0A834FB-D378-FD03-0763-29E1271B792F}"/>
          </ac:spMkLst>
        </pc:spChg>
        <pc:spChg chg="add mod">
          <ac:chgData name="Gerth Stølting Brodal" userId="04ef4784-6591-4f86-a140-f5c3b108582a" providerId="ADAL" clId="{FF0C1BB5-7327-481B-BC98-5453A454F86C}" dt="2024-06-04T12:54:21.204" v="9707" actId="404"/>
          <ac:spMkLst>
            <pc:docMk/>
            <pc:sldMk cId="1839762786" sldId="259"/>
            <ac:spMk id="50" creationId="{97C7D545-37D4-690E-9EB3-46EA4CA4AA9C}"/>
          </ac:spMkLst>
        </pc:spChg>
        <pc:spChg chg="add mod">
          <ac:chgData name="Gerth Stølting Brodal" userId="04ef4784-6591-4f86-a140-f5c3b108582a" providerId="ADAL" clId="{FF0C1BB5-7327-481B-BC98-5453A454F86C}" dt="2024-06-04T12:51:24.481" v="9598" actId="1038"/>
          <ac:spMkLst>
            <pc:docMk/>
            <pc:sldMk cId="1839762786" sldId="259"/>
            <ac:spMk id="51" creationId="{48D18AB9-DCEF-FFFF-0DBC-0D3C360981A6}"/>
          </ac:spMkLst>
        </pc:spChg>
        <pc:grpChg chg="add mod">
          <ac:chgData name="Gerth Stølting Brodal" userId="04ef4784-6591-4f86-a140-f5c3b108582a" providerId="ADAL" clId="{FF0C1BB5-7327-481B-BC98-5453A454F86C}" dt="2024-06-01T19:18:08.462" v="3270" actId="1036"/>
          <ac:grpSpMkLst>
            <pc:docMk/>
            <pc:sldMk cId="1839762786" sldId="259"/>
            <ac:grpSpMk id="8" creationId="{957A8AE8-743A-A677-65D0-FDDAE58E1E31}"/>
          </ac:grpSpMkLst>
        </pc:grpChg>
        <pc:grpChg chg="add mod">
          <ac:chgData name="Gerth Stølting Brodal" userId="04ef4784-6591-4f86-a140-f5c3b108582a" providerId="ADAL" clId="{FF0C1BB5-7327-481B-BC98-5453A454F86C}" dt="2024-06-04T12:51:49.582" v="9610" actId="164"/>
          <ac:grpSpMkLst>
            <pc:docMk/>
            <pc:sldMk cId="1839762786" sldId="259"/>
            <ac:grpSpMk id="52" creationId="{FABD6439-D3C5-1769-169D-5F5B646D8D13}"/>
          </ac:grpSpMkLst>
        </pc:grpChg>
        <pc:grpChg chg="add mod">
          <ac:chgData name="Gerth Stølting Brodal" userId="04ef4784-6591-4f86-a140-f5c3b108582a" providerId="ADAL" clId="{FF0C1BB5-7327-481B-BC98-5453A454F86C}" dt="2024-06-04T12:51:54.539" v="9611" actId="164"/>
          <ac:grpSpMkLst>
            <pc:docMk/>
            <pc:sldMk cId="1839762786" sldId="259"/>
            <ac:grpSpMk id="53" creationId="{93169C7F-DE27-14EE-0265-2562948616E5}"/>
          </ac:grpSpMkLst>
        </pc:grpChg>
        <pc:graphicFrameChg chg="add del">
          <ac:chgData name="Gerth Stølting Brodal" userId="04ef4784-6591-4f86-a140-f5c3b108582a" providerId="ADAL" clId="{FF0C1BB5-7327-481B-BC98-5453A454F86C}" dt="2024-06-01T19:11:41.381" v="3128" actId="478"/>
          <ac:graphicFrameMkLst>
            <pc:docMk/>
            <pc:sldMk cId="1839762786" sldId="259"/>
            <ac:graphicFrameMk id="37" creationId="{61191414-210D-C932-ED30-6F56D2EA1752}"/>
          </ac:graphicFrameMkLst>
        </pc:graphicFrameChg>
        <pc:graphicFrameChg chg="add mod modGraphic">
          <ac:chgData name="Gerth Stølting Brodal" userId="04ef4784-6591-4f86-a140-f5c3b108582a" providerId="ADAL" clId="{FF0C1BB5-7327-481B-BC98-5453A454F86C}" dt="2024-06-04T12:49:59.881" v="9571" actId="1038"/>
          <ac:graphicFrameMkLst>
            <pc:docMk/>
            <pc:sldMk cId="1839762786" sldId="259"/>
            <ac:graphicFrameMk id="38" creationId="{DCC60ACF-FEB1-353F-241E-3B1EF26FE2B3}"/>
          </ac:graphicFrameMkLst>
        </pc:graphicFrameChg>
        <pc:graphicFrameChg chg="add mod modGraphic">
          <ac:chgData name="Gerth Stølting Brodal" userId="04ef4784-6591-4f86-a140-f5c3b108582a" providerId="ADAL" clId="{FF0C1BB5-7327-481B-BC98-5453A454F86C}" dt="2024-06-04T12:49:59.881" v="9571" actId="1038"/>
          <ac:graphicFrameMkLst>
            <pc:docMk/>
            <pc:sldMk cId="1839762786" sldId="259"/>
            <ac:graphicFrameMk id="40" creationId="{677F6BEE-5644-5434-4B27-BDB0C3502D81}"/>
          </ac:graphicFrameMkLst>
        </pc:graphicFrameChg>
        <pc:graphicFrameChg chg="add mod modGraphic">
          <ac:chgData name="Gerth Stølting Brodal" userId="04ef4784-6591-4f86-a140-f5c3b108582a" providerId="ADAL" clId="{FF0C1BB5-7327-481B-BC98-5453A454F86C}" dt="2024-06-04T12:49:59.881" v="9571" actId="1038"/>
          <ac:graphicFrameMkLst>
            <pc:docMk/>
            <pc:sldMk cId="1839762786" sldId="259"/>
            <ac:graphicFrameMk id="42" creationId="{66564E4B-3D15-7679-C95D-2D98C7E4245C}"/>
          </ac:graphicFrameMkLst>
        </pc:graphicFrameChg>
        <pc:picChg chg="add mod modCrop">
          <ac:chgData name="Gerth Stølting Brodal" userId="04ef4784-6591-4f86-a140-f5c3b108582a" providerId="ADAL" clId="{FF0C1BB5-7327-481B-BC98-5453A454F86C}" dt="2024-06-01T18:36:03.853" v="2624" actId="14100"/>
          <ac:picMkLst>
            <pc:docMk/>
            <pc:sldMk cId="1839762786" sldId="259"/>
            <ac:picMk id="5" creationId="{C6068B03-B535-1BD3-6209-F9539B1D2369}"/>
          </ac:picMkLst>
        </pc:picChg>
        <pc:picChg chg="add mod modCrop">
          <ac:chgData name="Gerth Stølting Brodal" userId="04ef4784-6591-4f86-a140-f5c3b108582a" providerId="ADAL" clId="{FF0C1BB5-7327-481B-BC98-5453A454F86C}" dt="2024-06-01T18:36:12.889" v="2627" actId="1076"/>
          <ac:picMkLst>
            <pc:docMk/>
            <pc:sldMk cId="1839762786" sldId="259"/>
            <ac:picMk id="6" creationId="{F9AB07CD-EAD2-0273-BC8A-857DEBF090D2}"/>
          </ac:picMkLst>
        </pc:picChg>
        <pc:picChg chg="add mod ord modCrop">
          <ac:chgData name="Gerth Stølting Brodal" userId="04ef4784-6591-4f86-a140-f5c3b108582a" providerId="ADAL" clId="{FF0C1BB5-7327-481B-BC98-5453A454F86C}" dt="2024-06-01T18:36:28.296" v="2629" actId="1076"/>
          <ac:picMkLst>
            <pc:docMk/>
            <pc:sldMk cId="1839762786" sldId="259"/>
            <ac:picMk id="7" creationId="{0FDD5ECF-BE0D-5006-8B95-B2D732703DE2}"/>
          </ac:picMkLst>
        </pc:picChg>
        <pc:picChg chg="add mod">
          <ac:chgData name="Gerth Stølting Brodal" userId="04ef4784-6591-4f86-a140-f5c3b108582a" providerId="ADAL" clId="{FF0C1BB5-7327-481B-BC98-5453A454F86C}" dt="2024-06-04T12:53:46.848" v="9697" actId="1036"/>
          <ac:picMkLst>
            <pc:docMk/>
            <pc:sldMk cId="1839762786" sldId="259"/>
            <ac:picMk id="48" creationId="{BB1E8B9F-179D-0563-6CDF-DFD7D9B10F6D}"/>
          </ac:picMkLst>
        </pc:picChg>
        <pc:cxnChg chg="add mod">
          <ac:chgData name="Gerth Stølting Brodal" userId="04ef4784-6591-4f86-a140-f5c3b108582a" providerId="ADAL" clId="{FF0C1BB5-7327-481B-BC98-5453A454F86C}" dt="2024-06-04T12:54:01.598" v="9702" actId="1035"/>
          <ac:cxnSpMkLst>
            <pc:docMk/>
            <pc:sldMk cId="1839762786" sldId="259"/>
            <ac:cxnSpMk id="15" creationId="{CBC11918-DE04-3336-E14B-3E08D9614F14}"/>
          </ac:cxnSpMkLst>
        </pc:cxnChg>
        <pc:cxnChg chg="add mod">
          <ac:chgData name="Gerth Stølting Brodal" userId="04ef4784-6591-4f86-a140-f5c3b108582a" providerId="ADAL" clId="{FF0C1BB5-7327-481B-BC98-5453A454F86C}" dt="2024-06-04T12:54:01.598" v="9702" actId="1035"/>
          <ac:cxnSpMkLst>
            <pc:docMk/>
            <pc:sldMk cId="1839762786" sldId="259"/>
            <ac:cxnSpMk id="17" creationId="{0A6AE2E8-0680-EEF7-3AA0-831C9BD85607}"/>
          </ac:cxnSpMkLst>
        </pc:cxnChg>
        <pc:cxnChg chg="add mod">
          <ac:chgData name="Gerth Stølting Brodal" userId="04ef4784-6591-4f86-a140-f5c3b108582a" providerId="ADAL" clId="{FF0C1BB5-7327-481B-BC98-5453A454F86C}" dt="2024-06-04T12:51:49.582" v="9610" actId="164"/>
          <ac:cxnSpMkLst>
            <pc:docMk/>
            <pc:sldMk cId="1839762786" sldId="259"/>
            <ac:cxnSpMk id="20" creationId="{3A258881-F376-F121-9891-B5A22F5706AE}"/>
          </ac:cxnSpMkLst>
        </pc:cxnChg>
        <pc:cxnChg chg="add mod">
          <ac:chgData name="Gerth Stølting Brodal" userId="04ef4784-6591-4f86-a140-f5c3b108582a" providerId="ADAL" clId="{FF0C1BB5-7327-481B-BC98-5453A454F86C}" dt="2024-06-04T12:51:49.582" v="9610" actId="164"/>
          <ac:cxnSpMkLst>
            <pc:docMk/>
            <pc:sldMk cId="1839762786" sldId="259"/>
            <ac:cxnSpMk id="21" creationId="{C44563C2-2B29-8AEA-4700-E889AEB6550D}"/>
          </ac:cxnSpMkLst>
        </pc:cxnChg>
        <pc:cxnChg chg="add mod">
          <ac:chgData name="Gerth Stølting Brodal" userId="04ef4784-6591-4f86-a140-f5c3b108582a" providerId="ADAL" clId="{FF0C1BB5-7327-481B-BC98-5453A454F86C}" dt="2024-06-04T12:51:49.582" v="9610" actId="164"/>
          <ac:cxnSpMkLst>
            <pc:docMk/>
            <pc:sldMk cId="1839762786" sldId="259"/>
            <ac:cxnSpMk id="23" creationId="{9DAD24DF-D455-5A0C-E4EF-54B92B10D74D}"/>
          </ac:cxnSpMkLst>
        </pc:cxnChg>
        <pc:cxnChg chg="add mod">
          <ac:chgData name="Gerth Stølting Brodal" userId="04ef4784-6591-4f86-a140-f5c3b108582a" providerId="ADAL" clId="{FF0C1BB5-7327-481B-BC98-5453A454F86C}" dt="2024-06-04T12:51:49.582" v="9610" actId="164"/>
          <ac:cxnSpMkLst>
            <pc:docMk/>
            <pc:sldMk cId="1839762786" sldId="259"/>
            <ac:cxnSpMk id="24" creationId="{588E2700-89A0-E50F-B626-BE6434960B65}"/>
          </ac:cxnSpMkLst>
        </pc:cxnChg>
        <pc:cxnChg chg="add del mod">
          <ac:chgData name="Gerth Stølting Brodal" userId="04ef4784-6591-4f86-a140-f5c3b108582a" providerId="ADAL" clId="{FF0C1BB5-7327-481B-BC98-5453A454F86C}" dt="2024-06-01T18:42:56.790" v="2747" actId="478"/>
          <ac:cxnSpMkLst>
            <pc:docMk/>
            <pc:sldMk cId="1839762786" sldId="259"/>
            <ac:cxnSpMk id="26" creationId="{10084637-E29B-048D-D7F1-9A9CB8CC31A2}"/>
          </ac:cxnSpMkLst>
        </pc:cxnChg>
        <pc:cxnChg chg="add del mod">
          <ac:chgData name="Gerth Stølting Brodal" userId="04ef4784-6591-4f86-a140-f5c3b108582a" providerId="ADAL" clId="{FF0C1BB5-7327-481B-BC98-5453A454F86C}" dt="2024-06-04T12:49:08.822" v="9501" actId="478"/>
          <ac:cxnSpMkLst>
            <pc:docMk/>
            <pc:sldMk cId="1839762786" sldId="259"/>
            <ac:cxnSpMk id="26" creationId="{B749A4C8-54B0-3C1C-3BA3-4B7168D3E617}"/>
          </ac:cxnSpMkLst>
        </pc:cxnChg>
        <pc:cxnChg chg="add del mod">
          <ac:chgData name="Gerth Stølting Brodal" userId="04ef4784-6591-4f86-a140-f5c3b108582a" providerId="ADAL" clId="{FF0C1BB5-7327-481B-BC98-5453A454F86C}" dt="2024-06-01T18:42:56.790" v="2747" actId="478"/>
          <ac:cxnSpMkLst>
            <pc:docMk/>
            <pc:sldMk cId="1839762786" sldId="259"/>
            <ac:cxnSpMk id="27" creationId="{13A56B0C-96FC-165B-30E6-DBDC887DFDC3}"/>
          </ac:cxnSpMkLst>
        </pc:cxnChg>
        <pc:cxnChg chg="add mod">
          <ac:chgData name="Gerth Stølting Brodal" userId="04ef4784-6591-4f86-a140-f5c3b108582a" providerId="ADAL" clId="{FF0C1BB5-7327-481B-BC98-5453A454F86C}" dt="2024-06-04T12:51:54.539" v="9611" actId="164"/>
          <ac:cxnSpMkLst>
            <pc:docMk/>
            <pc:sldMk cId="1839762786" sldId="259"/>
            <ac:cxnSpMk id="27" creationId="{9632DA67-E34D-5CDC-20A6-E9E440CA108E}"/>
          </ac:cxnSpMkLst>
        </pc:cxnChg>
        <pc:cxnChg chg="add del mod">
          <ac:chgData name="Gerth Stølting Brodal" userId="04ef4784-6591-4f86-a140-f5c3b108582a" providerId="ADAL" clId="{FF0C1BB5-7327-481B-BC98-5453A454F86C}" dt="2024-06-01T18:43:22.581" v="2753" actId="478"/>
          <ac:cxnSpMkLst>
            <pc:docMk/>
            <pc:sldMk cId="1839762786" sldId="259"/>
            <ac:cxnSpMk id="30" creationId="{5DFFFB7A-B225-0570-755B-2881D22C688D}"/>
          </ac:cxnSpMkLst>
        </pc:cxnChg>
        <pc:cxnChg chg="add mod">
          <ac:chgData name="Gerth Stølting Brodal" userId="04ef4784-6591-4f86-a140-f5c3b108582a" providerId="ADAL" clId="{FF0C1BB5-7327-481B-BC98-5453A454F86C}" dt="2024-06-04T12:51:54.539" v="9611" actId="164"/>
          <ac:cxnSpMkLst>
            <pc:docMk/>
            <pc:sldMk cId="1839762786" sldId="259"/>
            <ac:cxnSpMk id="30" creationId="{BB07BE35-EC85-36C5-36B9-8833E55A3B80}"/>
          </ac:cxnSpMkLst>
        </pc:cxnChg>
        <pc:cxnChg chg="add mod">
          <ac:chgData name="Gerth Stølting Brodal" userId="04ef4784-6591-4f86-a140-f5c3b108582a" providerId="ADAL" clId="{FF0C1BB5-7327-481B-BC98-5453A454F86C}" dt="2024-06-04T12:51:54.539" v="9611" actId="164"/>
          <ac:cxnSpMkLst>
            <pc:docMk/>
            <pc:sldMk cId="1839762786" sldId="259"/>
            <ac:cxnSpMk id="37" creationId="{FF48C3DE-5F65-8D8A-98CC-8C947E8BF811}"/>
          </ac:cxnSpMkLst>
        </pc:cxnChg>
        <pc:cxnChg chg="add mod ord">
          <ac:chgData name="Gerth Stølting Brodal" userId="04ef4784-6591-4f86-a140-f5c3b108582a" providerId="ADAL" clId="{FF0C1BB5-7327-481B-BC98-5453A454F86C}" dt="2024-06-04T12:49:59.881" v="9571" actId="1038"/>
          <ac:cxnSpMkLst>
            <pc:docMk/>
            <pc:sldMk cId="1839762786" sldId="259"/>
            <ac:cxnSpMk id="43" creationId="{74B16243-C9E1-59FA-8E25-52737CC0C495}"/>
          </ac:cxnSpMkLst>
        </pc:cxnChg>
        <pc:cxnChg chg="add mod ord">
          <ac:chgData name="Gerth Stølting Brodal" userId="04ef4784-6591-4f86-a140-f5c3b108582a" providerId="ADAL" clId="{FF0C1BB5-7327-481B-BC98-5453A454F86C}" dt="2024-06-04T12:49:59.881" v="9571" actId="1038"/>
          <ac:cxnSpMkLst>
            <pc:docMk/>
            <pc:sldMk cId="1839762786" sldId="259"/>
            <ac:cxnSpMk id="45" creationId="{870DDFC0-7BF5-427D-34F3-8E025072E7B0}"/>
          </ac:cxnSpMkLst>
        </pc:cxnChg>
      </pc:sldChg>
      <pc:sldChg chg="modSp del mod">
        <pc:chgData name="Gerth Stølting Brodal" userId="04ef4784-6591-4f86-a140-f5c3b108582a" providerId="ADAL" clId="{FF0C1BB5-7327-481B-BC98-5453A454F86C}" dt="2024-06-01T19:31:51.291" v="3582" actId="47"/>
        <pc:sldMkLst>
          <pc:docMk/>
          <pc:sldMk cId="3837182299" sldId="260"/>
        </pc:sldMkLst>
        <pc:spChg chg="mod">
          <ac:chgData name="Gerth Stølting Brodal" userId="04ef4784-6591-4f86-a140-f5c3b108582a" providerId="ADAL" clId="{FF0C1BB5-7327-481B-BC98-5453A454F86C}" dt="2024-06-01T18:29:02.549" v="1211" actId="790"/>
          <ac:spMkLst>
            <pc:docMk/>
            <pc:sldMk cId="3837182299" sldId="260"/>
            <ac:spMk id="2" creationId="{2959A983-A117-2D67-5EE1-30E996774840}"/>
          </ac:spMkLst>
        </pc:spChg>
        <pc:spChg chg="mod">
          <ac:chgData name="Gerth Stølting Brodal" userId="04ef4784-6591-4f86-a140-f5c3b108582a" providerId="ADAL" clId="{FF0C1BB5-7327-481B-BC98-5453A454F86C}" dt="2024-06-01T18:29:02.550" v="1226" actId="790"/>
          <ac:spMkLst>
            <pc:docMk/>
            <pc:sldMk cId="3837182299" sldId="260"/>
            <ac:spMk id="3" creationId="{A7EEAF97-65F1-1D75-ADE5-943FD8B86B3F}"/>
          </ac:spMkLst>
        </pc:spChg>
      </pc:sldChg>
      <pc:sldChg chg="addSp modSp mod modNotes modNotesTx">
        <pc:chgData name="Gerth Stølting Brodal" userId="04ef4784-6591-4f86-a140-f5c3b108582a" providerId="ADAL" clId="{FF0C1BB5-7327-481B-BC98-5453A454F86C}" dt="2024-06-05T08:56:52.769" v="10187" actId="14734"/>
        <pc:sldMkLst>
          <pc:docMk/>
          <pc:sldMk cId="3047091103" sldId="261"/>
        </pc:sldMkLst>
        <pc:spChg chg="mod">
          <ac:chgData name="Gerth Stølting Brodal" userId="04ef4784-6591-4f86-a140-f5c3b108582a" providerId="ADAL" clId="{FF0C1BB5-7327-481B-BC98-5453A454F86C}" dt="2024-06-04T12:56:42.988" v="9719" actId="20577"/>
          <ac:spMkLst>
            <pc:docMk/>
            <pc:sldMk cId="3047091103" sldId="261"/>
            <ac:spMk id="2" creationId="{EEC9CEBF-A4F8-91F4-7632-BF19881A432A}"/>
          </ac:spMkLst>
        </pc:spChg>
        <pc:spChg chg="add mod">
          <ac:chgData name="Gerth Stølting Brodal" userId="04ef4784-6591-4f86-a140-f5c3b108582a" providerId="ADAL" clId="{FF0C1BB5-7327-481B-BC98-5453A454F86C}" dt="2024-06-01T19:29:32.183" v="3488" actId="1035"/>
          <ac:spMkLst>
            <pc:docMk/>
            <pc:sldMk cId="3047091103" sldId="261"/>
            <ac:spMk id="3" creationId="{BAAA7A3D-70F0-9A81-7880-6E415CF66C2B}"/>
          </ac:spMkLst>
        </pc:spChg>
        <pc:graphicFrameChg chg="mod modGraphic">
          <ac:chgData name="Gerth Stølting Brodal" userId="04ef4784-6591-4f86-a140-f5c3b108582a" providerId="ADAL" clId="{FF0C1BB5-7327-481B-BC98-5453A454F86C}" dt="2024-06-05T08:56:52.769" v="10187" actId="14734"/>
          <ac:graphicFrameMkLst>
            <pc:docMk/>
            <pc:sldMk cId="3047091103" sldId="261"/>
            <ac:graphicFrameMk id="4" creationId="{D0FADA88-7E94-AFDC-1964-8A8C4555728D}"/>
          </ac:graphicFrameMkLst>
        </pc:graphicFrameChg>
        <pc:picChg chg="add mod">
          <ac:chgData name="Gerth Stølting Brodal" userId="04ef4784-6591-4f86-a140-f5c3b108582a" providerId="ADAL" clId="{FF0C1BB5-7327-481B-BC98-5453A454F86C}" dt="2024-06-01T19:26:36.343" v="3473" actId="1035"/>
          <ac:picMkLst>
            <pc:docMk/>
            <pc:sldMk cId="3047091103" sldId="261"/>
            <ac:picMk id="5" creationId="{4467FFB8-271A-27A6-1CF4-E35EA6A8ECED}"/>
          </ac:picMkLst>
        </pc:picChg>
      </pc:sldChg>
      <pc:sldChg chg="addSp modSp mod modNotes modNotesTx">
        <pc:chgData name="Gerth Stølting Brodal" userId="04ef4784-6591-4f86-a140-f5c3b108582a" providerId="ADAL" clId="{FF0C1BB5-7327-481B-BC98-5453A454F86C}" dt="2024-06-05T05:49:13.755" v="9789" actId="20577"/>
        <pc:sldMkLst>
          <pc:docMk/>
          <pc:sldMk cId="3185043454" sldId="262"/>
        </pc:sldMkLst>
        <pc:spChg chg="mod">
          <ac:chgData name="Gerth Stølting Brodal" userId="04ef4784-6591-4f86-a140-f5c3b108582a" providerId="ADAL" clId="{FF0C1BB5-7327-481B-BC98-5453A454F86C}" dt="2024-06-01T18:29:02.613" v="1332" actId="790"/>
          <ac:spMkLst>
            <pc:docMk/>
            <pc:sldMk cId="3185043454" sldId="262"/>
            <ac:spMk id="2" creationId="{CBD0E322-94E0-5537-9AB3-0675AA2E8790}"/>
          </ac:spMkLst>
        </pc:spChg>
        <pc:spChg chg="mod">
          <ac:chgData name="Gerth Stølting Brodal" userId="04ef4784-6591-4f86-a140-f5c3b108582a" providerId="ADAL" clId="{FF0C1BB5-7327-481B-BC98-5453A454F86C}" dt="2024-06-02T00:23:49.645" v="8349" actId="179"/>
          <ac:spMkLst>
            <pc:docMk/>
            <pc:sldMk cId="3185043454" sldId="262"/>
            <ac:spMk id="3" creationId="{752410E5-F364-97FC-8F03-7C58AE33D41A}"/>
          </ac:spMkLst>
        </pc:spChg>
        <pc:picChg chg="add mod">
          <ac:chgData name="Gerth Stølting Brodal" userId="04ef4784-6591-4f86-a140-f5c3b108582a" providerId="ADAL" clId="{FF0C1BB5-7327-481B-BC98-5453A454F86C}" dt="2024-06-01T19:34:54.679" v="3622" actId="1036"/>
          <ac:picMkLst>
            <pc:docMk/>
            <pc:sldMk cId="3185043454" sldId="262"/>
            <ac:picMk id="4" creationId="{E90CB06D-4F55-B1A4-C317-E71618785089}"/>
          </ac:picMkLst>
        </pc:picChg>
      </pc:sldChg>
      <pc:sldChg chg="modSp del mod">
        <pc:chgData name="Gerth Stølting Brodal" userId="04ef4784-6591-4f86-a140-f5c3b108582a" providerId="ADAL" clId="{FF0C1BB5-7327-481B-BC98-5453A454F86C}" dt="2024-06-01T19:40:54.319" v="3865" actId="47"/>
        <pc:sldMkLst>
          <pc:docMk/>
          <pc:sldMk cId="3957860571" sldId="263"/>
        </pc:sldMkLst>
        <pc:spChg chg="mod">
          <ac:chgData name="Gerth Stølting Brodal" userId="04ef4784-6591-4f86-a140-f5c3b108582a" providerId="ADAL" clId="{FF0C1BB5-7327-481B-BC98-5453A454F86C}" dt="2024-06-01T18:29:02.649" v="1386" actId="790"/>
          <ac:spMkLst>
            <pc:docMk/>
            <pc:sldMk cId="3957860571" sldId="263"/>
            <ac:spMk id="2" creationId="{03AE1D29-B6DB-47C9-E211-0AB26FC00A2F}"/>
          </ac:spMkLst>
        </pc:spChg>
        <pc:spChg chg="mod">
          <ac:chgData name="Gerth Stølting Brodal" userId="04ef4784-6591-4f86-a140-f5c3b108582a" providerId="ADAL" clId="{FF0C1BB5-7327-481B-BC98-5453A454F86C}" dt="2024-06-01T18:29:02.660" v="1407" actId="790"/>
          <ac:spMkLst>
            <pc:docMk/>
            <pc:sldMk cId="3957860571" sldId="263"/>
            <ac:spMk id="3" creationId="{92BE8902-A672-6661-9C2E-88251C48071F}"/>
          </ac:spMkLst>
        </pc:spChg>
      </pc:sldChg>
      <pc:sldChg chg="addSp delSp modSp mod modAnim">
        <pc:chgData name="Gerth Stølting Brodal" userId="04ef4784-6591-4f86-a140-f5c3b108582a" providerId="ADAL" clId="{FF0C1BB5-7327-481B-BC98-5453A454F86C}" dt="2024-06-05T05:51:00.092" v="9797" actId="20577"/>
        <pc:sldMkLst>
          <pc:docMk/>
          <pc:sldMk cId="2650230915" sldId="264"/>
        </pc:sldMkLst>
        <pc:spChg chg="mod">
          <ac:chgData name="Gerth Stølting Brodal" userId="04ef4784-6591-4f86-a140-f5c3b108582a" providerId="ADAL" clId="{FF0C1BB5-7327-481B-BC98-5453A454F86C}" dt="2024-06-01T20:22:10.869" v="4852"/>
          <ac:spMkLst>
            <pc:docMk/>
            <pc:sldMk cId="2650230915" sldId="264"/>
            <ac:spMk id="2" creationId="{A62FE35A-D4D8-D4B5-6577-35A0A604FD43}"/>
          </ac:spMkLst>
        </pc:spChg>
        <pc:spChg chg="add mod">
          <ac:chgData name="Gerth Stølting Brodal" userId="04ef4784-6591-4f86-a140-f5c3b108582a" providerId="ADAL" clId="{FF0C1BB5-7327-481B-BC98-5453A454F86C}" dt="2024-06-01T23:43:08.415" v="7257" actId="1076"/>
          <ac:spMkLst>
            <pc:docMk/>
            <pc:sldMk cId="2650230915" sldId="264"/>
            <ac:spMk id="3" creationId="{86BB6559-F4BE-B985-749B-B6DFB3429D52}"/>
          </ac:spMkLst>
        </pc:spChg>
        <pc:spChg chg="del mod">
          <ac:chgData name="Gerth Stølting Brodal" userId="04ef4784-6591-4f86-a140-f5c3b108582a" providerId="ADAL" clId="{FF0C1BB5-7327-481B-BC98-5453A454F86C}" dt="2024-06-01T20:11:45.802" v="4720" actId="478"/>
          <ac:spMkLst>
            <pc:docMk/>
            <pc:sldMk cId="2650230915" sldId="264"/>
            <ac:spMk id="3" creationId="{A4922B34-0F41-E543-CA04-CB5C4A4914E3}"/>
          </ac:spMkLst>
        </pc:spChg>
        <pc:spChg chg="add mod">
          <ac:chgData name="Gerth Stølting Brodal" userId="04ef4784-6591-4f86-a140-f5c3b108582a" providerId="ADAL" clId="{FF0C1BB5-7327-481B-BC98-5453A454F86C}" dt="2024-06-01T20:14:27.983" v="4729" actId="164"/>
          <ac:spMkLst>
            <pc:docMk/>
            <pc:sldMk cId="2650230915" sldId="264"/>
            <ac:spMk id="11" creationId="{FBDD9D4A-9CE2-F5D7-608C-01706D3CDB99}"/>
          </ac:spMkLst>
        </pc:spChg>
        <pc:spChg chg="add mod">
          <ac:chgData name="Gerth Stølting Brodal" userId="04ef4784-6591-4f86-a140-f5c3b108582a" providerId="ADAL" clId="{FF0C1BB5-7327-481B-BC98-5453A454F86C}" dt="2024-06-01T20:14:27.983" v="4729" actId="164"/>
          <ac:spMkLst>
            <pc:docMk/>
            <pc:sldMk cId="2650230915" sldId="264"/>
            <ac:spMk id="16" creationId="{A67E85D4-A5EC-DE0F-5395-20A33B618FDF}"/>
          </ac:spMkLst>
        </pc:spChg>
        <pc:spChg chg="add mod">
          <ac:chgData name="Gerth Stølting Brodal" userId="04ef4784-6591-4f86-a140-f5c3b108582a" providerId="ADAL" clId="{FF0C1BB5-7327-481B-BC98-5453A454F86C}" dt="2024-06-01T20:17:16.286" v="4752" actId="1035"/>
          <ac:spMkLst>
            <pc:docMk/>
            <pc:sldMk cId="2650230915" sldId="264"/>
            <ac:spMk id="18" creationId="{94D0C73A-41BA-E410-EE8D-736D5FADA846}"/>
          </ac:spMkLst>
        </pc:spChg>
        <pc:spChg chg="add del mod">
          <ac:chgData name="Gerth Stølting Brodal" userId="04ef4784-6591-4f86-a140-f5c3b108582a" providerId="ADAL" clId="{FF0C1BB5-7327-481B-BC98-5453A454F86C}" dt="2024-06-01T20:11:52.179" v="4721" actId="478"/>
          <ac:spMkLst>
            <pc:docMk/>
            <pc:sldMk cId="2650230915" sldId="264"/>
            <ac:spMk id="21" creationId="{01A5F00E-0169-BAA0-5FF4-2871025B2821}"/>
          </ac:spMkLst>
        </pc:spChg>
        <pc:spChg chg="add mod">
          <ac:chgData name="Gerth Stølting Brodal" userId="04ef4784-6591-4f86-a140-f5c3b108582a" providerId="ADAL" clId="{FF0C1BB5-7327-481B-BC98-5453A454F86C}" dt="2024-06-05T05:51:00.092" v="9797" actId="20577"/>
          <ac:spMkLst>
            <pc:docMk/>
            <pc:sldMk cId="2650230915" sldId="264"/>
            <ac:spMk id="24" creationId="{DD5CAB28-A1C0-9608-EC49-B49C363E790F}"/>
          </ac:spMkLst>
        </pc:spChg>
        <pc:grpChg chg="add mod">
          <ac:chgData name="Gerth Stølting Brodal" userId="04ef4784-6591-4f86-a140-f5c3b108582a" providerId="ADAL" clId="{FF0C1BB5-7327-481B-BC98-5453A454F86C}" dt="2024-06-01T20:17:16.286" v="4752" actId="1035"/>
          <ac:grpSpMkLst>
            <pc:docMk/>
            <pc:sldMk cId="2650230915" sldId="264"/>
            <ac:grpSpMk id="23" creationId="{85AD5C8F-4936-38C6-437D-91B58DB3A11F}"/>
          </ac:grpSpMkLst>
        </pc:grpChg>
        <pc:grpChg chg="add mod">
          <ac:chgData name="Gerth Stølting Brodal" userId="04ef4784-6591-4f86-a140-f5c3b108582a" providerId="ADAL" clId="{FF0C1BB5-7327-481B-BC98-5453A454F86C}" dt="2024-06-01T20:29:05.262" v="4982" actId="164"/>
          <ac:grpSpMkLst>
            <pc:docMk/>
            <pc:sldMk cId="2650230915" sldId="264"/>
            <ac:grpSpMk id="25" creationId="{7F298024-4A6D-7F53-1CBB-6B1C371412BC}"/>
          </ac:grpSpMkLst>
        </pc:grpChg>
        <pc:picChg chg="add mod modCrop">
          <ac:chgData name="Gerth Stølting Brodal" userId="04ef4784-6591-4f86-a140-f5c3b108582a" providerId="ADAL" clId="{FF0C1BB5-7327-481B-BC98-5453A454F86C}" dt="2024-06-01T20:29:05.262" v="4982" actId="164"/>
          <ac:picMkLst>
            <pc:docMk/>
            <pc:sldMk cId="2650230915" sldId="264"/>
            <ac:picMk id="5" creationId="{AAF48470-77F1-1605-AA2C-29B87B695458}"/>
          </ac:picMkLst>
        </pc:picChg>
        <pc:picChg chg="add mod">
          <ac:chgData name="Gerth Stølting Brodal" userId="04ef4784-6591-4f86-a140-f5c3b108582a" providerId="ADAL" clId="{FF0C1BB5-7327-481B-BC98-5453A454F86C}" dt="2024-06-01T20:17:16.286" v="4752" actId="1035"/>
          <ac:picMkLst>
            <pc:docMk/>
            <pc:sldMk cId="2650230915" sldId="264"/>
            <ac:picMk id="7" creationId="{D8B7FE55-20AC-90DC-49AE-28564FAB1483}"/>
          </ac:picMkLst>
        </pc:picChg>
        <pc:picChg chg="add mod modCrop">
          <ac:chgData name="Gerth Stølting Brodal" userId="04ef4784-6591-4f86-a140-f5c3b108582a" providerId="ADAL" clId="{FF0C1BB5-7327-481B-BC98-5453A454F86C}" dt="2024-06-01T20:17:16.286" v="4752" actId="1035"/>
          <ac:picMkLst>
            <pc:docMk/>
            <pc:sldMk cId="2650230915" sldId="264"/>
            <ac:picMk id="9" creationId="{BF31C945-2EE2-208E-E72A-DAB31CEE650A}"/>
          </ac:picMkLst>
        </pc:picChg>
        <pc:picChg chg="add mod">
          <ac:chgData name="Gerth Stølting Brodal" userId="04ef4784-6591-4f86-a140-f5c3b108582a" providerId="ADAL" clId="{FF0C1BB5-7327-481B-BC98-5453A454F86C}" dt="2024-06-01T20:17:16.286" v="4752" actId="1035"/>
          <ac:picMkLst>
            <pc:docMk/>
            <pc:sldMk cId="2650230915" sldId="264"/>
            <ac:picMk id="10" creationId="{4A6E631A-FAD5-8E6C-4D16-6ACD5FEC8FC3}"/>
          </ac:picMkLst>
        </pc:picChg>
        <pc:picChg chg="add del mod">
          <ac:chgData name="Gerth Stølting Brodal" userId="04ef4784-6591-4f86-a140-f5c3b108582a" providerId="ADAL" clId="{FF0C1BB5-7327-481B-BC98-5453A454F86C}" dt="2024-06-01T20:07:24.229" v="4655" actId="478"/>
          <ac:picMkLst>
            <pc:docMk/>
            <pc:sldMk cId="2650230915" sldId="264"/>
            <ac:picMk id="17" creationId="{2DD69737-574D-2916-6B79-686130B095C2}"/>
          </ac:picMkLst>
        </pc:picChg>
        <pc:picChg chg="add mod">
          <ac:chgData name="Gerth Stølting Brodal" userId="04ef4784-6591-4f86-a140-f5c3b108582a" providerId="ADAL" clId="{FF0C1BB5-7327-481B-BC98-5453A454F86C}" dt="2024-06-02T00:58:56.511" v="8703" actId="1037"/>
          <ac:picMkLst>
            <pc:docMk/>
            <pc:sldMk cId="2650230915" sldId="264"/>
            <ac:picMk id="19" creationId="{4F8BBB5C-456F-AD4A-FC88-51D90876D3AD}"/>
          </ac:picMkLst>
        </pc:picChg>
        <pc:picChg chg="add mod modCrop">
          <ac:chgData name="Gerth Stølting Brodal" userId="04ef4784-6591-4f86-a140-f5c3b108582a" providerId="ADAL" clId="{FF0C1BB5-7327-481B-BC98-5453A454F86C}" dt="2024-06-01T20:29:05.262" v="4982" actId="164"/>
          <ac:picMkLst>
            <pc:docMk/>
            <pc:sldMk cId="2650230915" sldId="264"/>
            <ac:picMk id="22" creationId="{22B69BC4-6C1C-8928-3A33-F89A37708302}"/>
          </ac:picMkLst>
        </pc:picChg>
        <pc:cxnChg chg="add mod">
          <ac:chgData name="Gerth Stølting Brodal" userId="04ef4784-6591-4f86-a140-f5c3b108582a" providerId="ADAL" clId="{FF0C1BB5-7327-481B-BC98-5453A454F86C}" dt="2024-06-01T20:14:27.983" v="4729" actId="164"/>
          <ac:cxnSpMkLst>
            <pc:docMk/>
            <pc:sldMk cId="2650230915" sldId="264"/>
            <ac:cxnSpMk id="13" creationId="{531A88C9-E6B6-F6EC-8B4B-378FF3AB4DF7}"/>
          </ac:cxnSpMkLst>
        </pc:cxnChg>
      </pc:sldChg>
      <pc:sldChg chg="addSp delSp modSp mod ord addAnim delAnim modAnim">
        <pc:chgData name="Gerth Stølting Brodal" userId="04ef4784-6591-4f86-a140-f5c3b108582a" providerId="ADAL" clId="{FF0C1BB5-7327-481B-BC98-5453A454F86C}" dt="2024-06-05T05:58:11.628" v="9904"/>
        <pc:sldMkLst>
          <pc:docMk/>
          <pc:sldMk cId="863578287" sldId="265"/>
        </pc:sldMkLst>
        <pc:spChg chg="mod">
          <ac:chgData name="Gerth Stølting Brodal" userId="04ef4784-6591-4f86-a140-f5c3b108582a" providerId="ADAL" clId="{FF0C1BB5-7327-481B-BC98-5453A454F86C}" dt="2024-06-01T20:35:21.888" v="5151" actId="14100"/>
          <ac:spMkLst>
            <pc:docMk/>
            <pc:sldMk cId="863578287" sldId="265"/>
            <ac:spMk id="2" creationId="{6F3F4F15-150F-A324-3D30-BCF273C93E5A}"/>
          </ac:spMkLst>
        </pc:spChg>
        <pc:spChg chg="mod">
          <ac:chgData name="Gerth Stølting Brodal" userId="04ef4784-6591-4f86-a140-f5c3b108582a" providerId="ADAL" clId="{FF0C1BB5-7327-481B-BC98-5453A454F86C}" dt="2024-06-05T05:57:54.207" v="9903" actId="20577"/>
          <ac:spMkLst>
            <pc:docMk/>
            <pc:sldMk cId="863578287" sldId="265"/>
            <ac:spMk id="3" creationId="{5336D2A9-DE13-E6A3-D70B-665B6C38EF8F}"/>
          </ac:spMkLst>
        </pc:spChg>
        <pc:spChg chg="add del mod">
          <ac:chgData name="Gerth Stølting Brodal" userId="04ef4784-6591-4f86-a140-f5c3b108582a" providerId="ADAL" clId="{FF0C1BB5-7327-481B-BC98-5453A454F86C}" dt="2024-06-02T01:03:55.298" v="8719" actId="478"/>
          <ac:spMkLst>
            <pc:docMk/>
            <pc:sldMk cId="863578287" sldId="265"/>
            <ac:spMk id="12" creationId="{27489DF2-B752-76F2-2E4F-523DA109FF35}"/>
          </ac:spMkLst>
        </pc:spChg>
        <pc:spChg chg="mod">
          <ac:chgData name="Gerth Stølting Brodal" userId="04ef4784-6591-4f86-a140-f5c3b108582a" providerId="ADAL" clId="{FF0C1BB5-7327-481B-BC98-5453A454F86C}" dt="2024-06-05T05:54:32.792" v="9798"/>
          <ac:spMkLst>
            <pc:docMk/>
            <pc:sldMk cId="863578287" sldId="265"/>
            <ac:spMk id="15" creationId="{2C0F78AF-9E55-24BB-A0DC-F725804776B5}"/>
          </ac:spMkLst>
        </pc:spChg>
        <pc:spChg chg="mod">
          <ac:chgData name="Gerth Stølting Brodal" userId="04ef4784-6591-4f86-a140-f5c3b108582a" providerId="ADAL" clId="{FF0C1BB5-7327-481B-BC98-5453A454F86C}" dt="2024-06-05T05:54:32.792" v="9798"/>
          <ac:spMkLst>
            <pc:docMk/>
            <pc:sldMk cId="863578287" sldId="265"/>
            <ac:spMk id="17" creationId="{859151A9-51D1-6C7E-30E6-09F15B38247A}"/>
          </ac:spMkLst>
        </pc:spChg>
        <pc:spChg chg="add mod">
          <ac:chgData name="Gerth Stølting Brodal" userId="04ef4784-6591-4f86-a140-f5c3b108582a" providerId="ADAL" clId="{FF0C1BB5-7327-481B-BC98-5453A454F86C}" dt="2024-06-05T05:54:32.792" v="9798"/>
          <ac:spMkLst>
            <pc:docMk/>
            <pc:sldMk cId="863578287" sldId="265"/>
            <ac:spMk id="18" creationId="{5DB435C3-272C-52F8-696D-65CEECA5ED9D}"/>
          </ac:spMkLst>
        </pc:spChg>
        <pc:grpChg chg="add mod">
          <ac:chgData name="Gerth Stølting Brodal" userId="04ef4784-6591-4f86-a140-f5c3b108582a" providerId="ADAL" clId="{FF0C1BB5-7327-481B-BC98-5453A454F86C}" dt="2024-06-01T20:32:28.809" v="5068"/>
          <ac:grpSpMkLst>
            <pc:docMk/>
            <pc:sldMk cId="863578287" sldId="265"/>
            <ac:grpSpMk id="7" creationId="{E899AA74-49F5-3D60-E3D7-8A8BCED470C0}"/>
          </ac:grpSpMkLst>
        </pc:grpChg>
        <pc:grpChg chg="add mod">
          <ac:chgData name="Gerth Stølting Brodal" userId="04ef4784-6591-4f86-a140-f5c3b108582a" providerId="ADAL" clId="{FF0C1BB5-7327-481B-BC98-5453A454F86C}" dt="2024-06-05T05:55:17.706" v="9809" actId="1076"/>
          <ac:grpSpMkLst>
            <pc:docMk/>
            <pc:sldMk cId="863578287" sldId="265"/>
            <ac:grpSpMk id="10" creationId="{B3F4D90F-F46F-FA8D-B179-ECDF7FDCB25F}"/>
          </ac:grpSpMkLst>
        </pc:grpChg>
        <pc:grpChg chg="add mod">
          <ac:chgData name="Gerth Stølting Brodal" userId="04ef4784-6591-4f86-a140-f5c3b108582a" providerId="ADAL" clId="{FF0C1BB5-7327-481B-BC98-5453A454F86C}" dt="2024-06-05T05:54:32.792" v="9798"/>
          <ac:grpSpMkLst>
            <pc:docMk/>
            <pc:sldMk cId="863578287" sldId="265"/>
            <ac:grpSpMk id="14" creationId="{12CF7E1C-6E71-BF7E-1031-A9AFD7804016}"/>
          </ac:grpSpMkLst>
        </pc:grpChg>
        <pc:picChg chg="add mod">
          <ac:chgData name="Gerth Stølting Brodal" userId="04ef4784-6591-4f86-a140-f5c3b108582a" providerId="ADAL" clId="{FF0C1BB5-7327-481B-BC98-5453A454F86C}" dt="2024-06-05T05:54:32.792" v="9798"/>
          <ac:picMkLst>
            <pc:docMk/>
            <pc:sldMk cId="863578287" sldId="265"/>
            <ac:picMk id="4" creationId="{65A7F2BB-F954-9FCF-3788-437ADB51D43E}"/>
          </ac:picMkLst>
        </pc:picChg>
        <pc:picChg chg="add mod modCrop">
          <ac:chgData name="Gerth Stølting Brodal" userId="04ef4784-6591-4f86-a140-f5c3b108582a" providerId="ADAL" clId="{FF0C1BB5-7327-481B-BC98-5453A454F86C}" dt="2024-06-05T05:55:08.779" v="9807" actId="1076"/>
          <ac:picMkLst>
            <pc:docMk/>
            <pc:sldMk cId="863578287" sldId="265"/>
            <ac:picMk id="5" creationId="{259FB317-51AF-05E7-FB4B-3052C1C61E22}"/>
          </ac:picMkLst>
        </pc:picChg>
        <pc:picChg chg="add mod">
          <ac:chgData name="Gerth Stølting Brodal" userId="04ef4784-6591-4f86-a140-f5c3b108582a" providerId="ADAL" clId="{FF0C1BB5-7327-481B-BC98-5453A454F86C}" dt="2024-06-05T05:55:12.091" v="9808" actId="1076"/>
          <ac:picMkLst>
            <pc:docMk/>
            <pc:sldMk cId="863578287" sldId="265"/>
            <ac:picMk id="6" creationId="{F8A9B318-DC23-DB29-5D72-FDFB9FBCFA91}"/>
          </ac:picMkLst>
        </pc:picChg>
        <pc:picChg chg="mod">
          <ac:chgData name="Gerth Stølting Brodal" userId="04ef4784-6591-4f86-a140-f5c3b108582a" providerId="ADAL" clId="{FF0C1BB5-7327-481B-BC98-5453A454F86C}" dt="2024-06-01T20:32:28.809" v="5068"/>
          <ac:picMkLst>
            <pc:docMk/>
            <pc:sldMk cId="863578287" sldId="265"/>
            <ac:picMk id="8" creationId="{9E5B6484-F3B9-E1E9-6102-B9846C6984EF}"/>
          </ac:picMkLst>
        </pc:picChg>
        <pc:picChg chg="mod">
          <ac:chgData name="Gerth Stølting Brodal" userId="04ef4784-6591-4f86-a140-f5c3b108582a" providerId="ADAL" clId="{FF0C1BB5-7327-481B-BC98-5453A454F86C}" dt="2024-06-01T20:32:28.809" v="5068"/>
          <ac:picMkLst>
            <pc:docMk/>
            <pc:sldMk cId="863578287" sldId="265"/>
            <ac:picMk id="9" creationId="{A2EDE677-15E9-8550-627A-D86A3B1FD980}"/>
          </ac:picMkLst>
        </pc:picChg>
        <pc:picChg chg="add del mod modCrop">
          <ac:chgData name="Gerth Stølting Brodal" userId="04ef4784-6591-4f86-a140-f5c3b108582a" providerId="ADAL" clId="{FF0C1BB5-7327-481B-BC98-5453A454F86C}" dt="2024-06-02T01:03:55.298" v="8719" actId="478"/>
          <ac:picMkLst>
            <pc:docMk/>
            <pc:sldMk cId="863578287" sldId="265"/>
            <ac:picMk id="11" creationId="{39F9A35E-BCD2-E365-E9D6-E48B77291ED2}"/>
          </ac:picMkLst>
        </pc:picChg>
        <pc:picChg chg="add mod">
          <ac:chgData name="Gerth Stølting Brodal" userId="04ef4784-6591-4f86-a140-f5c3b108582a" providerId="ADAL" clId="{FF0C1BB5-7327-481B-BC98-5453A454F86C}" dt="2024-06-05T05:54:32.792" v="9798"/>
          <ac:picMkLst>
            <pc:docMk/>
            <pc:sldMk cId="863578287" sldId="265"/>
            <ac:picMk id="11" creationId="{3EE07A53-1C15-239F-8DC2-CF8571137D5F}"/>
          </ac:picMkLst>
        </pc:picChg>
        <pc:picChg chg="add mod">
          <ac:chgData name="Gerth Stølting Brodal" userId="04ef4784-6591-4f86-a140-f5c3b108582a" providerId="ADAL" clId="{FF0C1BB5-7327-481B-BC98-5453A454F86C}" dt="2024-06-05T05:54:32.792" v="9798"/>
          <ac:picMkLst>
            <pc:docMk/>
            <pc:sldMk cId="863578287" sldId="265"/>
            <ac:picMk id="12" creationId="{60897B8B-41D9-D2FA-0046-3BECE2990C4E}"/>
          </ac:picMkLst>
        </pc:picChg>
        <pc:picChg chg="add del mod">
          <ac:chgData name="Gerth Stølting Brodal" userId="04ef4784-6591-4f86-a140-f5c3b108582a" providerId="ADAL" clId="{FF0C1BB5-7327-481B-BC98-5453A454F86C}" dt="2024-06-02T01:04:38.960" v="8738" actId="478"/>
          <ac:picMkLst>
            <pc:docMk/>
            <pc:sldMk cId="863578287" sldId="265"/>
            <ac:picMk id="13" creationId="{2E653D6E-1DD8-7A88-65D9-934B89892380}"/>
          </ac:picMkLst>
        </pc:picChg>
        <pc:cxnChg chg="mod">
          <ac:chgData name="Gerth Stølting Brodal" userId="04ef4784-6591-4f86-a140-f5c3b108582a" providerId="ADAL" clId="{FF0C1BB5-7327-481B-BC98-5453A454F86C}" dt="2024-06-05T05:54:32.792" v="9798"/>
          <ac:cxnSpMkLst>
            <pc:docMk/>
            <pc:sldMk cId="863578287" sldId="265"/>
            <ac:cxnSpMk id="16" creationId="{A131943C-2C58-CD26-B1BF-2CB4EA80AD05}"/>
          </ac:cxnSpMkLst>
        </pc:cxnChg>
      </pc:sldChg>
      <pc:sldChg chg="modSp mod">
        <pc:chgData name="Gerth Stølting Brodal" userId="04ef4784-6591-4f86-a140-f5c3b108582a" providerId="ADAL" clId="{FF0C1BB5-7327-481B-BC98-5453A454F86C}" dt="2024-06-01T21:48:53.136" v="5511" actId="20577"/>
        <pc:sldMkLst>
          <pc:docMk/>
          <pc:sldMk cId="937094818" sldId="266"/>
        </pc:sldMkLst>
        <pc:spChg chg="mod">
          <ac:chgData name="Gerth Stølting Brodal" userId="04ef4784-6591-4f86-a140-f5c3b108582a" providerId="ADAL" clId="{FF0C1BB5-7327-481B-BC98-5453A454F86C}" dt="2024-06-01T21:48:53.136" v="5511" actId="20577"/>
          <ac:spMkLst>
            <pc:docMk/>
            <pc:sldMk cId="937094818" sldId="266"/>
            <ac:spMk id="2" creationId="{1EE91893-A6AC-42FD-BE14-D684C62F42FA}"/>
          </ac:spMkLst>
        </pc:spChg>
        <pc:spChg chg="mod">
          <ac:chgData name="Gerth Stølting Brodal" userId="04ef4784-6591-4f86-a140-f5c3b108582a" providerId="ADAL" clId="{FF0C1BB5-7327-481B-BC98-5453A454F86C}" dt="2024-06-01T18:29:02.722" v="1508" actId="790"/>
          <ac:spMkLst>
            <pc:docMk/>
            <pc:sldMk cId="937094818" sldId="266"/>
            <ac:spMk id="3" creationId="{57A590F8-6482-C42D-09E0-36F9A2DB4ECF}"/>
          </ac:spMkLst>
        </pc:spChg>
      </pc:sldChg>
      <pc:sldChg chg="addSp modSp mod modNotes">
        <pc:chgData name="Gerth Stølting Brodal" userId="04ef4784-6591-4f86-a140-f5c3b108582a" providerId="ADAL" clId="{FF0C1BB5-7327-481B-BC98-5453A454F86C}" dt="2024-06-01T23:41:04.908" v="7253"/>
        <pc:sldMkLst>
          <pc:docMk/>
          <pc:sldMk cId="3140440375" sldId="267"/>
        </pc:sldMkLst>
        <pc:spChg chg="mod">
          <ac:chgData name="Gerth Stølting Brodal" userId="04ef4784-6591-4f86-a140-f5c3b108582a" providerId="ADAL" clId="{FF0C1BB5-7327-481B-BC98-5453A454F86C}" dt="2024-06-01T18:29:02.754" v="1569" actId="790"/>
          <ac:spMkLst>
            <pc:docMk/>
            <pc:sldMk cId="3140440375" sldId="267"/>
            <ac:spMk id="2" creationId="{CE91F535-DA28-1EF2-586D-13D8E09AE5CA}"/>
          </ac:spMkLst>
        </pc:spChg>
        <pc:picChg chg="add mod">
          <ac:chgData name="Gerth Stølting Brodal" userId="04ef4784-6591-4f86-a140-f5c3b108582a" providerId="ADAL" clId="{FF0C1BB5-7327-481B-BC98-5453A454F86C}" dt="2024-06-01T23:41:04.908" v="7253"/>
          <ac:picMkLst>
            <pc:docMk/>
            <pc:sldMk cId="3140440375" sldId="267"/>
            <ac:picMk id="3" creationId="{62174AD2-3D4A-4B48-89A9-AE2127F53292}"/>
          </ac:picMkLst>
        </pc:picChg>
      </pc:sldChg>
      <pc:sldChg chg="addSp modSp mod modNotes">
        <pc:chgData name="Gerth Stølting Brodal" userId="04ef4784-6591-4f86-a140-f5c3b108582a" providerId="ADAL" clId="{FF0C1BB5-7327-481B-BC98-5453A454F86C}" dt="2024-06-01T23:41:09.661" v="7255" actId="1035"/>
        <pc:sldMkLst>
          <pc:docMk/>
          <pc:sldMk cId="4026885637" sldId="268"/>
        </pc:sldMkLst>
        <pc:spChg chg="mod">
          <ac:chgData name="Gerth Stølting Brodal" userId="04ef4784-6591-4f86-a140-f5c3b108582a" providerId="ADAL" clId="{FF0C1BB5-7327-481B-BC98-5453A454F86C}" dt="2024-06-01T18:29:02.770" v="1585" actId="790"/>
          <ac:spMkLst>
            <pc:docMk/>
            <pc:sldMk cId="4026885637" sldId="268"/>
            <ac:spMk id="2" creationId="{CE91F535-DA28-1EF2-586D-13D8E09AE5CA}"/>
          </ac:spMkLst>
        </pc:spChg>
        <pc:spChg chg="mod">
          <ac:chgData name="Gerth Stølting Brodal" userId="04ef4784-6591-4f86-a140-f5c3b108582a" providerId="ADAL" clId="{FF0C1BB5-7327-481B-BC98-5453A454F86C}" dt="2024-06-01T18:29:02.770" v="1601" actId="790"/>
          <ac:spMkLst>
            <pc:docMk/>
            <pc:sldMk cId="4026885637" sldId="268"/>
            <ac:spMk id="3" creationId="{22C8AC47-A139-CC19-9689-9E6800C7977C}"/>
          </ac:spMkLst>
        </pc:spChg>
        <pc:picChg chg="add mod">
          <ac:chgData name="Gerth Stølting Brodal" userId="04ef4784-6591-4f86-a140-f5c3b108582a" providerId="ADAL" clId="{FF0C1BB5-7327-481B-BC98-5453A454F86C}" dt="2024-06-01T23:41:09.661" v="7255" actId="1035"/>
          <ac:picMkLst>
            <pc:docMk/>
            <pc:sldMk cId="4026885637" sldId="268"/>
            <ac:picMk id="4" creationId="{BCBF19FC-855D-0132-0430-CD004FBBF790}"/>
          </ac:picMkLst>
        </pc:picChg>
      </pc:sldChg>
      <pc:sldChg chg="addSp delSp modSp mod modAnim modNotesTx">
        <pc:chgData name="Gerth Stølting Brodal" userId="04ef4784-6591-4f86-a140-f5c3b108582a" providerId="ADAL" clId="{FF0C1BB5-7327-481B-BC98-5453A454F86C}" dt="2024-06-02T00:38:42.231" v="8632" actId="1035"/>
        <pc:sldMkLst>
          <pc:docMk/>
          <pc:sldMk cId="283145617" sldId="269"/>
        </pc:sldMkLst>
        <pc:spChg chg="mod">
          <ac:chgData name="Gerth Stølting Brodal" userId="04ef4784-6591-4f86-a140-f5c3b108582a" providerId="ADAL" clId="{FF0C1BB5-7327-481B-BC98-5453A454F86C}" dt="2024-06-01T23:58:36.983" v="7648" actId="20577"/>
          <ac:spMkLst>
            <pc:docMk/>
            <pc:sldMk cId="283145617" sldId="269"/>
            <ac:spMk id="2" creationId="{EBCBF548-2F63-B762-5922-7A108B7911F8}"/>
          </ac:spMkLst>
        </pc:spChg>
        <pc:spChg chg="del mod">
          <ac:chgData name="Gerth Stølting Brodal" userId="04ef4784-6591-4f86-a140-f5c3b108582a" providerId="ADAL" clId="{FF0C1BB5-7327-481B-BC98-5453A454F86C}" dt="2024-06-01T23:55:53.516" v="7618" actId="478"/>
          <ac:spMkLst>
            <pc:docMk/>
            <pc:sldMk cId="283145617" sldId="269"/>
            <ac:spMk id="3" creationId="{AAEBFD97-9D15-A4D7-C117-0CB3A836DA34}"/>
          </ac:spMkLst>
        </pc:spChg>
        <pc:grpChg chg="add mod ord">
          <ac:chgData name="Gerth Stølting Brodal" userId="04ef4784-6591-4f86-a140-f5c3b108582a" providerId="ADAL" clId="{FF0C1BB5-7327-481B-BC98-5453A454F86C}" dt="2024-06-02T00:38:32.546" v="8614" actId="1076"/>
          <ac:grpSpMkLst>
            <pc:docMk/>
            <pc:sldMk cId="283145617" sldId="269"/>
            <ac:grpSpMk id="8" creationId="{DA223EE3-6392-144D-94D3-4C266A8B6E1A}"/>
          </ac:grpSpMkLst>
        </pc:grpChg>
        <pc:picChg chg="add mod modCrop">
          <ac:chgData name="Gerth Stølting Brodal" userId="04ef4784-6591-4f86-a140-f5c3b108582a" providerId="ADAL" clId="{FF0C1BB5-7327-481B-BC98-5453A454F86C}" dt="2024-06-01T23:55:09.892" v="7611" actId="164"/>
          <ac:picMkLst>
            <pc:docMk/>
            <pc:sldMk cId="283145617" sldId="269"/>
            <ac:picMk id="5" creationId="{5E6ACDA7-2762-C338-27B2-DC89CD75BB34}"/>
          </ac:picMkLst>
        </pc:picChg>
        <pc:picChg chg="add mod ord modCrop">
          <ac:chgData name="Gerth Stølting Brodal" userId="04ef4784-6591-4f86-a140-f5c3b108582a" providerId="ADAL" clId="{FF0C1BB5-7327-481B-BC98-5453A454F86C}" dt="2024-06-01T23:55:09.892" v="7611" actId="164"/>
          <ac:picMkLst>
            <pc:docMk/>
            <pc:sldMk cId="283145617" sldId="269"/>
            <ac:picMk id="6" creationId="{9D15C419-7D44-99CB-AD99-83B8B14892CF}"/>
          </ac:picMkLst>
        </pc:picChg>
        <pc:picChg chg="add mod modCrop">
          <ac:chgData name="Gerth Stølting Brodal" userId="04ef4784-6591-4f86-a140-f5c3b108582a" providerId="ADAL" clId="{FF0C1BB5-7327-481B-BC98-5453A454F86C}" dt="2024-06-01T23:55:09.892" v="7611" actId="164"/>
          <ac:picMkLst>
            <pc:docMk/>
            <pc:sldMk cId="283145617" sldId="269"/>
            <ac:picMk id="7" creationId="{F2D27DF2-F9BA-FA1D-26B1-5AECA5FA1AC4}"/>
          </ac:picMkLst>
        </pc:picChg>
        <pc:picChg chg="add mod modCrop">
          <ac:chgData name="Gerth Stølting Brodal" userId="04ef4784-6591-4f86-a140-f5c3b108582a" providerId="ADAL" clId="{FF0C1BB5-7327-481B-BC98-5453A454F86C}" dt="2024-06-02T00:38:42.231" v="8632" actId="1035"/>
          <ac:picMkLst>
            <pc:docMk/>
            <pc:sldMk cId="283145617" sldId="269"/>
            <ac:picMk id="10" creationId="{0E5A80BD-0FC4-ABD8-8DAB-5F68AC881479}"/>
          </ac:picMkLst>
        </pc:picChg>
        <pc:picChg chg="add mod modCrop">
          <ac:chgData name="Gerth Stølting Brodal" userId="04ef4784-6591-4f86-a140-f5c3b108582a" providerId="ADAL" clId="{FF0C1BB5-7327-481B-BC98-5453A454F86C}" dt="2024-06-02T00:38:42.231" v="8632" actId="1035"/>
          <ac:picMkLst>
            <pc:docMk/>
            <pc:sldMk cId="283145617" sldId="269"/>
            <ac:picMk id="11" creationId="{24970528-BBA6-5E19-1E71-23D9C00B8505}"/>
          </ac:picMkLst>
        </pc:picChg>
        <pc:picChg chg="add mod">
          <ac:chgData name="Gerth Stølting Brodal" userId="04ef4784-6591-4f86-a140-f5c3b108582a" providerId="ADAL" clId="{FF0C1BB5-7327-481B-BC98-5453A454F86C}" dt="2024-06-02T00:38:42.231" v="8632" actId="1035"/>
          <ac:picMkLst>
            <pc:docMk/>
            <pc:sldMk cId="283145617" sldId="269"/>
            <ac:picMk id="12" creationId="{76653552-C6AE-8A37-A263-0C406950C328}"/>
          </ac:picMkLst>
        </pc:picChg>
      </pc:sldChg>
      <pc:sldChg chg="modSp del mod">
        <pc:chgData name="Gerth Stølting Brodal" userId="04ef4784-6591-4f86-a140-f5c3b108582a" providerId="ADAL" clId="{FF0C1BB5-7327-481B-BC98-5453A454F86C}" dt="2024-06-02T00:58:32.310" v="8699" actId="2696"/>
        <pc:sldMkLst>
          <pc:docMk/>
          <pc:sldMk cId="1231156145" sldId="271"/>
        </pc:sldMkLst>
        <pc:spChg chg="mod">
          <ac:chgData name="Gerth Stølting Brodal" userId="04ef4784-6591-4f86-a140-f5c3b108582a" providerId="ADAL" clId="{FF0C1BB5-7327-481B-BC98-5453A454F86C}" dt="2024-06-01T18:29:02.110" v="374" actId="790"/>
          <ac:spMkLst>
            <pc:docMk/>
            <pc:sldMk cId="1231156145" sldId="271"/>
            <ac:spMk id="2" creationId="{BEC70F94-D83C-25D8-952E-E0787F1D0FE6}"/>
          </ac:spMkLst>
        </pc:spChg>
        <pc:spChg chg="mod">
          <ac:chgData name="Gerth Stølting Brodal" userId="04ef4784-6591-4f86-a140-f5c3b108582a" providerId="ADAL" clId="{FF0C1BB5-7327-481B-BC98-5453A454F86C}" dt="2024-06-01T18:29:02.440" v="1013"/>
          <ac:spMkLst>
            <pc:docMk/>
            <pc:sldMk cId="1231156145" sldId="271"/>
            <ac:spMk id="3" creationId="{BC57BB6D-5AE2-F201-41B2-898D65B2BAC7}"/>
          </ac:spMkLst>
        </pc:spChg>
        <pc:spChg chg="mod">
          <ac:chgData name="Gerth Stølting Brodal" userId="04ef4784-6591-4f86-a140-f5c3b108582a" providerId="ADAL" clId="{FF0C1BB5-7327-481B-BC98-5453A454F86C}" dt="2024-06-01T18:29:02.126" v="390" actId="790"/>
          <ac:spMkLst>
            <pc:docMk/>
            <pc:sldMk cId="1231156145" sldId="271"/>
            <ac:spMk id="4" creationId="{335A3641-2CBD-437B-B5A9-46FD4FAC8F7C}"/>
          </ac:spMkLst>
        </pc:spChg>
        <pc:spChg chg="mod">
          <ac:chgData name="Gerth Stølting Brodal" userId="04ef4784-6591-4f86-a140-f5c3b108582a" providerId="ADAL" clId="{FF0C1BB5-7327-481B-BC98-5453A454F86C}" dt="2024-06-01T18:29:02.440" v="1029"/>
          <ac:spMkLst>
            <pc:docMk/>
            <pc:sldMk cId="1231156145" sldId="271"/>
            <ac:spMk id="6" creationId="{DB155452-5A27-3A57-91B6-21A48AA725F8}"/>
          </ac:spMkLst>
        </pc:spChg>
        <pc:spChg chg="mod">
          <ac:chgData name="Gerth Stølting Brodal" userId="04ef4784-6591-4f86-a140-f5c3b108582a" providerId="ADAL" clId="{FF0C1BB5-7327-481B-BC98-5453A454F86C}" dt="2024-06-01T18:29:02.126" v="407" actId="790"/>
          <ac:spMkLst>
            <pc:docMk/>
            <pc:sldMk cId="1231156145" sldId="271"/>
            <ac:spMk id="7" creationId="{EA009336-56C3-A54D-3258-B367952E0B68}"/>
          </ac:spMkLst>
        </pc:spChg>
        <pc:spChg chg="mod">
          <ac:chgData name="Gerth Stølting Brodal" userId="04ef4784-6591-4f86-a140-f5c3b108582a" providerId="ADAL" clId="{FF0C1BB5-7327-481B-BC98-5453A454F86C}" dt="2024-06-01T18:29:02.142" v="424" actId="790"/>
          <ac:spMkLst>
            <pc:docMk/>
            <pc:sldMk cId="1231156145" sldId="271"/>
            <ac:spMk id="8" creationId="{2538E738-C072-132F-4586-659D829924AF}"/>
          </ac:spMkLst>
        </pc:spChg>
        <pc:spChg chg="mod">
          <ac:chgData name="Gerth Stølting Brodal" userId="04ef4784-6591-4f86-a140-f5c3b108582a" providerId="ADAL" clId="{FF0C1BB5-7327-481B-BC98-5453A454F86C}" dt="2024-06-01T18:29:02.148" v="440" actId="790"/>
          <ac:spMkLst>
            <pc:docMk/>
            <pc:sldMk cId="1231156145" sldId="271"/>
            <ac:spMk id="9" creationId="{3B7EE80E-500C-2A71-8893-6061EF6DCB0C}"/>
          </ac:spMkLst>
        </pc:spChg>
        <pc:spChg chg="mod">
          <ac:chgData name="Gerth Stølting Brodal" userId="04ef4784-6591-4f86-a140-f5c3b108582a" providerId="ADAL" clId="{FF0C1BB5-7327-481B-BC98-5453A454F86C}" dt="2024-06-01T18:29:02.158" v="456" actId="790"/>
          <ac:spMkLst>
            <pc:docMk/>
            <pc:sldMk cId="1231156145" sldId="271"/>
            <ac:spMk id="10" creationId="{7E50F55E-EE00-A1C2-DFE1-8DC480D62C81}"/>
          </ac:spMkLst>
        </pc:spChg>
        <pc:spChg chg="mod">
          <ac:chgData name="Gerth Stølting Brodal" userId="04ef4784-6591-4f86-a140-f5c3b108582a" providerId="ADAL" clId="{FF0C1BB5-7327-481B-BC98-5453A454F86C}" dt="2024-06-01T18:29:02.158" v="472" actId="790"/>
          <ac:spMkLst>
            <pc:docMk/>
            <pc:sldMk cId="1231156145" sldId="271"/>
            <ac:spMk id="11" creationId="{702CF011-61FF-A718-C334-4911014A1026}"/>
          </ac:spMkLst>
        </pc:spChg>
        <pc:spChg chg="mod">
          <ac:chgData name="Gerth Stølting Brodal" userId="04ef4784-6591-4f86-a140-f5c3b108582a" providerId="ADAL" clId="{FF0C1BB5-7327-481B-BC98-5453A454F86C}" dt="2024-06-01T18:29:02.158" v="488" actId="790"/>
          <ac:spMkLst>
            <pc:docMk/>
            <pc:sldMk cId="1231156145" sldId="271"/>
            <ac:spMk id="12" creationId="{7C766766-6ADE-D88D-E83E-9033A3994A7E}"/>
          </ac:spMkLst>
        </pc:spChg>
        <pc:spChg chg="mod">
          <ac:chgData name="Gerth Stølting Brodal" userId="04ef4784-6591-4f86-a140-f5c3b108582a" providerId="ADAL" clId="{FF0C1BB5-7327-481B-BC98-5453A454F86C}" dt="2024-06-01T18:29:02.173" v="504" actId="790"/>
          <ac:spMkLst>
            <pc:docMk/>
            <pc:sldMk cId="1231156145" sldId="271"/>
            <ac:spMk id="13" creationId="{21059ED4-E9ED-FB94-A174-43550E65944E}"/>
          </ac:spMkLst>
        </pc:spChg>
        <pc:spChg chg="mod">
          <ac:chgData name="Gerth Stølting Brodal" userId="04ef4784-6591-4f86-a140-f5c3b108582a" providerId="ADAL" clId="{FF0C1BB5-7327-481B-BC98-5453A454F86C}" dt="2024-06-01T18:29:02.173" v="520" actId="790"/>
          <ac:spMkLst>
            <pc:docMk/>
            <pc:sldMk cId="1231156145" sldId="271"/>
            <ac:spMk id="14" creationId="{6FFBC619-F1CC-F768-317C-8286E910771E}"/>
          </ac:spMkLst>
        </pc:spChg>
        <pc:spChg chg="mod">
          <ac:chgData name="Gerth Stølting Brodal" userId="04ef4784-6591-4f86-a140-f5c3b108582a" providerId="ADAL" clId="{FF0C1BB5-7327-481B-BC98-5453A454F86C}" dt="2024-06-01T18:29:02.189" v="536" actId="790"/>
          <ac:spMkLst>
            <pc:docMk/>
            <pc:sldMk cId="1231156145" sldId="271"/>
            <ac:spMk id="15" creationId="{78C73866-0A8E-DFE7-6933-942AAE715E47}"/>
          </ac:spMkLst>
        </pc:spChg>
        <pc:spChg chg="mod">
          <ac:chgData name="Gerth Stølting Brodal" userId="04ef4784-6591-4f86-a140-f5c3b108582a" providerId="ADAL" clId="{FF0C1BB5-7327-481B-BC98-5453A454F86C}" dt="2024-06-01T18:29:02.189" v="552" actId="790"/>
          <ac:spMkLst>
            <pc:docMk/>
            <pc:sldMk cId="1231156145" sldId="271"/>
            <ac:spMk id="16" creationId="{2BC30818-0841-2FB2-1B14-1769884AC967}"/>
          </ac:spMkLst>
        </pc:spChg>
        <pc:spChg chg="mod">
          <ac:chgData name="Gerth Stølting Brodal" userId="04ef4784-6591-4f86-a140-f5c3b108582a" providerId="ADAL" clId="{FF0C1BB5-7327-481B-BC98-5453A454F86C}" dt="2024-06-01T18:29:02.204" v="581" actId="790"/>
          <ac:spMkLst>
            <pc:docMk/>
            <pc:sldMk cId="1231156145" sldId="271"/>
            <ac:spMk id="22" creationId="{EB9EFAAE-7F03-A4A4-F904-53D1B2D3985C}"/>
          </ac:spMkLst>
        </pc:spChg>
        <pc:spChg chg="mod">
          <ac:chgData name="Gerth Stølting Brodal" userId="04ef4784-6591-4f86-a140-f5c3b108582a" providerId="ADAL" clId="{FF0C1BB5-7327-481B-BC98-5453A454F86C}" dt="2024-06-01T18:29:02.236" v="625" actId="790"/>
          <ac:spMkLst>
            <pc:docMk/>
            <pc:sldMk cId="1231156145" sldId="271"/>
            <ac:spMk id="25" creationId="{65551244-D356-3A98-CA3B-3E6650ADCCA9}"/>
          </ac:spMkLst>
        </pc:spChg>
        <pc:spChg chg="mod">
          <ac:chgData name="Gerth Stølting Brodal" userId="04ef4784-6591-4f86-a140-f5c3b108582a" providerId="ADAL" clId="{FF0C1BB5-7327-481B-BC98-5453A454F86C}" dt="2024-06-01T18:29:02.236" v="641" actId="790"/>
          <ac:spMkLst>
            <pc:docMk/>
            <pc:sldMk cId="1231156145" sldId="271"/>
            <ac:spMk id="26" creationId="{7A3FD2DD-AC00-0404-C243-A5C076A88A76}"/>
          </ac:spMkLst>
        </pc:spChg>
        <pc:spChg chg="mod">
          <ac:chgData name="Gerth Stølting Brodal" userId="04ef4784-6591-4f86-a140-f5c3b108582a" providerId="ADAL" clId="{FF0C1BB5-7327-481B-BC98-5453A454F86C}" dt="2024-06-01T18:29:02.267" v="698" actId="790"/>
          <ac:spMkLst>
            <pc:docMk/>
            <pc:sldMk cId="1231156145" sldId="271"/>
            <ac:spMk id="32" creationId="{8564509F-6116-FADC-9E5A-CEF04D51DFF4}"/>
          </ac:spMkLst>
        </pc:spChg>
        <pc:spChg chg="mod">
          <ac:chgData name="Gerth Stølting Brodal" userId="04ef4784-6591-4f86-a140-f5c3b108582a" providerId="ADAL" clId="{FF0C1BB5-7327-481B-BC98-5453A454F86C}" dt="2024-06-01T18:29:02.267" v="714" actId="790"/>
          <ac:spMkLst>
            <pc:docMk/>
            <pc:sldMk cId="1231156145" sldId="271"/>
            <ac:spMk id="33" creationId="{318390AB-3D16-52C9-DC74-DE32E0CC49D6}"/>
          </ac:spMkLst>
        </pc:spChg>
        <pc:spChg chg="mod">
          <ac:chgData name="Gerth Stølting Brodal" userId="04ef4784-6591-4f86-a140-f5c3b108582a" providerId="ADAL" clId="{FF0C1BB5-7327-481B-BC98-5453A454F86C}" dt="2024-06-01T18:29:02.283" v="729" actId="790"/>
          <ac:spMkLst>
            <pc:docMk/>
            <pc:sldMk cId="1231156145" sldId="271"/>
            <ac:spMk id="34" creationId="{E4E20C83-195C-58C0-958D-1F1EE235989F}"/>
          </ac:spMkLst>
        </pc:spChg>
        <pc:spChg chg="mod">
          <ac:chgData name="Gerth Stølting Brodal" userId="04ef4784-6591-4f86-a140-f5c3b108582a" providerId="ADAL" clId="{FF0C1BB5-7327-481B-BC98-5453A454F86C}" dt="2024-06-01T18:29:02.299" v="745" actId="790"/>
          <ac:spMkLst>
            <pc:docMk/>
            <pc:sldMk cId="1231156145" sldId="271"/>
            <ac:spMk id="35" creationId="{9E001781-B98A-493D-AA26-EC7BF9B115EA}"/>
          </ac:spMkLst>
        </pc:spChg>
        <pc:spChg chg="mod">
          <ac:chgData name="Gerth Stølting Brodal" userId="04ef4784-6591-4f86-a140-f5c3b108582a" providerId="ADAL" clId="{FF0C1BB5-7327-481B-BC98-5453A454F86C}" dt="2024-06-01T18:29:02.330" v="802" actId="790"/>
          <ac:spMkLst>
            <pc:docMk/>
            <pc:sldMk cId="1231156145" sldId="271"/>
            <ac:spMk id="39" creationId="{6584DCEF-EAD8-CFD6-9469-2D424517A623}"/>
          </ac:spMkLst>
        </pc:spChg>
        <pc:spChg chg="mod">
          <ac:chgData name="Gerth Stølting Brodal" userId="04ef4784-6591-4f86-a140-f5c3b108582a" providerId="ADAL" clId="{FF0C1BB5-7327-481B-BC98-5453A454F86C}" dt="2024-06-01T18:29:02.330" v="818" actId="790"/>
          <ac:spMkLst>
            <pc:docMk/>
            <pc:sldMk cId="1231156145" sldId="271"/>
            <ac:spMk id="40" creationId="{E96A6CE7-F656-F96D-92A2-F3B67815DC23}"/>
          </ac:spMkLst>
        </pc:spChg>
        <pc:spChg chg="mod">
          <ac:chgData name="Gerth Stølting Brodal" userId="04ef4784-6591-4f86-a140-f5c3b108582a" providerId="ADAL" clId="{FF0C1BB5-7327-481B-BC98-5453A454F86C}" dt="2024-06-01T18:29:02.110" v="358" actId="790"/>
          <ac:spMkLst>
            <pc:docMk/>
            <pc:sldMk cId="1231156145" sldId="271"/>
            <ac:spMk id="41" creationId="{4D4894B9-6FA1-45B5-4413-A8836D221A1A}"/>
          </ac:spMkLst>
        </pc:spChg>
        <pc:spChg chg="mod">
          <ac:chgData name="Gerth Stølting Brodal" userId="04ef4784-6591-4f86-a140-f5c3b108582a" providerId="ADAL" clId="{FF0C1BB5-7327-481B-BC98-5453A454F86C}" dt="2024-06-01T18:29:02.362" v="890" actId="790"/>
          <ac:spMkLst>
            <pc:docMk/>
            <pc:sldMk cId="1231156145" sldId="271"/>
            <ac:spMk id="52" creationId="{E4322B7D-2E95-D040-B27A-62A038879E5B}"/>
          </ac:spMkLst>
        </pc:spChg>
        <pc:spChg chg="mod">
          <ac:chgData name="Gerth Stølting Brodal" userId="04ef4784-6591-4f86-a140-f5c3b108582a" providerId="ADAL" clId="{FF0C1BB5-7327-481B-BC98-5453A454F86C}" dt="2024-06-01T18:29:02.393" v="934" actId="790"/>
          <ac:spMkLst>
            <pc:docMk/>
            <pc:sldMk cId="1231156145" sldId="271"/>
            <ac:spMk id="61" creationId="{73963691-C5BD-0E3F-311E-EA38DB579D89}"/>
          </ac:spMkLst>
        </pc:spChg>
        <pc:spChg chg="mod">
          <ac:chgData name="Gerth Stølting Brodal" userId="04ef4784-6591-4f86-a140-f5c3b108582a" providerId="ADAL" clId="{FF0C1BB5-7327-481B-BC98-5453A454F86C}" dt="2024-06-01T18:29:02.393" v="949" actId="790"/>
          <ac:spMkLst>
            <pc:docMk/>
            <pc:sldMk cId="1231156145" sldId="271"/>
            <ac:spMk id="62" creationId="{E50DC84B-7A05-A47A-D231-86F45CDF810A}"/>
          </ac:spMkLst>
        </pc:spChg>
        <pc:spChg chg="mod">
          <ac:chgData name="Gerth Stølting Brodal" userId="04ef4784-6591-4f86-a140-f5c3b108582a" providerId="ADAL" clId="{FF0C1BB5-7327-481B-BC98-5453A454F86C}" dt="2024-06-01T18:29:02.408" v="965" actId="790"/>
          <ac:spMkLst>
            <pc:docMk/>
            <pc:sldMk cId="1231156145" sldId="271"/>
            <ac:spMk id="63" creationId="{58BE862C-FCC6-26B2-D9B6-F550009949D6}"/>
          </ac:spMkLst>
        </pc:spChg>
        <pc:spChg chg="mod">
          <ac:chgData name="Gerth Stølting Brodal" userId="04ef4784-6591-4f86-a140-f5c3b108582a" providerId="ADAL" clId="{FF0C1BB5-7327-481B-BC98-5453A454F86C}" dt="2024-06-01T18:29:02.408" v="981" actId="790"/>
          <ac:spMkLst>
            <pc:docMk/>
            <pc:sldMk cId="1231156145" sldId="271"/>
            <ac:spMk id="64" creationId="{EAA0B298-727A-FF0D-E5F8-077025B0445F}"/>
          </ac:spMkLst>
        </pc:spChg>
        <pc:spChg chg="mod">
          <ac:chgData name="Gerth Stølting Brodal" userId="04ef4784-6591-4f86-a140-f5c3b108582a" providerId="ADAL" clId="{FF0C1BB5-7327-481B-BC98-5453A454F86C}" dt="2024-06-01T18:29:02.424" v="997" actId="790"/>
          <ac:spMkLst>
            <pc:docMk/>
            <pc:sldMk cId="1231156145" sldId="271"/>
            <ac:spMk id="67" creationId="{CF8B5B5A-F6AF-9EE2-A3D6-94063EB8FEF6}"/>
          </ac:spMkLst>
        </pc:spChg>
      </pc:sldChg>
      <pc:sldChg chg="add">
        <pc:chgData name="Gerth Stølting Brodal" userId="04ef4784-6591-4f86-a140-f5c3b108582a" providerId="ADAL" clId="{FF0C1BB5-7327-481B-BC98-5453A454F86C}" dt="2024-06-02T00:58:35.871" v="8700"/>
        <pc:sldMkLst>
          <pc:docMk/>
          <pc:sldMk cId="1571173756" sldId="271"/>
        </pc:sldMkLst>
      </pc:sldChg>
      <pc:sldChg chg="addSp delSp modSp add mod delAnim modAnim modNotesTx">
        <pc:chgData name="Gerth Stølting Brodal" userId="04ef4784-6591-4f86-a140-f5c3b108582a" providerId="ADAL" clId="{FF0C1BB5-7327-481B-BC98-5453A454F86C}" dt="2024-06-02T01:08:59.448" v="8772" actId="1076"/>
        <pc:sldMkLst>
          <pc:docMk/>
          <pc:sldMk cId="580412883" sldId="272"/>
        </pc:sldMkLst>
        <pc:spChg chg="add mod">
          <ac:chgData name="Gerth Stølting Brodal" userId="04ef4784-6591-4f86-a140-f5c3b108582a" providerId="ADAL" clId="{FF0C1BB5-7327-481B-BC98-5453A454F86C}" dt="2024-06-02T01:08:53.951" v="8771" actId="1076"/>
          <ac:spMkLst>
            <pc:docMk/>
            <pc:sldMk cId="580412883" sldId="272"/>
            <ac:spMk id="2" creationId="{0145B33F-40FE-5779-2FC3-1503DD1DFE86}"/>
          </ac:spMkLst>
        </pc:spChg>
        <pc:spChg chg="del">
          <ac:chgData name="Gerth Stølting Brodal" userId="04ef4784-6591-4f86-a140-f5c3b108582a" providerId="ADAL" clId="{FF0C1BB5-7327-481B-BC98-5453A454F86C}" dt="2024-06-01T21:27:22.387" v="5256" actId="478"/>
          <ac:spMkLst>
            <pc:docMk/>
            <pc:sldMk cId="580412883" sldId="272"/>
            <ac:spMk id="2" creationId="{A62FE35A-D4D8-D4B5-6577-35A0A604FD43}"/>
          </ac:spMkLst>
        </pc:spChg>
        <pc:spChg chg="add mod">
          <ac:chgData name="Gerth Stølting Brodal" userId="04ef4784-6591-4f86-a140-f5c3b108582a" providerId="ADAL" clId="{FF0C1BB5-7327-481B-BC98-5453A454F86C}" dt="2024-06-02T01:08:59.448" v="8772" actId="1076"/>
          <ac:spMkLst>
            <pc:docMk/>
            <pc:sldMk cId="580412883" sldId="272"/>
            <ac:spMk id="3" creationId="{9A2F812D-C16C-ACBA-9263-141E5846E20F}"/>
          </ac:spMkLst>
        </pc:spChg>
        <pc:spChg chg="del mod">
          <ac:chgData name="Gerth Stølting Brodal" userId="04ef4784-6591-4f86-a140-f5c3b108582a" providerId="ADAL" clId="{FF0C1BB5-7327-481B-BC98-5453A454F86C}" dt="2024-06-01T21:27:29.113" v="5258" actId="478"/>
          <ac:spMkLst>
            <pc:docMk/>
            <pc:sldMk cId="580412883" sldId="272"/>
            <ac:spMk id="3" creationId="{A4922B34-0F41-E543-CA04-CB5C4A4914E3}"/>
          </ac:spMkLst>
        </pc:spChg>
        <pc:spChg chg="add del mod">
          <ac:chgData name="Gerth Stølting Brodal" userId="04ef4784-6591-4f86-a140-f5c3b108582a" providerId="ADAL" clId="{FF0C1BB5-7327-481B-BC98-5453A454F86C}" dt="2024-06-01T21:27:24.125" v="5257" actId="478"/>
          <ac:spMkLst>
            <pc:docMk/>
            <pc:sldMk cId="580412883" sldId="272"/>
            <ac:spMk id="7" creationId="{961254B9-470D-A911-E0EC-47C8C4F9AEE1}"/>
          </ac:spMkLst>
        </pc:spChg>
        <pc:spChg chg="add del mod">
          <ac:chgData name="Gerth Stølting Brodal" userId="04ef4784-6591-4f86-a140-f5c3b108582a" providerId="ADAL" clId="{FF0C1BB5-7327-481B-BC98-5453A454F86C}" dt="2024-06-01T21:27:31.377" v="5259" actId="478"/>
          <ac:spMkLst>
            <pc:docMk/>
            <pc:sldMk cId="580412883" sldId="272"/>
            <ac:spMk id="9" creationId="{D4EA9ED7-1347-768C-2D5E-CCA6ED81F382}"/>
          </ac:spMkLst>
        </pc:spChg>
        <pc:spChg chg="add mod">
          <ac:chgData name="Gerth Stølting Brodal" userId="04ef4784-6591-4f86-a140-f5c3b108582a" providerId="ADAL" clId="{FF0C1BB5-7327-481B-BC98-5453A454F86C}" dt="2024-06-01T22:00:28.974" v="5543" actId="164"/>
          <ac:spMkLst>
            <pc:docMk/>
            <pc:sldMk cId="580412883" sldId="272"/>
            <ac:spMk id="10" creationId="{1EB04142-185D-8248-9F19-AAE6689E31B4}"/>
          </ac:spMkLst>
        </pc:spChg>
        <pc:spChg chg="add mod">
          <ac:chgData name="Gerth Stølting Brodal" userId="04ef4784-6591-4f86-a140-f5c3b108582a" providerId="ADAL" clId="{FF0C1BB5-7327-481B-BC98-5453A454F86C}" dt="2024-06-01T21:32:47.563" v="5406" actId="1038"/>
          <ac:spMkLst>
            <pc:docMk/>
            <pc:sldMk cId="580412883" sldId="272"/>
            <ac:spMk id="11" creationId="{E44049A3-6C36-3AFE-8871-EEA0907EE88D}"/>
          </ac:spMkLst>
        </pc:spChg>
        <pc:spChg chg="del">
          <ac:chgData name="Gerth Stølting Brodal" userId="04ef4784-6591-4f86-a140-f5c3b108582a" providerId="ADAL" clId="{FF0C1BB5-7327-481B-BC98-5453A454F86C}" dt="2024-06-01T20:11:35.257" v="4715" actId="478"/>
          <ac:spMkLst>
            <pc:docMk/>
            <pc:sldMk cId="580412883" sldId="272"/>
            <ac:spMk id="11" creationId="{FBDD9D4A-9CE2-F5D7-608C-01706D3CDB99}"/>
          </ac:spMkLst>
        </pc:spChg>
        <pc:spChg chg="add mod">
          <ac:chgData name="Gerth Stølting Brodal" userId="04ef4784-6591-4f86-a140-f5c3b108582a" providerId="ADAL" clId="{FF0C1BB5-7327-481B-BC98-5453A454F86C}" dt="2024-06-01T22:00:22.845" v="5541" actId="164"/>
          <ac:spMkLst>
            <pc:docMk/>
            <pc:sldMk cId="580412883" sldId="272"/>
            <ac:spMk id="12" creationId="{37FC015A-57CC-F44A-D046-9ED539DF48BB}"/>
          </ac:spMkLst>
        </pc:spChg>
        <pc:spChg chg="add mod">
          <ac:chgData name="Gerth Stølting Brodal" userId="04ef4784-6591-4f86-a140-f5c3b108582a" providerId="ADAL" clId="{FF0C1BB5-7327-481B-BC98-5453A454F86C}" dt="2024-06-01T22:00:22.845" v="5541" actId="164"/>
          <ac:spMkLst>
            <pc:docMk/>
            <pc:sldMk cId="580412883" sldId="272"/>
            <ac:spMk id="13" creationId="{66D542AD-307D-582A-32CB-65C02D5516D5}"/>
          </ac:spMkLst>
        </pc:spChg>
        <pc:spChg chg="add mod">
          <ac:chgData name="Gerth Stølting Brodal" userId="04ef4784-6591-4f86-a140-f5c3b108582a" providerId="ADAL" clId="{FF0C1BB5-7327-481B-BC98-5453A454F86C}" dt="2024-06-01T22:00:28.974" v="5543" actId="164"/>
          <ac:spMkLst>
            <pc:docMk/>
            <pc:sldMk cId="580412883" sldId="272"/>
            <ac:spMk id="14" creationId="{F3545E38-AE14-C1FE-8BEC-4872E28DD8DF}"/>
          </ac:spMkLst>
        </pc:spChg>
        <pc:spChg chg="add mod">
          <ac:chgData name="Gerth Stølting Brodal" userId="04ef4784-6591-4f86-a140-f5c3b108582a" providerId="ADAL" clId="{FF0C1BB5-7327-481B-BC98-5453A454F86C}" dt="2024-06-01T21:33:39.139" v="5421" actId="1076"/>
          <ac:spMkLst>
            <pc:docMk/>
            <pc:sldMk cId="580412883" sldId="272"/>
            <ac:spMk id="15" creationId="{541AFCA8-D9EA-5007-0E19-247EE5D59B1D}"/>
          </ac:spMkLst>
        </pc:spChg>
        <pc:spChg chg="del">
          <ac:chgData name="Gerth Stølting Brodal" userId="04ef4784-6591-4f86-a140-f5c3b108582a" providerId="ADAL" clId="{FF0C1BB5-7327-481B-BC98-5453A454F86C}" dt="2024-06-01T20:11:35.257" v="4715" actId="478"/>
          <ac:spMkLst>
            <pc:docMk/>
            <pc:sldMk cId="580412883" sldId="272"/>
            <ac:spMk id="16" creationId="{A67E85D4-A5EC-DE0F-5395-20A33B618FDF}"/>
          </ac:spMkLst>
        </pc:spChg>
        <pc:spChg chg="del">
          <ac:chgData name="Gerth Stølting Brodal" userId="04ef4784-6591-4f86-a140-f5c3b108582a" providerId="ADAL" clId="{FF0C1BB5-7327-481B-BC98-5453A454F86C}" dt="2024-06-01T20:11:35.257" v="4715" actId="478"/>
          <ac:spMkLst>
            <pc:docMk/>
            <pc:sldMk cId="580412883" sldId="272"/>
            <ac:spMk id="18" creationId="{94D0C73A-41BA-E410-EE8D-736D5FADA846}"/>
          </ac:spMkLst>
        </pc:spChg>
        <pc:grpChg chg="add mod">
          <ac:chgData name="Gerth Stølting Brodal" userId="04ef4784-6591-4f86-a140-f5c3b108582a" providerId="ADAL" clId="{FF0C1BB5-7327-481B-BC98-5453A454F86C}" dt="2024-06-01T22:00:22.845" v="5541" actId="164"/>
          <ac:grpSpMkLst>
            <pc:docMk/>
            <pc:sldMk cId="580412883" sldId="272"/>
            <ac:grpSpMk id="18" creationId="{6507C2DC-536C-B7F3-AFD7-B181802F502E}"/>
          </ac:grpSpMkLst>
        </pc:grpChg>
        <pc:grpChg chg="add mod">
          <ac:chgData name="Gerth Stølting Brodal" userId="04ef4784-6591-4f86-a140-f5c3b108582a" providerId="ADAL" clId="{FF0C1BB5-7327-481B-BC98-5453A454F86C}" dt="2024-06-01T22:00:28.974" v="5543" actId="164"/>
          <ac:grpSpMkLst>
            <pc:docMk/>
            <pc:sldMk cId="580412883" sldId="272"/>
            <ac:grpSpMk id="19" creationId="{78F642A1-56D3-DD3B-AD6D-0AFB2DBCE4FB}"/>
          </ac:grpSpMkLst>
        </pc:grpChg>
        <pc:picChg chg="del">
          <ac:chgData name="Gerth Stølting Brodal" userId="04ef4784-6591-4f86-a140-f5c3b108582a" providerId="ADAL" clId="{FF0C1BB5-7327-481B-BC98-5453A454F86C}" dt="2024-06-01T20:11:32.778" v="4714" actId="478"/>
          <ac:picMkLst>
            <pc:docMk/>
            <pc:sldMk cId="580412883" sldId="272"/>
            <ac:picMk id="5" creationId="{AAF48470-77F1-1605-AA2C-29B87B695458}"/>
          </ac:picMkLst>
        </pc:picChg>
        <pc:picChg chg="add del mod ord">
          <ac:chgData name="Gerth Stølting Brodal" userId="04ef4784-6591-4f86-a140-f5c3b108582a" providerId="ADAL" clId="{FF0C1BB5-7327-481B-BC98-5453A454F86C}" dt="2024-06-01T21:59:51.655" v="5537" actId="478"/>
          <ac:picMkLst>
            <pc:docMk/>
            <pc:sldMk cId="580412883" sldId="272"/>
            <ac:picMk id="5" creationId="{CF4B4E8A-2ECA-C47E-2476-DE517F639809}"/>
          </ac:picMkLst>
        </pc:picChg>
        <pc:picChg chg="del">
          <ac:chgData name="Gerth Stølting Brodal" userId="04ef4784-6591-4f86-a140-f5c3b108582a" providerId="ADAL" clId="{FF0C1BB5-7327-481B-BC98-5453A454F86C}" dt="2024-06-01T20:11:35.257" v="4715" actId="478"/>
          <ac:picMkLst>
            <pc:docMk/>
            <pc:sldMk cId="580412883" sldId="272"/>
            <ac:picMk id="7" creationId="{D8B7FE55-20AC-90DC-49AE-28564FAB1483}"/>
          </ac:picMkLst>
        </pc:picChg>
        <pc:picChg chg="del">
          <ac:chgData name="Gerth Stølting Brodal" userId="04ef4784-6591-4f86-a140-f5c3b108582a" providerId="ADAL" clId="{FF0C1BB5-7327-481B-BC98-5453A454F86C}" dt="2024-06-01T20:11:35.257" v="4715" actId="478"/>
          <ac:picMkLst>
            <pc:docMk/>
            <pc:sldMk cId="580412883" sldId="272"/>
            <ac:picMk id="9" creationId="{BF31C945-2EE2-208E-E72A-DAB31CEE650A}"/>
          </ac:picMkLst>
        </pc:picChg>
        <pc:picChg chg="del">
          <ac:chgData name="Gerth Stølting Brodal" userId="04ef4784-6591-4f86-a140-f5c3b108582a" providerId="ADAL" clId="{FF0C1BB5-7327-481B-BC98-5453A454F86C}" dt="2024-06-01T20:11:32.778" v="4714" actId="478"/>
          <ac:picMkLst>
            <pc:docMk/>
            <pc:sldMk cId="580412883" sldId="272"/>
            <ac:picMk id="10" creationId="{4A6E631A-FAD5-8E6C-4D16-6ACD5FEC8FC3}"/>
          </ac:picMkLst>
        </pc:picChg>
        <pc:picChg chg="add mod ord modCrop">
          <ac:chgData name="Gerth Stølting Brodal" userId="04ef4784-6591-4f86-a140-f5c3b108582a" providerId="ADAL" clId="{FF0C1BB5-7327-481B-BC98-5453A454F86C}" dt="2024-06-02T01:08:47.514" v="8770" actId="1076"/>
          <ac:picMkLst>
            <pc:docMk/>
            <pc:sldMk cId="580412883" sldId="272"/>
            <ac:picMk id="17" creationId="{39150B29-6526-D13C-143A-711CA8091AE6}"/>
          </ac:picMkLst>
        </pc:picChg>
        <pc:picChg chg="del">
          <ac:chgData name="Gerth Stølting Brodal" userId="04ef4784-6591-4f86-a140-f5c3b108582a" providerId="ADAL" clId="{FF0C1BB5-7327-481B-BC98-5453A454F86C}" dt="2024-06-01T20:11:35.257" v="4715" actId="478"/>
          <ac:picMkLst>
            <pc:docMk/>
            <pc:sldMk cId="580412883" sldId="272"/>
            <ac:picMk id="19" creationId="{4F8BBB5C-456F-AD4A-FC88-51D90876D3AD}"/>
          </ac:picMkLst>
        </pc:picChg>
        <pc:cxnChg chg="del">
          <ac:chgData name="Gerth Stølting Brodal" userId="04ef4784-6591-4f86-a140-f5c3b108582a" providerId="ADAL" clId="{FF0C1BB5-7327-481B-BC98-5453A454F86C}" dt="2024-06-01T20:11:35.257" v="4715" actId="478"/>
          <ac:cxnSpMkLst>
            <pc:docMk/>
            <pc:sldMk cId="580412883" sldId="272"/>
            <ac:cxnSpMk id="13" creationId="{531A88C9-E6B6-F6EC-8B4B-378FF3AB4DF7}"/>
          </ac:cxnSpMkLst>
        </pc:cxnChg>
      </pc:sldChg>
      <pc:sldChg chg="addSp delSp modSp new del mod">
        <pc:chgData name="Gerth Stølting Brodal" userId="04ef4784-6591-4f86-a140-f5c3b108582a" providerId="ADAL" clId="{FF0C1BB5-7327-481B-BC98-5453A454F86C}" dt="2024-06-01T20:17:31.711" v="4757" actId="47"/>
        <pc:sldMkLst>
          <pc:docMk/>
          <pc:sldMk cId="2739677440" sldId="273"/>
        </pc:sldMkLst>
        <pc:spChg chg="del mod">
          <ac:chgData name="Gerth Stølting Brodal" userId="04ef4784-6591-4f86-a140-f5c3b108582a" providerId="ADAL" clId="{FF0C1BB5-7327-481B-BC98-5453A454F86C}" dt="2024-06-01T20:17:25.160" v="4755" actId="21"/>
          <ac:spMkLst>
            <pc:docMk/>
            <pc:sldMk cId="2739677440" sldId="273"/>
            <ac:spMk id="3" creationId="{DD5CAB28-A1C0-9608-EC49-B49C363E790F}"/>
          </ac:spMkLst>
        </pc:spChg>
        <pc:spChg chg="add mod">
          <ac:chgData name="Gerth Stølting Brodal" userId="04ef4784-6591-4f86-a140-f5c3b108582a" providerId="ADAL" clId="{FF0C1BB5-7327-481B-BC98-5453A454F86C}" dt="2024-06-01T20:17:25.160" v="4755" actId="21"/>
          <ac:spMkLst>
            <pc:docMk/>
            <pc:sldMk cId="2739677440" sldId="273"/>
            <ac:spMk id="5" creationId="{C36A7FE0-8787-AE22-2F97-DEE31D63A78F}"/>
          </ac:spMkLst>
        </pc:spChg>
      </pc:sldChg>
      <pc:sldChg chg="addSp delSp modSp add mod ord delAnim modAnim modNotesTx">
        <pc:chgData name="Gerth Stølting Brodal" userId="04ef4784-6591-4f86-a140-f5c3b108582a" providerId="ADAL" clId="{FF0C1BB5-7327-481B-BC98-5453A454F86C}" dt="2024-06-05T06:20:45.774" v="10169" actId="1038"/>
        <pc:sldMkLst>
          <pc:docMk/>
          <pc:sldMk cId="3906816196" sldId="273"/>
        </pc:sldMkLst>
        <pc:spChg chg="add mod">
          <ac:chgData name="Gerth Stølting Brodal" userId="04ef4784-6591-4f86-a140-f5c3b108582a" providerId="ADAL" clId="{FF0C1BB5-7327-481B-BC98-5453A454F86C}" dt="2024-06-01T23:39:55.401" v="7250"/>
          <ac:spMkLst>
            <pc:docMk/>
            <pc:sldMk cId="3906816196" sldId="273"/>
            <ac:spMk id="2" creationId="{1E28CB0E-3F92-6C61-2AF9-0FF283A121BB}"/>
          </ac:spMkLst>
        </pc:spChg>
        <pc:spChg chg="mod">
          <ac:chgData name="Gerth Stølting Brodal" userId="04ef4784-6591-4f86-a140-f5c3b108582a" providerId="ADAL" clId="{FF0C1BB5-7327-481B-BC98-5453A454F86C}" dt="2024-06-05T06:20:41.765" v="10161" actId="1076"/>
          <ac:spMkLst>
            <pc:docMk/>
            <pc:sldMk cId="3906816196" sldId="273"/>
            <ac:spMk id="14" creationId="{F3545E38-AE14-C1FE-8BEC-4872E28DD8DF}"/>
          </ac:spMkLst>
        </pc:spChg>
        <pc:spChg chg="add mod">
          <ac:chgData name="Gerth Stølting Brodal" userId="04ef4784-6591-4f86-a140-f5c3b108582a" providerId="ADAL" clId="{FF0C1BB5-7327-481B-BC98-5453A454F86C}" dt="2024-06-01T22:11:50.214" v="5786" actId="1076"/>
          <ac:spMkLst>
            <pc:docMk/>
            <pc:sldMk cId="3906816196" sldId="273"/>
            <ac:spMk id="17" creationId="{3DC8775A-E4D0-8A4D-73FA-7A5D85A63208}"/>
          </ac:spMkLst>
        </pc:spChg>
        <pc:picChg chg="add del mod modCrop">
          <ac:chgData name="Gerth Stølting Brodal" userId="04ef4784-6591-4f86-a140-f5c3b108582a" providerId="ADAL" clId="{FF0C1BB5-7327-481B-BC98-5453A454F86C}" dt="2024-06-04T13:07:42.455" v="9741" actId="478"/>
          <ac:picMkLst>
            <pc:docMk/>
            <pc:sldMk cId="3906816196" sldId="273"/>
            <ac:picMk id="3" creationId="{8E436309-1DFC-4DB0-2ADB-382765B34164}"/>
          </ac:picMkLst>
        </pc:picChg>
        <pc:picChg chg="add del ord">
          <ac:chgData name="Gerth Stølting Brodal" userId="04ef4784-6591-4f86-a140-f5c3b108582a" providerId="ADAL" clId="{FF0C1BB5-7327-481B-BC98-5453A454F86C}" dt="2024-06-01T21:56:06.358" v="5518" actId="478"/>
          <ac:picMkLst>
            <pc:docMk/>
            <pc:sldMk cId="3906816196" sldId="273"/>
            <ac:picMk id="3" creationId="{B2DE8883-B179-D53C-25C8-2E4808BCF198}"/>
          </ac:picMkLst>
        </pc:picChg>
        <pc:picChg chg="add mod modCrop">
          <ac:chgData name="Gerth Stølting Brodal" userId="04ef4784-6591-4f86-a140-f5c3b108582a" providerId="ADAL" clId="{FF0C1BB5-7327-481B-BC98-5453A454F86C}" dt="2024-06-05T06:20:38.759" v="10159" actId="1076"/>
          <ac:picMkLst>
            <pc:docMk/>
            <pc:sldMk cId="3906816196" sldId="273"/>
            <ac:picMk id="3" creationId="{F5FD028E-17ED-F1E4-A7FB-4CEAF115F8CD}"/>
          </ac:picMkLst>
        </pc:picChg>
        <pc:picChg chg="add mod modCrop">
          <ac:chgData name="Gerth Stølting Brodal" userId="04ef4784-6591-4f86-a140-f5c3b108582a" providerId="ADAL" clId="{FF0C1BB5-7327-481B-BC98-5453A454F86C}" dt="2024-06-05T06:20:38.759" v="10159" actId="1076"/>
          <ac:picMkLst>
            <pc:docMk/>
            <pc:sldMk cId="3906816196" sldId="273"/>
            <ac:picMk id="4" creationId="{6B5D67DE-CDDF-BA53-E238-0CE6E02BAB29}"/>
          </ac:picMkLst>
        </pc:picChg>
        <pc:picChg chg="add mod modCrop">
          <ac:chgData name="Gerth Stølting Brodal" userId="04ef4784-6591-4f86-a140-f5c3b108582a" providerId="ADAL" clId="{FF0C1BB5-7327-481B-BC98-5453A454F86C}" dt="2024-06-05T06:20:45.774" v="10169" actId="1038"/>
          <ac:picMkLst>
            <pc:docMk/>
            <pc:sldMk cId="3906816196" sldId="273"/>
            <ac:picMk id="5" creationId="{4F54655E-9EDD-611C-B5A7-9E963FFE1C92}"/>
          </ac:picMkLst>
        </pc:picChg>
        <pc:picChg chg="del">
          <ac:chgData name="Gerth Stølting Brodal" userId="04ef4784-6591-4f86-a140-f5c3b108582a" providerId="ADAL" clId="{FF0C1BB5-7327-481B-BC98-5453A454F86C}" dt="2024-06-01T21:55:38.680" v="5515" actId="478"/>
          <ac:picMkLst>
            <pc:docMk/>
            <pc:sldMk cId="3906816196" sldId="273"/>
            <ac:picMk id="5" creationId="{CF4B4E8A-2ECA-C47E-2476-DE517F639809}"/>
          </ac:picMkLst>
        </pc:picChg>
        <pc:picChg chg="add mod modCrop">
          <ac:chgData name="Gerth Stølting Brodal" userId="04ef4784-6591-4f86-a140-f5c3b108582a" providerId="ADAL" clId="{FF0C1BB5-7327-481B-BC98-5453A454F86C}" dt="2024-06-05T06:20:45.774" v="10169" actId="1038"/>
          <ac:picMkLst>
            <pc:docMk/>
            <pc:sldMk cId="3906816196" sldId="273"/>
            <ac:picMk id="6" creationId="{067E810F-A181-2752-FC1D-431FBBFD2FA2}"/>
          </ac:picMkLst>
        </pc:picChg>
        <pc:picChg chg="add del">
          <ac:chgData name="Gerth Stølting Brodal" userId="04ef4784-6591-4f86-a140-f5c3b108582a" providerId="ADAL" clId="{FF0C1BB5-7327-481B-BC98-5453A454F86C}" dt="2024-06-01T21:56:09.145" v="5520" actId="478"/>
          <ac:picMkLst>
            <pc:docMk/>
            <pc:sldMk cId="3906816196" sldId="273"/>
            <ac:picMk id="6" creationId="{E069F368-7702-1196-B00D-FFAC6C6CA7D2}"/>
          </ac:picMkLst>
        </pc:picChg>
        <pc:picChg chg="add mod modCrop">
          <ac:chgData name="Gerth Stølting Brodal" userId="04ef4784-6591-4f86-a140-f5c3b108582a" providerId="ADAL" clId="{FF0C1BB5-7327-481B-BC98-5453A454F86C}" dt="2024-06-05T06:20:38.759" v="10159" actId="1076"/>
          <ac:picMkLst>
            <pc:docMk/>
            <pc:sldMk cId="3906816196" sldId="273"/>
            <ac:picMk id="7" creationId="{B6E1F837-6EDD-B784-04C0-AC439FBDB46F}"/>
          </ac:picMkLst>
        </pc:picChg>
        <pc:picChg chg="add del">
          <ac:chgData name="Gerth Stølting Brodal" userId="04ef4784-6591-4f86-a140-f5c3b108582a" providerId="ADAL" clId="{FF0C1BB5-7327-481B-BC98-5453A454F86C}" dt="2024-06-01T21:56:27.639" v="5522" actId="478"/>
          <ac:picMkLst>
            <pc:docMk/>
            <pc:sldMk cId="3906816196" sldId="273"/>
            <ac:picMk id="8" creationId="{66E04EF2-0A61-27EC-CBF3-FF6815CA14D5}"/>
          </ac:picMkLst>
        </pc:picChg>
        <pc:picChg chg="add mod ord modCrop">
          <ac:chgData name="Gerth Stølting Brodal" userId="04ef4784-6591-4f86-a140-f5c3b108582a" providerId="ADAL" clId="{FF0C1BB5-7327-481B-BC98-5453A454F86C}" dt="2024-06-01T21:58:43.714" v="5527" actId="1036"/>
          <ac:picMkLst>
            <pc:docMk/>
            <pc:sldMk cId="3906816196" sldId="273"/>
            <ac:picMk id="16" creationId="{5E11C679-0CB1-5465-003F-EB00A821C946}"/>
          </ac:picMkLst>
        </pc:picChg>
      </pc:sldChg>
      <pc:sldChg chg="addSp modSp new mod modNotesTx">
        <pc:chgData name="Gerth Stølting Brodal" userId="04ef4784-6591-4f86-a140-f5c3b108582a" providerId="ADAL" clId="{FF0C1BB5-7327-481B-BC98-5453A454F86C}" dt="2024-06-02T00:31:04.978" v="8598" actId="20577"/>
        <pc:sldMkLst>
          <pc:docMk/>
          <pc:sldMk cId="1374805228" sldId="274"/>
        </pc:sldMkLst>
        <pc:spChg chg="mod">
          <ac:chgData name="Gerth Stølting Brodal" userId="04ef4784-6591-4f86-a140-f5c3b108582a" providerId="ADAL" clId="{FF0C1BB5-7327-481B-BC98-5453A454F86C}" dt="2024-06-02T00:28:01.958" v="8392" actId="20577"/>
          <ac:spMkLst>
            <pc:docMk/>
            <pc:sldMk cId="1374805228" sldId="274"/>
            <ac:spMk id="2" creationId="{A2773EF1-CED4-316B-BD3B-AB3C1B1D6D02}"/>
          </ac:spMkLst>
        </pc:spChg>
        <pc:spChg chg="mod">
          <ac:chgData name="Gerth Stølting Brodal" userId="04ef4784-6591-4f86-a140-f5c3b108582a" providerId="ADAL" clId="{FF0C1BB5-7327-481B-BC98-5453A454F86C}" dt="2024-06-02T00:31:04.978" v="8598" actId="20577"/>
          <ac:spMkLst>
            <pc:docMk/>
            <pc:sldMk cId="1374805228" sldId="274"/>
            <ac:spMk id="3" creationId="{F389E8EC-5F57-E5A2-2194-CB36A9360B03}"/>
          </ac:spMkLst>
        </pc:spChg>
        <pc:picChg chg="add mod">
          <ac:chgData name="Gerth Stølting Brodal" userId="04ef4784-6591-4f86-a140-f5c3b108582a" providerId="ADAL" clId="{FF0C1BB5-7327-481B-BC98-5453A454F86C}" dt="2024-06-01T22:25:02.910" v="5903"/>
          <ac:picMkLst>
            <pc:docMk/>
            <pc:sldMk cId="1374805228" sldId="274"/>
            <ac:picMk id="4" creationId="{EC3AEA1F-9460-F5AC-3D3D-81C9020EF2B4}"/>
          </ac:picMkLst>
        </pc:picChg>
        <pc:picChg chg="add mod">
          <ac:chgData name="Gerth Stølting Brodal" userId="04ef4784-6591-4f86-a140-f5c3b108582a" providerId="ADAL" clId="{FF0C1BB5-7327-481B-BC98-5453A454F86C}" dt="2024-06-01T22:24:26.455" v="5892"/>
          <ac:picMkLst>
            <pc:docMk/>
            <pc:sldMk cId="1374805228" sldId="274"/>
            <ac:picMk id="5" creationId="{EC3AEA1F-9460-F5AC-3D3D-81C9020EF2B4}"/>
          </ac:picMkLst>
        </pc:picChg>
        <pc:picChg chg="add mod">
          <ac:chgData name="Gerth Stølting Brodal" userId="04ef4784-6591-4f86-a140-f5c3b108582a" providerId="ADAL" clId="{FF0C1BB5-7327-481B-BC98-5453A454F86C}" dt="2024-06-01T22:24:19.996" v="5890"/>
          <ac:picMkLst>
            <pc:docMk/>
            <pc:sldMk cId="1374805228" sldId="274"/>
            <ac:picMk id="7" creationId="{A97B36A2-EC71-31D7-86D5-A3B099D0D9B7}"/>
          </ac:picMkLst>
        </pc:picChg>
        <pc:picChg chg="add mod">
          <ac:chgData name="Gerth Stølting Brodal" userId="04ef4784-6591-4f86-a140-f5c3b108582a" providerId="ADAL" clId="{FF0C1BB5-7327-481B-BC98-5453A454F86C}" dt="2024-06-01T22:30:58.199" v="6356" actId="1076"/>
          <ac:picMkLst>
            <pc:docMk/>
            <pc:sldMk cId="1374805228" sldId="274"/>
            <ac:picMk id="8" creationId="{434AD41B-6D2A-B816-4DAD-8CA1830A5304}"/>
          </ac:picMkLst>
        </pc:picChg>
        <pc:picChg chg="add mod modCrop">
          <ac:chgData name="Gerth Stølting Brodal" userId="04ef4784-6591-4f86-a140-f5c3b108582a" providerId="ADAL" clId="{FF0C1BB5-7327-481B-BC98-5453A454F86C}" dt="2024-06-01T22:31:10.119" v="6358" actId="1076"/>
          <ac:picMkLst>
            <pc:docMk/>
            <pc:sldMk cId="1374805228" sldId="274"/>
            <ac:picMk id="9" creationId="{3AF3E27C-4685-0E3B-AF70-5973CFF2D6B2}"/>
          </ac:picMkLst>
        </pc:picChg>
      </pc:sldChg>
      <pc:sldChg chg="addSp delSp modSp add mod modNotesTx">
        <pc:chgData name="Gerth Stølting Brodal" userId="04ef4784-6591-4f86-a140-f5c3b108582a" providerId="ADAL" clId="{FF0C1BB5-7327-481B-BC98-5453A454F86C}" dt="2024-06-02T00:28:07.065" v="8394" actId="20577"/>
        <pc:sldMkLst>
          <pc:docMk/>
          <pc:sldMk cId="836061220" sldId="275"/>
        </pc:sldMkLst>
        <pc:spChg chg="mod">
          <ac:chgData name="Gerth Stølting Brodal" userId="04ef4784-6591-4f86-a140-f5c3b108582a" providerId="ADAL" clId="{FF0C1BB5-7327-481B-BC98-5453A454F86C}" dt="2024-06-02T00:28:07.065" v="8394" actId="20577"/>
          <ac:spMkLst>
            <pc:docMk/>
            <pc:sldMk cId="836061220" sldId="275"/>
            <ac:spMk id="2" creationId="{A2773EF1-CED4-316B-BD3B-AB3C1B1D6D02}"/>
          </ac:spMkLst>
        </pc:spChg>
        <pc:spChg chg="del">
          <ac:chgData name="Gerth Stølting Brodal" userId="04ef4784-6591-4f86-a140-f5c3b108582a" providerId="ADAL" clId="{FF0C1BB5-7327-481B-BC98-5453A454F86C}" dt="2024-06-01T22:38:30.285" v="6437" actId="478"/>
          <ac:spMkLst>
            <pc:docMk/>
            <pc:sldMk cId="836061220" sldId="275"/>
            <ac:spMk id="3" creationId="{F389E8EC-5F57-E5A2-2194-CB36A9360B03}"/>
          </ac:spMkLst>
        </pc:spChg>
        <pc:spChg chg="add mod">
          <ac:chgData name="Gerth Stølting Brodal" userId="04ef4784-6591-4f86-a140-f5c3b108582a" providerId="ADAL" clId="{FF0C1BB5-7327-481B-BC98-5453A454F86C}" dt="2024-06-01T23:05:13.091" v="6729" actId="20577"/>
          <ac:spMkLst>
            <pc:docMk/>
            <pc:sldMk cId="836061220" sldId="275"/>
            <ac:spMk id="10" creationId="{EC59E11C-0A54-DD3B-BBEC-95E18B180035}"/>
          </ac:spMkLst>
        </pc:spChg>
        <pc:grpChg chg="add mod">
          <ac:chgData name="Gerth Stølting Brodal" userId="04ef4784-6591-4f86-a140-f5c3b108582a" providerId="ADAL" clId="{FF0C1BB5-7327-481B-BC98-5453A454F86C}" dt="2024-06-01T23:04:15.544" v="6727" actId="1076"/>
          <ac:grpSpMkLst>
            <pc:docMk/>
            <pc:sldMk cId="836061220" sldId="275"/>
            <ac:grpSpMk id="13" creationId="{4983C549-2176-D30E-B80D-E45A986BD178}"/>
          </ac:grpSpMkLst>
        </pc:grpChg>
        <pc:picChg chg="add del mod">
          <ac:chgData name="Gerth Stølting Brodal" userId="04ef4784-6591-4f86-a140-f5c3b108582a" providerId="ADAL" clId="{FF0C1BB5-7327-481B-BC98-5453A454F86C}" dt="2024-06-01T22:24:56.662" v="5900" actId="22"/>
          <ac:picMkLst>
            <pc:docMk/>
            <pc:sldMk cId="836061220" sldId="275"/>
            <ac:picMk id="5" creationId="{EC3AEA1F-9460-F5AC-3D3D-81C9020EF2B4}"/>
          </ac:picMkLst>
        </pc:picChg>
        <pc:picChg chg="add del">
          <ac:chgData name="Gerth Stølting Brodal" userId="04ef4784-6591-4f86-a140-f5c3b108582a" providerId="ADAL" clId="{FF0C1BB5-7327-481B-BC98-5453A454F86C}" dt="2024-06-01T22:24:48.626" v="5897" actId="22"/>
          <ac:picMkLst>
            <pc:docMk/>
            <pc:sldMk cId="836061220" sldId="275"/>
            <ac:picMk id="7" creationId="{A97B36A2-EC71-31D7-86D5-A3B099D0D9B7}"/>
          </ac:picMkLst>
        </pc:picChg>
        <pc:picChg chg="add mod modCrop">
          <ac:chgData name="Gerth Stølting Brodal" userId="04ef4784-6591-4f86-a140-f5c3b108582a" providerId="ADAL" clId="{FF0C1BB5-7327-481B-BC98-5453A454F86C}" dt="2024-06-01T22:53:38.658" v="6666" actId="164"/>
          <ac:picMkLst>
            <pc:docMk/>
            <pc:sldMk cId="836061220" sldId="275"/>
            <ac:picMk id="8" creationId="{22EE2428-7616-FDBC-1679-D119F63213BB}"/>
          </ac:picMkLst>
        </pc:picChg>
        <pc:picChg chg="add mod modCrop">
          <ac:chgData name="Gerth Stølting Brodal" userId="04ef4784-6591-4f86-a140-f5c3b108582a" providerId="ADAL" clId="{FF0C1BB5-7327-481B-BC98-5453A454F86C}" dt="2024-06-01T22:53:38.658" v="6666" actId="164"/>
          <ac:picMkLst>
            <pc:docMk/>
            <pc:sldMk cId="836061220" sldId="275"/>
            <ac:picMk id="9" creationId="{E7D36EAC-C4F5-8149-6DEC-B6BC1028422C}"/>
          </ac:picMkLst>
        </pc:picChg>
        <pc:picChg chg="add mod modCrop">
          <ac:chgData name="Gerth Stølting Brodal" userId="04ef4784-6591-4f86-a140-f5c3b108582a" providerId="ADAL" clId="{FF0C1BB5-7327-481B-BC98-5453A454F86C}" dt="2024-06-01T23:13:38.585" v="6991" actId="1076"/>
          <ac:picMkLst>
            <pc:docMk/>
            <pc:sldMk cId="836061220" sldId="275"/>
            <ac:picMk id="12" creationId="{F837F4E6-FB58-39B1-2E70-54AFD00DCF16}"/>
          </ac:picMkLst>
        </pc:picChg>
      </pc:sldChg>
      <pc:sldChg chg="addSp delSp modSp add mod ord modAnim modNotesTx">
        <pc:chgData name="Gerth Stølting Brodal" userId="04ef4784-6591-4f86-a140-f5c3b108582a" providerId="ADAL" clId="{FF0C1BB5-7327-481B-BC98-5453A454F86C}" dt="2024-06-05T06:22:43.117" v="10171" actId="20577"/>
        <pc:sldMkLst>
          <pc:docMk/>
          <pc:sldMk cId="158313391" sldId="276"/>
        </pc:sldMkLst>
        <pc:spChg chg="add del mod">
          <ac:chgData name="Gerth Stølting Brodal" userId="04ef4784-6591-4f86-a140-f5c3b108582a" providerId="ADAL" clId="{FF0C1BB5-7327-481B-BC98-5453A454F86C}" dt="2024-06-01T23:51:50.775" v="7578" actId="478"/>
          <ac:spMkLst>
            <pc:docMk/>
            <pc:sldMk cId="158313391" sldId="276"/>
            <ac:spMk id="2" creationId="{5995B688-28EF-DB66-976F-B3D0E6DB5339}"/>
          </ac:spMkLst>
        </pc:spChg>
        <pc:spChg chg="add mod">
          <ac:chgData name="Gerth Stølting Brodal" userId="04ef4784-6591-4f86-a140-f5c3b108582a" providerId="ADAL" clId="{FF0C1BB5-7327-481B-BC98-5453A454F86C}" dt="2024-06-01T23:46:57.994" v="7402" actId="767"/>
          <ac:spMkLst>
            <pc:docMk/>
            <pc:sldMk cId="158313391" sldId="276"/>
            <ac:spMk id="3" creationId="{1FBBACBF-3C45-082B-DCE1-C4A8A3CF127C}"/>
          </ac:spMkLst>
        </pc:spChg>
        <pc:spChg chg="add mod">
          <ac:chgData name="Gerth Stølting Brodal" userId="04ef4784-6591-4f86-a140-f5c3b108582a" providerId="ADAL" clId="{FF0C1BB5-7327-481B-BC98-5453A454F86C}" dt="2024-06-05T06:22:40.657" v="10170" actId="20577"/>
          <ac:spMkLst>
            <pc:docMk/>
            <pc:sldMk cId="158313391" sldId="276"/>
            <ac:spMk id="4" creationId="{0338283B-59C2-032C-DDC4-3EB59BA4BD2B}"/>
          </ac:spMkLst>
        </pc:spChg>
        <pc:spChg chg="del">
          <ac:chgData name="Gerth Stølting Brodal" userId="04ef4784-6591-4f86-a140-f5c3b108582a" providerId="ADAL" clId="{FF0C1BB5-7327-481B-BC98-5453A454F86C}" dt="2024-06-01T23:51:55.028" v="7579" actId="478"/>
          <ac:spMkLst>
            <pc:docMk/>
            <pc:sldMk cId="158313391" sldId="276"/>
            <ac:spMk id="10" creationId="{1EB04142-185D-8248-9F19-AAE6689E31B4}"/>
          </ac:spMkLst>
        </pc:spChg>
        <pc:spChg chg="del mod">
          <ac:chgData name="Gerth Stølting Brodal" userId="04ef4784-6591-4f86-a140-f5c3b108582a" providerId="ADAL" clId="{FF0C1BB5-7327-481B-BC98-5453A454F86C}" dt="2024-06-02T00:35:19.699" v="8600" actId="478"/>
          <ac:spMkLst>
            <pc:docMk/>
            <pc:sldMk cId="158313391" sldId="276"/>
            <ac:spMk id="11" creationId="{E44049A3-6C36-3AFE-8871-EEA0907EE88D}"/>
          </ac:spMkLst>
        </pc:spChg>
        <pc:spChg chg="del">
          <ac:chgData name="Gerth Stølting Brodal" userId="04ef4784-6591-4f86-a140-f5c3b108582a" providerId="ADAL" clId="{FF0C1BB5-7327-481B-BC98-5453A454F86C}" dt="2024-06-01T23:51:58.655" v="7580" actId="478"/>
          <ac:spMkLst>
            <pc:docMk/>
            <pc:sldMk cId="158313391" sldId="276"/>
            <ac:spMk id="12" creationId="{37FC015A-57CC-F44A-D046-9ED539DF48BB}"/>
          </ac:spMkLst>
        </pc:spChg>
        <pc:spChg chg="del">
          <ac:chgData name="Gerth Stølting Brodal" userId="04ef4784-6591-4f86-a140-f5c3b108582a" providerId="ADAL" clId="{FF0C1BB5-7327-481B-BC98-5453A454F86C}" dt="2024-06-01T23:51:58.655" v="7580" actId="478"/>
          <ac:spMkLst>
            <pc:docMk/>
            <pc:sldMk cId="158313391" sldId="276"/>
            <ac:spMk id="13" creationId="{66D542AD-307D-582A-32CB-65C02D5516D5}"/>
          </ac:spMkLst>
        </pc:spChg>
        <pc:spChg chg="del">
          <ac:chgData name="Gerth Stølting Brodal" userId="04ef4784-6591-4f86-a140-f5c3b108582a" providerId="ADAL" clId="{FF0C1BB5-7327-481B-BC98-5453A454F86C}" dt="2024-06-01T23:51:55.028" v="7579" actId="478"/>
          <ac:spMkLst>
            <pc:docMk/>
            <pc:sldMk cId="158313391" sldId="276"/>
            <ac:spMk id="14" creationId="{F3545E38-AE14-C1FE-8BEC-4872E28DD8DF}"/>
          </ac:spMkLst>
        </pc:spChg>
        <pc:spChg chg="del">
          <ac:chgData name="Gerth Stølting Brodal" userId="04ef4784-6591-4f86-a140-f5c3b108582a" providerId="ADAL" clId="{FF0C1BB5-7327-481B-BC98-5453A454F86C}" dt="2024-06-02T00:35:22.167" v="8601" actId="478"/>
          <ac:spMkLst>
            <pc:docMk/>
            <pc:sldMk cId="158313391" sldId="276"/>
            <ac:spMk id="15" creationId="{541AFCA8-D9EA-5007-0E19-247EE5D59B1D}"/>
          </ac:spMkLst>
        </pc:spChg>
        <pc:spChg chg="del">
          <ac:chgData name="Gerth Stølting Brodal" userId="04ef4784-6591-4f86-a140-f5c3b108582a" providerId="ADAL" clId="{FF0C1BB5-7327-481B-BC98-5453A454F86C}" dt="2024-06-01T23:51:50.775" v="7578" actId="478"/>
          <ac:spMkLst>
            <pc:docMk/>
            <pc:sldMk cId="158313391" sldId="276"/>
            <ac:spMk id="17" creationId="{3DC8775A-E4D0-8A4D-73FA-7A5D85A63208}"/>
          </ac:spMkLst>
        </pc:spChg>
        <pc:picChg chg="add mod">
          <ac:chgData name="Gerth Stølting Brodal" userId="04ef4784-6591-4f86-a140-f5c3b108582a" providerId="ADAL" clId="{FF0C1BB5-7327-481B-BC98-5453A454F86C}" dt="2024-06-05T06:20:26.881" v="10158" actId="1038"/>
          <ac:picMkLst>
            <pc:docMk/>
            <pc:sldMk cId="158313391" sldId="276"/>
            <ac:picMk id="2" creationId="{E5E4CD27-2D97-971F-2739-A2A43D0764A8}"/>
          </ac:picMkLst>
        </pc:picChg>
        <pc:picChg chg="add mod">
          <ac:chgData name="Gerth Stølting Brodal" userId="04ef4784-6591-4f86-a140-f5c3b108582a" providerId="ADAL" clId="{FF0C1BB5-7327-481B-BC98-5453A454F86C}" dt="2024-06-05T06:20:26.881" v="10158" actId="1038"/>
          <ac:picMkLst>
            <pc:docMk/>
            <pc:sldMk cId="158313391" sldId="276"/>
            <ac:picMk id="3" creationId="{C1381B15-5255-D7BA-E2D3-FAF2010D6BF3}"/>
          </ac:picMkLst>
        </pc:picChg>
        <pc:picChg chg="add mod">
          <ac:chgData name="Gerth Stølting Brodal" userId="04ef4784-6591-4f86-a140-f5c3b108582a" providerId="ADAL" clId="{FF0C1BB5-7327-481B-BC98-5453A454F86C}" dt="2024-06-05T06:20:26.881" v="10158" actId="1038"/>
          <ac:picMkLst>
            <pc:docMk/>
            <pc:sldMk cId="158313391" sldId="276"/>
            <ac:picMk id="5" creationId="{F075855D-5E83-A4BA-989A-65F155844CCF}"/>
          </ac:picMkLst>
        </pc:picChg>
        <pc:picChg chg="add mod">
          <ac:chgData name="Gerth Stølting Brodal" userId="04ef4784-6591-4f86-a140-f5c3b108582a" providerId="ADAL" clId="{FF0C1BB5-7327-481B-BC98-5453A454F86C}" dt="2024-06-05T06:20:26.881" v="10158" actId="1038"/>
          <ac:picMkLst>
            <pc:docMk/>
            <pc:sldMk cId="158313391" sldId="276"/>
            <ac:picMk id="6" creationId="{7E8C5022-D8E0-7AD0-F158-AA784DC17AC1}"/>
          </ac:picMkLst>
        </pc:picChg>
        <pc:picChg chg="add mod">
          <ac:chgData name="Gerth Stølting Brodal" userId="04ef4784-6591-4f86-a140-f5c3b108582a" providerId="ADAL" clId="{FF0C1BB5-7327-481B-BC98-5453A454F86C}" dt="2024-06-05T06:20:26.881" v="10158" actId="1038"/>
          <ac:picMkLst>
            <pc:docMk/>
            <pc:sldMk cId="158313391" sldId="276"/>
            <ac:picMk id="7" creationId="{EBFB2821-739E-BF5E-9445-450C0E289518}"/>
          </ac:picMkLst>
        </pc:picChg>
      </pc:sldChg>
      <pc:sldChg chg="addSp delSp modSp new mod modAnim modNotesTx">
        <pc:chgData name="Gerth Stølting Brodal" userId="04ef4784-6591-4f86-a140-f5c3b108582a" providerId="ADAL" clId="{FF0C1BB5-7327-481B-BC98-5453A454F86C}" dt="2024-06-05T06:19:14.634" v="10140" actId="21"/>
        <pc:sldMkLst>
          <pc:docMk/>
          <pc:sldMk cId="868795037" sldId="277"/>
        </pc:sldMkLst>
        <pc:spChg chg="del">
          <ac:chgData name="Gerth Stølting Brodal" userId="04ef4784-6591-4f86-a140-f5c3b108582a" providerId="ADAL" clId="{FF0C1BB5-7327-481B-BC98-5453A454F86C}" dt="2024-06-01T23:30:18.446" v="7106" actId="478"/>
          <ac:spMkLst>
            <pc:docMk/>
            <pc:sldMk cId="868795037" sldId="277"/>
            <ac:spMk id="2" creationId="{45A518CA-0D42-28FB-6195-83A4E0D874A4}"/>
          </ac:spMkLst>
        </pc:spChg>
        <pc:spChg chg="del">
          <ac:chgData name="Gerth Stølting Brodal" userId="04ef4784-6591-4f86-a140-f5c3b108582a" providerId="ADAL" clId="{FF0C1BB5-7327-481B-BC98-5453A454F86C}" dt="2024-06-01T23:30:18.446" v="7106" actId="478"/>
          <ac:spMkLst>
            <pc:docMk/>
            <pc:sldMk cId="868795037" sldId="277"/>
            <ac:spMk id="3" creationId="{A10A81E1-1722-4C56-F24C-816EFE0A195D}"/>
          </ac:spMkLst>
        </pc:spChg>
        <pc:spChg chg="add mod">
          <ac:chgData name="Gerth Stølting Brodal" userId="04ef4784-6591-4f86-a140-f5c3b108582a" providerId="ADAL" clId="{FF0C1BB5-7327-481B-BC98-5453A454F86C}" dt="2024-06-02T01:12:22.842" v="8786" actId="1076"/>
          <ac:spMkLst>
            <pc:docMk/>
            <pc:sldMk cId="868795037" sldId="277"/>
            <ac:spMk id="6" creationId="{E940E695-DDDD-0369-5C6B-1B87BEECD0B5}"/>
          </ac:spMkLst>
        </pc:spChg>
        <pc:spChg chg="add mod">
          <ac:chgData name="Gerth Stølting Brodal" userId="04ef4784-6591-4f86-a140-f5c3b108582a" providerId="ADAL" clId="{FF0C1BB5-7327-481B-BC98-5453A454F86C}" dt="2024-06-01T23:31:10.760" v="7108" actId="164"/>
          <ac:spMkLst>
            <pc:docMk/>
            <pc:sldMk cId="868795037" sldId="277"/>
            <ac:spMk id="11" creationId="{FDF896A9-1F30-37AA-ECA2-05A48D562965}"/>
          </ac:spMkLst>
        </pc:spChg>
        <pc:spChg chg="add mod">
          <ac:chgData name="Gerth Stølting Brodal" userId="04ef4784-6591-4f86-a140-f5c3b108582a" providerId="ADAL" clId="{FF0C1BB5-7327-481B-BC98-5453A454F86C}" dt="2024-06-01T23:31:10.760" v="7108" actId="164"/>
          <ac:spMkLst>
            <pc:docMk/>
            <pc:sldMk cId="868795037" sldId="277"/>
            <ac:spMk id="12" creationId="{603C1148-53B2-36F5-18FF-142623AB648C}"/>
          </ac:spMkLst>
        </pc:spChg>
        <pc:spChg chg="add mod">
          <ac:chgData name="Gerth Stølting Brodal" userId="04ef4784-6591-4f86-a140-f5c3b108582a" providerId="ADAL" clId="{FF0C1BB5-7327-481B-BC98-5453A454F86C}" dt="2024-06-02T01:12:27.039" v="8787" actId="1076"/>
          <ac:spMkLst>
            <pc:docMk/>
            <pc:sldMk cId="868795037" sldId="277"/>
            <ac:spMk id="14" creationId="{00C15F92-B9E9-060A-A889-3BA9AF8C3C9C}"/>
          </ac:spMkLst>
        </pc:spChg>
        <pc:grpChg chg="add mod">
          <ac:chgData name="Gerth Stølting Brodal" userId="04ef4784-6591-4f86-a140-f5c3b108582a" providerId="ADAL" clId="{FF0C1BB5-7327-481B-BC98-5453A454F86C}" dt="2024-06-01T23:31:10.760" v="7108" actId="164"/>
          <ac:grpSpMkLst>
            <pc:docMk/>
            <pc:sldMk cId="868795037" sldId="277"/>
            <ac:grpSpMk id="13" creationId="{59717698-9FC6-FA25-820C-F64CFDA8F8DC}"/>
          </ac:grpSpMkLst>
        </pc:grpChg>
        <pc:picChg chg="add del mod">
          <ac:chgData name="Gerth Stølting Brodal" userId="04ef4784-6591-4f86-a140-f5c3b108582a" providerId="ADAL" clId="{FF0C1BB5-7327-481B-BC98-5453A454F86C}" dt="2024-06-05T06:19:14.634" v="10140" actId="21"/>
          <ac:picMkLst>
            <pc:docMk/>
            <pc:sldMk cId="868795037" sldId="277"/>
            <ac:picMk id="2" creationId="{650FF2B1-9844-908D-0587-D719ABF4A23D}"/>
          </ac:picMkLst>
        </pc:picChg>
        <pc:picChg chg="add del mod">
          <ac:chgData name="Gerth Stølting Brodal" userId="04ef4784-6591-4f86-a140-f5c3b108582a" providerId="ADAL" clId="{FF0C1BB5-7327-481B-BC98-5453A454F86C}" dt="2024-06-05T06:19:14.634" v="10140" actId="21"/>
          <ac:picMkLst>
            <pc:docMk/>
            <pc:sldMk cId="868795037" sldId="277"/>
            <ac:picMk id="3" creationId="{E8201B2D-8021-C859-1DCB-6E2EEF203AB6}"/>
          </ac:picMkLst>
        </pc:picChg>
        <pc:picChg chg="add del mod">
          <ac:chgData name="Gerth Stølting Brodal" userId="04ef4784-6591-4f86-a140-f5c3b108582a" providerId="ADAL" clId="{FF0C1BB5-7327-481B-BC98-5453A454F86C}" dt="2024-06-05T06:19:14.634" v="10140" actId="21"/>
          <ac:picMkLst>
            <pc:docMk/>
            <pc:sldMk cId="868795037" sldId="277"/>
            <ac:picMk id="4" creationId="{26F2F79A-6BEE-7CE0-42D8-88924350B4D3}"/>
          </ac:picMkLst>
        </pc:picChg>
        <pc:picChg chg="add del mod modCrop">
          <ac:chgData name="Gerth Stølting Brodal" userId="04ef4784-6591-4f86-a140-f5c3b108582a" providerId="ADAL" clId="{FF0C1BB5-7327-481B-BC98-5453A454F86C}" dt="2024-06-01T23:25:21.028" v="7054" actId="478"/>
          <ac:picMkLst>
            <pc:docMk/>
            <pc:sldMk cId="868795037" sldId="277"/>
            <ac:picMk id="5" creationId="{7603C5DC-40A1-F2C3-3467-6D5A5D7FC818}"/>
          </ac:picMkLst>
        </pc:picChg>
        <pc:picChg chg="add del mod">
          <ac:chgData name="Gerth Stølting Brodal" userId="04ef4784-6591-4f86-a140-f5c3b108582a" providerId="ADAL" clId="{FF0C1BB5-7327-481B-BC98-5453A454F86C}" dt="2024-06-05T06:19:14.634" v="10140" actId="21"/>
          <ac:picMkLst>
            <pc:docMk/>
            <pc:sldMk cId="868795037" sldId="277"/>
            <ac:picMk id="5" creationId="{BEF88B6C-DC09-2EA1-8428-02C5E884FC53}"/>
          </ac:picMkLst>
        </pc:picChg>
        <pc:picChg chg="add del mod">
          <ac:chgData name="Gerth Stølting Brodal" userId="04ef4784-6591-4f86-a140-f5c3b108582a" providerId="ADAL" clId="{FF0C1BB5-7327-481B-BC98-5453A454F86C}" dt="2024-06-05T06:19:14.634" v="10140" actId="21"/>
          <ac:picMkLst>
            <pc:docMk/>
            <pc:sldMk cId="868795037" sldId="277"/>
            <ac:picMk id="7" creationId="{EDC19E62-AB7B-3343-A586-A50DE84B1BFD}"/>
          </ac:picMkLst>
        </pc:picChg>
        <pc:picChg chg="add del mod modCrop">
          <ac:chgData name="Gerth Stølting Brodal" userId="04ef4784-6591-4f86-a140-f5c3b108582a" providerId="ADAL" clId="{FF0C1BB5-7327-481B-BC98-5453A454F86C}" dt="2024-06-01T23:26:46.562" v="7058" actId="478"/>
          <ac:picMkLst>
            <pc:docMk/>
            <pc:sldMk cId="868795037" sldId="277"/>
            <ac:picMk id="8" creationId="{4DE9D4ED-4668-D201-37D6-404723E72CCC}"/>
          </ac:picMkLst>
        </pc:picChg>
        <pc:picChg chg="add mod ord modCrop">
          <ac:chgData name="Gerth Stølting Brodal" userId="04ef4784-6591-4f86-a140-f5c3b108582a" providerId="ADAL" clId="{FF0C1BB5-7327-481B-BC98-5453A454F86C}" dt="2024-06-01T23:29:05.245" v="7078" actId="167"/>
          <ac:picMkLst>
            <pc:docMk/>
            <pc:sldMk cId="868795037" sldId="277"/>
            <ac:picMk id="10" creationId="{1FEB2F8F-DBFB-BAF3-CA70-70424E624D6E}"/>
          </ac:picMkLst>
        </pc:picChg>
      </pc:sldChg>
      <pc:sldChg chg="addSp delSp modSp new mod ord delAnim modAnim modNotesTx">
        <pc:chgData name="Gerth Stølting Brodal" userId="04ef4784-6591-4f86-a140-f5c3b108582a" providerId="ADAL" clId="{FF0C1BB5-7327-481B-BC98-5453A454F86C}" dt="2024-06-05T06:25:24.395" v="10177" actId="1076"/>
        <pc:sldMkLst>
          <pc:docMk/>
          <pc:sldMk cId="283243321" sldId="278"/>
        </pc:sldMkLst>
        <pc:spChg chg="del mod">
          <ac:chgData name="Gerth Stølting Brodal" userId="04ef4784-6591-4f86-a140-f5c3b108582a" providerId="ADAL" clId="{FF0C1BB5-7327-481B-BC98-5453A454F86C}" dt="2024-06-01T23:34:44.391" v="7144" actId="478"/>
          <ac:spMkLst>
            <pc:docMk/>
            <pc:sldMk cId="283243321" sldId="278"/>
            <ac:spMk id="2" creationId="{7D6221FA-E550-B39C-5FDD-BDBD7DBDB392}"/>
          </ac:spMkLst>
        </pc:spChg>
        <pc:spChg chg="del">
          <ac:chgData name="Gerth Stølting Brodal" userId="04ef4784-6591-4f86-a140-f5c3b108582a" providerId="ADAL" clId="{FF0C1BB5-7327-481B-BC98-5453A454F86C}" dt="2024-06-01T23:34:44.391" v="7144" actId="478"/>
          <ac:spMkLst>
            <pc:docMk/>
            <pc:sldMk cId="283243321" sldId="278"/>
            <ac:spMk id="3" creationId="{90732063-F8B0-A70C-1CDB-B9FC83AEA835}"/>
          </ac:spMkLst>
        </pc:spChg>
        <pc:spChg chg="add mod">
          <ac:chgData name="Gerth Stølting Brodal" userId="04ef4784-6591-4f86-a140-f5c3b108582a" providerId="ADAL" clId="{FF0C1BB5-7327-481B-BC98-5453A454F86C}" dt="2024-06-05T06:25:24.395" v="10177" actId="1076"/>
          <ac:spMkLst>
            <pc:docMk/>
            <pc:sldMk cId="283243321" sldId="278"/>
            <ac:spMk id="8" creationId="{A44132E4-42A2-2D8F-8609-BB3A98FBDB73}"/>
          </ac:spMkLst>
        </pc:spChg>
        <pc:spChg chg="add mod">
          <ac:chgData name="Gerth Stølting Brodal" userId="04ef4784-6591-4f86-a140-f5c3b108582a" providerId="ADAL" clId="{FF0C1BB5-7327-481B-BC98-5453A454F86C}" dt="2024-06-05T06:25:24.395" v="10177" actId="1076"/>
          <ac:spMkLst>
            <pc:docMk/>
            <pc:sldMk cId="283243321" sldId="278"/>
            <ac:spMk id="9" creationId="{158BE883-D60A-794C-C142-94FD931EFFCF}"/>
          </ac:spMkLst>
        </pc:spChg>
        <pc:spChg chg="add mod">
          <ac:chgData name="Gerth Stølting Brodal" userId="04ef4784-6591-4f86-a140-f5c3b108582a" providerId="ADAL" clId="{FF0C1BB5-7327-481B-BC98-5453A454F86C}" dt="2024-06-01T23:35:26.016" v="7192"/>
          <ac:spMkLst>
            <pc:docMk/>
            <pc:sldMk cId="283243321" sldId="278"/>
            <ac:spMk id="10" creationId="{EC568EB0-6E05-31A9-961F-B8850EC3E3E9}"/>
          </ac:spMkLst>
        </pc:spChg>
        <pc:grpChg chg="add del mod">
          <ac:chgData name="Gerth Stølting Brodal" userId="04ef4784-6591-4f86-a140-f5c3b108582a" providerId="ADAL" clId="{FF0C1BB5-7327-481B-BC98-5453A454F86C}" dt="2024-06-05T06:24:47.340" v="10173" actId="478"/>
          <ac:grpSpMkLst>
            <pc:docMk/>
            <pc:sldMk cId="283243321" sldId="278"/>
            <ac:grpSpMk id="11" creationId="{0BEDD9D9-39FA-23AE-79D1-3317F7337159}"/>
          </ac:grpSpMkLst>
        </pc:grpChg>
        <pc:picChg chg="add del mod">
          <ac:chgData name="Gerth Stølting Brodal" userId="04ef4784-6591-4f86-a140-f5c3b108582a" providerId="ADAL" clId="{FF0C1BB5-7327-481B-BC98-5453A454F86C}" dt="2024-06-05T06:19:52.791" v="10144" actId="478"/>
          <ac:picMkLst>
            <pc:docMk/>
            <pc:sldMk cId="283243321" sldId="278"/>
            <ac:picMk id="2" creationId="{650FF2B1-9844-908D-0587-D719ABF4A23D}"/>
          </ac:picMkLst>
        </pc:picChg>
        <pc:picChg chg="add del mod">
          <ac:chgData name="Gerth Stølting Brodal" userId="04ef4784-6591-4f86-a140-f5c3b108582a" providerId="ADAL" clId="{FF0C1BB5-7327-481B-BC98-5453A454F86C}" dt="2024-06-05T06:19:52.791" v="10144" actId="478"/>
          <ac:picMkLst>
            <pc:docMk/>
            <pc:sldMk cId="283243321" sldId="278"/>
            <ac:picMk id="3" creationId="{E8201B2D-8021-C859-1DCB-6E2EEF203AB6}"/>
          </ac:picMkLst>
        </pc:picChg>
        <pc:picChg chg="add del mod">
          <ac:chgData name="Gerth Stølting Brodal" userId="04ef4784-6591-4f86-a140-f5c3b108582a" providerId="ADAL" clId="{FF0C1BB5-7327-481B-BC98-5453A454F86C}" dt="2024-06-05T06:19:52.791" v="10144" actId="478"/>
          <ac:picMkLst>
            <pc:docMk/>
            <pc:sldMk cId="283243321" sldId="278"/>
            <ac:picMk id="4" creationId="{26F2F79A-6BEE-7CE0-42D8-88924350B4D3}"/>
          </ac:picMkLst>
        </pc:picChg>
        <pc:picChg chg="add del mod">
          <ac:chgData name="Gerth Stølting Brodal" userId="04ef4784-6591-4f86-a140-f5c3b108582a" providerId="ADAL" clId="{FF0C1BB5-7327-481B-BC98-5453A454F86C}" dt="2024-06-05T06:19:52.791" v="10144" actId="478"/>
          <ac:picMkLst>
            <pc:docMk/>
            <pc:sldMk cId="283243321" sldId="278"/>
            <ac:picMk id="5" creationId="{BEF88B6C-DC09-2EA1-8428-02C5E884FC53}"/>
          </ac:picMkLst>
        </pc:picChg>
        <pc:picChg chg="add del mod modCrop">
          <ac:chgData name="Gerth Stølting Brodal" userId="04ef4784-6591-4f86-a140-f5c3b108582a" providerId="ADAL" clId="{FF0C1BB5-7327-481B-BC98-5453A454F86C}" dt="2024-06-01T23:31:57.823" v="7111" actId="478"/>
          <ac:picMkLst>
            <pc:docMk/>
            <pc:sldMk cId="283243321" sldId="278"/>
            <ac:picMk id="5" creationId="{C9D3AF81-D218-0079-F6FB-3C5C705B7A93}"/>
          </ac:picMkLst>
        </pc:picChg>
        <pc:picChg chg="add del mod">
          <ac:chgData name="Gerth Stølting Brodal" userId="04ef4784-6591-4f86-a140-f5c3b108582a" providerId="ADAL" clId="{FF0C1BB5-7327-481B-BC98-5453A454F86C}" dt="2024-06-05T06:19:52.791" v="10144" actId="478"/>
          <ac:picMkLst>
            <pc:docMk/>
            <pc:sldMk cId="283243321" sldId="278"/>
            <ac:picMk id="6" creationId="{EDC19E62-AB7B-3343-A586-A50DE84B1BFD}"/>
          </ac:picMkLst>
        </pc:picChg>
        <pc:picChg chg="add mod modCrop">
          <ac:chgData name="Gerth Stølting Brodal" userId="04ef4784-6591-4f86-a140-f5c3b108582a" providerId="ADAL" clId="{FF0C1BB5-7327-481B-BC98-5453A454F86C}" dt="2024-06-01T23:33:48.575" v="7136" actId="1076"/>
          <ac:picMkLst>
            <pc:docMk/>
            <pc:sldMk cId="283243321" sldId="278"/>
            <ac:picMk id="7" creationId="{C781072C-E557-C386-8CB1-6FF8C8AF360F}"/>
          </ac:picMkLst>
        </pc:picChg>
        <pc:picChg chg="add mod">
          <ac:chgData name="Gerth Stølting Brodal" userId="04ef4784-6591-4f86-a140-f5c3b108582a" providerId="ADAL" clId="{FF0C1BB5-7327-481B-BC98-5453A454F86C}" dt="2024-06-05T06:24:45.140" v="10172"/>
          <ac:picMkLst>
            <pc:docMk/>
            <pc:sldMk cId="283243321" sldId="278"/>
            <ac:picMk id="10" creationId="{8CEAA8E2-A3CD-2123-4E49-7FF8EA5DD7FB}"/>
          </ac:picMkLst>
        </pc:picChg>
        <pc:picChg chg="mod">
          <ac:chgData name="Gerth Stølting Brodal" userId="04ef4784-6591-4f86-a140-f5c3b108582a" providerId="ADAL" clId="{FF0C1BB5-7327-481B-BC98-5453A454F86C}" dt="2024-06-02T00:10:05.836" v="8250"/>
          <ac:picMkLst>
            <pc:docMk/>
            <pc:sldMk cId="283243321" sldId="278"/>
            <ac:picMk id="12" creationId="{084D9A6B-24C7-668A-A310-B9EAA3F7478A}"/>
          </ac:picMkLst>
        </pc:picChg>
        <pc:picChg chg="mod">
          <ac:chgData name="Gerth Stølting Brodal" userId="04ef4784-6591-4f86-a140-f5c3b108582a" providerId="ADAL" clId="{FF0C1BB5-7327-481B-BC98-5453A454F86C}" dt="2024-06-02T00:10:05.836" v="8250"/>
          <ac:picMkLst>
            <pc:docMk/>
            <pc:sldMk cId="283243321" sldId="278"/>
            <ac:picMk id="13" creationId="{BFCA2593-30FF-A422-F7AF-1AA343F2365D}"/>
          </ac:picMkLst>
        </pc:picChg>
        <pc:picChg chg="add mod">
          <ac:chgData name="Gerth Stølting Brodal" userId="04ef4784-6591-4f86-a140-f5c3b108582a" providerId="ADAL" clId="{FF0C1BB5-7327-481B-BC98-5453A454F86C}" dt="2024-06-05T06:24:45.140" v="10172"/>
          <ac:picMkLst>
            <pc:docMk/>
            <pc:sldMk cId="283243321" sldId="278"/>
            <ac:picMk id="14" creationId="{74993F2B-5876-86F9-E6DB-D4C9368E5A68}"/>
          </ac:picMkLst>
        </pc:picChg>
        <pc:picChg chg="add mod">
          <ac:chgData name="Gerth Stølting Brodal" userId="04ef4784-6591-4f86-a140-f5c3b108582a" providerId="ADAL" clId="{FF0C1BB5-7327-481B-BC98-5453A454F86C}" dt="2024-06-05T06:24:45.140" v="10172"/>
          <ac:picMkLst>
            <pc:docMk/>
            <pc:sldMk cId="283243321" sldId="278"/>
            <ac:picMk id="15" creationId="{B3585692-35B5-B1D2-DC77-219DF6CA66C1}"/>
          </ac:picMkLst>
        </pc:picChg>
        <pc:picChg chg="add mod">
          <ac:chgData name="Gerth Stølting Brodal" userId="04ef4784-6591-4f86-a140-f5c3b108582a" providerId="ADAL" clId="{FF0C1BB5-7327-481B-BC98-5453A454F86C}" dt="2024-06-05T06:24:45.140" v="10172"/>
          <ac:picMkLst>
            <pc:docMk/>
            <pc:sldMk cId="283243321" sldId="278"/>
            <ac:picMk id="16" creationId="{299490FC-3D63-FBD7-BFDE-ECF5FB0BEFC3}"/>
          </ac:picMkLst>
        </pc:picChg>
        <pc:picChg chg="add mod">
          <ac:chgData name="Gerth Stølting Brodal" userId="04ef4784-6591-4f86-a140-f5c3b108582a" providerId="ADAL" clId="{FF0C1BB5-7327-481B-BC98-5453A454F86C}" dt="2024-06-05T06:24:45.140" v="10172"/>
          <ac:picMkLst>
            <pc:docMk/>
            <pc:sldMk cId="283243321" sldId="278"/>
            <ac:picMk id="17" creationId="{407F7BFB-4324-1E89-84CB-56DF0BB5439D}"/>
          </ac:picMkLst>
        </pc:picChg>
      </pc:sldChg>
      <pc:sldChg chg="addSp modSp new mod modAnim modNotesTx">
        <pc:chgData name="Gerth Stølting Brodal" userId="04ef4784-6591-4f86-a140-f5c3b108582a" providerId="ADAL" clId="{FF0C1BB5-7327-481B-BC98-5453A454F86C}" dt="2024-06-02T01:13:39.252" v="8788"/>
        <pc:sldMkLst>
          <pc:docMk/>
          <pc:sldMk cId="3157098252" sldId="279"/>
        </pc:sldMkLst>
        <pc:spChg chg="mod">
          <ac:chgData name="Gerth Stølting Brodal" userId="04ef4784-6591-4f86-a140-f5c3b108582a" providerId="ADAL" clId="{FF0C1BB5-7327-481B-BC98-5453A454F86C}" dt="2024-06-01T23:45:15.838" v="7373" actId="122"/>
          <ac:spMkLst>
            <pc:docMk/>
            <pc:sldMk cId="3157098252" sldId="279"/>
            <ac:spMk id="2" creationId="{FE07E820-7629-BBB7-EAA1-CD87CE77A473}"/>
          </ac:spMkLst>
        </pc:spChg>
        <pc:spChg chg="add mod">
          <ac:chgData name="Gerth Stølting Brodal" userId="04ef4784-6591-4f86-a140-f5c3b108582a" providerId="ADAL" clId="{FF0C1BB5-7327-481B-BC98-5453A454F86C}" dt="2024-06-02T00:44:11.186" v="8696" actId="1076"/>
          <ac:spMkLst>
            <pc:docMk/>
            <pc:sldMk cId="3157098252" sldId="279"/>
            <ac:spMk id="6" creationId="{2951A39B-1F55-90AE-52AE-5306AA4A41B0}"/>
          </ac:spMkLst>
        </pc:spChg>
        <pc:spChg chg="add mod">
          <ac:chgData name="Gerth Stølting Brodal" userId="04ef4784-6591-4f86-a140-f5c3b108582a" providerId="ADAL" clId="{FF0C1BB5-7327-481B-BC98-5453A454F86C}" dt="2024-06-02T00:44:15.878" v="8698" actId="1076"/>
          <ac:spMkLst>
            <pc:docMk/>
            <pc:sldMk cId="3157098252" sldId="279"/>
            <ac:spMk id="7" creationId="{C60E6B07-259F-C963-9AB3-58378B370A23}"/>
          </ac:spMkLst>
        </pc:spChg>
        <pc:picChg chg="add mod">
          <ac:chgData name="Gerth Stølting Brodal" userId="04ef4784-6591-4f86-a140-f5c3b108582a" providerId="ADAL" clId="{FF0C1BB5-7327-481B-BC98-5453A454F86C}" dt="2024-06-01T23:45:21.220" v="7398" actId="1035"/>
          <ac:picMkLst>
            <pc:docMk/>
            <pc:sldMk cId="3157098252" sldId="279"/>
            <ac:picMk id="4" creationId="{572FAB5D-0A7E-9B1E-C8B9-8967CC380A85}"/>
          </ac:picMkLst>
        </pc:picChg>
        <pc:picChg chg="add mod modCrop">
          <ac:chgData name="Gerth Stølting Brodal" userId="04ef4784-6591-4f86-a140-f5c3b108582a" providerId="ADAL" clId="{FF0C1BB5-7327-481B-BC98-5453A454F86C}" dt="2024-06-01T23:45:21.220" v="7398" actId="1035"/>
          <ac:picMkLst>
            <pc:docMk/>
            <pc:sldMk cId="3157098252" sldId="279"/>
            <ac:picMk id="5" creationId="{96853357-1FA3-C2F7-D5E1-AAD5BC70597A}"/>
          </ac:picMkLst>
        </pc:picChg>
      </pc:sldChg>
      <pc:sldChg chg="addSp modSp add mod">
        <pc:chgData name="Gerth Stølting Brodal" userId="04ef4784-6591-4f86-a140-f5c3b108582a" providerId="ADAL" clId="{FF0C1BB5-7327-481B-BC98-5453A454F86C}" dt="2024-06-03T11:38:00.180" v="9426" actId="1076"/>
        <pc:sldMkLst>
          <pc:docMk/>
          <pc:sldMk cId="3379151070" sldId="280"/>
        </pc:sldMkLst>
        <pc:spChg chg="mod">
          <ac:chgData name="Gerth Stølting Brodal" userId="04ef4784-6591-4f86-a140-f5c3b108582a" providerId="ADAL" clId="{FF0C1BB5-7327-481B-BC98-5453A454F86C}" dt="2024-06-03T11:38:00.180" v="9426" actId="1076"/>
          <ac:spMkLst>
            <pc:docMk/>
            <pc:sldMk cId="3379151070" sldId="280"/>
            <ac:spMk id="3" creationId="{73E66B66-3A23-FCA7-5409-13E9F83A1001}"/>
          </ac:spMkLst>
        </pc:spChg>
        <pc:spChg chg="add mod">
          <ac:chgData name="Gerth Stølting Brodal" userId="04ef4784-6591-4f86-a140-f5c3b108582a" providerId="ADAL" clId="{FF0C1BB5-7327-481B-BC98-5453A454F86C}" dt="2024-06-03T05:32:06.599" v="8859" actId="1076"/>
          <ac:spMkLst>
            <pc:docMk/>
            <pc:sldMk cId="3379151070" sldId="280"/>
            <ac:spMk id="4" creationId="{D09132A6-FDDB-E98F-47D8-542A635297F5}"/>
          </ac:spMkLst>
        </pc:spChg>
        <pc:spChg chg="mod">
          <ac:chgData name="Gerth Stølting Brodal" userId="04ef4784-6591-4f86-a140-f5c3b108582a" providerId="ADAL" clId="{FF0C1BB5-7327-481B-BC98-5453A454F86C}" dt="2024-06-03T05:32:20.264" v="8861" actId="1076"/>
          <ac:spMkLst>
            <pc:docMk/>
            <pc:sldMk cId="3379151070" sldId="280"/>
            <ac:spMk id="6" creationId="{77181996-4A65-56CF-C7DA-B8DD74591081}"/>
          </ac:spMkLst>
        </pc:spChg>
        <pc:spChg chg="mod">
          <ac:chgData name="Gerth Stølting Brodal" userId="04ef4784-6591-4f86-a140-f5c3b108582a" providerId="ADAL" clId="{FF0C1BB5-7327-481B-BC98-5453A454F86C}" dt="2024-06-03T05:32:11.547" v="8860" actId="1076"/>
          <ac:spMkLst>
            <pc:docMk/>
            <pc:sldMk cId="3379151070" sldId="280"/>
            <ac:spMk id="9" creationId="{36DB05BC-1BB8-CCFF-3B92-DC52C790B36C}"/>
          </ac:spMkLst>
        </pc:spChg>
        <pc:spChg chg="mod">
          <ac:chgData name="Gerth Stølting Brodal" userId="04ef4784-6591-4f86-a140-f5c3b108582a" providerId="ADAL" clId="{FF0C1BB5-7327-481B-BC98-5453A454F86C}" dt="2024-06-03T05:30:17.653" v="8803" actId="1076"/>
          <ac:spMkLst>
            <pc:docMk/>
            <pc:sldMk cId="3379151070" sldId="280"/>
            <ac:spMk id="10" creationId="{E622E3C3-B97B-7503-713D-00C63033D45A}"/>
          </ac:spMkLst>
        </pc:spChg>
        <pc:spChg chg="mod">
          <ac:chgData name="Gerth Stølting Brodal" userId="04ef4784-6591-4f86-a140-f5c3b108582a" providerId="ADAL" clId="{FF0C1BB5-7327-481B-BC98-5453A454F86C}" dt="2024-06-03T11:37:39.698" v="9422" actId="1076"/>
          <ac:spMkLst>
            <pc:docMk/>
            <pc:sldMk cId="3379151070" sldId="280"/>
            <ac:spMk id="11" creationId="{8E8A82FC-1AF2-E544-CCC1-1B25331D1232}"/>
          </ac:spMkLst>
        </pc:spChg>
        <pc:picChg chg="mod">
          <ac:chgData name="Gerth Stølting Brodal" userId="04ef4784-6591-4f86-a140-f5c3b108582a" providerId="ADAL" clId="{FF0C1BB5-7327-481B-BC98-5453A454F86C}" dt="2024-06-03T11:37:50.297" v="9424" actId="1076"/>
          <ac:picMkLst>
            <pc:docMk/>
            <pc:sldMk cId="3379151070" sldId="280"/>
            <ac:picMk id="7" creationId="{5391D226-D100-F54B-A433-007A48F6C26F}"/>
          </ac:picMkLst>
        </pc:picChg>
        <pc:picChg chg="mod">
          <ac:chgData name="Gerth Stølting Brodal" userId="04ef4784-6591-4f86-a140-f5c3b108582a" providerId="ADAL" clId="{FF0C1BB5-7327-481B-BC98-5453A454F86C}" dt="2024-06-03T11:37:53.784" v="9425" actId="1076"/>
          <ac:picMkLst>
            <pc:docMk/>
            <pc:sldMk cId="3379151070" sldId="280"/>
            <ac:picMk id="8" creationId="{5B858C0D-5573-A1E9-70F0-1BA6224F4426}"/>
          </ac:picMkLst>
        </pc:picChg>
      </pc:sldChg>
      <pc:sldChg chg="addSp delSp modSp add mod modAnim">
        <pc:chgData name="Gerth Stølting Brodal" userId="04ef4784-6591-4f86-a140-f5c3b108582a" providerId="ADAL" clId="{FF0C1BB5-7327-481B-BC98-5453A454F86C}" dt="2024-06-05T05:37:52.986" v="9748" actId="948"/>
        <pc:sldMkLst>
          <pc:docMk/>
          <pc:sldMk cId="2201435017" sldId="281"/>
        </pc:sldMkLst>
        <pc:spChg chg="mod">
          <ac:chgData name="Gerth Stølting Brodal" userId="04ef4784-6591-4f86-a140-f5c3b108582a" providerId="ADAL" clId="{FF0C1BB5-7327-481B-BC98-5453A454F86C}" dt="2024-06-04T12:45:12.879" v="9446" actId="122"/>
          <ac:spMkLst>
            <pc:docMk/>
            <pc:sldMk cId="2201435017" sldId="281"/>
            <ac:spMk id="2" creationId="{8293E758-8582-8017-2EE7-1BA98AC8B0AD}"/>
          </ac:spMkLst>
        </pc:spChg>
        <pc:spChg chg="mod">
          <ac:chgData name="Gerth Stølting Brodal" userId="04ef4784-6591-4f86-a140-f5c3b108582a" providerId="ADAL" clId="{FF0C1BB5-7327-481B-BC98-5453A454F86C}" dt="2024-06-05T05:37:52.986" v="9748" actId="948"/>
          <ac:spMkLst>
            <pc:docMk/>
            <pc:sldMk cId="2201435017" sldId="281"/>
            <ac:spMk id="3" creationId="{73E66B66-3A23-FCA7-5409-13E9F83A1001}"/>
          </ac:spMkLst>
        </pc:spChg>
        <pc:spChg chg="add del">
          <ac:chgData name="Gerth Stølting Brodal" userId="04ef4784-6591-4f86-a140-f5c3b108582a" providerId="ADAL" clId="{FF0C1BB5-7327-481B-BC98-5453A454F86C}" dt="2024-06-03T11:29:50.030" v="8873" actId="22"/>
          <ac:spMkLst>
            <pc:docMk/>
            <pc:sldMk cId="2201435017" sldId="281"/>
            <ac:spMk id="5" creationId="{B9A93CAF-D881-B86B-794B-D81CB53FD50D}"/>
          </ac:spMkLst>
        </pc:spChg>
        <pc:spChg chg="del">
          <ac:chgData name="Gerth Stølting Brodal" userId="04ef4784-6591-4f86-a140-f5c3b108582a" providerId="ADAL" clId="{FF0C1BB5-7327-481B-BC98-5453A454F86C}" dt="2024-06-03T05:32:51.034" v="8865" actId="478"/>
          <ac:spMkLst>
            <pc:docMk/>
            <pc:sldMk cId="2201435017" sldId="281"/>
            <ac:spMk id="6" creationId="{77181996-4A65-56CF-C7DA-B8DD74591081}"/>
          </ac:spMkLst>
        </pc:spChg>
        <pc:spChg chg="del">
          <ac:chgData name="Gerth Stølting Brodal" userId="04ef4784-6591-4f86-a140-f5c3b108582a" providerId="ADAL" clId="{FF0C1BB5-7327-481B-BC98-5453A454F86C}" dt="2024-06-03T05:32:48.185" v="8864" actId="478"/>
          <ac:spMkLst>
            <pc:docMk/>
            <pc:sldMk cId="2201435017" sldId="281"/>
            <ac:spMk id="9" creationId="{36DB05BC-1BB8-CCFF-3B92-DC52C790B36C}"/>
          </ac:spMkLst>
        </pc:spChg>
        <pc:spChg chg="del">
          <ac:chgData name="Gerth Stølting Brodal" userId="04ef4784-6591-4f86-a140-f5c3b108582a" providerId="ADAL" clId="{FF0C1BB5-7327-481B-BC98-5453A454F86C}" dt="2024-06-03T05:32:51.034" v="8865" actId="478"/>
          <ac:spMkLst>
            <pc:docMk/>
            <pc:sldMk cId="2201435017" sldId="281"/>
            <ac:spMk id="10" creationId="{E622E3C3-B97B-7503-713D-00C63033D45A}"/>
          </ac:spMkLst>
        </pc:spChg>
        <pc:spChg chg="del">
          <ac:chgData name="Gerth Stølting Brodal" userId="04ef4784-6591-4f86-a140-f5c3b108582a" providerId="ADAL" clId="{FF0C1BB5-7327-481B-BC98-5453A454F86C}" dt="2024-06-03T05:32:48.185" v="8864" actId="478"/>
          <ac:spMkLst>
            <pc:docMk/>
            <pc:sldMk cId="2201435017" sldId="281"/>
            <ac:spMk id="11" creationId="{8E8A82FC-1AF2-E544-CCC1-1B25331D1232}"/>
          </ac:spMkLst>
        </pc:spChg>
        <pc:spChg chg="add del mod">
          <ac:chgData name="Gerth Stølting Brodal" userId="04ef4784-6591-4f86-a140-f5c3b108582a" providerId="ADAL" clId="{FF0C1BB5-7327-481B-BC98-5453A454F86C}" dt="2024-06-03T11:32:19.708" v="8988" actId="478"/>
          <ac:spMkLst>
            <pc:docMk/>
            <pc:sldMk cId="2201435017" sldId="281"/>
            <ac:spMk id="13" creationId="{1D3A8489-B333-FB75-98AD-AB49CE6894EE}"/>
          </ac:spMkLst>
        </pc:spChg>
        <pc:spChg chg="add mod">
          <ac:chgData name="Gerth Stølting Brodal" userId="04ef4784-6591-4f86-a140-f5c3b108582a" providerId="ADAL" clId="{FF0C1BB5-7327-481B-BC98-5453A454F86C}" dt="2024-06-03T11:34:11.912" v="9289" actId="20577"/>
          <ac:spMkLst>
            <pc:docMk/>
            <pc:sldMk cId="2201435017" sldId="281"/>
            <ac:spMk id="14" creationId="{D3D4FA65-D9C9-4B0C-9297-A25FD80F2FA4}"/>
          </ac:spMkLst>
        </pc:spChg>
        <pc:spChg chg="add mod">
          <ac:chgData name="Gerth Stølting Brodal" userId="04ef4784-6591-4f86-a140-f5c3b108582a" providerId="ADAL" clId="{FF0C1BB5-7327-481B-BC98-5453A454F86C}" dt="2024-06-03T11:34:04.137" v="9285" actId="207"/>
          <ac:spMkLst>
            <pc:docMk/>
            <pc:sldMk cId="2201435017" sldId="281"/>
            <ac:spMk id="15" creationId="{620E675D-3244-4796-5DE3-A7B5D6F43500}"/>
          </ac:spMkLst>
        </pc:spChg>
        <pc:spChg chg="add mod">
          <ac:chgData name="Gerth Stølting Brodal" userId="04ef4784-6591-4f86-a140-f5c3b108582a" providerId="ADAL" clId="{FF0C1BB5-7327-481B-BC98-5453A454F86C}" dt="2024-06-03T11:34:08.876" v="9287" actId="20577"/>
          <ac:spMkLst>
            <pc:docMk/>
            <pc:sldMk cId="2201435017" sldId="281"/>
            <ac:spMk id="16" creationId="{5BC3F1F4-F18C-B768-79F9-DCCD63BF856E}"/>
          </ac:spMkLst>
        </pc:spChg>
        <pc:spChg chg="add mod">
          <ac:chgData name="Gerth Stølting Brodal" userId="04ef4784-6591-4f86-a140-f5c3b108582a" providerId="ADAL" clId="{FF0C1BB5-7327-481B-BC98-5453A454F86C}" dt="2024-06-03T11:34:24.198" v="9293" actId="20577"/>
          <ac:spMkLst>
            <pc:docMk/>
            <pc:sldMk cId="2201435017" sldId="281"/>
            <ac:spMk id="17" creationId="{5AF2EC5C-F3CD-CAC2-D403-60A1ED9D5ADB}"/>
          </ac:spMkLst>
        </pc:spChg>
        <pc:spChg chg="add mod">
          <ac:chgData name="Gerth Stølting Brodal" userId="04ef4784-6591-4f86-a140-f5c3b108582a" providerId="ADAL" clId="{FF0C1BB5-7327-481B-BC98-5453A454F86C}" dt="2024-06-03T11:34:18.398" v="9291" actId="20577"/>
          <ac:spMkLst>
            <pc:docMk/>
            <pc:sldMk cId="2201435017" sldId="281"/>
            <ac:spMk id="18" creationId="{E99F774F-A1C3-2320-58C4-9DE6ABEDB33C}"/>
          </ac:spMkLst>
        </pc:spChg>
        <pc:spChg chg="add mod">
          <ac:chgData name="Gerth Stølting Brodal" userId="04ef4784-6591-4f86-a140-f5c3b108582a" providerId="ADAL" clId="{FF0C1BB5-7327-481B-BC98-5453A454F86C}" dt="2024-06-03T11:34:26.876" v="9295" actId="20577"/>
          <ac:spMkLst>
            <pc:docMk/>
            <pc:sldMk cId="2201435017" sldId="281"/>
            <ac:spMk id="19" creationId="{79B679A4-8D2A-1A4A-1022-5934C68C4A5E}"/>
          </ac:spMkLst>
        </pc:spChg>
        <pc:spChg chg="add mod">
          <ac:chgData name="Gerth Stølting Brodal" userId="04ef4784-6591-4f86-a140-f5c3b108582a" providerId="ADAL" clId="{FF0C1BB5-7327-481B-BC98-5453A454F86C}" dt="2024-06-03T11:35:32.432" v="9410" actId="693"/>
          <ac:spMkLst>
            <pc:docMk/>
            <pc:sldMk cId="2201435017" sldId="281"/>
            <ac:spMk id="20" creationId="{3B2CAEBC-5A74-78A8-C7A4-D49DBCE19FE4}"/>
          </ac:spMkLst>
        </pc:spChg>
        <pc:picChg chg="del">
          <ac:chgData name="Gerth Stølting Brodal" userId="04ef4784-6591-4f86-a140-f5c3b108582a" providerId="ADAL" clId="{FF0C1BB5-7327-481B-BC98-5453A454F86C}" dt="2024-06-03T05:32:44.574" v="8863" actId="478"/>
          <ac:picMkLst>
            <pc:docMk/>
            <pc:sldMk cId="2201435017" sldId="281"/>
            <ac:picMk id="7" creationId="{5391D226-D100-F54B-A433-007A48F6C26F}"/>
          </ac:picMkLst>
        </pc:picChg>
        <pc:picChg chg="del">
          <ac:chgData name="Gerth Stølting Brodal" userId="04ef4784-6591-4f86-a140-f5c3b108582a" providerId="ADAL" clId="{FF0C1BB5-7327-481B-BC98-5453A454F86C}" dt="2024-06-03T05:32:44.574" v="8863" actId="478"/>
          <ac:picMkLst>
            <pc:docMk/>
            <pc:sldMk cId="2201435017" sldId="281"/>
            <ac:picMk id="8" creationId="{5B858C0D-5573-A1E9-70F0-1BA6224F4426}"/>
          </ac:picMkLst>
        </pc:picChg>
        <pc:picChg chg="add mod">
          <ac:chgData name="Gerth Stølting Brodal" userId="04ef4784-6591-4f86-a140-f5c3b108582a" providerId="ADAL" clId="{FF0C1BB5-7327-481B-BC98-5453A454F86C}" dt="2024-06-03T11:30:19.881" v="8878" actId="1076"/>
          <ac:picMkLst>
            <pc:docMk/>
            <pc:sldMk cId="2201435017" sldId="281"/>
            <ac:picMk id="12" creationId="{904D28EA-05AA-DE37-451E-AF237A3E62E9}"/>
          </ac:picMkLst>
        </pc:picChg>
        <pc:cxnChg chg="add mod">
          <ac:chgData name="Gerth Stølting Brodal" userId="04ef4784-6591-4f86-a140-f5c3b108582a" providerId="ADAL" clId="{FF0C1BB5-7327-481B-BC98-5453A454F86C}" dt="2024-06-03T11:36:17.934" v="9418" actId="14100"/>
          <ac:cxnSpMkLst>
            <pc:docMk/>
            <pc:sldMk cId="2201435017" sldId="281"/>
            <ac:cxnSpMk id="22" creationId="{36073F55-4F26-3917-9CE9-9EAE1363BB79}"/>
          </ac:cxnSpMkLst>
        </pc:cxnChg>
      </pc:sldChg>
      <pc:sldChg chg="modSp add mod modAnim modShow">
        <pc:chgData name="Gerth Stølting Brodal" userId="04ef4784-6591-4f86-a140-f5c3b108582a" providerId="ADAL" clId="{FF0C1BB5-7327-481B-BC98-5453A454F86C}" dt="2024-06-05T07:05:00.184" v="10183"/>
        <pc:sldMkLst>
          <pc:docMk/>
          <pc:sldMk cId="285376381" sldId="282"/>
        </pc:sldMkLst>
        <pc:spChg chg="mod">
          <ac:chgData name="Gerth Stølting Brodal" userId="04ef4784-6591-4f86-a140-f5c3b108582a" providerId="ADAL" clId="{FF0C1BB5-7327-481B-BC98-5453A454F86C}" dt="2024-06-05T07:04:03.081" v="10180" actId="20577"/>
          <ac:spMkLst>
            <pc:docMk/>
            <pc:sldMk cId="285376381" sldId="282"/>
            <ac:spMk id="4" creationId="{CB0FAA02-7EE7-ED31-0386-FF13974FB439}"/>
          </ac:spMkLst>
        </pc:spChg>
      </pc:sldChg>
      <pc:sldMasterChg chg="modSp mod modSldLayout">
        <pc:chgData name="Gerth Stølting Brodal" userId="04ef4784-6591-4f86-a140-f5c3b108582a" providerId="ADAL" clId="{FF0C1BB5-7327-481B-BC98-5453A454F86C}" dt="2024-06-01T18:29:03.355" v="2548" actId="790"/>
        <pc:sldMasterMkLst>
          <pc:docMk/>
          <pc:sldMasterMk cId="2930777145" sldId="2147483648"/>
        </pc:sldMasterMkLst>
        <pc:spChg chg="mod">
          <ac:chgData name="Gerth Stølting Brodal" userId="04ef4784-6591-4f86-a140-f5c3b108582a" providerId="ADAL" clId="{FF0C1BB5-7327-481B-BC98-5453A454F86C}" dt="2024-06-01T18:29:02.001" v="175" actId="790"/>
          <ac:spMkLst>
            <pc:docMk/>
            <pc:sldMasterMk cId="2930777145" sldId="2147483648"/>
            <ac:spMk id="2" creationId="{3E823E80-17B5-A79E-4620-E31CED7DCF16}"/>
          </ac:spMkLst>
        </pc:spChg>
        <pc:spChg chg="mod">
          <ac:chgData name="Gerth Stølting Brodal" userId="04ef4784-6591-4f86-a140-f5c3b108582a" providerId="ADAL" clId="{FF0C1BB5-7327-481B-BC98-5453A454F86C}" dt="2024-06-01T18:29:02.017" v="195" actId="790"/>
          <ac:spMkLst>
            <pc:docMk/>
            <pc:sldMasterMk cId="2930777145" sldId="2147483648"/>
            <ac:spMk id="3" creationId="{B57420DB-DD01-847A-E23D-70D5355F5B5B}"/>
          </ac:spMkLst>
        </pc:spChg>
        <pc:spChg chg="mod">
          <ac:chgData name="Gerth Stølting Brodal" userId="04ef4784-6591-4f86-a140-f5c3b108582a" providerId="ADAL" clId="{FF0C1BB5-7327-481B-BC98-5453A454F86C}" dt="2024-06-01T18:29:02.032" v="211" actId="790"/>
          <ac:spMkLst>
            <pc:docMk/>
            <pc:sldMasterMk cId="2930777145" sldId="2147483648"/>
            <ac:spMk id="4" creationId="{87676D65-AFF6-102C-69BE-66DA3E46AD79}"/>
          </ac:spMkLst>
        </pc:spChg>
        <pc:spChg chg="mod">
          <ac:chgData name="Gerth Stølting Brodal" userId="04ef4784-6591-4f86-a140-f5c3b108582a" providerId="ADAL" clId="{FF0C1BB5-7327-481B-BC98-5453A454F86C}" dt="2024-06-01T18:29:02.048" v="226" actId="790"/>
          <ac:spMkLst>
            <pc:docMk/>
            <pc:sldMasterMk cId="2930777145" sldId="2147483648"/>
            <ac:spMk id="5" creationId="{1C3530B7-8CAC-F8C8-B34C-4CF3AE8AFD3C}"/>
          </ac:spMkLst>
        </pc:spChg>
        <pc:spChg chg="mod">
          <ac:chgData name="Gerth Stølting Brodal" userId="04ef4784-6591-4f86-a140-f5c3b108582a" providerId="ADAL" clId="{FF0C1BB5-7327-481B-BC98-5453A454F86C}" dt="2024-06-01T18:29:02.048" v="242" actId="790"/>
          <ac:spMkLst>
            <pc:docMk/>
            <pc:sldMasterMk cId="2930777145" sldId="2147483648"/>
            <ac:spMk id="6" creationId="{D5F2FC98-7A4A-9C9F-B6D8-184A0854CC72}"/>
          </ac:spMkLst>
        </pc:spChg>
        <pc:sldLayoutChg chg="modSp mod">
          <pc:chgData name="Gerth Stølting Brodal" userId="04ef4784-6591-4f86-a140-f5c3b108582a" providerId="ADAL" clId="{FF0C1BB5-7327-481B-BC98-5453A454F86C}" dt="2024-06-01T18:29:02.817" v="1680" actId="790"/>
          <pc:sldLayoutMkLst>
            <pc:docMk/>
            <pc:sldMasterMk cId="2930777145" sldId="2147483648"/>
            <pc:sldLayoutMk cId="2789691253" sldId="2147483649"/>
          </pc:sldLayoutMkLst>
          <pc:spChg chg="mod">
            <ac:chgData name="Gerth Stølting Brodal" userId="04ef4784-6591-4f86-a140-f5c3b108582a" providerId="ADAL" clId="{FF0C1BB5-7327-481B-BC98-5453A454F86C}" dt="2024-06-01T18:29:02.785" v="1617" actId="790"/>
            <ac:spMkLst>
              <pc:docMk/>
              <pc:sldMasterMk cId="2930777145" sldId="2147483648"/>
              <pc:sldLayoutMk cId="2789691253" sldId="2147483649"/>
              <ac:spMk id="2" creationId="{DF8447DB-D197-5EC8-C755-854195A98AB5}"/>
            </ac:spMkLst>
          </pc:spChg>
          <pc:spChg chg="mod">
            <ac:chgData name="Gerth Stølting Brodal" userId="04ef4784-6591-4f86-a140-f5c3b108582a" providerId="ADAL" clId="{FF0C1BB5-7327-481B-BC98-5453A454F86C}" dt="2024-06-01T18:29:02.801" v="1633" actId="790"/>
            <ac:spMkLst>
              <pc:docMk/>
              <pc:sldMasterMk cId="2930777145" sldId="2147483648"/>
              <pc:sldLayoutMk cId="2789691253" sldId="2147483649"/>
              <ac:spMk id="3" creationId="{199BC2D5-DB79-2723-71C2-33BBCBDF95B1}"/>
            </ac:spMkLst>
          </pc:spChg>
          <pc:spChg chg="mod">
            <ac:chgData name="Gerth Stølting Brodal" userId="04ef4784-6591-4f86-a140-f5c3b108582a" providerId="ADAL" clId="{FF0C1BB5-7327-481B-BC98-5453A454F86C}" dt="2024-06-01T18:29:02.801" v="1649" actId="790"/>
            <ac:spMkLst>
              <pc:docMk/>
              <pc:sldMasterMk cId="2930777145" sldId="2147483648"/>
              <pc:sldLayoutMk cId="2789691253" sldId="2147483649"/>
              <ac:spMk id="4" creationId="{83E7B601-E07D-F397-21E0-9DAF160D5476}"/>
            </ac:spMkLst>
          </pc:spChg>
          <pc:spChg chg="mod">
            <ac:chgData name="Gerth Stølting Brodal" userId="04ef4784-6591-4f86-a140-f5c3b108582a" providerId="ADAL" clId="{FF0C1BB5-7327-481B-BC98-5453A454F86C}" dt="2024-06-01T18:29:02.817" v="1664" actId="790"/>
            <ac:spMkLst>
              <pc:docMk/>
              <pc:sldMasterMk cId="2930777145" sldId="2147483648"/>
              <pc:sldLayoutMk cId="2789691253" sldId="2147483649"/>
              <ac:spMk id="5" creationId="{9748ED7E-86C1-BE11-4B30-C2D6C9D94D75}"/>
            </ac:spMkLst>
          </pc:spChg>
          <pc:spChg chg="mod">
            <ac:chgData name="Gerth Stølting Brodal" userId="04ef4784-6591-4f86-a140-f5c3b108582a" providerId="ADAL" clId="{FF0C1BB5-7327-481B-BC98-5453A454F86C}" dt="2024-06-01T18:29:02.817" v="1680" actId="790"/>
            <ac:spMkLst>
              <pc:docMk/>
              <pc:sldMasterMk cId="2930777145" sldId="2147483648"/>
              <pc:sldLayoutMk cId="2789691253" sldId="2147483649"/>
              <ac:spMk id="6" creationId="{4761AFA8-851C-BFE5-831C-5872C7EE2D43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2.864" v="1763" actId="790"/>
          <pc:sldLayoutMkLst>
            <pc:docMk/>
            <pc:sldMasterMk cId="2930777145" sldId="2147483648"/>
            <pc:sldLayoutMk cId="3347434589" sldId="2147483650"/>
          </pc:sldLayoutMkLst>
          <pc:spChg chg="mod">
            <ac:chgData name="Gerth Stølting Brodal" userId="04ef4784-6591-4f86-a140-f5c3b108582a" providerId="ADAL" clId="{FF0C1BB5-7327-481B-BC98-5453A454F86C}" dt="2024-06-01T18:29:02.832" v="1696" actId="790"/>
            <ac:spMkLst>
              <pc:docMk/>
              <pc:sldMasterMk cId="2930777145" sldId="2147483648"/>
              <pc:sldLayoutMk cId="3347434589" sldId="2147483650"/>
              <ac:spMk id="2" creationId="{63D197D1-B6E2-7D33-FAB9-0D7BCC47B63C}"/>
            </ac:spMkLst>
          </pc:spChg>
          <pc:spChg chg="mod">
            <ac:chgData name="Gerth Stølting Brodal" userId="04ef4784-6591-4f86-a140-f5c3b108582a" providerId="ADAL" clId="{FF0C1BB5-7327-481B-BC98-5453A454F86C}" dt="2024-06-01T18:29:02.849" v="1716" actId="790"/>
            <ac:spMkLst>
              <pc:docMk/>
              <pc:sldMasterMk cId="2930777145" sldId="2147483648"/>
              <pc:sldLayoutMk cId="3347434589" sldId="2147483650"/>
              <ac:spMk id="3" creationId="{6FE329C8-5DA9-4EA1-6529-AD92C7DF49DE}"/>
            </ac:spMkLst>
          </pc:spChg>
          <pc:spChg chg="mod">
            <ac:chgData name="Gerth Stølting Brodal" userId="04ef4784-6591-4f86-a140-f5c3b108582a" providerId="ADAL" clId="{FF0C1BB5-7327-481B-BC98-5453A454F86C}" dt="2024-06-01T18:29:02.849" v="1732" actId="790"/>
            <ac:spMkLst>
              <pc:docMk/>
              <pc:sldMasterMk cId="2930777145" sldId="2147483648"/>
              <pc:sldLayoutMk cId="3347434589" sldId="2147483650"/>
              <ac:spMk id="4" creationId="{73D9984A-F450-4042-AA84-181A1C540293}"/>
            </ac:spMkLst>
          </pc:spChg>
          <pc:spChg chg="mod">
            <ac:chgData name="Gerth Stølting Brodal" userId="04ef4784-6591-4f86-a140-f5c3b108582a" providerId="ADAL" clId="{FF0C1BB5-7327-481B-BC98-5453A454F86C}" dt="2024-06-01T18:29:02.864" v="1747" actId="790"/>
            <ac:spMkLst>
              <pc:docMk/>
              <pc:sldMasterMk cId="2930777145" sldId="2147483648"/>
              <pc:sldLayoutMk cId="3347434589" sldId="2147483650"/>
              <ac:spMk id="5" creationId="{A40D3FD2-4306-C700-1EF6-6A2B38D58FB4}"/>
            </ac:spMkLst>
          </pc:spChg>
          <pc:spChg chg="mod">
            <ac:chgData name="Gerth Stølting Brodal" userId="04ef4784-6591-4f86-a140-f5c3b108582a" providerId="ADAL" clId="{FF0C1BB5-7327-481B-BC98-5453A454F86C}" dt="2024-06-01T18:29:02.864" v="1763" actId="790"/>
            <ac:spMkLst>
              <pc:docMk/>
              <pc:sldMasterMk cId="2930777145" sldId="2147483648"/>
              <pc:sldLayoutMk cId="3347434589" sldId="2147483650"/>
              <ac:spMk id="6" creationId="{1228F516-DDE0-DD70-69D6-4909F6CC29F7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2.927" v="1842" actId="790"/>
          <pc:sldLayoutMkLst>
            <pc:docMk/>
            <pc:sldMasterMk cId="2930777145" sldId="2147483648"/>
            <pc:sldLayoutMk cId="3017406411" sldId="2147483651"/>
          </pc:sldLayoutMkLst>
          <pc:spChg chg="mod">
            <ac:chgData name="Gerth Stølting Brodal" userId="04ef4784-6591-4f86-a140-f5c3b108582a" providerId="ADAL" clId="{FF0C1BB5-7327-481B-BC98-5453A454F86C}" dt="2024-06-01T18:29:02.881" v="1779" actId="790"/>
            <ac:spMkLst>
              <pc:docMk/>
              <pc:sldMasterMk cId="2930777145" sldId="2147483648"/>
              <pc:sldLayoutMk cId="3017406411" sldId="2147483651"/>
              <ac:spMk id="2" creationId="{7126A456-162E-82E4-B17F-37CBC4A0271A}"/>
            </ac:spMkLst>
          </pc:spChg>
          <pc:spChg chg="mod">
            <ac:chgData name="Gerth Stølting Brodal" userId="04ef4784-6591-4f86-a140-f5c3b108582a" providerId="ADAL" clId="{FF0C1BB5-7327-481B-BC98-5453A454F86C}" dt="2024-06-01T18:29:02.896" v="1795" actId="790"/>
            <ac:spMkLst>
              <pc:docMk/>
              <pc:sldMasterMk cId="2930777145" sldId="2147483648"/>
              <pc:sldLayoutMk cId="3017406411" sldId="2147483651"/>
              <ac:spMk id="3" creationId="{D8024E46-F441-60D6-1BB4-B25ADE49DAED}"/>
            </ac:spMkLst>
          </pc:spChg>
          <pc:spChg chg="mod">
            <ac:chgData name="Gerth Stølting Brodal" userId="04ef4784-6591-4f86-a140-f5c3b108582a" providerId="ADAL" clId="{FF0C1BB5-7327-481B-BC98-5453A454F86C}" dt="2024-06-01T18:29:02.911" v="1811" actId="790"/>
            <ac:spMkLst>
              <pc:docMk/>
              <pc:sldMasterMk cId="2930777145" sldId="2147483648"/>
              <pc:sldLayoutMk cId="3017406411" sldId="2147483651"/>
              <ac:spMk id="4" creationId="{A19BCF9D-ACF3-6F87-36EE-E0AD3F15D6D5}"/>
            </ac:spMkLst>
          </pc:spChg>
          <pc:spChg chg="mod">
            <ac:chgData name="Gerth Stølting Brodal" userId="04ef4784-6591-4f86-a140-f5c3b108582a" providerId="ADAL" clId="{FF0C1BB5-7327-481B-BC98-5453A454F86C}" dt="2024-06-01T18:29:02.911" v="1826" actId="790"/>
            <ac:spMkLst>
              <pc:docMk/>
              <pc:sldMasterMk cId="2930777145" sldId="2147483648"/>
              <pc:sldLayoutMk cId="3017406411" sldId="2147483651"/>
              <ac:spMk id="5" creationId="{8C09B2B9-9AD4-E965-8330-1B335AE7D00B}"/>
            </ac:spMkLst>
          </pc:spChg>
          <pc:spChg chg="mod">
            <ac:chgData name="Gerth Stølting Brodal" userId="04ef4784-6591-4f86-a140-f5c3b108582a" providerId="ADAL" clId="{FF0C1BB5-7327-481B-BC98-5453A454F86C}" dt="2024-06-01T18:29:02.927" v="1842" actId="790"/>
            <ac:spMkLst>
              <pc:docMk/>
              <pc:sldMasterMk cId="2930777145" sldId="2147483648"/>
              <pc:sldLayoutMk cId="3017406411" sldId="2147483651"/>
              <ac:spMk id="6" creationId="{609BB599-34FB-D71A-1785-82D75736020B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2.992" v="1945" actId="790"/>
          <pc:sldLayoutMkLst>
            <pc:docMk/>
            <pc:sldMasterMk cId="2930777145" sldId="2147483648"/>
            <pc:sldLayoutMk cId="2232328519" sldId="2147483652"/>
          </pc:sldLayoutMkLst>
          <pc:spChg chg="mod">
            <ac:chgData name="Gerth Stølting Brodal" userId="04ef4784-6591-4f86-a140-f5c3b108582a" providerId="ADAL" clId="{FF0C1BB5-7327-481B-BC98-5453A454F86C}" dt="2024-06-01T18:29:02.927" v="1858" actId="790"/>
            <ac:spMkLst>
              <pc:docMk/>
              <pc:sldMasterMk cId="2930777145" sldId="2147483648"/>
              <pc:sldLayoutMk cId="2232328519" sldId="2147483652"/>
              <ac:spMk id="2" creationId="{6298980F-E47D-D0C9-DCAF-6F64BE68D304}"/>
            </ac:spMkLst>
          </pc:spChg>
          <pc:spChg chg="mod">
            <ac:chgData name="Gerth Stølting Brodal" userId="04ef4784-6591-4f86-a140-f5c3b108582a" providerId="ADAL" clId="{FF0C1BB5-7327-481B-BC98-5453A454F86C}" dt="2024-06-01T18:29:02.960" v="1878" actId="790"/>
            <ac:spMkLst>
              <pc:docMk/>
              <pc:sldMasterMk cId="2930777145" sldId="2147483648"/>
              <pc:sldLayoutMk cId="2232328519" sldId="2147483652"/>
              <ac:spMk id="3" creationId="{4C5EF5D9-5E37-66D3-4C25-D540B59D8504}"/>
            </ac:spMkLst>
          </pc:spChg>
          <pc:spChg chg="mod">
            <ac:chgData name="Gerth Stølting Brodal" userId="04ef4784-6591-4f86-a140-f5c3b108582a" providerId="ADAL" clId="{FF0C1BB5-7327-481B-BC98-5453A454F86C}" dt="2024-06-01T18:29:02.974" v="1898" actId="790"/>
            <ac:spMkLst>
              <pc:docMk/>
              <pc:sldMasterMk cId="2930777145" sldId="2147483648"/>
              <pc:sldLayoutMk cId="2232328519" sldId="2147483652"/>
              <ac:spMk id="4" creationId="{A3A634F1-B962-FCD7-71D4-808D6AAF11BB}"/>
            </ac:spMkLst>
          </pc:spChg>
          <pc:spChg chg="mod">
            <ac:chgData name="Gerth Stølting Brodal" userId="04ef4784-6591-4f86-a140-f5c3b108582a" providerId="ADAL" clId="{FF0C1BB5-7327-481B-BC98-5453A454F86C}" dt="2024-06-01T18:29:02.983" v="1914" actId="790"/>
            <ac:spMkLst>
              <pc:docMk/>
              <pc:sldMasterMk cId="2930777145" sldId="2147483648"/>
              <pc:sldLayoutMk cId="2232328519" sldId="2147483652"/>
              <ac:spMk id="5" creationId="{9E8D2E6B-586A-AC14-D60A-D543242B28D2}"/>
            </ac:spMkLst>
          </pc:spChg>
          <pc:spChg chg="mod">
            <ac:chgData name="Gerth Stølting Brodal" userId="04ef4784-6591-4f86-a140-f5c3b108582a" providerId="ADAL" clId="{FF0C1BB5-7327-481B-BC98-5453A454F86C}" dt="2024-06-01T18:29:02.992" v="1929" actId="790"/>
            <ac:spMkLst>
              <pc:docMk/>
              <pc:sldMasterMk cId="2930777145" sldId="2147483648"/>
              <pc:sldLayoutMk cId="2232328519" sldId="2147483652"/>
              <ac:spMk id="6" creationId="{8DED2CCD-364A-7466-4D3D-3A0E23BDC361}"/>
            </ac:spMkLst>
          </pc:spChg>
          <pc:spChg chg="mod">
            <ac:chgData name="Gerth Stølting Brodal" userId="04ef4784-6591-4f86-a140-f5c3b108582a" providerId="ADAL" clId="{FF0C1BB5-7327-481B-BC98-5453A454F86C}" dt="2024-06-01T18:29:02.992" v="1945" actId="790"/>
            <ac:spMkLst>
              <pc:docMk/>
              <pc:sldMasterMk cId="2930777145" sldId="2147483648"/>
              <pc:sldLayoutMk cId="2232328519" sldId="2147483652"/>
              <ac:spMk id="7" creationId="{1FE4F53C-6F2C-C23D-214E-6329263159B2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086" v="2080" actId="790"/>
          <pc:sldLayoutMkLst>
            <pc:docMk/>
            <pc:sldMasterMk cId="2930777145" sldId="2147483648"/>
            <pc:sldLayoutMk cId="2198736728" sldId="2147483653"/>
          </pc:sldLayoutMkLst>
          <pc:spChg chg="mod">
            <ac:chgData name="Gerth Stølting Brodal" userId="04ef4784-6591-4f86-a140-f5c3b108582a" providerId="ADAL" clId="{FF0C1BB5-7327-481B-BC98-5453A454F86C}" dt="2024-06-01T18:29:03.008" v="1961" actId="790"/>
            <ac:spMkLst>
              <pc:docMk/>
              <pc:sldMasterMk cId="2930777145" sldId="2147483648"/>
              <pc:sldLayoutMk cId="2198736728" sldId="2147483653"/>
              <ac:spMk id="2" creationId="{A3D5459F-1394-3740-D8DE-2A118802B131}"/>
            </ac:spMkLst>
          </pc:spChg>
          <pc:spChg chg="mod">
            <ac:chgData name="Gerth Stølting Brodal" userId="04ef4784-6591-4f86-a140-f5c3b108582a" providerId="ADAL" clId="{FF0C1BB5-7327-481B-BC98-5453A454F86C}" dt="2024-06-01T18:29:03.025" v="1977" actId="790"/>
            <ac:spMkLst>
              <pc:docMk/>
              <pc:sldMasterMk cId="2930777145" sldId="2147483648"/>
              <pc:sldLayoutMk cId="2198736728" sldId="2147483653"/>
              <ac:spMk id="3" creationId="{A045254F-188D-9A2B-C1A6-E5C73C216986}"/>
            </ac:spMkLst>
          </pc:spChg>
          <pc:spChg chg="mod">
            <ac:chgData name="Gerth Stølting Brodal" userId="04ef4784-6591-4f86-a140-f5c3b108582a" providerId="ADAL" clId="{FF0C1BB5-7327-481B-BC98-5453A454F86C}" dt="2024-06-01T18:29:03.038" v="1997" actId="790"/>
            <ac:spMkLst>
              <pc:docMk/>
              <pc:sldMasterMk cId="2930777145" sldId="2147483648"/>
              <pc:sldLayoutMk cId="2198736728" sldId="2147483653"/>
              <ac:spMk id="4" creationId="{9525FB5A-CE45-7D6C-C102-DCEF0C8D2B39}"/>
            </ac:spMkLst>
          </pc:spChg>
          <pc:spChg chg="mod">
            <ac:chgData name="Gerth Stølting Brodal" userId="04ef4784-6591-4f86-a140-f5c3b108582a" providerId="ADAL" clId="{FF0C1BB5-7327-481B-BC98-5453A454F86C}" dt="2024-06-01T18:29:03.054" v="2013" actId="790"/>
            <ac:spMkLst>
              <pc:docMk/>
              <pc:sldMasterMk cId="2930777145" sldId="2147483648"/>
              <pc:sldLayoutMk cId="2198736728" sldId="2147483653"/>
              <ac:spMk id="5" creationId="{481AB5E4-5E98-1F39-94F8-1F4279078674}"/>
            </ac:spMkLst>
          </pc:spChg>
          <pc:spChg chg="mod">
            <ac:chgData name="Gerth Stølting Brodal" userId="04ef4784-6591-4f86-a140-f5c3b108582a" providerId="ADAL" clId="{FF0C1BB5-7327-481B-BC98-5453A454F86C}" dt="2024-06-01T18:29:03.070" v="2033" actId="790"/>
            <ac:spMkLst>
              <pc:docMk/>
              <pc:sldMasterMk cId="2930777145" sldId="2147483648"/>
              <pc:sldLayoutMk cId="2198736728" sldId="2147483653"/>
              <ac:spMk id="6" creationId="{AE2E11C4-1636-308D-97E8-E9D3CF452D16}"/>
            </ac:spMkLst>
          </pc:spChg>
          <pc:spChg chg="mod">
            <ac:chgData name="Gerth Stølting Brodal" userId="04ef4784-6591-4f86-a140-f5c3b108582a" providerId="ADAL" clId="{FF0C1BB5-7327-481B-BC98-5453A454F86C}" dt="2024-06-01T18:29:03.070" v="2049" actId="790"/>
            <ac:spMkLst>
              <pc:docMk/>
              <pc:sldMasterMk cId="2930777145" sldId="2147483648"/>
              <pc:sldLayoutMk cId="2198736728" sldId="2147483653"/>
              <ac:spMk id="7" creationId="{B4914C02-8EF5-487C-3683-E03DE5368426}"/>
            </ac:spMkLst>
          </pc:spChg>
          <pc:spChg chg="mod">
            <ac:chgData name="Gerth Stølting Brodal" userId="04ef4784-6591-4f86-a140-f5c3b108582a" providerId="ADAL" clId="{FF0C1BB5-7327-481B-BC98-5453A454F86C}" dt="2024-06-01T18:29:03.086" v="2064" actId="790"/>
            <ac:spMkLst>
              <pc:docMk/>
              <pc:sldMasterMk cId="2930777145" sldId="2147483648"/>
              <pc:sldLayoutMk cId="2198736728" sldId="2147483653"/>
              <ac:spMk id="8" creationId="{9E8F5D47-34D1-F6DB-F4EB-8F19C789E37B}"/>
            </ac:spMkLst>
          </pc:spChg>
          <pc:spChg chg="mod">
            <ac:chgData name="Gerth Stølting Brodal" userId="04ef4784-6591-4f86-a140-f5c3b108582a" providerId="ADAL" clId="{FF0C1BB5-7327-481B-BC98-5453A454F86C}" dt="2024-06-01T18:29:03.086" v="2080" actId="790"/>
            <ac:spMkLst>
              <pc:docMk/>
              <pc:sldMasterMk cId="2930777145" sldId="2147483648"/>
              <pc:sldLayoutMk cId="2198736728" sldId="2147483653"/>
              <ac:spMk id="9" creationId="{C86030E4-5D38-B849-F9E8-4DC2E56AD7F1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118" v="2143" actId="790"/>
          <pc:sldLayoutMkLst>
            <pc:docMk/>
            <pc:sldMasterMk cId="2930777145" sldId="2147483648"/>
            <pc:sldLayoutMk cId="120859299" sldId="2147483654"/>
          </pc:sldLayoutMkLst>
          <pc:spChg chg="mod">
            <ac:chgData name="Gerth Stølting Brodal" userId="04ef4784-6591-4f86-a140-f5c3b108582a" providerId="ADAL" clId="{FF0C1BB5-7327-481B-BC98-5453A454F86C}" dt="2024-06-01T18:29:03.102" v="2096" actId="790"/>
            <ac:spMkLst>
              <pc:docMk/>
              <pc:sldMasterMk cId="2930777145" sldId="2147483648"/>
              <pc:sldLayoutMk cId="120859299" sldId="2147483654"/>
              <ac:spMk id="2" creationId="{0DB1E0AE-925C-0E05-137E-5B6FAF16589B}"/>
            </ac:spMkLst>
          </pc:spChg>
          <pc:spChg chg="mod">
            <ac:chgData name="Gerth Stølting Brodal" userId="04ef4784-6591-4f86-a140-f5c3b108582a" providerId="ADAL" clId="{FF0C1BB5-7327-481B-BC98-5453A454F86C}" dt="2024-06-01T18:29:03.102" v="2112" actId="790"/>
            <ac:spMkLst>
              <pc:docMk/>
              <pc:sldMasterMk cId="2930777145" sldId="2147483648"/>
              <pc:sldLayoutMk cId="120859299" sldId="2147483654"/>
              <ac:spMk id="3" creationId="{54911DF4-69D5-4CC4-C10D-CD54D004D815}"/>
            </ac:spMkLst>
          </pc:spChg>
          <pc:spChg chg="mod">
            <ac:chgData name="Gerth Stølting Brodal" userId="04ef4784-6591-4f86-a140-f5c3b108582a" providerId="ADAL" clId="{FF0C1BB5-7327-481B-BC98-5453A454F86C}" dt="2024-06-01T18:29:03.118" v="2127" actId="790"/>
            <ac:spMkLst>
              <pc:docMk/>
              <pc:sldMasterMk cId="2930777145" sldId="2147483648"/>
              <pc:sldLayoutMk cId="120859299" sldId="2147483654"/>
              <ac:spMk id="4" creationId="{82BCC49D-EE50-B332-0D2C-1426E383CE44}"/>
            </ac:spMkLst>
          </pc:spChg>
          <pc:spChg chg="mod">
            <ac:chgData name="Gerth Stølting Brodal" userId="04ef4784-6591-4f86-a140-f5c3b108582a" providerId="ADAL" clId="{FF0C1BB5-7327-481B-BC98-5453A454F86C}" dt="2024-06-01T18:29:03.118" v="2143" actId="790"/>
            <ac:spMkLst>
              <pc:docMk/>
              <pc:sldMasterMk cId="2930777145" sldId="2147483648"/>
              <pc:sldLayoutMk cId="120859299" sldId="2147483654"/>
              <ac:spMk id="5" creationId="{EFEEF6BB-BE51-1C70-22D6-2B2F775887F2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150" v="2190" actId="790"/>
          <pc:sldLayoutMkLst>
            <pc:docMk/>
            <pc:sldMasterMk cId="2930777145" sldId="2147483648"/>
            <pc:sldLayoutMk cId="3594025237" sldId="2147483655"/>
          </pc:sldLayoutMkLst>
          <pc:spChg chg="mod">
            <ac:chgData name="Gerth Stølting Brodal" userId="04ef4784-6591-4f86-a140-f5c3b108582a" providerId="ADAL" clId="{FF0C1BB5-7327-481B-BC98-5453A454F86C}" dt="2024-06-01T18:29:03.134" v="2159" actId="790"/>
            <ac:spMkLst>
              <pc:docMk/>
              <pc:sldMasterMk cId="2930777145" sldId="2147483648"/>
              <pc:sldLayoutMk cId="3594025237" sldId="2147483655"/>
              <ac:spMk id="2" creationId="{3AFD061B-5D32-C428-A7B0-3F66EEF74E2A}"/>
            </ac:spMkLst>
          </pc:spChg>
          <pc:spChg chg="mod">
            <ac:chgData name="Gerth Stølting Brodal" userId="04ef4784-6591-4f86-a140-f5c3b108582a" providerId="ADAL" clId="{FF0C1BB5-7327-481B-BC98-5453A454F86C}" dt="2024-06-01T18:29:03.134" v="2174" actId="790"/>
            <ac:spMkLst>
              <pc:docMk/>
              <pc:sldMasterMk cId="2930777145" sldId="2147483648"/>
              <pc:sldLayoutMk cId="3594025237" sldId="2147483655"/>
              <ac:spMk id="3" creationId="{075FD725-E86E-10EF-E8C8-456A0F6C72EA}"/>
            </ac:spMkLst>
          </pc:spChg>
          <pc:spChg chg="mod">
            <ac:chgData name="Gerth Stølting Brodal" userId="04ef4784-6591-4f86-a140-f5c3b108582a" providerId="ADAL" clId="{FF0C1BB5-7327-481B-BC98-5453A454F86C}" dt="2024-06-01T18:29:03.150" v="2190" actId="790"/>
            <ac:spMkLst>
              <pc:docMk/>
              <pc:sldMasterMk cId="2930777145" sldId="2147483648"/>
              <pc:sldLayoutMk cId="3594025237" sldId="2147483655"/>
              <ac:spMk id="4" creationId="{E63ABD5D-B58D-9F2C-8E0B-9E35833A24F7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197" v="2289" actId="790"/>
          <pc:sldLayoutMkLst>
            <pc:docMk/>
            <pc:sldMasterMk cId="2930777145" sldId="2147483648"/>
            <pc:sldLayoutMk cId="384934741" sldId="2147483656"/>
          </pc:sldLayoutMkLst>
          <pc:spChg chg="mod">
            <ac:chgData name="Gerth Stølting Brodal" userId="04ef4784-6591-4f86-a140-f5c3b108582a" providerId="ADAL" clId="{FF0C1BB5-7327-481B-BC98-5453A454F86C}" dt="2024-06-01T18:29:03.150" v="2206" actId="790"/>
            <ac:spMkLst>
              <pc:docMk/>
              <pc:sldMasterMk cId="2930777145" sldId="2147483648"/>
              <pc:sldLayoutMk cId="384934741" sldId="2147483656"/>
              <ac:spMk id="2" creationId="{2ED2BCC8-5A56-303B-DE23-0B08517883F0}"/>
            </ac:spMkLst>
          </pc:spChg>
          <pc:spChg chg="mod">
            <ac:chgData name="Gerth Stølting Brodal" userId="04ef4784-6591-4f86-a140-f5c3b108582a" providerId="ADAL" clId="{FF0C1BB5-7327-481B-BC98-5453A454F86C}" dt="2024-06-01T18:29:03.166" v="2226" actId="790"/>
            <ac:spMkLst>
              <pc:docMk/>
              <pc:sldMasterMk cId="2930777145" sldId="2147483648"/>
              <pc:sldLayoutMk cId="384934741" sldId="2147483656"/>
              <ac:spMk id="3" creationId="{3B7817C3-8D95-F003-5EE8-14D530581D5F}"/>
            </ac:spMkLst>
          </pc:spChg>
          <pc:spChg chg="mod">
            <ac:chgData name="Gerth Stølting Brodal" userId="04ef4784-6591-4f86-a140-f5c3b108582a" providerId="ADAL" clId="{FF0C1BB5-7327-481B-BC98-5453A454F86C}" dt="2024-06-01T18:29:03.183" v="2242" actId="790"/>
            <ac:spMkLst>
              <pc:docMk/>
              <pc:sldMasterMk cId="2930777145" sldId="2147483648"/>
              <pc:sldLayoutMk cId="384934741" sldId="2147483656"/>
              <ac:spMk id="4" creationId="{6465D85B-C45A-41BC-D087-97E927470287}"/>
            </ac:spMkLst>
          </pc:spChg>
          <pc:spChg chg="mod">
            <ac:chgData name="Gerth Stølting Brodal" userId="04ef4784-6591-4f86-a140-f5c3b108582a" providerId="ADAL" clId="{FF0C1BB5-7327-481B-BC98-5453A454F86C}" dt="2024-06-01T18:29:03.197" v="2258" actId="790"/>
            <ac:spMkLst>
              <pc:docMk/>
              <pc:sldMasterMk cId="2930777145" sldId="2147483648"/>
              <pc:sldLayoutMk cId="384934741" sldId="2147483656"/>
              <ac:spMk id="5" creationId="{1DA950D3-9F68-77D0-0B86-43FDDB6A1A2F}"/>
            </ac:spMkLst>
          </pc:spChg>
          <pc:spChg chg="mod">
            <ac:chgData name="Gerth Stølting Brodal" userId="04ef4784-6591-4f86-a140-f5c3b108582a" providerId="ADAL" clId="{FF0C1BB5-7327-481B-BC98-5453A454F86C}" dt="2024-06-01T18:29:03.197" v="2273" actId="790"/>
            <ac:spMkLst>
              <pc:docMk/>
              <pc:sldMasterMk cId="2930777145" sldId="2147483648"/>
              <pc:sldLayoutMk cId="384934741" sldId="2147483656"/>
              <ac:spMk id="6" creationId="{C76B3B72-0C54-62E3-9EAD-E55B205A644C}"/>
            </ac:spMkLst>
          </pc:spChg>
          <pc:spChg chg="mod">
            <ac:chgData name="Gerth Stølting Brodal" userId="04ef4784-6591-4f86-a140-f5c3b108582a" providerId="ADAL" clId="{FF0C1BB5-7327-481B-BC98-5453A454F86C}" dt="2024-06-01T18:29:03.197" v="2289" actId="790"/>
            <ac:spMkLst>
              <pc:docMk/>
              <pc:sldMasterMk cId="2930777145" sldId="2147483648"/>
              <pc:sldLayoutMk cId="384934741" sldId="2147483656"/>
              <ac:spMk id="7" creationId="{165973D3-88F0-4EB7-4C06-E31F9D2190EE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260" v="2382" actId="790"/>
          <pc:sldLayoutMkLst>
            <pc:docMk/>
            <pc:sldMasterMk cId="2930777145" sldId="2147483648"/>
            <pc:sldLayoutMk cId="3103560807" sldId="2147483657"/>
          </pc:sldLayoutMkLst>
          <pc:spChg chg="mod">
            <ac:chgData name="Gerth Stølting Brodal" userId="04ef4784-6591-4f86-a140-f5c3b108582a" providerId="ADAL" clId="{FF0C1BB5-7327-481B-BC98-5453A454F86C}" dt="2024-06-01T18:29:03.213" v="2305" actId="790"/>
            <ac:spMkLst>
              <pc:docMk/>
              <pc:sldMasterMk cId="2930777145" sldId="2147483648"/>
              <pc:sldLayoutMk cId="3103560807" sldId="2147483657"/>
              <ac:spMk id="2" creationId="{FD13E9C0-D794-648D-0591-B9C43C4DD615}"/>
            </ac:spMkLst>
          </pc:spChg>
          <pc:spChg chg="mod">
            <ac:chgData name="Gerth Stølting Brodal" userId="04ef4784-6591-4f86-a140-f5c3b108582a" providerId="ADAL" clId="{FF0C1BB5-7327-481B-BC98-5453A454F86C}" dt="2024-06-01T18:29:03.229" v="2335" actId="790"/>
            <ac:spMkLst>
              <pc:docMk/>
              <pc:sldMasterMk cId="2930777145" sldId="2147483648"/>
              <pc:sldLayoutMk cId="3103560807" sldId="2147483657"/>
              <ac:spMk id="4" creationId="{E895325C-57E6-3316-4CD3-2EC2F4587185}"/>
            </ac:spMkLst>
          </pc:spChg>
          <pc:spChg chg="mod">
            <ac:chgData name="Gerth Stølting Brodal" userId="04ef4784-6591-4f86-a140-f5c3b108582a" providerId="ADAL" clId="{FF0C1BB5-7327-481B-BC98-5453A454F86C}" dt="2024-06-01T18:29:03.245" v="2351" actId="790"/>
            <ac:spMkLst>
              <pc:docMk/>
              <pc:sldMasterMk cId="2930777145" sldId="2147483648"/>
              <pc:sldLayoutMk cId="3103560807" sldId="2147483657"/>
              <ac:spMk id="5" creationId="{3407A2CB-CDEF-5992-0556-F22C8FAF3385}"/>
            </ac:spMkLst>
          </pc:spChg>
          <pc:spChg chg="mod">
            <ac:chgData name="Gerth Stølting Brodal" userId="04ef4784-6591-4f86-a140-f5c3b108582a" providerId="ADAL" clId="{FF0C1BB5-7327-481B-BC98-5453A454F86C}" dt="2024-06-01T18:29:03.250" v="2366" actId="790"/>
            <ac:spMkLst>
              <pc:docMk/>
              <pc:sldMasterMk cId="2930777145" sldId="2147483648"/>
              <pc:sldLayoutMk cId="3103560807" sldId="2147483657"/>
              <ac:spMk id="6" creationId="{0373642E-BE66-1499-7868-EA292476FEEA}"/>
            </ac:spMkLst>
          </pc:spChg>
          <pc:spChg chg="mod">
            <ac:chgData name="Gerth Stølting Brodal" userId="04ef4784-6591-4f86-a140-f5c3b108582a" providerId="ADAL" clId="{FF0C1BB5-7327-481B-BC98-5453A454F86C}" dt="2024-06-01T18:29:03.260" v="2382" actId="790"/>
            <ac:spMkLst>
              <pc:docMk/>
              <pc:sldMasterMk cId="2930777145" sldId="2147483648"/>
              <pc:sldLayoutMk cId="3103560807" sldId="2147483657"/>
              <ac:spMk id="7" creationId="{99309783-A9CC-5BF0-EFA4-4263A1326AAB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308" v="2465" actId="790"/>
          <pc:sldLayoutMkLst>
            <pc:docMk/>
            <pc:sldMasterMk cId="2930777145" sldId="2147483648"/>
            <pc:sldLayoutMk cId="2084278837" sldId="2147483658"/>
          </pc:sldLayoutMkLst>
          <pc:spChg chg="mod">
            <ac:chgData name="Gerth Stølting Brodal" userId="04ef4784-6591-4f86-a140-f5c3b108582a" providerId="ADAL" clId="{FF0C1BB5-7327-481B-BC98-5453A454F86C}" dt="2024-06-01T18:29:03.271" v="2398" actId="790"/>
            <ac:spMkLst>
              <pc:docMk/>
              <pc:sldMasterMk cId="2930777145" sldId="2147483648"/>
              <pc:sldLayoutMk cId="2084278837" sldId="2147483658"/>
              <ac:spMk id="2" creationId="{5A2B7719-5F54-EBB9-4D29-A7A78BC721F0}"/>
            </ac:spMkLst>
          </pc:spChg>
          <pc:spChg chg="mod">
            <ac:chgData name="Gerth Stølting Brodal" userId="04ef4784-6591-4f86-a140-f5c3b108582a" providerId="ADAL" clId="{FF0C1BB5-7327-481B-BC98-5453A454F86C}" dt="2024-06-01T18:29:03.276" v="2418" actId="790"/>
            <ac:spMkLst>
              <pc:docMk/>
              <pc:sldMasterMk cId="2930777145" sldId="2147483648"/>
              <pc:sldLayoutMk cId="2084278837" sldId="2147483658"/>
              <ac:spMk id="3" creationId="{ABEF529B-E515-6FB6-7CEA-CC49FFA5211B}"/>
            </ac:spMkLst>
          </pc:spChg>
          <pc:spChg chg="mod">
            <ac:chgData name="Gerth Stølting Brodal" userId="04ef4784-6591-4f86-a140-f5c3b108582a" providerId="ADAL" clId="{FF0C1BB5-7327-481B-BC98-5453A454F86C}" dt="2024-06-01T18:29:03.292" v="2434" actId="790"/>
            <ac:spMkLst>
              <pc:docMk/>
              <pc:sldMasterMk cId="2930777145" sldId="2147483648"/>
              <pc:sldLayoutMk cId="2084278837" sldId="2147483658"/>
              <ac:spMk id="4" creationId="{5797319C-6987-86A2-7E2F-97FE3A2A4B26}"/>
            </ac:spMkLst>
          </pc:spChg>
          <pc:spChg chg="mod">
            <ac:chgData name="Gerth Stølting Brodal" userId="04ef4784-6591-4f86-a140-f5c3b108582a" providerId="ADAL" clId="{FF0C1BB5-7327-481B-BC98-5453A454F86C}" dt="2024-06-01T18:29:03.292" v="2449" actId="790"/>
            <ac:spMkLst>
              <pc:docMk/>
              <pc:sldMasterMk cId="2930777145" sldId="2147483648"/>
              <pc:sldLayoutMk cId="2084278837" sldId="2147483658"/>
              <ac:spMk id="5" creationId="{4F3AFE59-5863-0073-6E58-5C0CB826837E}"/>
            </ac:spMkLst>
          </pc:spChg>
          <pc:spChg chg="mod">
            <ac:chgData name="Gerth Stølting Brodal" userId="04ef4784-6591-4f86-a140-f5c3b108582a" providerId="ADAL" clId="{FF0C1BB5-7327-481B-BC98-5453A454F86C}" dt="2024-06-01T18:29:03.308" v="2465" actId="790"/>
            <ac:spMkLst>
              <pc:docMk/>
              <pc:sldMasterMk cId="2930777145" sldId="2147483648"/>
              <pc:sldLayoutMk cId="2084278837" sldId="2147483658"/>
              <ac:spMk id="6" creationId="{7DA5BAFA-F1C1-F66C-1F3D-EADFDA7C8E70}"/>
            </ac:spMkLst>
          </pc:spChg>
        </pc:sldLayoutChg>
        <pc:sldLayoutChg chg="modSp mod">
          <pc:chgData name="Gerth Stølting Brodal" userId="04ef4784-6591-4f86-a140-f5c3b108582a" providerId="ADAL" clId="{FF0C1BB5-7327-481B-BC98-5453A454F86C}" dt="2024-06-01T18:29:03.355" v="2548" actId="790"/>
          <pc:sldLayoutMkLst>
            <pc:docMk/>
            <pc:sldMasterMk cId="2930777145" sldId="2147483648"/>
            <pc:sldLayoutMk cId="3884400995" sldId="2147483659"/>
          </pc:sldLayoutMkLst>
          <pc:spChg chg="mod">
            <ac:chgData name="Gerth Stølting Brodal" userId="04ef4784-6591-4f86-a140-f5c3b108582a" providerId="ADAL" clId="{FF0C1BB5-7327-481B-BC98-5453A454F86C}" dt="2024-06-01T18:29:03.324" v="2481" actId="790"/>
            <ac:spMkLst>
              <pc:docMk/>
              <pc:sldMasterMk cId="2930777145" sldId="2147483648"/>
              <pc:sldLayoutMk cId="3884400995" sldId="2147483659"/>
              <ac:spMk id="2" creationId="{568C8389-7FE2-3239-9A31-8206460FA0F0}"/>
            </ac:spMkLst>
          </pc:spChg>
          <pc:spChg chg="mod">
            <ac:chgData name="Gerth Stølting Brodal" userId="04ef4784-6591-4f86-a140-f5c3b108582a" providerId="ADAL" clId="{FF0C1BB5-7327-481B-BC98-5453A454F86C}" dt="2024-06-01T18:29:03.339" v="2501" actId="790"/>
            <ac:spMkLst>
              <pc:docMk/>
              <pc:sldMasterMk cId="2930777145" sldId="2147483648"/>
              <pc:sldLayoutMk cId="3884400995" sldId="2147483659"/>
              <ac:spMk id="3" creationId="{05B0BFED-7274-5A4F-88DD-1AEDF0C62B32}"/>
            </ac:spMkLst>
          </pc:spChg>
          <pc:spChg chg="mod">
            <ac:chgData name="Gerth Stølting Brodal" userId="04ef4784-6591-4f86-a140-f5c3b108582a" providerId="ADAL" clId="{FF0C1BB5-7327-481B-BC98-5453A454F86C}" dt="2024-06-01T18:29:03.339" v="2517" actId="790"/>
            <ac:spMkLst>
              <pc:docMk/>
              <pc:sldMasterMk cId="2930777145" sldId="2147483648"/>
              <pc:sldLayoutMk cId="3884400995" sldId="2147483659"/>
              <ac:spMk id="4" creationId="{810C9133-09A2-514F-CE19-8B9953D3F051}"/>
            </ac:spMkLst>
          </pc:spChg>
          <pc:spChg chg="mod">
            <ac:chgData name="Gerth Stølting Brodal" userId="04ef4784-6591-4f86-a140-f5c3b108582a" providerId="ADAL" clId="{FF0C1BB5-7327-481B-BC98-5453A454F86C}" dt="2024-06-01T18:29:03.355" v="2532" actId="790"/>
            <ac:spMkLst>
              <pc:docMk/>
              <pc:sldMasterMk cId="2930777145" sldId="2147483648"/>
              <pc:sldLayoutMk cId="3884400995" sldId="2147483659"/>
              <ac:spMk id="5" creationId="{7D4BAEC9-1387-05EF-6CAE-F01BF5DBB5BF}"/>
            </ac:spMkLst>
          </pc:spChg>
          <pc:spChg chg="mod">
            <ac:chgData name="Gerth Stølting Brodal" userId="04ef4784-6591-4f86-a140-f5c3b108582a" providerId="ADAL" clId="{FF0C1BB5-7327-481B-BC98-5453A454F86C}" dt="2024-06-01T18:29:03.355" v="2548" actId="790"/>
            <ac:spMkLst>
              <pc:docMk/>
              <pc:sldMasterMk cId="2930777145" sldId="2147483648"/>
              <pc:sldLayoutMk cId="3884400995" sldId="2147483659"/>
              <ac:spMk id="6" creationId="{D09E2A74-C2A5-6847-9215-529236F6D11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C285-F4F7-41AC-894E-A33EDC7D9855}" type="datetimeFigureOut">
              <a:rPr lang="da-DK" smtClean="0"/>
              <a:t>05-06-2024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578A-1B87-4AAA-ACC2-B37B83890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26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min</a:t>
            </a:r>
          </a:p>
          <a:p>
            <a:endParaRPr lang="en-GB" dirty="0"/>
          </a:p>
          <a:p>
            <a:r>
              <a:rPr lang="en-GB" dirty="0"/>
              <a:t>Image: https://pixabay.com/da/illustrations/m%C3%B8nt-flipping-m%C3%B8nt-h%C3%A5nd-flip-svirp-5822271/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0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insertion increases the depth of the insertion point by one – the subsequent rotation can decrease it by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23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= ½ the expected change to the right path per pair is 0, but it </a:t>
            </a:r>
            <a:r>
              <a:rPr lang="en-US" b="1" dirty="0"/>
              <a:t>can never become negative</a:t>
            </a:r>
            <a:r>
              <a:rPr lang="en-US" b="0" dirty="0"/>
              <a:t>, implying right most path is O(sqrt(n))</a:t>
            </a:r>
          </a:p>
          <a:p>
            <a:r>
              <a:rPr lang="en-US" b="1" dirty="0"/>
              <a:t>Left/right height </a:t>
            </a:r>
            <a:r>
              <a:rPr lang="en-US" b="0" dirty="0"/>
              <a:t>= length of path from root to leftmost/rightmost leaf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1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Converging sequence killed the hope for </a:t>
            </a:r>
            <a:r>
              <a:rPr lang="en-US" dirty="0" err="1"/>
              <a:t>RebalanceZig</a:t>
            </a:r>
            <a:endParaRPr lang="en-US" dirty="0"/>
          </a:p>
          <a:p>
            <a:r>
              <a:rPr lang="en-US" dirty="0"/>
              <a:t>Pairs + fair coin, somewhat balanced =conjectured sqrt(n)</a:t>
            </a:r>
          </a:p>
          <a:p>
            <a:r>
              <a:rPr lang="en-US" dirty="0"/>
              <a:t>Pairs = </a:t>
            </a:r>
            <a:r>
              <a:rPr lang="en-US" dirty="0" err="1"/>
              <a:t>bitonic</a:t>
            </a:r>
            <a:r>
              <a:rPr lang="en-US" dirty="0"/>
              <a:t> = runs for no rebalancing, but behave differently with pairs significantly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30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modifications</a:t>
            </a:r>
          </a:p>
          <a:p>
            <a:pPr marL="228600" indent="-228600">
              <a:buAutoNum type="arabicParenR"/>
            </a:pPr>
            <a:r>
              <a:rPr lang="en-US" dirty="0"/>
              <a:t>First case </a:t>
            </a:r>
            <a:r>
              <a:rPr lang="en-US" b="1" dirty="0"/>
              <a:t>rotates </a:t>
            </a:r>
            <a:r>
              <a:rPr lang="en-US" b="1" dirty="0" err="1"/>
              <a:t>v.p</a:t>
            </a:r>
            <a:r>
              <a:rPr lang="en-US" b="1" dirty="0"/>
              <a:t> up</a:t>
            </a:r>
            <a:r>
              <a:rPr lang="en-US" dirty="0"/>
              <a:t> instead of v</a:t>
            </a:r>
          </a:p>
          <a:p>
            <a:pPr marL="228600" indent="-228600">
              <a:buAutoNum type="arabicParenR"/>
            </a:pPr>
            <a:r>
              <a:rPr lang="en-US" dirty="0"/>
              <a:t>Zig-zag case borrowed from splay trees, to address exactly the hard case for </a:t>
            </a:r>
            <a:r>
              <a:rPr lang="en-US" dirty="0" err="1"/>
              <a:t>RebalanceZig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66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b="1" dirty="0"/>
              <a:t>increasing</a:t>
            </a:r>
            <a:r>
              <a:rPr lang="en-US" dirty="0"/>
              <a:t> sequences </a:t>
            </a:r>
            <a:r>
              <a:rPr lang="en-US" b="1" dirty="0" err="1"/>
              <a:t>ZigZag</a:t>
            </a:r>
            <a:r>
              <a:rPr lang="en-US" dirty="0"/>
              <a:t> performs exactly one rotation on right spine, like algorithm </a:t>
            </a:r>
            <a:r>
              <a:rPr lang="en-US" b="1" dirty="0"/>
              <a:t>Zig. </a:t>
            </a:r>
            <a:r>
              <a:rPr lang="en-US" b="0" dirty="0"/>
              <a:t>Proof essentially the same.</a:t>
            </a:r>
          </a:p>
          <a:p>
            <a:r>
              <a:rPr lang="en-US" b="0" dirty="0"/>
              <a:t>For </a:t>
            </a:r>
            <a:r>
              <a:rPr lang="en-US" b="1" dirty="0"/>
              <a:t>converging </a:t>
            </a:r>
            <a:r>
              <a:rPr lang="en-US" b="0" dirty="0"/>
              <a:t>sequences the analysis is very similar to increasing sequences, since a transformation always reduces the depth of the insertion point (here it is important that we rotate up </a:t>
            </a:r>
            <a:r>
              <a:rPr lang="en-US" b="0" dirty="0" err="1"/>
              <a:t>v.p</a:t>
            </a:r>
            <a:r>
              <a:rPr lang="en-US" b="0" dirty="0"/>
              <a:t> in the first case).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5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lower bound for pairs is dependent on p. Note pairs is also </a:t>
            </a:r>
            <a:r>
              <a:rPr lang="el-GR" dirty="0"/>
              <a:t>Θ</a:t>
            </a:r>
            <a:r>
              <a:rPr lang="en-US" dirty="0"/>
              <a:t>(n) for p = ½.</a:t>
            </a:r>
          </a:p>
          <a:p>
            <a:r>
              <a:rPr lang="en-US" dirty="0"/>
              <a:t>The expected change to the right path is negative, </a:t>
            </a:r>
            <a:r>
              <a:rPr lang="en-US" dirty="0" err="1"/>
              <a:t>ie</a:t>
            </a:r>
            <a:r>
              <a:rPr lang="en-US" dirty="0"/>
              <a:t>., </a:t>
            </a:r>
            <a:r>
              <a:rPr lang="en-US" b="1" dirty="0"/>
              <a:t>right path has expected O(1) length</a:t>
            </a:r>
            <a:r>
              <a:rPr lang="en-US" dirty="0"/>
              <a:t>, and left path has expected length </a:t>
            </a:r>
            <a:r>
              <a:rPr lang="el-GR" dirty="0"/>
              <a:t>Θ</a:t>
            </a:r>
            <a:r>
              <a:rPr lang="en-US" dirty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63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Unknown for what p &lt; 1 random permutations achieve expected logarithmic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01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Summary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863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problem – the original working title of the paper…</a:t>
            </a:r>
          </a:p>
          <a:p>
            <a:r>
              <a:rPr lang="en-GB" dirty="0"/>
              <a:t>Goal: just logarithmic height - not the same distribution as inserting a random permutation (likely impossible?)</a:t>
            </a:r>
          </a:p>
          <a:p>
            <a:r>
              <a:rPr lang="en-GB" dirty="0"/>
              <a:t>Idea: Seidel computes subtree sizes using randomization, but that idea breaks when applied bottom-up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43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Goal of this talk is to present an open problem, and present ideas that fail to solve the general problem, but in some special cases solve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23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Goal of this talk is to present an open problem, and present ideas that fail to solve the general problem, but in some special cases solve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4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 sorted input is a bad input</a:t>
            </a:r>
          </a:p>
          <a:p>
            <a:r>
              <a:rPr lang="en-GB" b="1" dirty="0"/>
              <a:t>Shuffle </a:t>
            </a:r>
            <a:r>
              <a:rPr lang="en-GB" dirty="0"/>
              <a:t>elements  before insertion gives an (expected) balanced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4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 sorted input is a bad input</a:t>
            </a:r>
          </a:p>
          <a:p>
            <a:r>
              <a:rPr lang="en-GB" b="1" dirty="0"/>
              <a:t>Shuffle </a:t>
            </a:r>
            <a:r>
              <a:rPr lang="en-GB" dirty="0"/>
              <a:t>elements  before insertion gives an (expected) balanced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8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AVL : 1962 </a:t>
            </a:r>
            <a:r>
              <a:rPr lang="en-GB" sz="1800" b="0" i="0" u="none" strike="noStrike" baseline="0" dirty="0">
                <a:latin typeface="SFRM0900"/>
              </a:rPr>
              <a:t>Adelson-</a:t>
            </a:r>
            <a:r>
              <a:rPr lang="en-GB" sz="1800" b="0" i="0" u="none" strike="noStrike" baseline="0" dirty="0" err="1">
                <a:latin typeface="SFRM0900"/>
              </a:rPr>
              <a:t>Velsky</a:t>
            </a:r>
            <a:r>
              <a:rPr lang="en-GB" sz="1800" b="0" i="0" u="none" strike="noStrike" baseline="0" dirty="0">
                <a:latin typeface="SFRM0900"/>
              </a:rPr>
              <a:t>, Landis</a:t>
            </a:r>
          </a:p>
          <a:p>
            <a:r>
              <a:rPr lang="en-GB" sz="1800" b="0" i="0" u="none" strike="noStrike" baseline="0" dirty="0">
                <a:latin typeface="SFRM0900"/>
              </a:rPr>
              <a:t>Red-black : 1978 </a:t>
            </a:r>
            <a:r>
              <a:rPr lang="en-GB" sz="1800" b="0" i="0" u="none" strike="noStrike" baseline="0" dirty="0" err="1">
                <a:latin typeface="SFRM0900"/>
              </a:rPr>
              <a:t>Guibas</a:t>
            </a:r>
            <a:r>
              <a:rPr lang="en-GB" sz="1800" b="0" i="0" u="none" strike="noStrike" baseline="0" dirty="0">
                <a:latin typeface="SFRM0900"/>
              </a:rPr>
              <a:t>, Sedgewick </a:t>
            </a:r>
          </a:p>
          <a:p>
            <a:r>
              <a:rPr lang="en-GB" sz="1800" b="0" i="0" u="none" strike="noStrike" baseline="0" dirty="0" err="1">
                <a:latin typeface="SFRM0900"/>
              </a:rPr>
              <a:t>Treap</a:t>
            </a:r>
            <a:r>
              <a:rPr lang="en-GB" sz="1800" b="0" i="0" u="none" strike="noStrike" baseline="0" dirty="0">
                <a:latin typeface="SFRM0900"/>
              </a:rPr>
              <a:t> : 1996 Seidel, Aragon = Structure equals a random permutation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AVL </a:t>
            </a:r>
            <a:r>
              <a:rPr lang="en-GB" b="0" dirty="0"/>
              <a:t>proof by </a:t>
            </a:r>
            <a:r>
              <a:rPr lang="en-GB" b="1" dirty="0"/>
              <a:t>Mehlhorn &amp; Tsakalidis 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Seidel </a:t>
            </a:r>
            <a:r>
              <a:rPr lang="en-GB" dirty="0"/>
              <a:t>stated the </a:t>
            </a:r>
            <a:r>
              <a:rPr lang="en-GB" b="1" dirty="0"/>
              <a:t>open problem </a:t>
            </a:r>
            <a:r>
              <a:rPr lang="en-GB" dirty="0"/>
              <a:t>if bottom-up rebalancing is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Brown 79 : </a:t>
            </a:r>
            <a:r>
              <a:rPr lang="en-GB" b="1" dirty="0"/>
              <a:t>Encodes a bit</a:t>
            </a:r>
            <a:r>
              <a:rPr lang="en-GB" dirty="0"/>
              <a:t> using two consecutive values and an empty leaf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Martinez &amp; </a:t>
            </a:r>
            <a:r>
              <a:rPr lang="en-GB" dirty="0" err="1"/>
              <a:t>Roura</a:t>
            </a:r>
            <a:r>
              <a:rPr lang="en-GB" dirty="0"/>
              <a:t> 98 : </a:t>
            </a:r>
            <a:r>
              <a:rPr lang="en-GB" b="1" dirty="0"/>
              <a:t>Randomized BST</a:t>
            </a:r>
            <a:r>
              <a:rPr lang="en-GB" dirty="0"/>
              <a:t> – stores subtree sizes at each node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Seidel, Aragon 96 : </a:t>
            </a:r>
            <a:r>
              <a:rPr lang="en-GB" b="1" dirty="0" err="1"/>
              <a:t>Treaps</a:t>
            </a:r>
            <a:r>
              <a:rPr lang="en-GB" b="1" dirty="0"/>
              <a:t> </a:t>
            </a:r>
            <a:r>
              <a:rPr lang="en-GB" dirty="0"/>
              <a:t>store expected O(1) bits per node – sufficient to compare with parent priority</a:t>
            </a:r>
          </a:p>
          <a:p>
            <a:r>
              <a:rPr lang="en-GB" b="1" dirty="0"/>
              <a:t>Seidel 09 </a:t>
            </a:r>
            <a:r>
              <a:rPr lang="en-GB" dirty="0"/>
              <a:t>: Computes 1/(subtree size + 1) by a random process at each node</a:t>
            </a:r>
          </a:p>
          <a:p>
            <a:r>
              <a:rPr lang="en-GB" dirty="0"/>
              <a:t>Andersson 89; Galperin, Rivest 93: </a:t>
            </a:r>
            <a:r>
              <a:rPr lang="en-GB" b="1" dirty="0"/>
              <a:t>Scapegoat</a:t>
            </a:r>
            <a:r>
              <a:rPr lang="en-GB" dirty="0"/>
              <a:t> trees store total tree size and all leaves must have depth O(log n), rebuilds subtrees</a:t>
            </a:r>
          </a:p>
          <a:p>
            <a:r>
              <a:rPr lang="en-GB" dirty="0"/>
              <a:t>Sleator, Tarjan 85 : Splay trees worst case depth is 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94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1) Like splay, encoded 2-3 trees, scapegoat [Assumes access to </a:t>
            </a:r>
            <a:r>
              <a:rPr lang="en-GB" b="1" dirty="0"/>
              <a:t>parent</a:t>
            </a:r>
            <a:r>
              <a:rPr lang="en-GB" dirty="0"/>
              <a:t> path of leaf created – either in tree representation or on a recursion stack]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2-3) Like AVL and red-black tree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4) Not like scapegoat that requires global 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5-6) Like </a:t>
            </a:r>
            <a:r>
              <a:rPr lang="en-GB" dirty="0" err="1"/>
              <a:t>treaps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7) Balanced tree… (unbalanced trees satisfy 1-6)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5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promising to use a fair coin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76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Converging sequence killed the hope for </a:t>
            </a:r>
            <a:r>
              <a:rPr lang="en-US" dirty="0" err="1"/>
              <a:t>RebalanceZig</a:t>
            </a:r>
            <a:endParaRPr lang="en-US" dirty="0"/>
          </a:p>
          <a:p>
            <a:r>
              <a:rPr lang="en-US" dirty="0"/>
              <a:t>Pairs = </a:t>
            </a:r>
            <a:r>
              <a:rPr lang="en-US" dirty="0" err="1"/>
              <a:t>bitonic</a:t>
            </a:r>
            <a:r>
              <a:rPr lang="en-US" dirty="0"/>
              <a:t> = runs for no rebalancing, but behave differently with pairs significantly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578A-1B87-4AAA-ACC2-B37B8389060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4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47DB-D197-5EC8-C755-854195A9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BC2D5-DB79-2723-71C2-33BBCBDF9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B601-E07D-F397-21E0-9DAF160D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ED7E-86C1-BE11-4B30-C2D6C9D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AFA8-851C-BFE5-831C-5872C7E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6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7719-5F54-EBB9-4D29-A7A78BC7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F529B-E515-6FB6-7CEA-CC49FFA5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319C-6987-86A2-7E2F-97FE3A2A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FE59-5863-0073-6E58-5C0CB826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BAFA-F1C1-F66C-1F3D-EADFDA7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C8389-7FE2-3239-9A31-8206460FA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0BFED-7274-5A4F-88DD-1AEDF0C6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C9133-09A2-514F-CE19-8B9953D3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BAEC9-1387-05EF-6CAE-F01BF5DB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E2A74-C2A5-6847-9215-529236F6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40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97D1-B6E2-7D33-FAB9-0D7BCC47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29C8-5DA9-4EA1-6529-AD92C7DF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 marL="712788" indent="-2555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984A-F450-4042-AA84-181A1C54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3FD2-4306-C700-1EF6-6A2B38D5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8F516-DDE0-DD70-69D6-4909F6C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A456-162E-82E4-B17F-37CBC4A0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24E46-F441-60D6-1BB4-B25ADE49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CF9D-ACF3-6F87-36EE-E0AD3F15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9B2B9-9AD4-E965-8330-1B335AE7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B599-34FB-D71A-1785-82D75736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0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980F-E47D-D0C9-DCAF-6F64BE68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F5D9-5E37-66D3-4C25-D540B59D8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634F1-B962-FCD7-71D4-808D6AAF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D2E6B-586A-AC14-D60A-D543242B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D2CCD-364A-7466-4D3D-3A0E23BD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F53C-6F2C-C23D-214E-63292631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32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459F-1394-3740-D8DE-2A118802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254F-188D-9A2B-C1A6-E5C73C21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5FB5A-CE45-7D6C-C102-DCEF0C8D2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AB5E4-5E98-1F39-94F8-1F4279078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E11C4-1636-308D-97E8-E9D3CF452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14C02-8EF5-487C-3683-E03DE536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F5D47-34D1-F6DB-F4EB-8F19C789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030E4-5D38-B849-F9E8-4DC2E56A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7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E0AE-925C-0E05-137E-5B6FAF16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11DF4-69D5-4CC4-C10D-CD54D004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CC49D-EE50-B332-0D2C-1426E383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EF6BB-BE51-1C70-22D6-2B2F7758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D061B-5D32-C428-A7B0-3F66EEF7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D725-E86E-10EF-E8C8-456A0F6C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ABD5D-B58D-9F2C-8E0B-9E35833A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0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BCC8-5A56-303B-DE23-0B085178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17C3-8D95-F003-5EE8-14D53058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D85B-C45A-41BC-D087-97E927470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950D3-9F68-77D0-0B86-43FDDB6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3B72-0C54-62E3-9EAD-E55B205A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973D3-88F0-4EB7-4C06-E31F9D21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3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E9C0-D794-648D-0591-B9C43C4D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17B4D-280C-D9BE-0729-BFE77CEC2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5325C-57E6-3316-4CD3-2EC2F4587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7A2CB-CDEF-5992-0556-F22C8FAF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3642E-BE66-1499-7868-EA292476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783-A9CC-5BF0-EFA4-4263A132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6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23E80-17B5-A79E-4620-E31CED7D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420DB-DD01-847A-E23D-70D5355F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76D65-AFF6-102C-69BE-66DA3E46A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B9E87-77ED-452B-BA88-9313AF175CBE}" type="datetimeFigureOut">
              <a:rPr lang="en-GB" smtClean="0"/>
              <a:t>05/06/2024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30B7-8CAC-F8C8-B34C-4CF3AE8AF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FC98-7A4A-9C9F-B6D8-184A0854C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FA3B0-4969-4B5B-A24D-17B1EF9450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77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535-DA28-1EF2-586D-13D8E09A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8221"/>
            <a:ext cx="9144000" cy="3713205"/>
          </a:xfrm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Bottom-up Rebalancing</a:t>
            </a:r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sz="4800" b="1" dirty="0">
                <a:solidFill>
                  <a:srgbClr val="C00000"/>
                </a:solidFill>
              </a:rPr>
              <a:t> Binary Search Trees </a:t>
            </a:r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sz="4800" b="1" dirty="0">
                <a:solidFill>
                  <a:srgbClr val="C00000"/>
                </a:solidFill>
              </a:rPr>
              <a:t>by</a:t>
            </a:r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sz="4800" b="1" dirty="0">
                <a:solidFill>
                  <a:srgbClr val="C00000"/>
                </a:solidFill>
              </a:rPr>
              <a:t>Flipping a Coin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B43DE-8373-C7DA-043D-661E02B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6843"/>
            <a:ext cx="9144000" cy="1303638"/>
          </a:xfrm>
        </p:spPr>
        <p:txBody>
          <a:bodyPr/>
          <a:lstStyle/>
          <a:p>
            <a:r>
              <a:rPr lang="en-GB" sz="3200" b="1" dirty="0"/>
              <a:t>Gerth Stølting Brodal</a:t>
            </a:r>
          </a:p>
          <a:p>
            <a:r>
              <a:rPr lang="en-GB" dirty="0"/>
              <a:t>Aarhus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70528-90FC-3AA3-BEE4-95C06DE9BA06}"/>
              </a:ext>
            </a:extLst>
          </p:cNvPr>
          <p:cNvSpPr txBox="1"/>
          <p:nvPr/>
        </p:nvSpPr>
        <p:spPr>
          <a:xfrm>
            <a:off x="0" y="647562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12th International Conference on Fun with Algorithms (FUN 2024), Island of La Maddalena, Sardinia, Italy, June 4-8, 2024</a:t>
            </a:r>
          </a:p>
        </p:txBody>
      </p:sp>
      <p:pic>
        <p:nvPicPr>
          <p:cNvPr id="6" name="Picture 5" descr="Cartoon hand with a thumb up&#10;&#10;Description automatically generated">
            <a:extLst>
              <a:ext uri="{FF2B5EF4-FFF2-40B4-BE49-F238E27FC236}">
                <a16:creationId xmlns:a16="http://schemas.microsoft.com/office/drawing/2014/main" id="{5BBFB8C0-60F1-6BE5-E57D-6ABBDFF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23" y="2409567"/>
            <a:ext cx="1826377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1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150B29-6526-D13C-143A-711CA8091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r="14840"/>
          <a:stretch/>
        </p:blipFill>
        <p:spPr>
          <a:xfrm>
            <a:off x="1599484" y="-11430"/>
            <a:ext cx="8783196" cy="68580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44049A3-6C36-3AFE-8871-EEA0907EE88D}"/>
              </a:ext>
            </a:extLst>
          </p:cNvPr>
          <p:cNvSpPr/>
          <p:nvPr/>
        </p:nvSpPr>
        <p:spPr>
          <a:xfrm>
            <a:off x="5851451" y="4809462"/>
            <a:ext cx="733647" cy="83997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07C2DC-536C-B7F3-AFD7-B181802F502E}"/>
              </a:ext>
            </a:extLst>
          </p:cNvPr>
          <p:cNvGrpSpPr/>
          <p:nvPr/>
        </p:nvGrpSpPr>
        <p:grpSpPr>
          <a:xfrm>
            <a:off x="9542708" y="693556"/>
            <a:ext cx="3306064" cy="733647"/>
            <a:chOff x="9542708" y="693556"/>
            <a:chExt cx="3306064" cy="733647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37FC015A-57CC-F44A-D046-9ED539DF48BB}"/>
                </a:ext>
              </a:extLst>
            </p:cNvPr>
            <p:cNvSpPr/>
            <p:nvPr/>
          </p:nvSpPr>
          <p:spPr>
            <a:xfrm rot="5400000">
              <a:off x="9595870" y="640394"/>
              <a:ext cx="733647" cy="83997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D542AD-307D-582A-32CB-65C02D5516D5}"/>
                </a:ext>
              </a:extLst>
            </p:cNvPr>
            <p:cNvSpPr txBox="1"/>
            <p:nvPr/>
          </p:nvSpPr>
          <p:spPr>
            <a:xfrm>
              <a:off x="10350104" y="860324"/>
              <a:ext cx="2498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No rebalancing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F642A1-56D3-DD3B-AD6D-0AFB2DBCE4FB}"/>
              </a:ext>
            </a:extLst>
          </p:cNvPr>
          <p:cNvGrpSpPr/>
          <p:nvPr/>
        </p:nvGrpSpPr>
        <p:grpSpPr>
          <a:xfrm>
            <a:off x="-440191" y="693555"/>
            <a:ext cx="3319458" cy="733647"/>
            <a:chOff x="-440191" y="693555"/>
            <a:chExt cx="3319458" cy="733647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EB04142-185D-8248-9F19-AAE6689E31B4}"/>
                </a:ext>
              </a:extLst>
            </p:cNvPr>
            <p:cNvSpPr/>
            <p:nvPr/>
          </p:nvSpPr>
          <p:spPr>
            <a:xfrm rot="16200000">
              <a:off x="2092457" y="640393"/>
              <a:ext cx="733647" cy="83997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545E38-AE14-C1FE-8BEC-4872E28DD8DF}"/>
                </a:ext>
              </a:extLst>
            </p:cNvPr>
            <p:cNvSpPr txBox="1"/>
            <p:nvPr/>
          </p:nvSpPr>
          <p:spPr>
            <a:xfrm>
              <a:off x="-440191" y="842417"/>
              <a:ext cx="2498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C00000"/>
                  </a:solidFill>
                </a:rPr>
                <a:t>Rotate onto path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1AFCA8-D9EA-5007-0E19-247EE5D59B1D}"/>
              </a:ext>
            </a:extLst>
          </p:cNvPr>
          <p:cNvSpPr txBox="1"/>
          <p:nvPr/>
        </p:nvSpPr>
        <p:spPr>
          <a:xfrm>
            <a:off x="4968940" y="4409352"/>
            <a:ext cx="249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Fair coin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45B33F-40FE-5779-2FC3-1503DD1DFE86}"/>
              </a:ext>
            </a:extLst>
          </p:cNvPr>
          <p:cNvSpPr/>
          <p:nvPr/>
        </p:nvSpPr>
        <p:spPr>
          <a:xfrm>
            <a:off x="6844146" y="2673899"/>
            <a:ext cx="5043054" cy="1237933"/>
          </a:xfrm>
          <a:prstGeom prst="roundRect">
            <a:avLst>
              <a:gd name="adj" fmla="val 376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Theorem 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Increasing is </a:t>
            </a:r>
            <a:r>
              <a:rPr lang="el-GR" sz="2800" dirty="0">
                <a:solidFill>
                  <a:schemeClr val="tx1"/>
                </a:solidFill>
              </a:rPr>
              <a:t>Θ</a:t>
            </a:r>
            <a:r>
              <a:rPr lang="en-US" sz="2800" dirty="0">
                <a:solidFill>
                  <a:schemeClr val="tx1"/>
                </a:solidFill>
              </a:rPr>
              <a:t>(lg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) for 0 &lt; 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 &lt; 1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9A2F812D-C16C-ACBA-9263-141E5846E20F}"/>
              </a:ext>
            </a:extLst>
          </p:cNvPr>
          <p:cNvSpPr/>
          <p:nvPr/>
        </p:nvSpPr>
        <p:spPr>
          <a:xfrm>
            <a:off x="10594940" y="4139352"/>
            <a:ext cx="540000" cy="54000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4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1893-A6AC-42FD-BE14-D684C62F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insertion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90F8-6482-C42D-09E0-36F9A2DB4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F762F-55BF-7184-FBE7-599B766E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1" y="1825625"/>
            <a:ext cx="11240818" cy="4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E11C679-0CB1-5465-003F-EB00A821C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3" r="15107"/>
          <a:stretch/>
        </p:blipFill>
        <p:spPr>
          <a:xfrm>
            <a:off x="1657350" y="11430"/>
            <a:ext cx="8692754" cy="68580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EB04142-185D-8248-9F19-AAE6689E31B4}"/>
              </a:ext>
            </a:extLst>
          </p:cNvPr>
          <p:cNvSpPr/>
          <p:nvPr/>
        </p:nvSpPr>
        <p:spPr>
          <a:xfrm rot="16200000">
            <a:off x="2092457" y="640393"/>
            <a:ext cx="733647" cy="83997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44049A3-6C36-3AFE-8871-EEA0907EE88D}"/>
              </a:ext>
            </a:extLst>
          </p:cNvPr>
          <p:cNvSpPr/>
          <p:nvPr/>
        </p:nvSpPr>
        <p:spPr>
          <a:xfrm>
            <a:off x="5851451" y="4809462"/>
            <a:ext cx="733647" cy="83997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FC015A-57CC-F44A-D046-9ED539DF48BB}"/>
              </a:ext>
            </a:extLst>
          </p:cNvPr>
          <p:cNvSpPr/>
          <p:nvPr/>
        </p:nvSpPr>
        <p:spPr>
          <a:xfrm rot="5400000">
            <a:off x="9595870" y="640394"/>
            <a:ext cx="733647" cy="83997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542AD-307D-582A-32CB-65C02D5516D5}"/>
              </a:ext>
            </a:extLst>
          </p:cNvPr>
          <p:cNvSpPr txBox="1"/>
          <p:nvPr/>
        </p:nvSpPr>
        <p:spPr>
          <a:xfrm>
            <a:off x="10350104" y="860324"/>
            <a:ext cx="249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No rebalancing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45E38-AE14-C1FE-8BEC-4872E28DD8DF}"/>
              </a:ext>
            </a:extLst>
          </p:cNvPr>
          <p:cNvSpPr txBox="1"/>
          <p:nvPr/>
        </p:nvSpPr>
        <p:spPr>
          <a:xfrm>
            <a:off x="-440191" y="842417"/>
            <a:ext cx="249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Rotate onto path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AFCA8-D9EA-5007-0E19-247EE5D59B1D}"/>
              </a:ext>
            </a:extLst>
          </p:cNvPr>
          <p:cNvSpPr txBox="1"/>
          <p:nvPr/>
        </p:nvSpPr>
        <p:spPr>
          <a:xfrm>
            <a:off x="4968940" y="4409352"/>
            <a:ext cx="249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Fair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DC8775A-E4D0-8A4D-73FA-7A5D85A63208}"/>
                  </a:ext>
                </a:extLst>
              </p:cNvPr>
              <p:cNvSpPr/>
              <p:nvPr/>
            </p:nvSpPr>
            <p:spPr>
              <a:xfrm>
                <a:off x="8210980" y="2703690"/>
                <a:ext cx="3822734" cy="2679840"/>
              </a:xfrm>
              <a:prstGeom prst="roundRect">
                <a:avLst>
                  <a:gd name="adj" fmla="val 376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Theorem 2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err="1">
                    <a:solidFill>
                      <a:schemeClr val="tx1"/>
                    </a:solidFill>
                  </a:rPr>
                  <a:t>Convering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l-GR" sz="2800" dirty="0">
                    <a:solidFill>
                      <a:schemeClr val="tx1"/>
                    </a:solidFill>
                  </a:rPr>
                  <a:t>Θ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Theorem 3</a:t>
                </a:r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Pairs is </a:t>
                </a:r>
                <a:r>
                  <a:rPr lang="el-GR" sz="2800" dirty="0">
                    <a:solidFill>
                      <a:schemeClr val="tx1"/>
                    </a:solidFill>
                  </a:rPr>
                  <a:t>Θ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n</a:t>
                </a:r>
                <a:r>
                  <a:rPr lang="en-US" sz="2800" dirty="0">
                    <a:solidFill>
                      <a:schemeClr val="tx1"/>
                    </a:solidFill>
                  </a:rPr>
                  <a:t>) for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p </a:t>
                </a:r>
                <a:r>
                  <a:rPr lang="en-US" sz="2800" dirty="0">
                    <a:solidFill>
                      <a:schemeClr val="tx1"/>
                    </a:solidFill>
                  </a:rPr>
                  <a:t>≠ ½ 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Conjecture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Pairs is </a:t>
                </a:r>
                <a:r>
                  <a:rPr lang="el-GR" sz="2800" dirty="0">
                    <a:solidFill>
                      <a:schemeClr val="tx1"/>
                    </a:solidFill>
                  </a:rPr>
                  <a:t>Θ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</a:rPr>
                          <m:t>n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for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p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½ </a:t>
                </a: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DC8775A-E4D0-8A4D-73FA-7A5D85A63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80" y="2703690"/>
                <a:ext cx="3822734" cy="2679840"/>
              </a:xfrm>
              <a:prstGeom prst="roundRect">
                <a:avLst>
                  <a:gd name="adj" fmla="val 3760"/>
                </a:avLst>
              </a:prstGeom>
              <a:blipFill>
                <a:blip r:embed="rId4"/>
                <a:stretch>
                  <a:fillRect l="-2381" t="-1810" b="-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miley Face 1">
            <a:extLst>
              <a:ext uri="{FF2B5EF4-FFF2-40B4-BE49-F238E27FC236}">
                <a16:creationId xmlns:a16="http://schemas.microsoft.com/office/drawing/2014/main" id="{1E28CB0E-3F92-6C61-2AF9-0FF283A121BB}"/>
              </a:ext>
            </a:extLst>
          </p:cNvPr>
          <p:cNvSpPr/>
          <p:nvPr/>
        </p:nvSpPr>
        <p:spPr>
          <a:xfrm>
            <a:off x="10651909" y="5649434"/>
            <a:ext cx="540000" cy="540000"/>
          </a:xfrm>
          <a:prstGeom prst="smileyFace">
            <a:avLst>
              <a:gd name="adj" fmla="val -4653"/>
            </a:avLst>
          </a:prstGeom>
          <a:solidFill>
            <a:srgbClr val="FF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D028E-17ED-F1E4-A7FB-4CEAF115F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72" r="26989"/>
          <a:stretch/>
        </p:blipFill>
        <p:spPr>
          <a:xfrm>
            <a:off x="756520" y="3876580"/>
            <a:ext cx="500363" cy="130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D67DE-CDDF-BA53-E238-0CE6E02BAB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64" r="48151"/>
          <a:stretch/>
        </p:blipFill>
        <p:spPr>
          <a:xfrm>
            <a:off x="552865" y="2439743"/>
            <a:ext cx="873783" cy="1306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4655E-9EDD-611C-B5A7-9E963FFE1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705" r="76895"/>
          <a:stretch/>
        </p:blipFill>
        <p:spPr>
          <a:xfrm>
            <a:off x="607858" y="2087907"/>
            <a:ext cx="734537" cy="19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E810F-A181-2752-FC1D-431FBBFD2F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81" r="76895" b="38536"/>
          <a:stretch/>
        </p:blipFill>
        <p:spPr>
          <a:xfrm>
            <a:off x="616631" y="1519847"/>
            <a:ext cx="734537" cy="548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1F837-6EDD-B784-04C0-AC439FBDB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662"/>
          <a:stretch/>
        </p:blipFill>
        <p:spPr>
          <a:xfrm>
            <a:off x="756520" y="5205509"/>
            <a:ext cx="614780" cy="13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3EF1-CED4-316B-BD3B-AB3C1B1D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ReblanceZig</a:t>
            </a:r>
            <a:r>
              <a:rPr lang="en-US" dirty="0"/>
              <a:t> is bad on </a:t>
            </a:r>
            <a:r>
              <a:rPr lang="en-US" dirty="0" err="1"/>
              <a:t>convering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9E8EC-5F57-E5A2-2194-CB36A936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51618" cy="492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“Proof” of Theorem 2</a:t>
            </a:r>
          </a:p>
          <a:p>
            <a:r>
              <a:rPr lang="en-US" dirty="0"/>
              <a:t>For each pair the depth of the insertion point increases by ≥ 1 with probability ≥ </a:t>
            </a:r>
            <a:r>
              <a:rPr lang="en-US" i="1" dirty="0"/>
              <a:t>p</a:t>
            </a:r>
            <a:r>
              <a:rPr lang="en-US" dirty="0"/>
              <a:t>(1-</a:t>
            </a:r>
            <a:r>
              <a:rPr lang="en-US" i="1" dirty="0"/>
              <a:t>p</a:t>
            </a:r>
            <a:r>
              <a:rPr lang="en-US" dirty="0"/>
              <a:t>) 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If inserting </a:t>
            </a:r>
            <a:r>
              <a:rPr lang="en-US" i="1" dirty="0"/>
              <a:t>u</a:t>
            </a:r>
            <a:r>
              <a:rPr lang="en-US" dirty="0"/>
              <a:t> rotates a (strict) ancestor of </a:t>
            </a:r>
            <a:r>
              <a:rPr lang="en-US" i="1" dirty="0"/>
              <a:t>u</a:t>
            </a:r>
            <a:r>
              <a:rPr lang="en-US" dirty="0"/>
              <a:t> up, and inserting </a:t>
            </a:r>
            <a:r>
              <a:rPr lang="en-US" i="1" dirty="0"/>
              <a:t>v</a:t>
            </a:r>
            <a:r>
              <a:rPr lang="en-US" dirty="0"/>
              <a:t> rotates </a:t>
            </a:r>
            <a:r>
              <a:rPr lang="en-US" i="1" dirty="0"/>
              <a:t>v</a:t>
            </a:r>
            <a:r>
              <a:rPr lang="en-US" dirty="0"/>
              <a:t> up, then depth of insertion point * increases by inserting the pair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AD41B-6D2A-B816-4DAD-8CA1830A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292" y="3266186"/>
            <a:ext cx="5019536" cy="204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3E27C-4685-0E3B-AF70-5973CFF2D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79" r="25965"/>
          <a:stretch/>
        </p:blipFill>
        <p:spPr>
          <a:xfrm>
            <a:off x="9642763" y="1872863"/>
            <a:ext cx="1939637" cy="4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3EF1-CED4-316B-BD3B-AB3C1B1D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ReblanceZig</a:t>
            </a:r>
            <a:r>
              <a:rPr lang="en-US" dirty="0"/>
              <a:t> is bad on pairs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83C549-2176-D30E-B80D-E45A986BD178}"/>
              </a:ext>
            </a:extLst>
          </p:cNvPr>
          <p:cNvGrpSpPr/>
          <p:nvPr/>
        </p:nvGrpSpPr>
        <p:grpSpPr>
          <a:xfrm>
            <a:off x="9283659" y="165267"/>
            <a:ext cx="2239900" cy="3383349"/>
            <a:chOff x="9587345" y="1825625"/>
            <a:chExt cx="2239900" cy="33833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EE2428-7616-FDBC-1679-D119F6321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060" b="42654"/>
            <a:stretch/>
          </p:blipFill>
          <p:spPr>
            <a:xfrm>
              <a:off x="9587345" y="1825625"/>
              <a:ext cx="2129064" cy="26493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36EAC-C4F5-8149-6DEC-B6BC10284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169" t="87034"/>
            <a:stretch/>
          </p:blipFill>
          <p:spPr>
            <a:xfrm>
              <a:off x="9822872" y="4609955"/>
              <a:ext cx="2004373" cy="599019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59E11C-0A54-DD3B-BBEC-95E18B180035}"/>
              </a:ext>
            </a:extLst>
          </p:cNvPr>
          <p:cNvSpPr txBox="1">
            <a:spLocks/>
          </p:cNvSpPr>
          <p:nvPr/>
        </p:nvSpPr>
        <p:spPr>
          <a:xfrm>
            <a:off x="6684859" y="3685309"/>
            <a:ext cx="5507141" cy="3172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“Proof” of Theorem 3</a:t>
            </a:r>
          </a:p>
          <a:p>
            <a:r>
              <a:rPr lang="en-US" i="1" dirty="0"/>
              <a:t>p</a:t>
            </a:r>
            <a:r>
              <a:rPr lang="en-US" dirty="0"/>
              <a:t>  &lt;  ½ , odd numbers tend to be rotated on rightmost path, </a:t>
            </a:r>
            <a:br>
              <a:rPr lang="en-US" dirty="0"/>
            </a:br>
            <a:r>
              <a:rPr lang="en-US" dirty="0"/>
              <a:t>right path expected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nodes</a:t>
            </a:r>
          </a:p>
          <a:p>
            <a:r>
              <a:rPr lang="en-US" i="1" dirty="0"/>
              <a:t>p</a:t>
            </a:r>
            <a:r>
              <a:rPr lang="en-US" dirty="0"/>
              <a:t> &gt; ½, rightmost path tends to contain O(1) nodes, </a:t>
            </a:r>
            <a:br>
              <a:rPr lang="en-US" dirty="0"/>
            </a:br>
            <a:r>
              <a:rPr lang="en-US" dirty="0"/>
              <a:t>left path expected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nodes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7F4E6-FB58-39B1-2E70-54AFD00DC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77" r="19432"/>
          <a:stretch/>
        </p:blipFill>
        <p:spPr>
          <a:xfrm>
            <a:off x="263238" y="1324029"/>
            <a:ext cx="6068250" cy="53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E11C679-0CB1-5465-003F-EB00A821C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3" r="15107"/>
          <a:stretch/>
        </p:blipFill>
        <p:spPr>
          <a:xfrm>
            <a:off x="1657350" y="11430"/>
            <a:ext cx="8692754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8283B-59C2-032C-DDC4-3EB59BA4BD2B}"/>
              </a:ext>
            </a:extLst>
          </p:cNvPr>
          <p:cNvSpPr/>
          <p:nvPr/>
        </p:nvSpPr>
        <p:spPr>
          <a:xfrm>
            <a:off x="6844142" y="3147661"/>
            <a:ext cx="4906750" cy="1923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Find a randomized algorithm that handles </a:t>
            </a:r>
            <a:r>
              <a:rPr lang="en-US" sz="3600" b="1" dirty="0" err="1">
                <a:solidFill>
                  <a:schemeClr val="tx1"/>
                </a:solidFill>
              </a:rPr>
              <a:t>coverging</a:t>
            </a:r>
            <a:r>
              <a:rPr lang="en-US" sz="3600" dirty="0">
                <a:solidFill>
                  <a:schemeClr val="tx1"/>
                </a:solidFill>
              </a:rPr>
              <a:t> sequences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4CD27-2D97-971F-2739-A2A43D076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72" r="26989"/>
          <a:stretch/>
        </p:blipFill>
        <p:spPr>
          <a:xfrm>
            <a:off x="613400" y="3429000"/>
            <a:ext cx="500363" cy="1306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81B15-5255-D7BA-E2D3-FAF2010D6B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64" r="48151"/>
          <a:stretch/>
        </p:blipFill>
        <p:spPr>
          <a:xfrm>
            <a:off x="409745" y="1992163"/>
            <a:ext cx="873783" cy="1306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5855D-5E83-A4BA-989A-65F155844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705" r="76895"/>
          <a:stretch/>
        </p:blipFill>
        <p:spPr>
          <a:xfrm>
            <a:off x="464738" y="1640327"/>
            <a:ext cx="734537" cy="19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C5022-D8E0-7AD0-F158-AA784DC17A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81" r="76895" b="38536"/>
          <a:stretch/>
        </p:blipFill>
        <p:spPr>
          <a:xfrm>
            <a:off x="484662" y="1072267"/>
            <a:ext cx="734537" cy="548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B2821-739E-BF5E-9445-450C0E289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62"/>
          <a:stretch/>
        </p:blipFill>
        <p:spPr>
          <a:xfrm>
            <a:off x="579947" y="4757929"/>
            <a:ext cx="614780" cy="13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F548-2F63-B762-5922-7A108B79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</a:t>
            </a:r>
            <a:r>
              <a:rPr lang="en-GB" dirty="0" err="1"/>
              <a:t>RebalanceZigZag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A80BD-0FC4-ABD8-8DAB-5F68AC881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94"/>
          <a:stretch/>
        </p:blipFill>
        <p:spPr>
          <a:xfrm>
            <a:off x="9475656" y="2729348"/>
            <a:ext cx="2688634" cy="15336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223EE3-6392-144D-94D3-4C266A8B6E1A}"/>
              </a:ext>
            </a:extLst>
          </p:cNvPr>
          <p:cNvGrpSpPr>
            <a:grpSpLocks noChangeAspect="1"/>
          </p:cNvGrpSpPr>
          <p:nvPr/>
        </p:nvGrpSpPr>
        <p:grpSpPr>
          <a:xfrm>
            <a:off x="830422" y="1727348"/>
            <a:ext cx="8522432" cy="3523038"/>
            <a:chOff x="983672" y="2503002"/>
            <a:chExt cx="9296400" cy="3842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ACDA7-2762-C338-27B2-DC89CD75B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932" t="1396" r="59546" b="87922"/>
            <a:stretch/>
          </p:blipFill>
          <p:spPr>
            <a:xfrm>
              <a:off x="983672" y="2503002"/>
              <a:ext cx="2867891" cy="4156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D27DF2-F9BA-FA1D-26B1-5AECA5FA1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5" t="11832" r="21875" b="958"/>
            <a:stretch/>
          </p:blipFill>
          <p:spPr>
            <a:xfrm>
              <a:off x="983672" y="2918638"/>
              <a:ext cx="9296400" cy="33932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15C419-7D44-99CB-AD99-83B8B1489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159" t="55519"/>
            <a:stretch/>
          </p:blipFill>
          <p:spPr>
            <a:xfrm>
              <a:off x="6885708" y="4615269"/>
              <a:ext cx="3394364" cy="173071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970528-BBA6-5E19-1E71-23D9C00B8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35"/>
          <a:stretch/>
        </p:blipFill>
        <p:spPr>
          <a:xfrm>
            <a:off x="9587405" y="4262737"/>
            <a:ext cx="2589435" cy="1533634"/>
          </a:xfrm>
          <a:prstGeom prst="rect">
            <a:avLst/>
          </a:prstGeom>
        </p:spPr>
      </p:pic>
      <p:pic>
        <p:nvPicPr>
          <p:cNvPr id="12" name="Picture 11" descr="Cartoon hand with a thumb up&#10;&#10;Description automatically generated">
            <a:extLst>
              <a:ext uri="{FF2B5EF4-FFF2-40B4-BE49-F238E27FC236}">
                <a16:creationId xmlns:a16="http://schemas.microsoft.com/office/drawing/2014/main" id="{76653552-C6AE-8A37-A263-0C406950C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36" y="1833717"/>
            <a:ext cx="573064" cy="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EB2F8F-DBFB-BAF3-CA70-70424E62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5" r="18750"/>
          <a:stretch/>
        </p:blipFill>
        <p:spPr>
          <a:xfrm>
            <a:off x="1620982" y="0"/>
            <a:ext cx="828501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40E695-DDDD-0369-5C6B-1B87BEECD0B5}"/>
              </a:ext>
            </a:extLst>
          </p:cNvPr>
          <p:cNvSpPr/>
          <p:nvPr/>
        </p:nvSpPr>
        <p:spPr>
          <a:xfrm>
            <a:off x="6231603" y="2839709"/>
            <a:ext cx="5674478" cy="1882166"/>
          </a:xfrm>
          <a:prstGeom prst="roundRect">
            <a:avLst>
              <a:gd name="adj" fmla="val 376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Theorem 4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Increasing is </a:t>
            </a:r>
            <a:r>
              <a:rPr lang="el-GR" sz="2800" dirty="0">
                <a:solidFill>
                  <a:schemeClr val="tx1"/>
                </a:solidFill>
              </a:rPr>
              <a:t>Θ</a:t>
            </a:r>
            <a:r>
              <a:rPr lang="en-US" sz="2800" dirty="0">
                <a:solidFill>
                  <a:schemeClr val="tx1"/>
                </a:solidFill>
              </a:rPr>
              <a:t>(lg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) for 0 &lt; 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 &lt; 1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Theorem 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Converging is </a:t>
            </a:r>
            <a:r>
              <a:rPr lang="el-GR" sz="2800" dirty="0">
                <a:solidFill>
                  <a:schemeClr val="tx1"/>
                </a:solidFill>
              </a:rPr>
              <a:t>Θ</a:t>
            </a:r>
            <a:r>
              <a:rPr lang="en-US" sz="2800" dirty="0">
                <a:solidFill>
                  <a:schemeClr val="tx1"/>
                </a:solidFill>
              </a:rPr>
              <a:t>(lg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) for 0.62 &lt; 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 &lt;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717698-9FC6-FA25-820C-F64CFDA8F8DC}"/>
              </a:ext>
            </a:extLst>
          </p:cNvPr>
          <p:cNvGrpSpPr/>
          <p:nvPr/>
        </p:nvGrpSpPr>
        <p:grpSpPr>
          <a:xfrm>
            <a:off x="9542708" y="693556"/>
            <a:ext cx="3306064" cy="733647"/>
            <a:chOff x="9542708" y="693556"/>
            <a:chExt cx="3306064" cy="733647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DF896A9-1F30-37AA-ECA2-05A48D562965}"/>
                </a:ext>
              </a:extLst>
            </p:cNvPr>
            <p:cNvSpPr/>
            <p:nvPr/>
          </p:nvSpPr>
          <p:spPr>
            <a:xfrm rot="5400000">
              <a:off x="9595870" y="640394"/>
              <a:ext cx="733647" cy="83997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C1148-53B2-36F5-18FF-142623AB648C}"/>
                </a:ext>
              </a:extLst>
            </p:cNvPr>
            <p:cNvSpPr txBox="1"/>
            <p:nvPr/>
          </p:nvSpPr>
          <p:spPr>
            <a:xfrm>
              <a:off x="10350104" y="860324"/>
              <a:ext cx="2498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No rebalancing</a:t>
              </a:r>
            </a:p>
          </p:txBody>
        </p:sp>
      </p:grpSp>
      <p:sp>
        <p:nvSpPr>
          <p:cNvPr id="14" name="Smiley Face 13">
            <a:extLst>
              <a:ext uri="{FF2B5EF4-FFF2-40B4-BE49-F238E27FC236}">
                <a16:creationId xmlns:a16="http://schemas.microsoft.com/office/drawing/2014/main" id="{00C15F92-B9E9-060A-A889-3BA9AF8C3C9C}"/>
              </a:ext>
            </a:extLst>
          </p:cNvPr>
          <p:cNvSpPr/>
          <p:nvPr/>
        </p:nvSpPr>
        <p:spPr>
          <a:xfrm>
            <a:off x="10741421" y="4979937"/>
            <a:ext cx="540000" cy="54000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81072C-E557-C386-8CB1-6FF8C8AF3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r="18409"/>
          <a:stretch/>
        </p:blipFill>
        <p:spPr>
          <a:xfrm>
            <a:off x="1676400" y="0"/>
            <a:ext cx="827116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4132E4-42A2-2D8F-8609-BB3A98FBDB73}"/>
              </a:ext>
            </a:extLst>
          </p:cNvPr>
          <p:cNvSpPr/>
          <p:nvPr/>
        </p:nvSpPr>
        <p:spPr>
          <a:xfrm>
            <a:off x="8003943" y="2206337"/>
            <a:ext cx="3887242" cy="1092457"/>
          </a:xfrm>
          <a:prstGeom prst="roundRect">
            <a:avLst>
              <a:gd name="adj" fmla="val 3760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</a:rPr>
              <a:t>Theorem 6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Pairs is </a:t>
            </a:r>
            <a:r>
              <a:rPr lang="el-GR" sz="2800" dirty="0">
                <a:solidFill>
                  <a:schemeClr val="tx1"/>
                </a:solidFill>
              </a:rPr>
              <a:t>Θ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) for 0 ≤ 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 ≤ 1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158BE883-D60A-794C-C142-94FD931EFFCF}"/>
              </a:ext>
            </a:extLst>
          </p:cNvPr>
          <p:cNvSpPr/>
          <p:nvPr/>
        </p:nvSpPr>
        <p:spPr>
          <a:xfrm>
            <a:off x="10487650" y="3517659"/>
            <a:ext cx="540000" cy="540000"/>
          </a:xfrm>
          <a:prstGeom prst="smileyFace">
            <a:avLst>
              <a:gd name="adj" fmla="val -4653"/>
            </a:avLst>
          </a:prstGeom>
          <a:solidFill>
            <a:srgbClr val="FF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AA8E2-A3CD-2123-4E49-7FF8EA5DD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72" r="26989"/>
          <a:stretch/>
        </p:blipFill>
        <p:spPr>
          <a:xfrm>
            <a:off x="613400" y="3429000"/>
            <a:ext cx="500363" cy="1306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3F2B-5876-86F9-E6DB-D4C9368E5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64" r="48151"/>
          <a:stretch/>
        </p:blipFill>
        <p:spPr>
          <a:xfrm>
            <a:off x="409745" y="1992163"/>
            <a:ext cx="873783" cy="1306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585692-35B5-B1D2-DC77-219DF6CA6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705" r="76895"/>
          <a:stretch/>
        </p:blipFill>
        <p:spPr>
          <a:xfrm>
            <a:off x="464738" y="1640327"/>
            <a:ext cx="734537" cy="1998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9490FC-3D63-FBD7-BFDE-ECF5FB0BE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81" r="76895" b="38536"/>
          <a:stretch/>
        </p:blipFill>
        <p:spPr>
          <a:xfrm>
            <a:off x="484662" y="1072267"/>
            <a:ext cx="734537" cy="548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7F7BFB-4324-1E89-84CB-56DF0BB54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62"/>
          <a:stretch/>
        </p:blipFill>
        <p:spPr>
          <a:xfrm>
            <a:off x="579947" y="4757929"/>
            <a:ext cx="614780" cy="13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E820-7629-BBB7-EAA1-CD87CE77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FCDF-CE68-6C86-95A2-5114CBD3E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FAB5D-0A7E-9B1E-C8B9-8967CC380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r="18409"/>
          <a:stretch/>
        </p:blipFill>
        <p:spPr>
          <a:xfrm>
            <a:off x="6206845" y="1374054"/>
            <a:ext cx="5959346" cy="4941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53357-1FA3-C2F7-D5E1-AAD5BC705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3" r="19689"/>
          <a:stretch/>
        </p:blipFill>
        <p:spPr>
          <a:xfrm>
            <a:off x="117757" y="1387909"/>
            <a:ext cx="5860598" cy="4941166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2951A39B-1F55-90AE-52AE-5306AA4A41B0}"/>
              </a:ext>
            </a:extLst>
          </p:cNvPr>
          <p:cNvSpPr/>
          <p:nvPr/>
        </p:nvSpPr>
        <p:spPr>
          <a:xfrm>
            <a:off x="8317386" y="4105910"/>
            <a:ext cx="540000" cy="540000"/>
          </a:xfrm>
          <a:prstGeom prst="smileyFace">
            <a:avLst>
              <a:gd name="adj" fmla="val -4653"/>
            </a:avLst>
          </a:prstGeom>
          <a:solidFill>
            <a:srgbClr val="FF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C60E6B07-259F-C963-9AB3-58378B370A23}"/>
              </a:ext>
            </a:extLst>
          </p:cNvPr>
          <p:cNvSpPr/>
          <p:nvPr/>
        </p:nvSpPr>
        <p:spPr>
          <a:xfrm>
            <a:off x="4465823" y="2865948"/>
            <a:ext cx="540000" cy="540000"/>
          </a:xfrm>
          <a:prstGeom prst="smileyFace">
            <a:avLst>
              <a:gd name="adj" fmla="val -4653"/>
            </a:avLst>
          </a:prstGeom>
          <a:solidFill>
            <a:srgbClr val="FF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9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8027-F7BA-5CBA-8278-F3D9DF83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0FAA02-7EE7-ED31-0386-FF13974FB439}"/>
              </a:ext>
            </a:extLst>
          </p:cNvPr>
          <p:cNvSpPr/>
          <p:nvPr/>
        </p:nvSpPr>
        <p:spPr>
          <a:xfrm>
            <a:off x="1944129" y="2245756"/>
            <a:ext cx="8303741" cy="3117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paper considers an important problem…</a:t>
            </a:r>
          </a:p>
          <a:p>
            <a:pPr algn="ctr"/>
            <a:endParaRPr lang="en-GB" sz="3200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paper fails to solve the problem…</a:t>
            </a:r>
          </a:p>
        </p:txBody>
      </p:sp>
    </p:spTree>
    <p:extLst>
      <p:ext uri="{BB962C8B-B14F-4D97-AF65-F5344CB8AC3E}">
        <p14:creationId xmlns:p14="http://schemas.microsoft.com/office/powerpoint/2010/main" val="2853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535-DA28-1EF2-586D-13D8E09A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2397"/>
            <a:ext cx="9144000" cy="3713205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Bottom-up Rebalancing</a:t>
            </a:r>
            <a:br>
              <a:rPr lang="en-GB" sz="4800" b="1" dirty="0"/>
            </a:br>
            <a:r>
              <a:rPr lang="en-GB" sz="4800" b="1" dirty="0"/>
              <a:t> Binary Search Trees </a:t>
            </a:r>
            <a:br>
              <a:rPr lang="en-GB" sz="4800" b="1" dirty="0"/>
            </a:br>
            <a:r>
              <a:rPr lang="en-GB" sz="4800" b="1" dirty="0"/>
              <a:t>by</a:t>
            </a:r>
            <a:br>
              <a:rPr lang="en-GB" sz="4800" b="1" dirty="0"/>
            </a:br>
            <a:r>
              <a:rPr lang="en-GB" sz="4800" b="1" dirty="0"/>
              <a:t>Flipping a Coin</a:t>
            </a:r>
          </a:p>
        </p:txBody>
      </p:sp>
      <p:pic>
        <p:nvPicPr>
          <p:cNvPr id="3" name="Picture 2" descr="Cartoon hand with a thumb up&#10;&#10;Description automatically generated">
            <a:extLst>
              <a:ext uri="{FF2B5EF4-FFF2-40B4-BE49-F238E27FC236}">
                <a16:creationId xmlns:a16="http://schemas.microsoft.com/office/drawing/2014/main" id="{62174AD2-3D4A-4B48-89A9-AE2127F5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23" y="2409567"/>
            <a:ext cx="1826377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4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535-DA28-1EF2-586D-13D8E09A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2397"/>
            <a:ext cx="9144000" cy="3713205"/>
          </a:xfrm>
        </p:spPr>
        <p:txBody>
          <a:bodyPr anchor="ctr">
            <a:normAutofit/>
          </a:bodyPr>
          <a:lstStyle/>
          <a:p>
            <a:r>
              <a:rPr lang="en-GB" sz="4800" b="1" dirty="0"/>
              <a:t>Bottom-up Rebalancing</a:t>
            </a:r>
            <a:br>
              <a:rPr lang="en-GB" sz="4800" b="1" dirty="0"/>
            </a:br>
            <a:r>
              <a:rPr lang="en-GB" sz="4800" b="1" dirty="0"/>
              <a:t> </a:t>
            </a:r>
            <a:r>
              <a:rPr lang="en-GB" sz="4800" b="1" dirty="0">
                <a:solidFill>
                  <a:srgbClr val="C00000"/>
                </a:solidFill>
              </a:rPr>
              <a:t>Balanced</a:t>
            </a:r>
            <a:r>
              <a:rPr lang="en-GB" sz="4800" b="1" dirty="0"/>
              <a:t> Binary Search Trees </a:t>
            </a:r>
            <a:br>
              <a:rPr lang="en-GB" sz="4800" b="1" dirty="0"/>
            </a:br>
            <a:r>
              <a:rPr lang="en-GB" sz="4800" b="1" dirty="0"/>
              <a:t>by</a:t>
            </a:r>
            <a:br>
              <a:rPr lang="en-GB" sz="4800" b="1" dirty="0"/>
            </a:br>
            <a:r>
              <a:rPr lang="en-GB" sz="4800" b="1" dirty="0"/>
              <a:t>Flipping a Coin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8AC47-A139-CC19-9689-9E6800C7977C}"/>
              </a:ext>
            </a:extLst>
          </p:cNvPr>
          <p:cNvSpPr txBox="1"/>
          <p:nvPr/>
        </p:nvSpPr>
        <p:spPr>
          <a:xfrm>
            <a:off x="2794000" y="3225800"/>
            <a:ext cx="155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3" descr="Cartoon hand with a thumb up&#10;&#10;Description automatically generated">
            <a:extLst>
              <a:ext uri="{FF2B5EF4-FFF2-40B4-BE49-F238E27FC236}">
                <a16:creationId xmlns:a16="http://schemas.microsoft.com/office/drawing/2014/main" id="{BCBF19FC-855D-0132-0430-CD004FBBF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23" y="2395712"/>
            <a:ext cx="1826377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8027-F7BA-5CBA-8278-F3D9DF83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0FAA02-7EE7-ED31-0386-FF13974FB439}"/>
              </a:ext>
            </a:extLst>
          </p:cNvPr>
          <p:cNvSpPr/>
          <p:nvPr/>
        </p:nvSpPr>
        <p:spPr>
          <a:xfrm>
            <a:off x="1944129" y="2245756"/>
            <a:ext cx="8303741" cy="3117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paper considers an important problem…</a:t>
            </a:r>
          </a:p>
          <a:p>
            <a:pPr algn="ctr"/>
            <a:endParaRPr lang="en-GB" sz="3200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paper fails to solve the problem…</a:t>
            </a:r>
          </a:p>
          <a:p>
            <a:pPr algn="ctr"/>
            <a:endParaRPr lang="en-GB" sz="3200" kern="1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SCORE: 3 (strong accept)</a:t>
            </a:r>
          </a:p>
        </p:txBody>
      </p:sp>
    </p:spTree>
    <p:extLst>
      <p:ext uri="{BB962C8B-B14F-4D97-AF65-F5344CB8AC3E}">
        <p14:creationId xmlns:p14="http://schemas.microsoft.com/office/powerpoint/2010/main" val="143999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D4894B9-6FA1-45B5-4413-A8836D221A1A}"/>
              </a:ext>
            </a:extLst>
          </p:cNvPr>
          <p:cNvSpPr/>
          <p:nvPr/>
        </p:nvSpPr>
        <p:spPr>
          <a:xfrm>
            <a:off x="8764060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Prove simpler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result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0F94-D83C-25D8-952E-E0787F1D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diagram of research progress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5A3641-2CBD-437B-B5A9-46FD4FAC8F7C}"/>
              </a:ext>
            </a:extLst>
          </p:cNvPr>
          <p:cNvSpPr/>
          <p:nvPr/>
        </p:nvSpPr>
        <p:spPr>
          <a:xfrm>
            <a:off x="3718984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Literature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review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009336-56C3-A54D-3258-B367952E0B68}"/>
              </a:ext>
            </a:extLst>
          </p:cNvPr>
          <p:cNvSpPr/>
          <p:nvPr/>
        </p:nvSpPr>
        <p:spPr>
          <a:xfrm>
            <a:off x="5400676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Open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38E738-C072-132F-4586-659D829924AF}"/>
              </a:ext>
            </a:extLst>
          </p:cNvPr>
          <p:cNvSpPr/>
          <p:nvPr/>
        </p:nvSpPr>
        <p:spPr>
          <a:xfrm>
            <a:off x="2037292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Come up with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problem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7EE80E-500C-2A71-8893-6061EF6DCB0C}"/>
              </a:ext>
            </a:extLst>
          </p:cNvPr>
          <p:cNvSpPr/>
          <p:nvPr/>
        </p:nvSpPr>
        <p:spPr>
          <a:xfrm>
            <a:off x="355600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Want to go to FUN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50F55E-EE00-A1C2-DFE1-8DC480D62C81}"/>
              </a:ext>
            </a:extLst>
          </p:cNvPr>
          <p:cNvSpPr/>
          <p:nvPr/>
        </p:nvSpPr>
        <p:spPr>
          <a:xfrm>
            <a:off x="7082368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Propose solution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2CF011-61FF-A718-C334-4911014A1026}"/>
              </a:ext>
            </a:extLst>
          </p:cNvPr>
          <p:cNvSpPr/>
          <p:nvPr/>
        </p:nvSpPr>
        <p:spPr>
          <a:xfrm>
            <a:off x="8764060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Make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proof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766766-6ADE-D88D-E83E-9033A3994A7E}"/>
              </a:ext>
            </a:extLst>
          </p:cNvPr>
          <p:cNvSpPr/>
          <p:nvPr/>
        </p:nvSpPr>
        <p:spPr>
          <a:xfrm>
            <a:off x="10445750" y="2768636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Theorem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059ED4-E9ED-FB94-A174-43550E65944E}"/>
              </a:ext>
            </a:extLst>
          </p:cNvPr>
          <p:cNvSpPr/>
          <p:nvPr/>
        </p:nvSpPr>
        <p:spPr>
          <a:xfrm>
            <a:off x="3718984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Code 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FBC619-F1CC-F768-317C-8286E910771E}"/>
              </a:ext>
            </a:extLst>
          </p:cNvPr>
          <p:cNvSpPr/>
          <p:nvPr/>
        </p:nvSpPr>
        <p:spPr>
          <a:xfrm>
            <a:off x="7082368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Observe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C73866-0A8E-DFE7-6933-942AAE715E47}"/>
              </a:ext>
            </a:extLst>
          </p:cNvPr>
          <p:cNvSpPr/>
          <p:nvPr/>
        </p:nvSpPr>
        <p:spPr>
          <a:xfrm>
            <a:off x="5400676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C30818-0841-2FB2-1B14-1769884AC967}"/>
              </a:ext>
            </a:extLst>
          </p:cNvPr>
          <p:cNvSpPr/>
          <p:nvPr/>
        </p:nvSpPr>
        <p:spPr>
          <a:xfrm>
            <a:off x="10445750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Lemma / Claim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AF8453-3BCA-F74B-17E4-A34022251281}"/>
              </a:ext>
            </a:extLst>
          </p:cNvPr>
          <p:cNvCxnSpPr>
            <a:cxnSpLocks/>
          </p:cNvCxnSpPr>
          <p:nvPr/>
        </p:nvCxnSpPr>
        <p:spPr>
          <a:xfrm>
            <a:off x="1587500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EB9EFAAE-7F03-A4A4-F904-53D1B2D3985C}"/>
              </a:ext>
            </a:extLst>
          </p:cNvPr>
          <p:cNvSpPr/>
          <p:nvPr/>
        </p:nvSpPr>
        <p:spPr>
          <a:xfrm>
            <a:off x="2616201" y="2136774"/>
            <a:ext cx="1701800" cy="1130297"/>
          </a:xfrm>
          <a:prstGeom prst="arc">
            <a:avLst>
              <a:gd name="adj1" fmla="val 10862879"/>
              <a:gd name="adj2" fmla="val 21210388"/>
            </a:avLst>
          </a:prstGeom>
          <a:ln w="127000">
            <a:solidFill>
              <a:srgbClr val="C00000"/>
            </a:solidFill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01FD87-E603-A3D0-A94D-B03E673F86EB}"/>
              </a:ext>
            </a:extLst>
          </p:cNvPr>
          <p:cNvCxnSpPr>
            <a:cxnSpLocks/>
          </p:cNvCxnSpPr>
          <p:nvPr/>
        </p:nvCxnSpPr>
        <p:spPr>
          <a:xfrm>
            <a:off x="3269192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99CCCD-B440-DA64-0DDC-F0042F1541E3}"/>
              </a:ext>
            </a:extLst>
          </p:cNvPr>
          <p:cNvCxnSpPr>
            <a:cxnSpLocks/>
          </p:cNvCxnSpPr>
          <p:nvPr/>
        </p:nvCxnSpPr>
        <p:spPr>
          <a:xfrm>
            <a:off x="4963584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5551244-D356-3A98-CA3B-3E6650ADCCA9}"/>
              </a:ext>
            </a:extLst>
          </p:cNvPr>
          <p:cNvSpPr txBox="1"/>
          <p:nvPr/>
        </p:nvSpPr>
        <p:spPr>
          <a:xfrm>
            <a:off x="3009901" y="1690687"/>
            <a:ext cx="974724" cy="3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known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3FD2DD-AC00-0404-C243-A5C076A88A76}"/>
              </a:ext>
            </a:extLst>
          </p:cNvPr>
          <p:cNvSpPr txBox="1"/>
          <p:nvPr/>
        </p:nvSpPr>
        <p:spPr>
          <a:xfrm>
            <a:off x="4423835" y="2912573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new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B6BC32-9C72-40D7-3D36-C1C833C59F9F}"/>
              </a:ext>
            </a:extLst>
          </p:cNvPr>
          <p:cNvCxnSpPr>
            <a:cxnSpLocks/>
          </p:cNvCxnSpPr>
          <p:nvPr/>
        </p:nvCxnSpPr>
        <p:spPr>
          <a:xfrm>
            <a:off x="6657976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72F925-D499-E92F-D0EB-83660E8534CE}"/>
              </a:ext>
            </a:extLst>
          </p:cNvPr>
          <p:cNvCxnSpPr>
            <a:cxnSpLocks/>
          </p:cNvCxnSpPr>
          <p:nvPr/>
        </p:nvCxnSpPr>
        <p:spPr>
          <a:xfrm>
            <a:off x="8314268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1322A2-878E-3CBD-A279-623D51DB465C}"/>
              </a:ext>
            </a:extLst>
          </p:cNvPr>
          <p:cNvCxnSpPr>
            <a:cxnSpLocks/>
          </p:cNvCxnSpPr>
          <p:nvPr/>
        </p:nvCxnSpPr>
        <p:spPr>
          <a:xfrm>
            <a:off x="10008660" y="3333786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8564509F-6116-FADC-9E5A-CEF04D51DFF4}"/>
              </a:ext>
            </a:extLst>
          </p:cNvPr>
          <p:cNvSpPr/>
          <p:nvPr/>
        </p:nvSpPr>
        <p:spPr>
          <a:xfrm>
            <a:off x="7697790" y="2136774"/>
            <a:ext cx="1701800" cy="1130297"/>
          </a:xfrm>
          <a:prstGeom prst="arc">
            <a:avLst>
              <a:gd name="adj1" fmla="val 10862879"/>
              <a:gd name="adj2" fmla="val 21210388"/>
            </a:avLst>
          </a:prstGeom>
          <a:ln w="127000">
            <a:solidFill>
              <a:srgbClr val="C00000"/>
            </a:solidFill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8390AB-3D16-52C9-DC74-DE32E0CC49D6}"/>
              </a:ext>
            </a:extLst>
          </p:cNvPr>
          <p:cNvSpPr txBox="1"/>
          <p:nvPr/>
        </p:nvSpPr>
        <p:spPr>
          <a:xfrm>
            <a:off x="8053390" y="1690687"/>
            <a:ext cx="974724" cy="3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fails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E4E20C83-195C-58C0-958D-1F1EE235989F}"/>
              </a:ext>
            </a:extLst>
          </p:cNvPr>
          <p:cNvSpPr/>
          <p:nvPr/>
        </p:nvSpPr>
        <p:spPr>
          <a:xfrm flipV="1">
            <a:off x="4342871" y="5268357"/>
            <a:ext cx="1701800" cy="1130296"/>
          </a:xfrm>
          <a:prstGeom prst="arc">
            <a:avLst>
              <a:gd name="adj1" fmla="val 10862879"/>
              <a:gd name="adj2" fmla="val 21210388"/>
            </a:avLst>
          </a:prstGeom>
          <a:ln w="127000">
            <a:solidFill>
              <a:srgbClr val="C00000"/>
            </a:solidFill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001781-B98A-493D-AA26-EC7BF9B115EA}"/>
              </a:ext>
            </a:extLst>
          </p:cNvPr>
          <p:cNvSpPr txBox="1"/>
          <p:nvPr/>
        </p:nvSpPr>
        <p:spPr>
          <a:xfrm>
            <a:off x="4706409" y="6388339"/>
            <a:ext cx="974724" cy="3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debug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5D67A2-4360-0380-4617-8AEC6D35FF30}"/>
              </a:ext>
            </a:extLst>
          </p:cNvPr>
          <p:cNvCxnSpPr>
            <a:cxnSpLocks/>
          </p:cNvCxnSpPr>
          <p:nvPr/>
        </p:nvCxnSpPr>
        <p:spPr>
          <a:xfrm>
            <a:off x="4976284" y="5252363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4BE244-02C7-234B-EC02-D15BCE76CE97}"/>
              </a:ext>
            </a:extLst>
          </p:cNvPr>
          <p:cNvCxnSpPr>
            <a:cxnSpLocks/>
          </p:cNvCxnSpPr>
          <p:nvPr/>
        </p:nvCxnSpPr>
        <p:spPr>
          <a:xfrm>
            <a:off x="6632575" y="5252363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1C40B1-CAFB-E034-8733-E7B934C2B99E}"/>
              </a:ext>
            </a:extLst>
          </p:cNvPr>
          <p:cNvCxnSpPr>
            <a:cxnSpLocks/>
          </p:cNvCxnSpPr>
          <p:nvPr/>
        </p:nvCxnSpPr>
        <p:spPr>
          <a:xfrm>
            <a:off x="9970558" y="5252363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6584DCEF-EAD8-CFD6-9469-2D424517A623}"/>
              </a:ext>
            </a:extLst>
          </p:cNvPr>
          <p:cNvSpPr/>
          <p:nvPr/>
        </p:nvSpPr>
        <p:spPr>
          <a:xfrm flipV="1">
            <a:off x="6418262" y="5299079"/>
            <a:ext cx="4711702" cy="1127121"/>
          </a:xfrm>
          <a:prstGeom prst="arc">
            <a:avLst>
              <a:gd name="adj1" fmla="val 10770932"/>
              <a:gd name="adj2" fmla="val 21404158"/>
            </a:avLst>
          </a:prstGeom>
          <a:ln w="127000">
            <a:solidFill>
              <a:srgbClr val="C00000"/>
            </a:solidFill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6A6CE7-F656-F96D-92A2-F3B67815DC23}"/>
              </a:ext>
            </a:extLst>
          </p:cNvPr>
          <p:cNvSpPr txBox="1"/>
          <p:nvPr/>
        </p:nvSpPr>
        <p:spPr>
          <a:xfrm>
            <a:off x="7344306" y="6426200"/>
            <a:ext cx="262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appears promising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22895E4-3C9A-6B84-98E8-A511A852C294}"/>
              </a:ext>
            </a:extLst>
          </p:cNvPr>
          <p:cNvCxnSpPr>
            <a:cxnSpLocks/>
          </p:cNvCxnSpPr>
          <p:nvPr/>
        </p:nvCxnSpPr>
        <p:spPr>
          <a:xfrm>
            <a:off x="8314268" y="5252363"/>
            <a:ext cx="555625" cy="0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8B7D34E-CCEE-06CC-BB45-C077E36927C3}"/>
              </a:ext>
            </a:extLst>
          </p:cNvPr>
          <p:cNvCxnSpPr>
            <a:cxnSpLocks/>
          </p:cNvCxnSpPr>
          <p:nvPr/>
        </p:nvCxnSpPr>
        <p:spPr>
          <a:xfrm flipV="1">
            <a:off x="8252091" y="3721100"/>
            <a:ext cx="617802" cy="1091166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AF64FB-93F3-F571-1A31-B8E7BECA65B0}"/>
              </a:ext>
            </a:extLst>
          </p:cNvPr>
          <p:cNvCxnSpPr>
            <a:cxnSpLocks/>
          </p:cNvCxnSpPr>
          <p:nvPr/>
        </p:nvCxnSpPr>
        <p:spPr>
          <a:xfrm flipH="1">
            <a:off x="4838700" y="3721100"/>
            <a:ext cx="2349500" cy="1121887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B33C61-4D81-BBB9-5BDD-E46DCF3090C8}"/>
              </a:ext>
            </a:extLst>
          </p:cNvPr>
          <p:cNvCxnSpPr>
            <a:cxnSpLocks/>
          </p:cNvCxnSpPr>
          <p:nvPr/>
        </p:nvCxnSpPr>
        <p:spPr>
          <a:xfrm flipV="1">
            <a:off x="7692498" y="3753884"/>
            <a:ext cx="0" cy="1058382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322B7D-2E95-D040-B27A-62A038879E5B}"/>
              </a:ext>
            </a:extLst>
          </p:cNvPr>
          <p:cNvSpPr/>
          <p:nvPr/>
        </p:nvSpPr>
        <p:spPr>
          <a:xfrm>
            <a:off x="2036235" y="4687213"/>
            <a:ext cx="1308100" cy="1130300"/>
          </a:xfrm>
          <a:prstGeom prst="roundRect">
            <a:avLst>
              <a:gd name="adj" fmla="val 155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Try to solve it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804576-E6F8-4E6C-5E15-8E9395008B7C}"/>
              </a:ext>
            </a:extLst>
          </p:cNvPr>
          <p:cNvCxnSpPr>
            <a:cxnSpLocks/>
          </p:cNvCxnSpPr>
          <p:nvPr/>
        </p:nvCxnSpPr>
        <p:spPr>
          <a:xfrm>
            <a:off x="2665942" y="3816350"/>
            <a:ext cx="0" cy="932416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50326E-313A-A598-45D3-BEB0D68FDE2F}"/>
              </a:ext>
            </a:extLst>
          </p:cNvPr>
          <p:cNvCxnSpPr>
            <a:cxnSpLocks/>
          </p:cNvCxnSpPr>
          <p:nvPr/>
        </p:nvCxnSpPr>
        <p:spPr>
          <a:xfrm flipV="1">
            <a:off x="3150660" y="3753884"/>
            <a:ext cx="753267" cy="1058382"/>
          </a:xfrm>
          <a:prstGeom prst="straightConnector1">
            <a:avLst/>
          </a:prstGeom>
          <a:ln w="127000">
            <a:solidFill>
              <a:srgbClr val="C00000"/>
            </a:solidFill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3963691-C5BD-0E3F-311E-EA38DB579D89}"/>
              </a:ext>
            </a:extLst>
          </p:cNvPr>
          <p:cNvSpPr txBox="1"/>
          <p:nvPr/>
        </p:nvSpPr>
        <p:spPr>
          <a:xfrm>
            <a:off x="3423643" y="4016286"/>
            <a:ext cx="146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perhaps interesting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50DC84B-7A05-A47A-D231-86F45CDF810A}"/>
              </a:ext>
            </a:extLst>
          </p:cNvPr>
          <p:cNvSpPr/>
          <p:nvPr/>
        </p:nvSpPr>
        <p:spPr>
          <a:xfrm flipV="1">
            <a:off x="1662676" y="3805793"/>
            <a:ext cx="1150869" cy="1130296"/>
          </a:xfrm>
          <a:prstGeom prst="arc">
            <a:avLst>
              <a:gd name="adj1" fmla="val 5630758"/>
              <a:gd name="adj2" fmla="val 15138861"/>
            </a:avLst>
          </a:prstGeom>
          <a:ln w="127000">
            <a:solidFill>
              <a:srgbClr val="C00000"/>
            </a:solidFill>
            <a:headEnd type="triangl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BE862C-FCC6-26B2-D9B6-F550009949D6}"/>
              </a:ext>
            </a:extLst>
          </p:cNvPr>
          <p:cNvSpPr txBox="1"/>
          <p:nvPr/>
        </p:nvSpPr>
        <p:spPr>
          <a:xfrm>
            <a:off x="460378" y="4247806"/>
            <a:ext cx="111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trivial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A0B298-727A-FF0D-E5F8-077025B0445F}"/>
              </a:ext>
            </a:extLst>
          </p:cNvPr>
          <p:cNvSpPr txBox="1"/>
          <p:nvPr/>
        </p:nvSpPr>
        <p:spPr>
          <a:xfrm>
            <a:off x="8696112" y="4022184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missing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insights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8B5B5A-F6AF-9EE2-A3D6-94063EB8FEF6}"/>
              </a:ext>
            </a:extLst>
          </p:cNvPr>
          <p:cNvSpPr txBox="1"/>
          <p:nvPr/>
        </p:nvSpPr>
        <p:spPr>
          <a:xfrm>
            <a:off x="6490230" y="3984951"/>
            <a:ext cx="11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rgbClr val="C00000"/>
                </a:solidFill>
              </a:rPr>
              <a:t>stupied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idea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7BB6D-5AE2-F201-41B2-898D65B2BAC7}"/>
              </a:ext>
            </a:extLst>
          </p:cNvPr>
          <p:cNvSpPr txBox="1"/>
          <p:nvPr/>
        </p:nvSpPr>
        <p:spPr>
          <a:xfrm>
            <a:off x="10795290" y="2610511"/>
            <a:ext cx="55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FFFF">
                    <a:alpha val="82000"/>
                  </a:srgbClr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55452-5A27-3A57-91B6-21A48AA725F8}"/>
              </a:ext>
            </a:extLst>
          </p:cNvPr>
          <p:cNvSpPr txBox="1"/>
          <p:nvPr/>
        </p:nvSpPr>
        <p:spPr>
          <a:xfrm>
            <a:off x="9130756" y="2610511"/>
            <a:ext cx="55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FFFFFF">
                    <a:alpha val="82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11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E758-8582-8017-2EE7-1BA98AC8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430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Unbalanced binary search trees – Insertions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6B66-3A23-FCA7-5409-13E9F83A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55" y="3019686"/>
            <a:ext cx="6283036" cy="1967862"/>
          </a:xfrm>
        </p:spPr>
        <p:txBody>
          <a:bodyPr>
            <a:normAutofit/>
          </a:bodyPr>
          <a:lstStyle/>
          <a:p>
            <a:pPr marL="466725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Locate </a:t>
            </a:r>
            <a:r>
              <a:rPr lang="en-GB" b="1" dirty="0"/>
              <a:t>insertion point</a:t>
            </a:r>
            <a:r>
              <a:rPr lang="en-GB" dirty="0"/>
              <a:t> (empty leaf)</a:t>
            </a:r>
          </a:p>
          <a:p>
            <a:pPr marL="466725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GB" dirty="0"/>
              <a:t>Create new leaf node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4D28EA-05AA-DE37-451E-AF237A3E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" t="28205" r="57632" b="25282"/>
          <a:stretch/>
        </p:blipFill>
        <p:spPr>
          <a:xfrm>
            <a:off x="7747613" y="2445069"/>
            <a:ext cx="2809549" cy="22114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3D4FA65-D9C9-4B0C-9297-A25FD80F2FA4}"/>
              </a:ext>
            </a:extLst>
          </p:cNvPr>
          <p:cNvSpPr/>
          <p:nvPr/>
        </p:nvSpPr>
        <p:spPr>
          <a:xfrm>
            <a:off x="8918387" y="2587686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0E675D-3244-4796-5DE3-A7B5D6F43500}"/>
              </a:ext>
            </a:extLst>
          </p:cNvPr>
          <p:cNvSpPr/>
          <p:nvPr/>
        </p:nvSpPr>
        <p:spPr>
          <a:xfrm>
            <a:off x="7827617" y="4147638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C3F1F4-F18C-B768-79F9-DCCD63BF856E}"/>
              </a:ext>
            </a:extLst>
          </p:cNvPr>
          <p:cNvSpPr/>
          <p:nvPr/>
        </p:nvSpPr>
        <p:spPr>
          <a:xfrm>
            <a:off x="8185500" y="3365092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F2EC5C-F3CD-CAC2-D403-60A1ED9D5ADB}"/>
              </a:ext>
            </a:extLst>
          </p:cNvPr>
          <p:cNvSpPr/>
          <p:nvPr/>
        </p:nvSpPr>
        <p:spPr>
          <a:xfrm>
            <a:off x="9652986" y="3373655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9F774F-A1C3-2320-58C4-9DE6ABEDB33C}"/>
              </a:ext>
            </a:extLst>
          </p:cNvPr>
          <p:cNvSpPr/>
          <p:nvPr/>
        </p:nvSpPr>
        <p:spPr>
          <a:xfrm>
            <a:off x="9312232" y="4152782"/>
            <a:ext cx="396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B679A4-8D2A-1A4A-1022-5934C68C4A5E}"/>
              </a:ext>
            </a:extLst>
          </p:cNvPr>
          <p:cNvSpPr/>
          <p:nvPr/>
        </p:nvSpPr>
        <p:spPr>
          <a:xfrm>
            <a:off x="10024573" y="4135654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2CAEBC-5A74-78A8-C7A4-D49DBCE19FE4}"/>
              </a:ext>
            </a:extLst>
          </p:cNvPr>
          <p:cNvSpPr/>
          <p:nvPr/>
        </p:nvSpPr>
        <p:spPr>
          <a:xfrm>
            <a:off x="9611894" y="4905784"/>
            <a:ext cx="504000" cy="504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73F55-4F26-3917-9CE9-9EAE1363BB79}"/>
              </a:ext>
            </a:extLst>
          </p:cNvPr>
          <p:cNvCxnSpPr>
            <a:cxnSpLocks/>
          </p:cNvCxnSpPr>
          <p:nvPr/>
        </p:nvCxnSpPr>
        <p:spPr>
          <a:xfrm>
            <a:off x="9601200" y="4603750"/>
            <a:ext cx="150813" cy="3254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E758-8582-8017-2EE7-1BA98AC8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Unbalanced 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6B66-3A23-FCA7-5409-13E9F83A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992" y="5353218"/>
            <a:ext cx="4189842" cy="1325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increasing</a:t>
            </a:r>
            <a:r>
              <a:rPr lang="en-GB" dirty="0"/>
              <a:t> sequence gives linear depth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1D226-D100-F54B-A433-007A48F6C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" t="28205" r="57632" b="25282"/>
          <a:stretch/>
        </p:blipFill>
        <p:spPr>
          <a:xfrm>
            <a:off x="7961590" y="2291701"/>
            <a:ext cx="2019776" cy="1589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858C0D-5573-A1E9-70F0-1BA6224F4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69" t="4954" r="4078"/>
          <a:stretch/>
        </p:blipFill>
        <p:spPr>
          <a:xfrm>
            <a:off x="2384632" y="1878618"/>
            <a:ext cx="1873455" cy="2416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B05BC-1BB8-CCFF-3B92-DC52C790B36C}"/>
              </a:ext>
            </a:extLst>
          </p:cNvPr>
          <p:cNvSpPr txBox="1"/>
          <p:nvPr/>
        </p:nvSpPr>
        <p:spPr>
          <a:xfrm>
            <a:off x="7363115" y="4339477"/>
            <a:ext cx="301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Inserting 3 5 2 4 1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A82FC-1AF2-E544-CCC1-1B25331D1232}"/>
              </a:ext>
            </a:extLst>
          </p:cNvPr>
          <p:cNvSpPr txBox="1"/>
          <p:nvPr/>
        </p:nvSpPr>
        <p:spPr>
          <a:xfrm>
            <a:off x="1813836" y="4339477"/>
            <a:ext cx="301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Inserting 1 2 3 4 5 6</a:t>
            </a: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77181996-4A65-56CF-C7DA-B8DD74591081}"/>
              </a:ext>
            </a:extLst>
          </p:cNvPr>
          <p:cNvSpPr/>
          <p:nvPr/>
        </p:nvSpPr>
        <p:spPr>
          <a:xfrm>
            <a:off x="10108164" y="2740879"/>
            <a:ext cx="540000" cy="54000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E622E3C3-B97B-7503-713D-00C63033D45A}"/>
              </a:ext>
            </a:extLst>
          </p:cNvPr>
          <p:cNvSpPr/>
          <p:nvPr/>
        </p:nvSpPr>
        <p:spPr>
          <a:xfrm>
            <a:off x="4288887" y="2740879"/>
            <a:ext cx="540000" cy="540000"/>
          </a:xfrm>
          <a:prstGeom prst="smileyFace">
            <a:avLst>
              <a:gd name="adj" fmla="val -4653"/>
            </a:avLst>
          </a:prstGeom>
          <a:solidFill>
            <a:srgbClr val="FF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32A6-FDDB-E98F-47D8-542A635297F5}"/>
              </a:ext>
            </a:extLst>
          </p:cNvPr>
          <p:cNvSpPr txBox="1">
            <a:spLocks/>
          </p:cNvSpPr>
          <p:nvPr/>
        </p:nvSpPr>
        <p:spPr>
          <a:xfrm>
            <a:off x="6497782" y="5168645"/>
            <a:ext cx="5181600" cy="173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random permutation </a:t>
            </a:r>
            <a:r>
              <a:rPr lang="en-GB" dirty="0"/>
              <a:t>gives expected logarithmic depth [</a:t>
            </a:r>
            <a:r>
              <a:rPr lang="en-GB" dirty="0" err="1"/>
              <a:t>Hilbard</a:t>
            </a:r>
            <a:r>
              <a:rPr lang="en-GB" dirty="0"/>
              <a:t> 1962]</a:t>
            </a:r>
          </a:p>
        </p:txBody>
      </p:sp>
    </p:spTree>
    <p:extLst>
      <p:ext uri="{BB962C8B-B14F-4D97-AF65-F5344CB8AC3E}">
        <p14:creationId xmlns:p14="http://schemas.microsoft.com/office/powerpoint/2010/main" val="337915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B16243-C9E1-59FA-8E25-52737CC0C495}"/>
              </a:ext>
            </a:extLst>
          </p:cNvPr>
          <p:cNvCxnSpPr>
            <a:cxnSpLocks/>
          </p:cNvCxnSpPr>
          <p:nvPr/>
        </p:nvCxnSpPr>
        <p:spPr>
          <a:xfrm flipH="1" flipV="1">
            <a:off x="10771687" y="4681907"/>
            <a:ext cx="539204" cy="895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70DDFC0-7BF5-427D-34F3-8E025072E7B0}"/>
              </a:ext>
            </a:extLst>
          </p:cNvPr>
          <p:cNvCxnSpPr>
            <a:cxnSpLocks/>
          </p:cNvCxnSpPr>
          <p:nvPr/>
        </p:nvCxnSpPr>
        <p:spPr>
          <a:xfrm flipV="1">
            <a:off x="10218524" y="4681907"/>
            <a:ext cx="553163" cy="91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97550D-EC50-2FD5-707E-F2B9325D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Balanced 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1805-AF5C-D05C-BB57-B11B8D86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669"/>
            <a:ext cx="8247743" cy="1108075"/>
          </a:xfrm>
        </p:spPr>
        <p:txBody>
          <a:bodyPr/>
          <a:lstStyle/>
          <a:p>
            <a:r>
              <a:rPr lang="en-GB" dirty="0"/>
              <a:t>Structural </a:t>
            </a:r>
            <a:r>
              <a:rPr lang="en-GB" b="1" dirty="0"/>
              <a:t>invariants </a:t>
            </a:r>
            <a:r>
              <a:rPr lang="en-GB" dirty="0"/>
              <a:t>implying logarithmic depth</a:t>
            </a:r>
          </a:p>
          <a:p>
            <a:r>
              <a:rPr lang="en-GB" dirty="0"/>
              <a:t>Rebalance using </a:t>
            </a:r>
            <a:r>
              <a:rPr lang="en-GB" b="1" dirty="0"/>
              <a:t>rotations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7A8AE8-743A-A677-65D0-FDDAE58E1E31}"/>
              </a:ext>
            </a:extLst>
          </p:cNvPr>
          <p:cNvGrpSpPr/>
          <p:nvPr/>
        </p:nvGrpSpPr>
        <p:grpSpPr>
          <a:xfrm>
            <a:off x="8713089" y="1557377"/>
            <a:ext cx="3184419" cy="1513343"/>
            <a:chOff x="8440207" y="309819"/>
            <a:chExt cx="3184419" cy="15133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DD5ECF-BE0D-5006-8B95-B2D732703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046"/>
            <a:stretch/>
          </p:blipFill>
          <p:spPr>
            <a:xfrm>
              <a:off x="10561243" y="541870"/>
              <a:ext cx="1063383" cy="12812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068B03-B535-1BD3-6209-F9539B1D2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955"/>
            <a:stretch/>
          </p:blipFill>
          <p:spPr>
            <a:xfrm>
              <a:off x="8440207" y="541871"/>
              <a:ext cx="1111815" cy="12812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AB07CD-EAD2-0273-BC8A-857DEBF09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89" t="9254" r="34041" b="52531"/>
            <a:stretch/>
          </p:blipFill>
          <p:spPr>
            <a:xfrm>
              <a:off x="9337412" y="309819"/>
              <a:ext cx="1410356" cy="48964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CADEE6-9479-7369-50C8-6F12D7BBE08C}"/>
              </a:ext>
            </a:extLst>
          </p:cNvPr>
          <p:cNvSpPr txBox="1"/>
          <p:nvPr/>
        </p:nvSpPr>
        <p:spPr>
          <a:xfrm>
            <a:off x="277682" y="6259184"/>
            <a:ext cx="30854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|</a:t>
            </a:r>
            <a:r>
              <a:rPr lang="en-GB" i="1" dirty="0"/>
              <a:t>h</a:t>
            </a:r>
            <a:r>
              <a:rPr lang="en-GB" dirty="0"/>
              <a:t>(</a:t>
            </a:r>
            <a:r>
              <a:rPr lang="en-GB" i="1" dirty="0" err="1"/>
              <a:t>v</a:t>
            </a:r>
            <a:r>
              <a:rPr lang="en-GB" dirty="0" err="1"/>
              <a:t>.</a:t>
            </a:r>
            <a:r>
              <a:rPr lang="en-GB" i="1" dirty="0" err="1"/>
              <a:t>left</a:t>
            </a:r>
            <a:r>
              <a:rPr lang="en-GB" dirty="0"/>
              <a:t>) – </a:t>
            </a:r>
            <a:r>
              <a:rPr lang="en-GB" i="1" dirty="0"/>
              <a:t>h</a:t>
            </a:r>
            <a:r>
              <a:rPr lang="en-GB" dirty="0"/>
              <a:t>(</a:t>
            </a:r>
            <a:r>
              <a:rPr lang="en-GB" i="1" dirty="0" err="1"/>
              <a:t>v</a:t>
            </a:r>
            <a:r>
              <a:rPr lang="en-GB" dirty="0" err="1"/>
              <a:t>.</a:t>
            </a:r>
            <a:r>
              <a:rPr lang="en-GB" i="1" dirty="0" err="1"/>
              <a:t>right</a:t>
            </a:r>
            <a:r>
              <a:rPr lang="en-GB" dirty="0"/>
              <a:t>)| ≤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BBC055-0F53-B074-4741-6570B42B7394}"/>
              </a:ext>
            </a:extLst>
          </p:cNvPr>
          <p:cNvSpPr txBox="1">
            <a:spLocks/>
          </p:cNvSpPr>
          <p:nvPr/>
        </p:nvSpPr>
        <p:spPr>
          <a:xfrm>
            <a:off x="12297421" y="23582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A06C1-5452-A913-C1A2-FDB0B302A648}"/>
              </a:ext>
            </a:extLst>
          </p:cNvPr>
          <p:cNvSpPr/>
          <p:nvPr/>
        </p:nvSpPr>
        <p:spPr>
          <a:xfrm>
            <a:off x="1513114" y="421804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C63901-5A23-0AD2-BD8E-3E3E1627C79D}"/>
              </a:ext>
            </a:extLst>
          </p:cNvPr>
          <p:cNvSpPr/>
          <p:nvPr/>
        </p:nvSpPr>
        <p:spPr>
          <a:xfrm>
            <a:off x="735304" y="4845184"/>
            <a:ext cx="782210" cy="931501"/>
          </a:xfrm>
          <a:prstGeom prst="triangle">
            <a:avLst/>
          </a:prstGeom>
          <a:solidFill>
            <a:schemeClr val="tx1"/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1B40448-896A-9405-5DE6-A7FA280416D9}"/>
              </a:ext>
            </a:extLst>
          </p:cNvPr>
          <p:cNvSpPr/>
          <p:nvPr/>
        </p:nvSpPr>
        <p:spPr>
          <a:xfrm>
            <a:off x="1796914" y="4845185"/>
            <a:ext cx="940286" cy="1204043"/>
          </a:xfrm>
          <a:prstGeom prst="triangle">
            <a:avLst/>
          </a:prstGeom>
          <a:solidFill>
            <a:schemeClr val="tx1"/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C11918-DE04-3336-E14B-3E08D9614F14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V="1">
            <a:off x="1126409" y="4525327"/>
            <a:ext cx="439426" cy="319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6AE2E8-0680-EEF7-3AA0-831C9BD85607}"/>
              </a:ext>
            </a:extLst>
          </p:cNvPr>
          <p:cNvCxnSpPr>
            <a:cxnSpLocks/>
            <a:stCxn id="13" idx="0"/>
            <a:endCxn id="11" idx="5"/>
          </p:cNvCxnSpPr>
          <p:nvPr/>
        </p:nvCxnSpPr>
        <p:spPr>
          <a:xfrm flipH="1" flipV="1">
            <a:off x="1820393" y="4525327"/>
            <a:ext cx="446664" cy="319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803A44-4B7B-E782-BFCB-4ED756B50FA1}"/>
              </a:ext>
            </a:extLst>
          </p:cNvPr>
          <p:cNvSpPr txBox="1">
            <a:spLocks/>
          </p:cNvSpPr>
          <p:nvPr/>
        </p:nvSpPr>
        <p:spPr>
          <a:xfrm>
            <a:off x="735304" y="3459307"/>
            <a:ext cx="1946210" cy="94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60s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AVL-tree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BD6439-D3C5-1769-169D-5F5B646D8D13}"/>
              </a:ext>
            </a:extLst>
          </p:cNvPr>
          <p:cNvGrpSpPr/>
          <p:nvPr/>
        </p:nvGrpSpPr>
        <p:grpSpPr>
          <a:xfrm>
            <a:off x="4076807" y="4346267"/>
            <a:ext cx="1630674" cy="1553121"/>
            <a:chOff x="4076807" y="4346267"/>
            <a:chExt cx="1630674" cy="155312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29F4F8-0484-8F3F-F2BF-4254B8E2F738}"/>
                </a:ext>
              </a:extLst>
            </p:cNvPr>
            <p:cNvSpPr/>
            <p:nvPr/>
          </p:nvSpPr>
          <p:spPr>
            <a:xfrm>
              <a:off x="4508839" y="4346267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258881-F376-F121-9891-B5A22F5706AE}"/>
                </a:ext>
              </a:extLst>
            </p:cNvPr>
            <p:cNvCxnSpPr>
              <a:endCxn id="19" idx="3"/>
            </p:cNvCxnSpPr>
            <p:nvPr/>
          </p:nvCxnSpPr>
          <p:spPr>
            <a:xfrm flipV="1">
              <a:off x="4333239" y="4653546"/>
              <a:ext cx="228321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4563C2-2B29-8AEA-4700-E889AEB6550D}"/>
                </a:ext>
              </a:extLst>
            </p:cNvPr>
            <p:cNvCxnSpPr>
              <a:endCxn id="19" idx="5"/>
            </p:cNvCxnSpPr>
            <p:nvPr/>
          </p:nvCxnSpPr>
          <p:spPr>
            <a:xfrm flipH="1" flipV="1">
              <a:off x="4816118" y="4653546"/>
              <a:ext cx="224084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246D58-7241-7FF3-1C66-4BB336A7F766}"/>
                </a:ext>
              </a:extLst>
            </p:cNvPr>
            <p:cNvSpPr/>
            <p:nvPr/>
          </p:nvSpPr>
          <p:spPr>
            <a:xfrm>
              <a:off x="4928160" y="49444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DAD24DF-D455-5A0C-E4EF-54B92B10D74D}"/>
                </a:ext>
              </a:extLst>
            </p:cNvPr>
            <p:cNvCxnSpPr>
              <a:endCxn id="22" idx="3"/>
            </p:cNvCxnSpPr>
            <p:nvPr/>
          </p:nvCxnSpPr>
          <p:spPr>
            <a:xfrm flipV="1">
              <a:off x="4752560" y="5251688"/>
              <a:ext cx="228321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88E2700-89A0-E50F-B626-BE6434960B65}"/>
                </a:ext>
              </a:extLst>
            </p:cNvPr>
            <p:cNvCxnSpPr>
              <a:endCxn id="22" idx="5"/>
            </p:cNvCxnSpPr>
            <p:nvPr/>
          </p:nvCxnSpPr>
          <p:spPr>
            <a:xfrm flipH="1" flipV="1">
              <a:off x="5235439" y="5251688"/>
              <a:ext cx="224084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809FFD-1C5D-51B7-88F1-BEB6B56A073F}"/>
                </a:ext>
              </a:extLst>
            </p:cNvPr>
            <p:cNvSpPr/>
            <p:nvPr/>
          </p:nvSpPr>
          <p:spPr>
            <a:xfrm>
              <a:off x="4076807" y="4944409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4712D2-B058-36C6-9B3F-365C807426D0}"/>
                </a:ext>
              </a:extLst>
            </p:cNvPr>
            <p:cNvSpPr/>
            <p:nvPr/>
          </p:nvSpPr>
          <p:spPr>
            <a:xfrm>
              <a:off x="4508839" y="5539388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6EBA37-523C-83FE-383D-43CBB7809467}"/>
                </a:ext>
              </a:extLst>
            </p:cNvPr>
            <p:cNvSpPr/>
            <p:nvPr/>
          </p:nvSpPr>
          <p:spPr>
            <a:xfrm>
              <a:off x="5347481" y="5539388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C9B59C4-4DED-B038-80D1-A928DFC82678}"/>
              </a:ext>
            </a:extLst>
          </p:cNvPr>
          <p:cNvSpPr txBox="1">
            <a:spLocks/>
          </p:cNvSpPr>
          <p:nvPr/>
        </p:nvSpPr>
        <p:spPr>
          <a:xfrm>
            <a:off x="3326233" y="3459307"/>
            <a:ext cx="2979770" cy="101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70s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Red-black tree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4154D7-244F-3BA7-CCE3-312151E57AD0}"/>
              </a:ext>
            </a:extLst>
          </p:cNvPr>
          <p:cNvSpPr txBox="1"/>
          <p:nvPr/>
        </p:nvSpPr>
        <p:spPr>
          <a:xfrm>
            <a:off x="3177189" y="6120684"/>
            <a:ext cx="32644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No two adjacent red &amp;</a:t>
            </a:r>
            <a:br>
              <a:rPr lang="en-GB" dirty="0"/>
            </a:br>
            <a:r>
              <a:rPr lang="en-GB" dirty="0"/>
              <a:t> root-to-leaf paths same #black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54E89F5-7742-9D8A-9776-B9EC9906FCC3}"/>
              </a:ext>
            </a:extLst>
          </p:cNvPr>
          <p:cNvSpPr txBox="1">
            <a:spLocks/>
          </p:cNvSpPr>
          <p:nvPr/>
        </p:nvSpPr>
        <p:spPr>
          <a:xfrm>
            <a:off x="9748002" y="3459307"/>
            <a:ext cx="2057725" cy="88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90s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 err="1">
                <a:solidFill>
                  <a:srgbClr val="C00000"/>
                </a:solidFill>
              </a:rPr>
              <a:t>Treap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3ADC91-5715-9460-40F9-B5ACD7AC6A10}"/>
              </a:ext>
            </a:extLst>
          </p:cNvPr>
          <p:cNvSpPr>
            <a:spLocks noChangeAspect="1"/>
          </p:cNvSpPr>
          <p:nvPr/>
        </p:nvSpPr>
        <p:spPr>
          <a:xfrm>
            <a:off x="10512842" y="4442191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CC60ACF-FEB1-353F-241E-3B1EF26FE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01100"/>
              </p:ext>
            </p:extLst>
          </p:nvPr>
        </p:nvGraphicFramePr>
        <p:xfrm>
          <a:off x="10495017" y="4461014"/>
          <a:ext cx="55174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49">
                  <a:extLst>
                    <a:ext uri="{9D8B030D-6E8A-4147-A177-3AD203B41FA5}">
                      <a16:colId xmlns:a16="http://schemas.microsoft.com/office/drawing/2014/main" val="3394883006"/>
                    </a:ext>
                  </a:extLst>
                </a:gridCol>
              </a:tblGrid>
              <a:tr h="1776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389341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0.110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63151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01AAABA7-5771-B3B9-636D-24AC69283596}"/>
              </a:ext>
            </a:extLst>
          </p:cNvPr>
          <p:cNvSpPr>
            <a:spLocks noChangeAspect="1"/>
          </p:cNvSpPr>
          <p:nvPr/>
        </p:nvSpPr>
        <p:spPr>
          <a:xfrm>
            <a:off x="11040891" y="5379321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77F6BEE-5644-5434-4B27-BDB0C3502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69943"/>
              </p:ext>
            </p:extLst>
          </p:nvPr>
        </p:nvGraphicFramePr>
        <p:xfrm>
          <a:off x="11040000" y="5398144"/>
          <a:ext cx="55174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49">
                  <a:extLst>
                    <a:ext uri="{9D8B030D-6E8A-4147-A177-3AD203B41FA5}">
                      <a16:colId xmlns:a16="http://schemas.microsoft.com/office/drawing/2014/main" val="3394883006"/>
                    </a:ext>
                  </a:extLst>
                </a:gridCol>
              </a:tblGrid>
              <a:tr h="1776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389341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0.011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63151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0F39254D-A3D9-98BB-20F1-77A885E8365D}"/>
              </a:ext>
            </a:extLst>
          </p:cNvPr>
          <p:cNvSpPr>
            <a:spLocks noChangeAspect="1"/>
          </p:cNvSpPr>
          <p:nvPr/>
        </p:nvSpPr>
        <p:spPr>
          <a:xfrm>
            <a:off x="9977756" y="5379321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>
              <a:solidFill>
                <a:schemeClr val="bg1"/>
              </a:solidFill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6564E4B-3D15-7679-C95D-2D98C7E42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9195"/>
              </p:ext>
            </p:extLst>
          </p:nvPr>
        </p:nvGraphicFramePr>
        <p:xfrm>
          <a:off x="9959931" y="5398144"/>
          <a:ext cx="55174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49">
                  <a:extLst>
                    <a:ext uri="{9D8B030D-6E8A-4147-A177-3AD203B41FA5}">
                      <a16:colId xmlns:a16="http://schemas.microsoft.com/office/drawing/2014/main" val="3394883006"/>
                    </a:ext>
                  </a:extLst>
                </a:gridCol>
              </a:tblGrid>
              <a:tr h="17765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389341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0.101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6315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DE6D237-4D79-5AC0-2682-425B370D9007}"/>
              </a:ext>
            </a:extLst>
          </p:cNvPr>
          <p:cNvSpPr txBox="1"/>
          <p:nvPr/>
        </p:nvSpPr>
        <p:spPr>
          <a:xfrm>
            <a:off x="9202957" y="6091656"/>
            <a:ext cx="29797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Elements random priority, stored using heap order</a:t>
            </a:r>
          </a:p>
        </p:txBody>
      </p:sp>
      <p:pic>
        <p:nvPicPr>
          <p:cNvPr id="48" name="Picture 47" descr="Cartoon hand with a thumb up&#10;&#10;Description automatically generated">
            <a:extLst>
              <a:ext uri="{FF2B5EF4-FFF2-40B4-BE49-F238E27FC236}">
                <a16:creationId xmlns:a16="http://schemas.microsoft.com/office/drawing/2014/main" id="{BB1E8B9F-179D-0563-6CDF-DFD7D9B1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14" y="4362592"/>
            <a:ext cx="573064" cy="89563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3169C7F-DE27-14EE-0265-2562948616E5}"/>
              </a:ext>
            </a:extLst>
          </p:cNvPr>
          <p:cNvGrpSpPr/>
          <p:nvPr/>
        </p:nvGrpSpPr>
        <p:grpSpPr>
          <a:xfrm>
            <a:off x="7680908" y="4354695"/>
            <a:ext cx="1198642" cy="1553121"/>
            <a:chOff x="7680908" y="4354695"/>
            <a:chExt cx="1198642" cy="155312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D4AB1FC-D203-565C-973B-D3C243A54DC7}"/>
                </a:ext>
              </a:extLst>
            </p:cNvPr>
            <p:cNvSpPr/>
            <p:nvPr/>
          </p:nvSpPr>
          <p:spPr>
            <a:xfrm>
              <a:off x="7680908" y="4354695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32DA67-E34D-5CDC-20A6-E9E440CA108E}"/>
                </a:ext>
              </a:extLst>
            </p:cNvPr>
            <p:cNvCxnSpPr>
              <a:endCxn id="25" idx="5"/>
            </p:cNvCxnSpPr>
            <p:nvPr/>
          </p:nvCxnSpPr>
          <p:spPr>
            <a:xfrm flipH="1" flipV="1">
              <a:off x="7988187" y="4661974"/>
              <a:ext cx="224084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DAFC94-7F5F-F3E5-F2F3-8F130D16EB32}"/>
                </a:ext>
              </a:extLst>
            </p:cNvPr>
            <p:cNvSpPr/>
            <p:nvPr/>
          </p:nvSpPr>
          <p:spPr>
            <a:xfrm>
              <a:off x="8100229" y="4952837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07BE35-EC85-36C5-36B9-8833E55A3B80}"/>
                </a:ext>
              </a:extLst>
            </p:cNvPr>
            <p:cNvCxnSpPr>
              <a:endCxn id="28" idx="3"/>
            </p:cNvCxnSpPr>
            <p:nvPr/>
          </p:nvCxnSpPr>
          <p:spPr>
            <a:xfrm flipV="1">
              <a:off x="7924629" y="5260116"/>
              <a:ext cx="228321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48C3DE-5F65-8D8A-98CC-8C947E8BF811}"/>
                </a:ext>
              </a:extLst>
            </p:cNvPr>
            <p:cNvCxnSpPr>
              <a:endCxn id="28" idx="5"/>
            </p:cNvCxnSpPr>
            <p:nvPr/>
          </p:nvCxnSpPr>
          <p:spPr>
            <a:xfrm flipH="1" flipV="1">
              <a:off x="8407508" y="5260116"/>
              <a:ext cx="224084" cy="34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677B242-10D8-1B95-5599-969ECAACEE58}"/>
                </a:ext>
              </a:extLst>
            </p:cNvPr>
            <p:cNvSpPr/>
            <p:nvPr/>
          </p:nvSpPr>
          <p:spPr>
            <a:xfrm>
              <a:off x="7680908" y="5547816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A834FB-D378-FD03-0763-29E1271B792F}"/>
                </a:ext>
              </a:extLst>
            </p:cNvPr>
            <p:cNvSpPr/>
            <p:nvPr/>
          </p:nvSpPr>
          <p:spPr>
            <a:xfrm>
              <a:off x="8519550" y="5547816"/>
              <a:ext cx="360000" cy="36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7C7D545-37D4-690E-9EB3-46EA4CA4AA9C}"/>
              </a:ext>
            </a:extLst>
          </p:cNvPr>
          <p:cNvSpPr txBox="1">
            <a:spLocks/>
          </p:cNvSpPr>
          <p:nvPr/>
        </p:nvSpPr>
        <p:spPr>
          <a:xfrm>
            <a:off x="6498302" y="3459307"/>
            <a:ext cx="2979770" cy="101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80s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Splay tree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D18AB9-DCEF-FFFF-0DBC-0D3C360981A6}"/>
              </a:ext>
            </a:extLst>
          </p:cNvPr>
          <p:cNvSpPr txBox="1"/>
          <p:nvPr/>
        </p:nvSpPr>
        <p:spPr>
          <a:xfrm>
            <a:off x="6683373" y="6085611"/>
            <a:ext cx="25355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Always rotate accessed node to the root</a:t>
            </a:r>
          </a:p>
        </p:txBody>
      </p:sp>
    </p:spTree>
    <p:extLst>
      <p:ext uri="{BB962C8B-B14F-4D97-AF65-F5344CB8AC3E}">
        <p14:creationId xmlns:p14="http://schemas.microsoft.com/office/powerpoint/2010/main" val="18397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CEBF-A4F8-91F4-7632-BF19881A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Balanced binary search tree insertions :</a:t>
            </a:r>
            <a:br>
              <a:rPr lang="en-GB" dirty="0"/>
            </a:br>
            <a:r>
              <a:rPr lang="en-GB" dirty="0"/>
              <a:t>rebalancing cost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FADA88-7E94-AFDC-1964-8A8C45557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44252"/>
              </p:ext>
            </p:extLst>
          </p:nvPr>
        </p:nvGraphicFramePr>
        <p:xfrm>
          <a:off x="390206" y="1607695"/>
          <a:ext cx="1151318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68">
                  <a:extLst>
                    <a:ext uri="{9D8B030D-6E8A-4147-A177-3AD203B41FA5}">
                      <a16:colId xmlns:a16="http://schemas.microsoft.com/office/drawing/2014/main" val="1749980255"/>
                    </a:ext>
                  </a:extLst>
                </a:gridCol>
                <a:gridCol w="2632964">
                  <a:extLst>
                    <a:ext uri="{9D8B030D-6E8A-4147-A177-3AD203B41FA5}">
                      <a16:colId xmlns:a16="http://schemas.microsoft.com/office/drawing/2014/main" val="533706111"/>
                    </a:ext>
                  </a:extLst>
                </a:gridCol>
                <a:gridCol w="1324293">
                  <a:extLst>
                    <a:ext uri="{9D8B030D-6E8A-4147-A177-3AD203B41FA5}">
                      <a16:colId xmlns:a16="http://schemas.microsoft.com/office/drawing/2014/main" val="2083090154"/>
                    </a:ext>
                  </a:extLst>
                </a:gridCol>
                <a:gridCol w="1583881">
                  <a:extLst>
                    <a:ext uri="{9D8B030D-6E8A-4147-A177-3AD203B41FA5}">
                      <a16:colId xmlns:a16="http://schemas.microsoft.com/office/drawing/2014/main" val="2367046513"/>
                    </a:ext>
                  </a:extLst>
                </a:gridCol>
                <a:gridCol w="1997901">
                  <a:extLst>
                    <a:ext uri="{9D8B030D-6E8A-4147-A177-3AD203B41FA5}">
                      <a16:colId xmlns:a16="http://schemas.microsoft.com/office/drawing/2014/main" val="3763974214"/>
                    </a:ext>
                  </a:extLst>
                </a:gridCol>
                <a:gridCol w="2227580">
                  <a:extLst>
                    <a:ext uri="{9D8B030D-6E8A-4147-A177-3AD203B41FA5}">
                      <a16:colId xmlns:a16="http://schemas.microsoft.com/office/drawing/2014/main" val="3728637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Reference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Name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Time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Rotations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Random bits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Space pr node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3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[AVL62]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AVL-trees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A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O(1)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37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[GS78]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Red-black trees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A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O(1)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1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20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[B79]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Encoded 2-3 trees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85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[ST85]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Splay trees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A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A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57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[A89,GR93]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Scapegoat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0"/>
                        <a:t>0</a:t>
                      </a:r>
                      <a:endParaRPr lang="en-GB" sz="2400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global </a:t>
                      </a:r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07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[SA96]</a:t>
                      </a:r>
                      <a:endParaRPr lang="en-GB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Treaps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90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[MR98]</a:t>
                      </a:r>
                      <a:endParaRPr lang="en-GB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Randomized BST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(lg</a:t>
                      </a:r>
                      <a:r>
                        <a:rPr lang="en-GB" sz="2400" baseline="30000"/>
                        <a:t>2</a:t>
                      </a:r>
                      <a:r>
                        <a:rPr lang="en-GB" sz="2400"/>
                        <a:t>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/>
                        <a:t>(lg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49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[S09]</a:t>
                      </a:r>
                      <a:endParaRPr lang="en-GB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Seidel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/>
                        <a:t>O</a:t>
                      </a:r>
                      <a:r>
                        <a:rPr lang="en-GB" sz="2400" i="1" baseline="-25000" dirty="0"/>
                        <a:t>E</a:t>
                      </a:r>
                      <a:r>
                        <a:rPr lang="en-GB" sz="2400" dirty="0"/>
                        <a:t>(lg</a:t>
                      </a:r>
                      <a:r>
                        <a:rPr lang="en-GB" sz="2400" baseline="30000" dirty="0"/>
                        <a:t>2</a:t>
                      </a:r>
                      <a:r>
                        <a:rPr lang="en-GB" sz="2400" dirty="0"/>
                        <a:t> </a:t>
                      </a:r>
                      <a:r>
                        <a:rPr lang="en-GB" sz="2400" i="1" dirty="0"/>
                        <a:t>n</a:t>
                      </a:r>
                      <a:r>
                        <a:rPr lang="en-GB" sz="2400" dirty="0"/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(lg</a:t>
                      </a:r>
                      <a:r>
                        <a:rPr lang="en-GB" sz="2400" baseline="30000"/>
                        <a:t>3</a:t>
                      </a:r>
                      <a:r>
                        <a:rPr lang="en-GB" sz="2400"/>
                        <a:t> </a:t>
                      </a:r>
                      <a:r>
                        <a:rPr lang="en-GB" sz="2400" i="1"/>
                        <a:t>n</a:t>
                      </a:r>
                      <a:r>
                        <a:rPr lang="en-GB" sz="2400"/>
                        <a:t>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03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i="1">
                          <a:solidFill>
                            <a:srgbClr val="C00000"/>
                          </a:solidFill>
                        </a:rPr>
                        <a:t>Open problem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/>
                        <a:t>O</a:t>
                      </a:r>
                      <a:r>
                        <a:rPr lang="en-GB" sz="2400" i="1" baseline="-25000"/>
                        <a:t>E</a:t>
                      </a:r>
                      <a:r>
                        <a:rPr lang="en-GB" sz="2400"/>
                        <a:t>(1)</a:t>
                      </a:r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15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AA7A3D-70F0-9A81-7880-6E415CF66C2B}"/>
              </a:ext>
            </a:extLst>
          </p:cNvPr>
          <p:cNvSpPr txBox="1"/>
          <p:nvPr/>
        </p:nvSpPr>
        <p:spPr>
          <a:xfrm rot="16200000">
            <a:off x="-1389796" y="4844533"/>
            <a:ext cx="319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random BST</a:t>
            </a:r>
          </a:p>
        </p:txBody>
      </p:sp>
      <p:pic>
        <p:nvPicPr>
          <p:cNvPr id="5" name="Picture 4" descr="Cartoon hand with a thumb up&#10;&#10;Description automatically generated">
            <a:extLst>
              <a:ext uri="{FF2B5EF4-FFF2-40B4-BE49-F238E27FC236}">
                <a16:creationId xmlns:a16="http://schemas.microsoft.com/office/drawing/2014/main" id="{4467FFB8-271A-27A6-1CF4-E35EA6A8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14" y="4487350"/>
            <a:ext cx="573064" cy="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E322-94E0-5537-9AB3-0675AA2E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asked in 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10E5-F364-97FC-8F03-7C58AE33D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Does there exists a randomized rebalancing scheme satisfying…</a:t>
            </a:r>
          </a:p>
          <a:p>
            <a:endParaRPr lang="en-GB" dirty="0"/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No balance information stored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Worst-case O(1) rotations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Most rotations near the insertion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Local information only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Expected O(1) time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O(1) random bits per insertion</a:t>
            </a:r>
          </a:p>
          <a:p>
            <a:pPr marL="1163638" indent="-623888">
              <a:buFont typeface="+mj-lt"/>
              <a:buAutoNum type="arabicPeriod"/>
            </a:pPr>
            <a:r>
              <a:rPr lang="en-GB" dirty="0"/>
              <a:t>Nodes expected depth O(</a:t>
            </a:r>
            <a:r>
              <a:rPr lang="en-GB" dirty="0" err="1"/>
              <a:t>lg</a:t>
            </a:r>
            <a:r>
              <a:rPr lang="en-GB" dirty="0"/>
              <a:t> </a:t>
            </a:r>
            <a:r>
              <a:rPr lang="en-GB" i="1" dirty="0"/>
              <a:t>n</a:t>
            </a:r>
            <a:r>
              <a:rPr lang="en-GB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A8EE5-C9D4-EFDB-271C-DAFCDEA9A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" t="28205" r="57632" b="25282"/>
          <a:stretch/>
        </p:blipFill>
        <p:spPr>
          <a:xfrm>
            <a:off x="8509332" y="3453713"/>
            <a:ext cx="2522955" cy="1985905"/>
          </a:xfrm>
          <a:prstGeom prst="rect">
            <a:avLst/>
          </a:prstGeom>
        </p:spPr>
      </p:pic>
      <p:pic>
        <p:nvPicPr>
          <p:cNvPr id="4" name="Picture 3" descr="Cartoon hand with a thumb up&#10;&#10;Description automatically generated">
            <a:extLst>
              <a:ext uri="{FF2B5EF4-FFF2-40B4-BE49-F238E27FC236}">
                <a16:creationId xmlns:a16="http://schemas.microsoft.com/office/drawing/2014/main" id="{E90CB06D-4F55-B1A4-C317-E7161878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14" y="1374496"/>
            <a:ext cx="573064" cy="8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E35A-D4D8-D4B5-6577-35A0A604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</a:t>
            </a:r>
            <a:r>
              <a:rPr lang="en-GB" dirty="0" err="1"/>
              <a:t>RebalanceZig</a:t>
            </a:r>
            <a:endParaRPr lang="en-GB" dirty="0"/>
          </a:p>
        </p:txBody>
      </p:sp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D8B7FE55-20AC-90DC-49AE-28564FAB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20" y="3813971"/>
            <a:ext cx="360544" cy="360544"/>
          </a:xfrm>
          <a:prstGeom prst="rect">
            <a:avLst/>
          </a:prstGeom>
        </p:spPr>
      </p:pic>
      <p:pic>
        <p:nvPicPr>
          <p:cNvPr id="9" name="Picture 8" descr="A close-up of a coin&#10;&#10;Description automatically generated">
            <a:extLst>
              <a:ext uri="{FF2B5EF4-FFF2-40B4-BE49-F238E27FC236}">
                <a16:creationId xmlns:a16="http://schemas.microsoft.com/office/drawing/2014/main" id="{BF31C945-2EE2-208E-E72A-DAB31CEE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6"/>
          <a:stretch/>
        </p:blipFill>
        <p:spPr>
          <a:xfrm>
            <a:off x="10828927" y="3006550"/>
            <a:ext cx="366226" cy="360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E631A-FAD5-8E6C-4D16-6ACD5FEC8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9" t="28205" r="57632" b="25282"/>
          <a:stretch/>
        </p:blipFill>
        <p:spPr>
          <a:xfrm>
            <a:off x="8154471" y="1477049"/>
            <a:ext cx="2555533" cy="20115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AD5C8F-4936-38C6-437D-91B58DB3A11F}"/>
              </a:ext>
            </a:extLst>
          </p:cNvPr>
          <p:cNvGrpSpPr/>
          <p:nvPr/>
        </p:nvGrpSpPr>
        <p:grpSpPr>
          <a:xfrm>
            <a:off x="10174391" y="3436254"/>
            <a:ext cx="815983" cy="810750"/>
            <a:chOff x="10174391" y="3850927"/>
            <a:chExt cx="815983" cy="8107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DD9D4A-9CE2-F5D7-608C-01706D3CDB99}"/>
                </a:ext>
              </a:extLst>
            </p:cNvPr>
            <p:cNvSpPr/>
            <p:nvPr/>
          </p:nvSpPr>
          <p:spPr>
            <a:xfrm>
              <a:off x="10522374" y="4193677"/>
              <a:ext cx="468000" cy="468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1A88C9-E6B6-F6EC-8B4B-378FF3AB4D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12213" y="3850927"/>
              <a:ext cx="157480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7E85D4-A5EC-DE0F-5395-20A33B618FDF}"/>
                </a:ext>
              </a:extLst>
            </p:cNvPr>
            <p:cNvSpPr txBox="1"/>
            <p:nvPr/>
          </p:nvSpPr>
          <p:spPr>
            <a:xfrm>
              <a:off x="10174391" y="4183983"/>
              <a:ext cx="332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94D0C73A-41BA-E410-EE8D-736D5FADA846}"/>
              </a:ext>
            </a:extLst>
          </p:cNvPr>
          <p:cNvSpPr/>
          <p:nvPr/>
        </p:nvSpPr>
        <p:spPr>
          <a:xfrm>
            <a:off x="9684395" y="2107201"/>
            <a:ext cx="756000" cy="720000"/>
          </a:xfrm>
          <a:prstGeom prst="arc">
            <a:avLst>
              <a:gd name="adj1" fmla="val 10495455"/>
              <a:gd name="adj2" fmla="val 21179226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Cartoon hand with a thumb up&#10;&#10;Description automatically generated">
            <a:extLst>
              <a:ext uri="{FF2B5EF4-FFF2-40B4-BE49-F238E27FC236}">
                <a16:creationId xmlns:a16="http://schemas.microsoft.com/office/drawing/2014/main" id="{4F8BBB5C-456F-AD4A-FC88-51D90876D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829" y="2968254"/>
            <a:ext cx="573064" cy="89563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F298024-4A6D-7F53-1CBB-6B1C371412BC}"/>
              </a:ext>
            </a:extLst>
          </p:cNvPr>
          <p:cNvGrpSpPr/>
          <p:nvPr/>
        </p:nvGrpSpPr>
        <p:grpSpPr>
          <a:xfrm>
            <a:off x="893956" y="1648362"/>
            <a:ext cx="6371814" cy="2454473"/>
            <a:chOff x="893956" y="1648362"/>
            <a:chExt cx="6371814" cy="2454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F48470-77F1-1605-AA2C-29B87B695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7496"/>
            <a:stretch/>
          </p:blipFill>
          <p:spPr>
            <a:xfrm>
              <a:off x="893956" y="2091286"/>
              <a:ext cx="6371814" cy="201154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B69BC4-6C1C-8928-3A33-F89A37708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548" b="83852"/>
            <a:stretch/>
          </p:blipFill>
          <p:spPr>
            <a:xfrm>
              <a:off x="970155" y="1648362"/>
              <a:ext cx="4170481" cy="393700"/>
            </a:xfrm>
            <a:prstGeom prst="rect">
              <a:avLst/>
            </a:prstGeom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D5CAB28-A1C0-9608-EC49-B49C363E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5013349"/>
            <a:ext cx="11756065" cy="179341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Fact 1 </a:t>
            </a:r>
            <a:r>
              <a:rPr lang="en-US" dirty="0"/>
              <a:t> </a:t>
            </a:r>
            <a:r>
              <a:rPr lang="en-US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RebalanceZig</a:t>
            </a:r>
            <a:r>
              <a:rPr lang="en-US" dirty="0"/>
              <a:t> takes expected O(1) time and performs ≤ 1 rotation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Theorem 1</a:t>
            </a:r>
            <a:r>
              <a:rPr lang="en-US" dirty="0"/>
              <a:t>  </a:t>
            </a:r>
            <a:r>
              <a:rPr lang="en-US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RebalanceZig</a:t>
            </a:r>
            <a:r>
              <a:rPr lang="en-US" dirty="0"/>
              <a:t> on </a:t>
            </a:r>
            <a:r>
              <a:rPr lang="en-US" b="1" dirty="0"/>
              <a:t>increasing</a:t>
            </a:r>
            <a:r>
              <a:rPr lang="en-US" dirty="0"/>
              <a:t> sequence each node expected depth O(lg n), for 0 &lt; </a:t>
            </a:r>
            <a:r>
              <a:rPr lang="en-US" i="1" dirty="0"/>
              <a:t>p</a:t>
            </a:r>
            <a:r>
              <a:rPr lang="en-US" dirty="0"/>
              <a:t> &lt; 1 (p =</a:t>
            </a:r>
            <a:r>
              <a:rPr lang="en-US" b="1" dirty="0"/>
              <a:t> </a:t>
            </a:r>
            <a:r>
              <a:rPr lang="en-GB" dirty="0" err="1"/>
              <a:t>Pr</a:t>
            </a:r>
            <a:r>
              <a:rPr lang="en-GB" dirty="0"/>
              <a:t>[tail])</a:t>
            </a:r>
            <a:endParaRPr lang="en-US" dirty="0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86BB6559-F4BE-B985-749B-B6DFB3429D52}"/>
              </a:ext>
            </a:extLst>
          </p:cNvPr>
          <p:cNvSpPr/>
          <p:nvPr/>
        </p:nvSpPr>
        <p:spPr>
          <a:xfrm>
            <a:off x="11408394" y="6147175"/>
            <a:ext cx="540000" cy="54000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4F15-150F-A324-3D30-BCF273C9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/>
              <a:t>Algorithm </a:t>
            </a:r>
            <a:r>
              <a:rPr lang="en-GB" dirty="0" err="1"/>
              <a:t>RebalanceZig</a:t>
            </a:r>
            <a:r>
              <a:rPr lang="en-GB" dirty="0"/>
              <a:t> extreme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D2A9-DE13-E6A3-D70B-665B6C38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49" y="4610710"/>
            <a:ext cx="6551428" cy="21666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err="1"/>
              <a:t>Pr</a:t>
            </a:r>
            <a:r>
              <a:rPr lang="en-GB" b="1" dirty="0"/>
              <a:t>[tail] = 1</a:t>
            </a:r>
            <a:r>
              <a:rPr lang="en-GB" dirty="0"/>
              <a:t>  never performs rotation</a:t>
            </a:r>
            <a:br>
              <a:rPr lang="en-GB" dirty="0"/>
            </a:br>
            <a:r>
              <a:rPr lang="en-GB" dirty="0"/>
              <a:t>     i.e. unbalanced binary search tree</a:t>
            </a:r>
          </a:p>
          <a:p>
            <a:pPr>
              <a:spcAft>
                <a:spcPts val="1200"/>
              </a:spcAft>
            </a:pPr>
            <a:r>
              <a:rPr lang="en-GB" b="1" dirty="0" err="1"/>
              <a:t>Pr</a:t>
            </a:r>
            <a:r>
              <a:rPr lang="en-GB" b="1" dirty="0"/>
              <a:t>[tail] = 0</a:t>
            </a:r>
            <a:r>
              <a:rPr lang="en-GB" dirty="0"/>
              <a:t>  always rotates up new leaf       </a:t>
            </a:r>
            <a:br>
              <a:rPr lang="en-GB" dirty="0"/>
            </a:br>
            <a:r>
              <a:rPr lang="en-GB" dirty="0"/>
              <a:t>     i.e. tree is always a path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F4D90F-F46F-FA8D-B179-ECDF7FDCB25F}"/>
              </a:ext>
            </a:extLst>
          </p:cNvPr>
          <p:cNvGrpSpPr/>
          <p:nvPr/>
        </p:nvGrpSpPr>
        <p:grpSpPr>
          <a:xfrm>
            <a:off x="8124750" y="4537411"/>
            <a:ext cx="3263101" cy="2239987"/>
            <a:chOff x="8260155" y="4345487"/>
            <a:chExt cx="3263101" cy="22399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9FB317-51AF-05E7-FB4B-3052C1C61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820" b="2703"/>
            <a:stretch/>
          </p:blipFill>
          <p:spPr>
            <a:xfrm>
              <a:off x="8260155" y="4345487"/>
              <a:ext cx="3263101" cy="22399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A9B318-DC23-DB29-5D72-FDFB9FBCF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189" t="9254" r="34041" b="52531"/>
            <a:stretch/>
          </p:blipFill>
          <p:spPr>
            <a:xfrm>
              <a:off x="9500671" y="5553769"/>
              <a:ext cx="1410356" cy="48964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99AA74-49F5-3D60-E3D7-8A8BCED470C0}"/>
              </a:ext>
            </a:extLst>
          </p:cNvPr>
          <p:cNvGrpSpPr/>
          <p:nvPr/>
        </p:nvGrpSpPr>
        <p:grpSpPr>
          <a:xfrm>
            <a:off x="893956" y="1648362"/>
            <a:ext cx="6371814" cy="2454473"/>
            <a:chOff x="893956" y="1648362"/>
            <a:chExt cx="6371814" cy="24544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5B6484-F3B9-E1E9-6102-B9846C698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496"/>
            <a:stretch/>
          </p:blipFill>
          <p:spPr>
            <a:xfrm>
              <a:off x="893956" y="2091286"/>
              <a:ext cx="6371814" cy="20115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EDE677-15E9-8550-627A-D86A3B1FD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548" b="83852"/>
            <a:stretch/>
          </p:blipFill>
          <p:spPr>
            <a:xfrm>
              <a:off x="970155" y="1648362"/>
              <a:ext cx="4170481" cy="393700"/>
            </a:xfrm>
            <a:prstGeom prst="rect">
              <a:avLst/>
            </a:prstGeom>
          </p:spPr>
        </p:pic>
      </p:grpSp>
      <p:pic>
        <p:nvPicPr>
          <p:cNvPr id="13" name="Picture 12" descr="Cartoon hand with a thumb up&#10;&#10;Description automatically generated">
            <a:extLst>
              <a:ext uri="{FF2B5EF4-FFF2-40B4-BE49-F238E27FC236}">
                <a16:creationId xmlns:a16="http://schemas.microsoft.com/office/drawing/2014/main" id="{2E653D6E-1DD8-7A88-65D9-934B89892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36" y="1805783"/>
            <a:ext cx="573064" cy="895631"/>
          </a:xfrm>
          <a:prstGeom prst="rect">
            <a:avLst/>
          </a:prstGeom>
        </p:spPr>
      </p:pic>
      <p:pic>
        <p:nvPicPr>
          <p:cNvPr id="4" name="Picture 3" descr="A close-up of a coin&#10;&#10;Description automatically generated">
            <a:extLst>
              <a:ext uri="{FF2B5EF4-FFF2-40B4-BE49-F238E27FC236}">
                <a16:creationId xmlns:a16="http://schemas.microsoft.com/office/drawing/2014/main" id="{65A7F2BB-F954-9FCF-3788-437ADB51D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20" y="3813971"/>
            <a:ext cx="360544" cy="360544"/>
          </a:xfrm>
          <a:prstGeom prst="rect">
            <a:avLst/>
          </a:prstGeom>
        </p:spPr>
      </p:pic>
      <p:pic>
        <p:nvPicPr>
          <p:cNvPr id="11" name="Picture 10" descr="A close-up of a coin&#10;&#10;Description automatically generated">
            <a:extLst>
              <a:ext uri="{FF2B5EF4-FFF2-40B4-BE49-F238E27FC236}">
                <a16:creationId xmlns:a16="http://schemas.microsoft.com/office/drawing/2014/main" id="{3EE07A53-1C15-239F-8DC2-CF8571137D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6"/>
          <a:stretch/>
        </p:blipFill>
        <p:spPr>
          <a:xfrm>
            <a:off x="10828927" y="3006550"/>
            <a:ext cx="366226" cy="360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97B8B-41D9-D2FA-0046-3BECE2990C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59" t="28205" r="57632" b="25282"/>
          <a:stretch/>
        </p:blipFill>
        <p:spPr>
          <a:xfrm>
            <a:off x="8154471" y="1477049"/>
            <a:ext cx="2555533" cy="20115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F7E1C-6E71-BF7E-1031-A9AFD7804016}"/>
              </a:ext>
            </a:extLst>
          </p:cNvPr>
          <p:cNvGrpSpPr/>
          <p:nvPr/>
        </p:nvGrpSpPr>
        <p:grpSpPr>
          <a:xfrm>
            <a:off x="10174391" y="3436254"/>
            <a:ext cx="815983" cy="810750"/>
            <a:chOff x="10174391" y="3850927"/>
            <a:chExt cx="815983" cy="81075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0F78AF-9E55-24BB-A0DC-F725804776B5}"/>
                </a:ext>
              </a:extLst>
            </p:cNvPr>
            <p:cNvSpPr/>
            <p:nvPr/>
          </p:nvSpPr>
          <p:spPr>
            <a:xfrm>
              <a:off x="10522374" y="4193677"/>
              <a:ext cx="468000" cy="468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31943C-2C58-CD26-B1BF-2CB4EA80AD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12213" y="3850927"/>
              <a:ext cx="157480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151A9-51D1-6C7E-30E6-09F15B38247A}"/>
                </a:ext>
              </a:extLst>
            </p:cNvPr>
            <p:cNvSpPr txBox="1"/>
            <p:nvPr/>
          </p:nvSpPr>
          <p:spPr>
            <a:xfrm>
              <a:off x="10174391" y="4183983"/>
              <a:ext cx="332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5DB435C3-272C-52F8-696D-65CEECA5ED9D}"/>
              </a:ext>
            </a:extLst>
          </p:cNvPr>
          <p:cNvSpPr/>
          <p:nvPr/>
        </p:nvSpPr>
        <p:spPr>
          <a:xfrm>
            <a:off x="9684395" y="2107201"/>
            <a:ext cx="756000" cy="720000"/>
          </a:xfrm>
          <a:prstGeom prst="arc">
            <a:avLst>
              <a:gd name="adj1" fmla="val 10495455"/>
              <a:gd name="adj2" fmla="val 21179226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1585</Words>
  <Application>Microsoft Office PowerPoint</Application>
  <PresentationFormat>Widescreen</PresentationFormat>
  <Paragraphs>258</Paragraphs>
  <Slides>23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SFRM0900</vt:lpstr>
      <vt:lpstr>Times New Roman</vt:lpstr>
      <vt:lpstr>Wingdings</vt:lpstr>
      <vt:lpstr>Office Theme</vt:lpstr>
      <vt:lpstr>Bottom-up Rebalancing  Binary Search Trees  by Flipping a Coin</vt:lpstr>
      <vt:lpstr>Review</vt:lpstr>
      <vt:lpstr>Unbalanced binary search trees – Insertions </vt:lpstr>
      <vt:lpstr>Unbalanced binary search trees</vt:lpstr>
      <vt:lpstr>Balanced binary search trees</vt:lpstr>
      <vt:lpstr>Balanced binary search tree insertions : rebalancing cost </vt:lpstr>
      <vt:lpstr>Question asked in this paper</vt:lpstr>
      <vt:lpstr>Algorithm RebalanceZig</vt:lpstr>
      <vt:lpstr>Algorithm RebalanceZig extreme probabilities</vt:lpstr>
      <vt:lpstr>PowerPoint Presentation</vt:lpstr>
      <vt:lpstr>Different insertion sequences</vt:lpstr>
      <vt:lpstr>PowerPoint Presentation</vt:lpstr>
      <vt:lpstr>Why ReblanceZig is bad on convering</vt:lpstr>
      <vt:lpstr>Why ReblanceZig is bad on pairs</vt:lpstr>
      <vt:lpstr>PowerPoint Presentation</vt:lpstr>
      <vt:lpstr>Algorithm RebalanceZigZag</vt:lpstr>
      <vt:lpstr>PowerPoint Presentation</vt:lpstr>
      <vt:lpstr>PowerPoint Presentation</vt:lpstr>
      <vt:lpstr>Summary</vt:lpstr>
      <vt:lpstr>Bottom-up Rebalancing  Binary Search Trees  by Flipping a Coin</vt:lpstr>
      <vt:lpstr>Bottom-up Rebalancing  Balanced Binary Search Trees  by Flipping a Coin</vt:lpstr>
      <vt:lpstr>Review</vt:lpstr>
      <vt:lpstr>Flow diagram of research progress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</cp:revision>
  <dcterms:created xsi:type="dcterms:W3CDTF">2024-06-01T09:06:38Z</dcterms:created>
  <dcterms:modified xsi:type="dcterms:W3CDTF">2024-06-05T08:57:15Z</dcterms:modified>
</cp:coreProperties>
</file>