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6" r:id="rId7"/>
    <p:sldId id="273" r:id="rId8"/>
    <p:sldId id="275" r:id="rId9"/>
    <p:sldId id="262" r:id="rId10"/>
    <p:sldId id="260" r:id="rId11"/>
    <p:sldId id="265" r:id="rId12"/>
    <p:sldId id="277" r:id="rId13"/>
    <p:sldId id="261" r:id="rId14"/>
    <p:sldId id="268" r:id="rId15"/>
    <p:sldId id="269" r:id="rId16"/>
    <p:sldId id="267" r:id="rId17"/>
    <p:sldId id="270" r:id="rId18"/>
    <p:sldId id="271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FBC"/>
    <a:srgbClr val="00FE73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1489E-3A3F-4487-ACFB-29047FA82B4D}" v="84" dt="2022-05-06T16:54:49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85644" autoAdjust="0"/>
  </p:normalViewPr>
  <p:slideViewPr>
    <p:cSldViewPr snapToGrid="0">
      <p:cViewPr>
        <p:scale>
          <a:sx n="66" d="100"/>
          <a:sy n="66" d="100"/>
        </p:scale>
        <p:origin x="128" y="-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D771489E-3A3F-4487-ACFB-29047FA82B4D}"/>
    <pc:docChg chg="undo redo custSel addSld delSld modSld sldOrd modMainMaster">
      <pc:chgData name="Gerth Stølting Brodal" userId="04ef4784-6591-4f86-a140-f5c3b108582a" providerId="ADAL" clId="{D771489E-3A3F-4487-ACFB-29047FA82B4D}" dt="2022-05-12T12:53:14.190" v="9143" actId="313"/>
      <pc:docMkLst>
        <pc:docMk/>
      </pc:docMkLst>
      <pc:sldChg chg="delSp modSp mod modNotesTx">
        <pc:chgData name="Gerth Stølting Brodal" userId="04ef4784-6591-4f86-a140-f5c3b108582a" providerId="ADAL" clId="{D771489E-3A3F-4487-ACFB-29047FA82B4D}" dt="2022-05-09T12:52:07.819" v="1699" actId="255"/>
        <pc:sldMkLst>
          <pc:docMk/>
          <pc:sldMk cId="3739986056" sldId="256"/>
        </pc:sldMkLst>
        <pc:spChg chg="mod">
          <ac:chgData name="Gerth Stølting Brodal" userId="04ef4784-6591-4f86-a140-f5c3b108582a" providerId="ADAL" clId="{D771489E-3A3F-4487-ACFB-29047FA82B4D}" dt="2022-05-06T08:02:14.835" v="56" actId="1076"/>
          <ac:spMkLst>
            <pc:docMk/>
            <pc:sldMk cId="3739986056" sldId="256"/>
            <ac:spMk id="2" creationId="{AFE4A36A-D885-4A2F-86A7-31A923BA35B4}"/>
          </ac:spMkLst>
        </pc:spChg>
        <pc:spChg chg="mod">
          <ac:chgData name="Gerth Stølting Brodal" userId="04ef4784-6591-4f86-a140-f5c3b108582a" providerId="ADAL" clId="{D771489E-3A3F-4487-ACFB-29047FA82B4D}" dt="2022-05-06T08:03:11.911" v="58" actId="1076"/>
          <ac:spMkLst>
            <pc:docMk/>
            <pc:sldMk cId="3739986056" sldId="256"/>
            <ac:spMk id="3" creationId="{C8B62CC3-3E86-4AFC-A78F-2DFAC534334E}"/>
          </ac:spMkLst>
        </pc:spChg>
        <pc:spChg chg="mod">
          <ac:chgData name="Gerth Stølting Brodal" userId="04ef4784-6591-4f86-a140-f5c3b108582a" providerId="ADAL" clId="{D771489E-3A3F-4487-ACFB-29047FA82B4D}" dt="2022-05-09T12:52:07.819" v="1699" actId="255"/>
          <ac:spMkLst>
            <pc:docMk/>
            <pc:sldMk cId="3739986056" sldId="256"/>
            <ac:spMk id="6" creationId="{E3D7BDAF-17C1-4342-A39F-7127F63296D4}"/>
          </ac:spMkLst>
        </pc:spChg>
        <pc:picChg chg="del">
          <ac:chgData name="Gerth Stølting Brodal" userId="04ef4784-6591-4f86-a140-f5c3b108582a" providerId="ADAL" clId="{D771489E-3A3F-4487-ACFB-29047FA82B4D}" dt="2022-05-06T08:01:48.866" v="51" actId="478"/>
          <ac:picMkLst>
            <pc:docMk/>
            <pc:sldMk cId="3739986056" sldId="256"/>
            <ac:picMk id="5" creationId="{3C3C684B-1CD6-418B-8133-E3FB89B6E2CD}"/>
          </ac:picMkLst>
        </pc:picChg>
      </pc:sldChg>
      <pc:sldChg chg="addSp modSp mod modAnim">
        <pc:chgData name="Gerth Stølting Brodal" userId="04ef4784-6591-4f86-a140-f5c3b108582a" providerId="ADAL" clId="{D771489E-3A3F-4487-ACFB-29047FA82B4D}" dt="2022-05-06T16:29:07.073" v="1571" actId="403"/>
        <pc:sldMkLst>
          <pc:docMk/>
          <pc:sldMk cId="2484965359" sldId="257"/>
        </pc:sldMkLst>
        <pc:spChg chg="mod">
          <ac:chgData name="Gerth Stølting Brodal" userId="04ef4784-6591-4f86-a140-f5c3b108582a" providerId="ADAL" clId="{D771489E-3A3F-4487-ACFB-29047FA82B4D}" dt="2022-05-06T16:29:07.073" v="1571" actId="403"/>
          <ac:spMkLst>
            <pc:docMk/>
            <pc:sldMk cId="2484965359" sldId="257"/>
            <ac:spMk id="3" creationId="{21777621-9EBF-426C-8CDD-D252A3B65156}"/>
          </ac:spMkLst>
        </pc:spChg>
        <pc:picChg chg="add mod">
          <ac:chgData name="Gerth Stølting Brodal" userId="04ef4784-6591-4f86-a140-f5c3b108582a" providerId="ADAL" clId="{D771489E-3A3F-4487-ACFB-29047FA82B4D}" dt="2022-05-06T13:44:13.035" v="603" actId="1076"/>
          <ac:picMkLst>
            <pc:docMk/>
            <pc:sldMk cId="2484965359" sldId="257"/>
            <ac:picMk id="5" creationId="{148C8746-C45B-4C8A-BDA1-002B7FCF3955}"/>
          </ac:picMkLst>
        </pc:picChg>
      </pc:sldChg>
      <pc:sldChg chg="addSp delSp modSp mod ord setBg modAnim modNotesTx">
        <pc:chgData name="Gerth Stølting Brodal" userId="04ef4784-6591-4f86-a140-f5c3b108582a" providerId="ADAL" clId="{D771489E-3A3F-4487-ACFB-29047FA82B4D}" dt="2022-05-12T12:05:58.006" v="8952" actId="207"/>
        <pc:sldMkLst>
          <pc:docMk/>
          <pc:sldMk cId="4044154109" sldId="258"/>
        </pc:sldMkLst>
        <pc:spChg chg="mod">
          <ac:chgData name="Gerth Stølting Brodal" userId="04ef4784-6591-4f86-a140-f5c3b108582a" providerId="ADAL" clId="{D771489E-3A3F-4487-ACFB-29047FA82B4D}" dt="2022-05-11T07:20:21.105" v="2623" actId="1076"/>
          <ac:spMkLst>
            <pc:docMk/>
            <pc:sldMk cId="4044154109" sldId="258"/>
            <ac:spMk id="2" creationId="{D8DED28F-43CD-4181-B9CA-B3507CF1B0AC}"/>
          </ac:spMkLst>
        </pc:spChg>
        <pc:spChg chg="add mod topLvl">
          <ac:chgData name="Gerth Stølting Brodal" userId="04ef4784-6591-4f86-a140-f5c3b108582a" providerId="ADAL" clId="{D771489E-3A3F-4487-ACFB-29047FA82B4D}" dt="2022-05-12T12:05:58.006" v="8952" actId="207"/>
          <ac:spMkLst>
            <pc:docMk/>
            <pc:sldMk cId="4044154109" sldId="258"/>
            <ac:spMk id="3" creationId="{4A6A9319-51E2-4621-9194-CBCD2D813CBB}"/>
          </ac:spMkLst>
        </pc:spChg>
        <pc:spChg chg="add del mod">
          <ac:chgData name="Gerth Stølting Brodal" userId="04ef4784-6591-4f86-a140-f5c3b108582a" providerId="ADAL" clId="{D771489E-3A3F-4487-ACFB-29047FA82B4D}" dt="2022-05-11T07:06:16.106" v="2497" actId="11529"/>
          <ac:spMkLst>
            <pc:docMk/>
            <pc:sldMk cId="4044154109" sldId="258"/>
            <ac:spMk id="4" creationId="{489E297B-D34F-4E0B-902F-FE187F709EC0}"/>
          </ac:spMkLst>
        </pc:spChg>
        <pc:spChg chg="del">
          <ac:chgData name="Gerth Stølting Brodal" userId="04ef4784-6591-4f86-a140-f5c3b108582a" providerId="ADAL" clId="{D771489E-3A3F-4487-ACFB-29047FA82B4D}" dt="2022-05-06T08:05:02.687" v="72" actId="21"/>
          <ac:spMkLst>
            <pc:docMk/>
            <pc:sldMk cId="4044154109" sldId="258"/>
            <ac:spMk id="5" creationId="{60E61705-82E9-4220-A486-99E07949258F}"/>
          </ac:spMkLst>
        </pc:spChg>
        <pc:spChg chg="add mod topLvl">
          <ac:chgData name="Gerth Stølting Brodal" userId="04ef4784-6591-4f86-a140-f5c3b108582a" providerId="ADAL" clId="{D771489E-3A3F-4487-ACFB-29047FA82B4D}" dt="2022-05-12T12:05:58.006" v="8952" actId="207"/>
          <ac:spMkLst>
            <pc:docMk/>
            <pc:sldMk cId="4044154109" sldId="258"/>
            <ac:spMk id="5" creationId="{64E084A5-814A-4DC4-BE92-F86B508D56F5}"/>
          </ac:spMkLst>
        </pc:spChg>
        <pc:spChg chg="add mod topLvl">
          <ac:chgData name="Gerth Stølting Brodal" userId="04ef4784-6591-4f86-a140-f5c3b108582a" providerId="ADAL" clId="{D771489E-3A3F-4487-ACFB-29047FA82B4D}" dt="2022-05-12T12:05:58.006" v="8952" actId="207"/>
          <ac:spMkLst>
            <pc:docMk/>
            <pc:sldMk cId="4044154109" sldId="258"/>
            <ac:spMk id="6" creationId="{962105EA-5C77-4041-A176-3ECF6BEEA5CC}"/>
          </ac:spMkLst>
        </pc:spChg>
        <pc:spChg chg="add mod topLvl">
          <ac:chgData name="Gerth Stølting Brodal" userId="04ef4784-6591-4f86-a140-f5c3b108582a" providerId="ADAL" clId="{D771489E-3A3F-4487-ACFB-29047FA82B4D}" dt="2022-05-12T12:05:58.006" v="8952" actId="207"/>
          <ac:spMkLst>
            <pc:docMk/>
            <pc:sldMk cId="4044154109" sldId="258"/>
            <ac:spMk id="7" creationId="{612E0AE3-6CC0-4E3E-B072-70B421D43772}"/>
          </ac:spMkLst>
        </pc:spChg>
        <pc:spChg chg="add mod topLvl">
          <ac:chgData name="Gerth Stølting Brodal" userId="04ef4784-6591-4f86-a140-f5c3b108582a" providerId="ADAL" clId="{D771489E-3A3F-4487-ACFB-29047FA82B4D}" dt="2022-05-12T12:05:58.006" v="8952" actId="207"/>
          <ac:spMkLst>
            <pc:docMk/>
            <pc:sldMk cId="4044154109" sldId="258"/>
            <ac:spMk id="8" creationId="{6F39201F-1876-4946-A924-620BA5561129}"/>
          </ac:spMkLst>
        </pc:spChg>
        <pc:spChg chg="mod">
          <ac:chgData name="Gerth Stølting Brodal" userId="04ef4784-6591-4f86-a140-f5c3b108582a" providerId="ADAL" clId="{D771489E-3A3F-4487-ACFB-29047FA82B4D}" dt="2022-05-09T15:46:30.230" v="2279" actId="1035"/>
          <ac:spMkLst>
            <pc:docMk/>
            <pc:sldMk cId="4044154109" sldId="258"/>
            <ac:spMk id="9" creationId="{8C33A09D-7D43-4217-A37D-1CC018813D47}"/>
          </ac:spMkLst>
        </pc:spChg>
        <pc:spChg chg="del">
          <ac:chgData name="Gerth Stølting Brodal" userId="04ef4784-6591-4f86-a140-f5c3b108582a" providerId="ADAL" clId="{D771489E-3A3F-4487-ACFB-29047FA82B4D}" dt="2022-05-06T08:05:02.687" v="72" actId="21"/>
          <ac:spMkLst>
            <pc:docMk/>
            <pc:sldMk cId="4044154109" sldId="258"/>
            <ac:spMk id="12" creationId="{1516704E-FA11-4E1E-A7BB-772EAAEFA3EF}"/>
          </ac:spMkLst>
        </pc:spChg>
        <pc:spChg chg="add mod">
          <ac:chgData name="Gerth Stølting Brodal" userId="04ef4784-6591-4f86-a140-f5c3b108582a" providerId="ADAL" clId="{D771489E-3A3F-4487-ACFB-29047FA82B4D}" dt="2022-05-11T07:37:22.396" v="2760" actId="164"/>
          <ac:spMkLst>
            <pc:docMk/>
            <pc:sldMk cId="4044154109" sldId="258"/>
            <ac:spMk id="12" creationId="{57A184A4-8EB2-4B76-B047-3550057C9B3E}"/>
          </ac:spMkLst>
        </pc:spChg>
        <pc:spChg chg="del">
          <ac:chgData name="Gerth Stølting Brodal" userId="04ef4784-6591-4f86-a140-f5c3b108582a" providerId="ADAL" clId="{D771489E-3A3F-4487-ACFB-29047FA82B4D}" dt="2022-05-06T08:05:02.687" v="72" actId="21"/>
          <ac:spMkLst>
            <pc:docMk/>
            <pc:sldMk cId="4044154109" sldId="258"/>
            <ac:spMk id="13" creationId="{83E498F1-6953-44A8-812D-42CFCF6DCE44}"/>
          </ac:spMkLst>
        </pc:spChg>
        <pc:spChg chg="del">
          <ac:chgData name="Gerth Stølting Brodal" userId="04ef4784-6591-4f86-a140-f5c3b108582a" providerId="ADAL" clId="{D771489E-3A3F-4487-ACFB-29047FA82B4D}" dt="2022-05-06T08:05:02.687" v="72" actId="21"/>
          <ac:spMkLst>
            <pc:docMk/>
            <pc:sldMk cId="4044154109" sldId="258"/>
            <ac:spMk id="14" creationId="{1A537C00-2780-426E-8843-CACE71C110E6}"/>
          </ac:spMkLst>
        </pc:spChg>
        <pc:spChg chg="add mod topLvl">
          <ac:chgData name="Gerth Stølting Brodal" userId="04ef4784-6591-4f86-a140-f5c3b108582a" providerId="ADAL" clId="{D771489E-3A3F-4487-ACFB-29047FA82B4D}" dt="2022-05-09T16:02:53.220" v="2396" actId="165"/>
          <ac:spMkLst>
            <pc:docMk/>
            <pc:sldMk cId="4044154109" sldId="258"/>
            <ac:spMk id="28" creationId="{369E9F84-145B-4643-A7A1-FA03F276C7C2}"/>
          </ac:spMkLst>
        </pc:spChg>
        <pc:spChg chg="add mod topLvl">
          <ac:chgData name="Gerth Stølting Brodal" userId="04ef4784-6591-4f86-a140-f5c3b108582a" providerId="ADAL" clId="{D771489E-3A3F-4487-ACFB-29047FA82B4D}" dt="2022-05-09T16:02:53.220" v="2396" actId="165"/>
          <ac:spMkLst>
            <pc:docMk/>
            <pc:sldMk cId="4044154109" sldId="258"/>
            <ac:spMk id="29" creationId="{496D7C7C-A9ED-4490-89D9-F0670E9715E5}"/>
          </ac:spMkLst>
        </pc:spChg>
        <pc:spChg chg="add mod topLvl">
          <ac:chgData name="Gerth Stølting Brodal" userId="04ef4784-6591-4f86-a140-f5c3b108582a" providerId="ADAL" clId="{D771489E-3A3F-4487-ACFB-29047FA82B4D}" dt="2022-05-09T16:02:53.220" v="2396" actId="165"/>
          <ac:spMkLst>
            <pc:docMk/>
            <pc:sldMk cId="4044154109" sldId="258"/>
            <ac:spMk id="30" creationId="{C08207AA-B365-492D-8B5C-760EE0C6B951}"/>
          </ac:spMkLst>
        </pc:spChg>
        <pc:spChg chg="add mod topLvl">
          <ac:chgData name="Gerth Stølting Brodal" userId="04ef4784-6591-4f86-a140-f5c3b108582a" providerId="ADAL" clId="{D771489E-3A3F-4487-ACFB-29047FA82B4D}" dt="2022-05-09T16:02:53.220" v="2396" actId="165"/>
          <ac:spMkLst>
            <pc:docMk/>
            <pc:sldMk cId="4044154109" sldId="258"/>
            <ac:spMk id="31" creationId="{892DDE75-22D8-44C1-8A56-822A795045E7}"/>
          </ac:spMkLst>
        </pc:spChg>
        <pc:spChg chg="add mod topLvl">
          <ac:chgData name="Gerth Stølting Brodal" userId="04ef4784-6591-4f86-a140-f5c3b108582a" providerId="ADAL" clId="{D771489E-3A3F-4487-ACFB-29047FA82B4D}" dt="2022-05-09T16:02:53.220" v="2396" actId="165"/>
          <ac:spMkLst>
            <pc:docMk/>
            <pc:sldMk cId="4044154109" sldId="258"/>
            <ac:spMk id="32" creationId="{4A0AE194-FB7F-40C5-9A68-8A493AA8E96A}"/>
          </ac:spMkLst>
        </pc:spChg>
        <pc:spChg chg="add mod topLvl">
          <ac:chgData name="Gerth Stølting Brodal" userId="04ef4784-6591-4f86-a140-f5c3b108582a" providerId="ADAL" clId="{D771489E-3A3F-4487-ACFB-29047FA82B4D}" dt="2022-05-09T16:02:53.220" v="2396" actId="165"/>
          <ac:spMkLst>
            <pc:docMk/>
            <pc:sldMk cId="4044154109" sldId="258"/>
            <ac:spMk id="33" creationId="{4ECC2CEC-2676-48A8-B91B-87068D14214C}"/>
          </ac:spMkLst>
        </pc:spChg>
        <pc:spChg chg="add del mod">
          <ac:chgData name="Gerth Stølting Brodal" userId="04ef4784-6591-4f86-a140-f5c3b108582a" providerId="ADAL" clId="{D771489E-3A3F-4487-ACFB-29047FA82B4D}" dt="2022-05-09T15:33:06.017" v="2009" actId="478"/>
          <ac:spMkLst>
            <pc:docMk/>
            <pc:sldMk cId="4044154109" sldId="258"/>
            <ac:spMk id="34" creationId="{26099834-B14C-481F-A586-9E51E465F5C0}"/>
          </ac:spMkLst>
        </pc:spChg>
        <pc:spChg chg="add mod">
          <ac:chgData name="Gerth Stølting Brodal" userId="04ef4784-6591-4f86-a140-f5c3b108582a" providerId="ADAL" clId="{D771489E-3A3F-4487-ACFB-29047FA82B4D}" dt="2022-05-09T15:47:09.125" v="2282" actId="114"/>
          <ac:spMkLst>
            <pc:docMk/>
            <pc:sldMk cId="4044154109" sldId="258"/>
            <ac:spMk id="35" creationId="{FE3BF650-7908-459B-BAF9-E1C953DAE919}"/>
          </ac:spMkLst>
        </pc:spChg>
        <pc:spChg chg="add mod">
          <ac:chgData name="Gerth Stølting Brodal" userId="04ef4784-6591-4f86-a140-f5c3b108582a" providerId="ADAL" clId="{D771489E-3A3F-4487-ACFB-29047FA82B4D}" dt="2022-05-11T07:20:18.416" v="2621" actId="207"/>
          <ac:spMkLst>
            <pc:docMk/>
            <pc:sldMk cId="4044154109" sldId="258"/>
            <ac:spMk id="40" creationId="{8E39DECC-31BB-4524-9DC6-88F36A66EF32}"/>
          </ac:spMkLst>
        </pc:spChg>
        <pc:spChg chg="add mod">
          <ac:chgData name="Gerth Stølting Brodal" userId="04ef4784-6591-4f86-a140-f5c3b108582a" providerId="ADAL" clId="{D771489E-3A3F-4487-ACFB-29047FA82B4D}" dt="2022-05-11T07:20:44.281" v="2626" actId="207"/>
          <ac:spMkLst>
            <pc:docMk/>
            <pc:sldMk cId="4044154109" sldId="258"/>
            <ac:spMk id="41" creationId="{2BB33E5C-3F37-4A19-A4F7-AB52B097EEFC}"/>
          </ac:spMkLst>
        </pc:spChg>
        <pc:spChg chg="add mod">
          <ac:chgData name="Gerth Stølting Brodal" userId="04ef4784-6591-4f86-a140-f5c3b108582a" providerId="ADAL" clId="{D771489E-3A3F-4487-ACFB-29047FA82B4D}" dt="2022-05-11T07:20:29.261" v="2624" actId="207"/>
          <ac:spMkLst>
            <pc:docMk/>
            <pc:sldMk cId="4044154109" sldId="258"/>
            <ac:spMk id="42" creationId="{5EEB50ED-2909-44D1-B8F7-B4EBE1D8930E}"/>
          </ac:spMkLst>
        </pc:spChg>
        <pc:spChg chg="add mod">
          <ac:chgData name="Gerth Stølting Brodal" userId="04ef4784-6591-4f86-a140-f5c3b108582a" providerId="ADAL" clId="{D771489E-3A3F-4487-ACFB-29047FA82B4D}" dt="2022-05-11T07:20:34.872" v="2625" actId="207"/>
          <ac:spMkLst>
            <pc:docMk/>
            <pc:sldMk cId="4044154109" sldId="258"/>
            <ac:spMk id="43" creationId="{43CD4322-B2D9-40C9-8A0C-26B1D5D8CC80}"/>
          </ac:spMkLst>
        </pc:spChg>
        <pc:spChg chg="add del mod">
          <ac:chgData name="Gerth Stølting Brodal" userId="04ef4784-6591-4f86-a140-f5c3b108582a" providerId="ADAL" clId="{D771489E-3A3F-4487-ACFB-29047FA82B4D}" dt="2022-05-09T15:48:35.370" v="2293" actId="21"/>
          <ac:spMkLst>
            <pc:docMk/>
            <pc:sldMk cId="4044154109" sldId="258"/>
            <ac:spMk id="44" creationId="{2808C2B7-9D4F-47FF-AD2C-FFFFCF2D7098}"/>
          </ac:spMkLst>
        </pc:spChg>
        <pc:spChg chg="add mod">
          <ac:chgData name="Gerth Stølting Brodal" userId="04ef4784-6591-4f86-a140-f5c3b108582a" providerId="ADAL" clId="{D771489E-3A3F-4487-ACFB-29047FA82B4D}" dt="2022-05-11T07:20:18.416" v="2621" actId="207"/>
          <ac:spMkLst>
            <pc:docMk/>
            <pc:sldMk cId="4044154109" sldId="258"/>
            <ac:spMk id="45" creationId="{C4722877-7BD9-485E-9EE9-80F9300CFB8E}"/>
          </ac:spMkLst>
        </pc:spChg>
        <pc:spChg chg="add mod">
          <ac:chgData name="Gerth Stølting Brodal" userId="04ef4784-6591-4f86-a140-f5c3b108582a" providerId="ADAL" clId="{D771489E-3A3F-4487-ACFB-29047FA82B4D}" dt="2022-05-11T07:20:44.281" v="2626" actId="207"/>
          <ac:spMkLst>
            <pc:docMk/>
            <pc:sldMk cId="4044154109" sldId="258"/>
            <ac:spMk id="46" creationId="{CA3DCEFD-6E3A-4DFA-B0C3-10701139BAA9}"/>
          </ac:spMkLst>
        </pc:spChg>
        <pc:spChg chg="add mod">
          <ac:chgData name="Gerth Stølting Brodal" userId="04ef4784-6591-4f86-a140-f5c3b108582a" providerId="ADAL" clId="{D771489E-3A3F-4487-ACFB-29047FA82B4D}" dt="2022-05-11T07:20:44.281" v="2626" actId="207"/>
          <ac:spMkLst>
            <pc:docMk/>
            <pc:sldMk cId="4044154109" sldId="258"/>
            <ac:spMk id="47" creationId="{0EA3A4BF-5553-4F9D-B013-A3B4A4842EC0}"/>
          </ac:spMkLst>
        </pc:spChg>
        <pc:spChg chg="add mod">
          <ac:chgData name="Gerth Stølting Brodal" userId="04ef4784-6591-4f86-a140-f5c3b108582a" providerId="ADAL" clId="{D771489E-3A3F-4487-ACFB-29047FA82B4D}" dt="2022-05-11T07:20:29.261" v="2624" actId="207"/>
          <ac:spMkLst>
            <pc:docMk/>
            <pc:sldMk cId="4044154109" sldId="258"/>
            <ac:spMk id="48" creationId="{452C574F-99F9-40DE-A8FB-0AE0CA89328C}"/>
          </ac:spMkLst>
        </pc:spChg>
        <pc:spChg chg="add mod">
          <ac:chgData name="Gerth Stølting Brodal" userId="04ef4784-6591-4f86-a140-f5c3b108582a" providerId="ADAL" clId="{D771489E-3A3F-4487-ACFB-29047FA82B4D}" dt="2022-05-11T07:20:29.261" v="2624" actId="207"/>
          <ac:spMkLst>
            <pc:docMk/>
            <pc:sldMk cId="4044154109" sldId="258"/>
            <ac:spMk id="49" creationId="{04C623CE-A1D1-4826-8292-ED4128EF17B2}"/>
          </ac:spMkLst>
        </pc:spChg>
        <pc:spChg chg="add mod">
          <ac:chgData name="Gerth Stølting Brodal" userId="04ef4784-6591-4f86-a140-f5c3b108582a" providerId="ADAL" clId="{D771489E-3A3F-4487-ACFB-29047FA82B4D}" dt="2022-05-11T07:20:34.872" v="2625" actId="207"/>
          <ac:spMkLst>
            <pc:docMk/>
            <pc:sldMk cId="4044154109" sldId="258"/>
            <ac:spMk id="50" creationId="{C9D61D24-3D48-4E79-858F-A374E930F687}"/>
          </ac:spMkLst>
        </pc:spChg>
        <pc:spChg chg="add mod">
          <ac:chgData name="Gerth Stølting Brodal" userId="04ef4784-6591-4f86-a140-f5c3b108582a" providerId="ADAL" clId="{D771489E-3A3F-4487-ACFB-29047FA82B4D}" dt="2022-05-11T07:21:38.008" v="2628" actId="114"/>
          <ac:spMkLst>
            <pc:docMk/>
            <pc:sldMk cId="4044154109" sldId="258"/>
            <ac:spMk id="51" creationId="{3CFDF188-135F-4675-8AB0-1C939199AD7D}"/>
          </ac:spMkLst>
        </pc:spChg>
        <pc:spChg chg="add mod">
          <ac:chgData name="Gerth Stølting Brodal" userId="04ef4784-6591-4f86-a140-f5c3b108582a" providerId="ADAL" clId="{D771489E-3A3F-4487-ACFB-29047FA82B4D}" dt="2022-05-11T07:25:49.896" v="2675" actId="1036"/>
          <ac:spMkLst>
            <pc:docMk/>
            <pc:sldMk cId="4044154109" sldId="258"/>
            <ac:spMk id="52" creationId="{6A29EBD6-62BD-4340-8176-5DA6887BE92E}"/>
          </ac:spMkLst>
        </pc:spChg>
        <pc:spChg chg="add mod">
          <ac:chgData name="Gerth Stølting Brodal" userId="04ef4784-6591-4f86-a140-f5c3b108582a" providerId="ADAL" clId="{D771489E-3A3F-4487-ACFB-29047FA82B4D}" dt="2022-05-11T07:26:05.175" v="2680" actId="1036"/>
          <ac:spMkLst>
            <pc:docMk/>
            <pc:sldMk cId="4044154109" sldId="258"/>
            <ac:spMk id="53" creationId="{22A0C908-C6EF-4F9C-A90D-4BB803135558}"/>
          </ac:spMkLst>
        </pc:spChg>
        <pc:spChg chg="add mod">
          <ac:chgData name="Gerth Stølting Brodal" userId="04ef4784-6591-4f86-a140-f5c3b108582a" providerId="ADAL" clId="{D771489E-3A3F-4487-ACFB-29047FA82B4D}" dt="2022-05-11T07:26:14.646" v="2688" actId="1036"/>
          <ac:spMkLst>
            <pc:docMk/>
            <pc:sldMk cId="4044154109" sldId="258"/>
            <ac:spMk id="54" creationId="{6C00FAAA-D3EB-4B4D-9DF8-92AD58E56671}"/>
          </ac:spMkLst>
        </pc:spChg>
        <pc:spChg chg="add mod">
          <ac:chgData name="Gerth Stølting Brodal" userId="04ef4784-6591-4f86-a140-f5c3b108582a" providerId="ADAL" clId="{D771489E-3A3F-4487-ACFB-29047FA82B4D}" dt="2022-05-11T07:26:19.440" v="2694" actId="1036"/>
          <ac:spMkLst>
            <pc:docMk/>
            <pc:sldMk cId="4044154109" sldId="258"/>
            <ac:spMk id="55" creationId="{BFBB13AB-3861-41EA-9597-FDAD6B19E00E}"/>
          </ac:spMkLst>
        </pc:spChg>
        <pc:spChg chg="add mod">
          <ac:chgData name="Gerth Stølting Brodal" userId="04ef4784-6591-4f86-a140-f5c3b108582a" providerId="ADAL" clId="{D771489E-3A3F-4487-ACFB-29047FA82B4D}" dt="2022-05-12T05:45:18.300" v="3789" actId="1076"/>
          <ac:spMkLst>
            <pc:docMk/>
            <pc:sldMk cId="4044154109" sldId="258"/>
            <ac:spMk id="56" creationId="{8E977B08-0A3F-4623-9965-A38EB3D086B2}"/>
          </ac:spMkLst>
        </pc:spChg>
        <pc:spChg chg="add mod">
          <ac:chgData name="Gerth Stølting Brodal" userId="04ef4784-6591-4f86-a140-f5c3b108582a" providerId="ADAL" clId="{D771489E-3A3F-4487-ACFB-29047FA82B4D}" dt="2022-05-11T07:20:49.636" v="2627" actId="207"/>
          <ac:spMkLst>
            <pc:docMk/>
            <pc:sldMk cId="4044154109" sldId="258"/>
            <ac:spMk id="64" creationId="{38EBF9CD-0E7E-4EE2-952A-6B5146080A4F}"/>
          </ac:spMkLst>
        </pc:spChg>
        <pc:spChg chg="add mod">
          <ac:chgData name="Gerth Stølting Brodal" userId="04ef4784-6591-4f86-a140-f5c3b108582a" providerId="ADAL" clId="{D771489E-3A3F-4487-ACFB-29047FA82B4D}" dt="2022-05-12T05:46:50.024" v="3794" actId="1076"/>
          <ac:spMkLst>
            <pc:docMk/>
            <pc:sldMk cId="4044154109" sldId="258"/>
            <ac:spMk id="70" creationId="{3AD998C8-8A25-4399-9979-29451FE9B206}"/>
          </ac:spMkLst>
        </pc:spChg>
        <pc:spChg chg="add mod">
          <ac:chgData name="Gerth Stølting Brodal" userId="04ef4784-6591-4f86-a140-f5c3b108582a" providerId="ADAL" clId="{D771489E-3A3F-4487-ACFB-29047FA82B4D}" dt="2022-05-11T07:37:22.396" v="2760" actId="164"/>
          <ac:spMkLst>
            <pc:docMk/>
            <pc:sldMk cId="4044154109" sldId="258"/>
            <ac:spMk id="72" creationId="{B715E4DE-5E46-4C54-9EE6-57A9DE694A1B}"/>
          </ac:spMkLst>
        </pc:spChg>
        <pc:spChg chg="add mod">
          <ac:chgData name="Gerth Stølting Brodal" userId="04ef4784-6591-4f86-a140-f5c3b108582a" providerId="ADAL" clId="{D771489E-3A3F-4487-ACFB-29047FA82B4D}" dt="2022-05-11T08:51:16.095" v="3229"/>
          <ac:spMkLst>
            <pc:docMk/>
            <pc:sldMk cId="4044154109" sldId="258"/>
            <ac:spMk id="73" creationId="{B2F57568-9611-4D5C-9FD1-446D9E521A44}"/>
          </ac:spMkLst>
        </pc:spChg>
        <pc:grpChg chg="add mod">
          <ac:chgData name="Gerth Stølting Brodal" userId="04ef4784-6591-4f86-a140-f5c3b108582a" providerId="ADAL" clId="{D771489E-3A3F-4487-ACFB-29047FA82B4D}" dt="2022-05-11T08:51:16.095" v="3229"/>
          <ac:grpSpMkLst>
            <pc:docMk/>
            <pc:sldMk cId="4044154109" sldId="258"/>
            <ac:grpSpMk id="23" creationId="{C24F08D2-0142-4916-99D1-8E5CA7216072}"/>
          </ac:grpSpMkLst>
        </pc:grpChg>
        <pc:grpChg chg="add mod">
          <ac:chgData name="Gerth Stølting Brodal" userId="04ef4784-6591-4f86-a140-f5c3b108582a" providerId="ADAL" clId="{D771489E-3A3F-4487-ACFB-29047FA82B4D}" dt="2022-05-11T07:37:22.396" v="2760" actId="164"/>
          <ac:grpSpMkLst>
            <pc:docMk/>
            <pc:sldMk cId="4044154109" sldId="258"/>
            <ac:grpSpMk id="24" creationId="{634CF6B7-0761-4AAB-B192-6730678AAF06}"/>
          </ac:grpSpMkLst>
        </pc:grpChg>
        <pc:grpChg chg="add mod">
          <ac:chgData name="Gerth Stølting Brodal" userId="04ef4784-6591-4f86-a140-f5c3b108582a" providerId="ADAL" clId="{D771489E-3A3F-4487-ACFB-29047FA82B4D}" dt="2022-05-11T08:27:22.332" v="2951"/>
          <ac:grpSpMkLst>
            <pc:docMk/>
            <pc:sldMk cId="4044154109" sldId="258"/>
            <ac:grpSpMk id="25" creationId="{DCD580C6-EA9A-48B9-AA63-170454293311}"/>
          </ac:grpSpMkLst>
        </pc:grpChg>
        <pc:grpChg chg="add mod">
          <ac:chgData name="Gerth Stølting Brodal" userId="04ef4784-6591-4f86-a140-f5c3b108582a" providerId="ADAL" clId="{D771489E-3A3F-4487-ACFB-29047FA82B4D}" dt="2022-05-11T08:19:55.515" v="2923" actId="20577"/>
          <ac:grpSpMkLst>
            <pc:docMk/>
            <pc:sldMk cId="4044154109" sldId="258"/>
            <ac:grpSpMk id="26" creationId="{B8B044D3-1AA8-436D-BC02-326F8EE8E1C4}"/>
          </ac:grpSpMkLst>
        </pc:grpChg>
        <pc:grpChg chg="add del mod">
          <ac:chgData name="Gerth Stølting Brodal" userId="04ef4784-6591-4f86-a140-f5c3b108582a" providerId="ADAL" clId="{D771489E-3A3F-4487-ACFB-29047FA82B4D}" dt="2022-05-09T16:02:53.220" v="2396" actId="165"/>
          <ac:grpSpMkLst>
            <pc:docMk/>
            <pc:sldMk cId="4044154109" sldId="258"/>
            <ac:grpSpMk id="63" creationId="{D9E27CCC-ECF2-4BB3-BF63-DE39A3A504D4}"/>
          </ac:grpSpMkLst>
        </pc:grpChg>
        <pc:picChg chg="add del">
          <ac:chgData name="Gerth Stølting Brodal" userId="04ef4784-6591-4f86-a140-f5c3b108582a" providerId="ADAL" clId="{D771489E-3A3F-4487-ACFB-29047FA82B4D}" dt="2022-05-06T08:05:02.687" v="72" actId="21"/>
          <ac:picMkLst>
            <pc:docMk/>
            <pc:sldMk cId="4044154109" sldId="258"/>
            <ac:picMk id="4" creationId="{50A097B6-5E5D-48F1-BDD8-1E4167219F2D}"/>
          </ac:picMkLst>
        </pc:picChg>
        <pc:picChg chg="add del">
          <ac:chgData name="Gerth Stølting Brodal" userId="04ef4784-6591-4f86-a140-f5c3b108582a" providerId="ADAL" clId="{D771489E-3A3F-4487-ACFB-29047FA82B4D}" dt="2022-05-06T08:05:02.687" v="72" actId="21"/>
          <ac:picMkLst>
            <pc:docMk/>
            <pc:sldMk cId="4044154109" sldId="258"/>
            <ac:picMk id="11" creationId="{DC83559D-4F76-4803-862A-818E5B9CB249}"/>
          </ac:picMkLst>
        </pc:picChg>
        <pc:picChg chg="add mod modCrop">
          <ac:chgData name="Gerth Stølting Brodal" userId="04ef4784-6591-4f86-a140-f5c3b108582a" providerId="ADAL" clId="{D771489E-3A3F-4487-ACFB-29047FA82B4D}" dt="2022-05-11T07:37:22.396" v="2760" actId="164"/>
          <ac:picMkLst>
            <pc:docMk/>
            <pc:sldMk cId="4044154109" sldId="258"/>
            <ac:picMk id="37" creationId="{6FD3E523-6719-4F42-96D5-E317FB1E2DDF}"/>
          </ac:picMkLst>
        </pc:picChg>
        <pc:picChg chg="add mod modCrop">
          <ac:chgData name="Gerth Stølting Brodal" userId="04ef4784-6591-4f86-a140-f5c3b108582a" providerId="ADAL" clId="{D771489E-3A3F-4487-ACFB-29047FA82B4D}" dt="2022-05-11T07:26:10.646" v="2682" actId="1076"/>
          <ac:picMkLst>
            <pc:docMk/>
            <pc:sldMk cId="4044154109" sldId="258"/>
            <ac:picMk id="39" creationId="{D111AA2E-B6F1-45E5-B900-E52240642B3D}"/>
          </ac:picMkLst>
        </pc:picChg>
        <pc:cxnChg chg="add mod topLvl">
          <ac:chgData name="Gerth Stølting Brodal" userId="04ef4784-6591-4f86-a140-f5c3b108582a" providerId="ADAL" clId="{D771489E-3A3F-4487-ACFB-29047FA82B4D}" dt="2022-05-09T16:02:53.220" v="2396" actId="165"/>
          <ac:cxnSpMkLst>
            <pc:docMk/>
            <pc:sldMk cId="4044154109" sldId="258"/>
            <ac:cxnSpMk id="10" creationId="{41BB7979-655F-4854-931A-047F8CF02BA3}"/>
          </ac:cxnSpMkLst>
        </pc:cxnChg>
        <pc:cxnChg chg="add mod topLvl">
          <ac:chgData name="Gerth Stølting Brodal" userId="04ef4784-6591-4f86-a140-f5c3b108582a" providerId="ADAL" clId="{D771489E-3A3F-4487-ACFB-29047FA82B4D}" dt="2022-05-09T16:02:53.220" v="2396" actId="165"/>
          <ac:cxnSpMkLst>
            <pc:docMk/>
            <pc:sldMk cId="4044154109" sldId="258"/>
            <ac:cxnSpMk id="11" creationId="{00484AEE-1A00-4A77-A2C3-2BCF8CF16B72}"/>
          </ac:cxnSpMkLst>
        </pc:cxnChg>
        <pc:cxnChg chg="add mod topLvl">
          <ac:chgData name="Gerth Stølting Brodal" userId="04ef4784-6591-4f86-a140-f5c3b108582a" providerId="ADAL" clId="{D771489E-3A3F-4487-ACFB-29047FA82B4D}" dt="2022-05-09T16:02:53.220" v="2396" actId="165"/>
          <ac:cxnSpMkLst>
            <pc:docMk/>
            <pc:sldMk cId="4044154109" sldId="258"/>
            <ac:cxnSpMk id="17" creationId="{F8CC966E-6BBC-49EA-AB18-98F11318F50D}"/>
          </ac:cxnSpMkLst>
        </pc:cxnChg>
        <pc:cxnChg chg="add mod">
          <ac:chgData name="Gerth Stølting Brodal" userId="04ef4784-6591-4f86-a140-f5c3b108582a" providerId="ADAL" clId="{D771489E-3A3F-4487-ACFB-29047FA82B4D}" dt="2022-05-11T08:51:16.095" v="3229"/>
          <ac:cxnSpMkLst>
            <pc:docMk/>
            <pc:sldMk cId="4044154109" sldId="258"/>
            <ac:cxnSpMk id="18" creationId="{EB43DC38-1592-4701-9B1C-5773F2D58ED4}"/>
          </ac:cxnSpMkLst>
        </pc:cxnChg>
        <pc:cxnChg chg="add mod topLvl">
          <ac:chgData name="Gerth Stølting Brodal" userId="04ef4784-6591-4f86-a140-f5c3b108582a" providerId="ADAL" clId="{D771489E-3A3F-4487-ACFB-29047FA82B4D}" dt="2022-05-09T16:02:53.220" v="2396" actId="165"/>
          <ac:cxnSpMkLst>
            <pc:docMk/>
            <pc:sldMk cId="4044154109" sldId="258"/>
            <ac:cxnSpMk id="20" creationId="{C64F96BF-E2A8-484B-AC0B-22DF4D2CC889}"/>
          </ac:cxnSpMkLst>
        </pc:cxnChg>
        <pc:cxnChg chg="add mod topLvl">
          <ac:chgData name="Gerth Stølting Brodal" userId="04ef4784-6591-4f86-a140-f5c3b108582a" providerId="ADAL" clId="{D771489E-3A3F-4487-ACFB-29047FA82B4D}" dt="2022-05-09T16:02:53.220" v="2396" actId="165"/>
          <ac:cxnSpMkLst>
            <pc:docMk/>
            <pc:sldMk cId="4044154109" sldId="258"/>
            <ac:cxnSpMk id="21" creationId="{6B957456-ACDC-4E13-B42B-15EA3BBE33FE}"/>
          </ac:cxnSpMkLst>
        </pc:cxnChg>
        <pc:cxnChg chg="add mod topLvl">
          <ac:chgData name="Gerth Stølting Brodal" userId="04ef4784-6591-4f86-a140-f5c3b108582a" providerId="ADAL" clId="{D771489E-3A3F-4487-ACFB-29047FA82B4D}" dt="2022-05-09T16:02:53.220" v="2396" actId="165"/>
          <ac:cxnSpMkLst>
            <pc:docMk/>
            <pc:sldMk cId="4044154109" sldId="258"/>
            <ac:cxnSpMk id="22" creationId="{3FDAFCA5-122E-480E-8821-0338782E2770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57" creationId="{1D3A1B65-7A65-4F6D-B3F2-AB64A3540BBF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58" creationId="{527DCD5C-08BE-4B63-B40D-13E2A4A7AE58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59" creationId="{B56922A5-4942-4ADF-8220-7119AE9410EE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0" creationId="{19B5064C-0976-47CB-AC20-F70AF201C67D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1" creationId="{AE68620C-5460-491D-9298-F697A3DD2700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2" creationId="{B1D3A7A8-3242-4546-B73E-F796911457B4}"/>
          </ac:cxnSpMkLst>
        </pc:cxnChg>
        <pc:cxnChg chg="add mod">
          <ac:chgData name="Gerth Stølting Brodal" userId="04ef4784-6591-4f86-a140-f5c3b108582a" providerId="ADAL" clId="{D771489E-3A3F-4487-ACFB-29047FA82B4D}" dt="2022-05-12T05:46:54.852" v="3795" actId="14100"/>
          <ac:cxnSpMkLst>
            <pc:docMk/>
            <pc:sldMk cId="4044154109" sldId="258"/>
            <ac:cxnSpMk id="63" creationId="{C830CF64-5A3A-4D82-834F-9EAF62CD3B6D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5" creationId="{6CE203B0-E3C7-46EB-8061-8282ED2005A4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6" creationId="{8E9203ED-8AA8-4F3E-B7D6-6D429EE174BD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7" creationId="{7BEB0B27-7508-41D9-A6F8-C40A0D2470FB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8" creationId="{018FD4DB-592C-45BB-9A28-54AAD09B63FC}"/>
          </ac:cxnSpMkLst>
        </pc:cxnChg>
        <pc:cxnChg chg="add mod">
          <ac:chgData name="Gerth Stølting Brodal" userId="04ef4784-6591-4f86-a140-f5c3b108582a" providerId="ADAL" clId="{D771489E-3A3F-4487-ACFB-29047FA82B4D}" dt="2022-05-11T07:29:11.949" v="2701" actId="1582"/>
          <ac:cxnSpMkLst>
            <pc:docMk/>
            <pc:sldMk cId="4044154109" sldId="258"/>
            <ac:cxnSpMk id="69" creationId="{D80A214E-BFD4-46A3-83BD-DA6901A73FEB}"/>
          </ac:cxnSpMkLst>
        </pc:cxnChg>
        <pc:cxnChg chg="add mod">
          <ac:chgData name="Gerth Stølting Brodal" userId="04ef4784-6591-4f86-a140-f5c3b108582a" providerId="ADAL" clId="{D771489E-3A3F-4487-ACFB-29047FA82B4D}" dt="2022-05-12T05:45:55.992" v="3791" actId="14100"/>
          <ac:cxnSpMkLst>
            <pc:docMk/>
            <pc:sldMk cId="4044154109" sldId="258"/>
            <ac:cxnSpMk id="71" creationId="{F76423FC-C279-4CC6-B98B-242324CD8B7A}"/>
          </ac:cxnSpMkLst>
        </pc:cxnChg>
        <pc:cxnChg chg="add del mod">
          <ac:chgData name="Gerth Stølting Brodal" userId="04ef4784-6591-4f86-a140-f5c3b108582a" providerId="ADAL" clId="{D771489E-3A3F-4487-ACFB-29047FA82B4D}" dt="2022-05-11T08:51:31.070" v="3232" actId="21"/>
          <ac:cxnSpMkLst>
            <pc:docMk/>
            <pc:sldMk cId="4044154109" sldId="258"/>
            <ac:cxnSpMk id="74" creationId="{8D20C8E1-AD2B-43FB-B3B3-C7E4F8B6B134}"/>
          </ac:cxnSpMkLst>
        </pc:cxnChg>
        <pc:cxnChg chg="add mod">
          <ac:chgData name="Gerth Stølting Brodal" userId="04ef4784-6591-4f86-a140-f5c3b108582a" providerId="ADAL" clId="{D771489E-3A3F-4487-ACFB-29047FA82B4D}" dt="2022-05-11T08:51:39.323" v="3236" actId="1076"/>
          <ac:cxnSpMkLst>
            <pc:docMk/>
            <pc:sldMk cId="4044154109" sldId="258"/>
            <ac:cxnSpMk id="75" creationId="{3674C90E-1765-4C2B-B7FD-92986536E3EE}"/>
          </ac:cxnSpMkLst>
        </pc:cxnChg>
      </pc:sldChg>
      <pc:sldChg chg="addSp delSp modSp new mod addAnim delAnim modAnim">
        <pc:chgData name="Gerth Stølting Brodal" userId="04ef4784-6591-4f86-a140-f5c3b108582a" providerId="ADAL" clId="{D771489E-3A3F-4487-ACFB-29047FA82B4D}" dt="2022-05-11T08:19:28.491" v="2921" actId="1038"/>
        <pc:sldMkLst>
          <pc:docMk/>
          <pc:sldMk cId="2630579295" sldId="259"/>
        </pc:sldMkLst>
        <pc:spChg chg="mod">
          <ac:chgData name="Gerth Stølting Brodal" userId="04ef4784-6591-4f86-a140-f5c3b108582a" providerId="ADAL" clId="{D771489E-3A3F-4487-ACFB-29047FA82B4D}" dt="2022-05-06T13:16:16.331" v="181" actId="20577"/>
          <ac:spMkLst>
            <pc:docMk/>
            <pc:sldMk cId="2630579295" sldId="259"/>
            <ac:spMk id="2" creationId="{74BB3BF3-0608-4C33-9663-63EBAC929F33}"/>
          </ac:spMkLst>
        </pc:spChg>
        <pc:spChg chg="mod">
          <ac:chgData name="Gerth Stølting Brodal" userId="04ef4784-6591-4f86-a140-f5c3b108582a" providerId="ADAL" clId="{D771489E-3A3F-4487-ACFB-29047FA82B4D}" dt="2022-05-06T08:19:09.333" v="177" actId="20577"/>
          <ac:spMkLst>
            <pc:docMk/>
            <pc:sldMk cId="2630579295" sldId="259"/>
            <ac:spMk id="3" creationId="{D39B883C-D31C-442A-84EF-6EAFBAB7730E}"/>
          </ac:spMkLst>
        </pc:spChg>
        <pc:spChg chg="add del mod topLvl">
          <ac:chgData name="Gerth Stølting Brodal" userId="04ef4784-6591-4f86-a140-f5c3b108582a" providerId="ADAL" clId="{D771489E-3A3F-4487-ACFB-29047FA82B4D}" dt="2022-05-11T07:13:30.286" v="2585" actId="478"/>
          <ac:spMkLst>
            <pc:docMk/>
            <pc:sldMk cId="2630579295" sldId="259"/>
            <ac:spMk id="7" creationId="{22BB9C94-89B7-4EFA-ACCB-DFC2EB88E08A}"/>
          </ac:spMkLst>
        </pc:spChg>
        <pc:spChg chg="add del mod">
          <ac:chgData name="Gerth Stølting Brodal" userId="04ef4784-6591-4f86-a140-f5c3b108582a" providerId="ADAL" clId="{D771489E-3A3F-4487-ACFB-29047FA82B4D}" dt="2022-05-11T07:48:25.024" v="2894" actId="478"/>
          <ac:spMkLst>
            <pc:docMk/>
            <pc:sldMk cId="2630579295" sldId="259"/>
            <ac:spMk id="9" creationId="{B74875DC-B96C-4CC1-8694-4AD7181C0089}"/>
          </ac:spMkLst>
        </pc:spChg>
        <pc:spChg chg="add del mod topLvl">
          <ac:chgData name="Gerth Stølting Brodal" userId="04ef4784-6591-4f86-a140-f5c3b108582a" providerId="ADAL" clId="{D771489E-3A3F-4487-ACFB-29047FA82B4D}" dt="2022-05-11T07:48:47.820" v="2901" actId="478"/>
          <ac:spMkLst>
            <pc:docMk/>
            <pc:sldMk cId="2630579295" sldId="259"/>
            <ac:spMk id="10" creationId="{8E116A27-CA0A-49CB-B09B-AF2FFE93D4B2}"/>
          </ac:spMkLst>
        </pc:spChg>
        <pc:spChg chg="add del mod">
          <ac:chgData name="Gerth Stølting Brodal" userId="04ef4784-6591-4f86-a140-f5c3b108582a" providerId="ADAL" clId="{D771489E-3A3F-4487-ACFB-29047FA82B4D}" dt="2022-05-11T07:48:47.820" v="2901" actId="478"/>
          <ac:spMkLst>
            <pc:docMk/>
            <pc:sldMk cId="2630579295" sldId="259"/>
            <ac:spMk id="11" creationId="{77069BAB-571A-47EC-A1D6-134148C349BE}"/>
          </ac:spMkLst>
        </pc:spChg>
        <pc:grpChg chg="add del mod">
          <ac:chgData name="Gerth Stølting Brodal" userId="04ef4784-6591-4f86-a140-f5c3b108582a" providerId="ADAL" clId="{D771489E-3A3F-4487-ACFB-29047FA82B4D}" dt="2022-05-11T07:13:30.286" v="2585" actId="478"/>
          <ac:grpSpMkLst>
            <pc:docMk/>
            <pc:sldMk cId="2630579295" sldId="259"/>
            <ac:grpSpMk id="12" creationId="{3E1AD7CE-5353-451F-AC7F-B05C86E61A27}"/>
          </ac:grpSpMkLst>
        </pc:grpChg>
        <pc:grpChg chg="add del mod">
          <ac:chgData name="Gerth Stølting Brodal" userId="04ef4784-6591-4f86-a140-f5c3b108582a" providerId="ADAL" clId="{D771489E-3A3F-4487-ACFB-29047FA82B4D}" dt="2022-05-11T07:48:47.820" v="2901" actId="478"/>
          <ac:grpSpMkLst>
            <pc:docMk/>
            <pc:sldMk cId="2630579295" sldId="259"/>
            <ac:grpSpMk id="13" creationId="{F7D7BB39-D787-46AD-BB0A-3B2E496F0FF1}"/>
          </ac:grpSpMkLst>
        </pc:grpChg>
        <pc:picChg chg="add del mod">
          <ac:chgData name="Gerth Stølting Brodal" userId="04ef4784-6591-4f86-a140-f5c3b108582a" providerId="ADAL" clId="{D771489E-3A3F-4487-ACFB-29047FA82B4D}" dt="2022-05-06T08:04:53.581" v="70"/>
          <ac:picMkLst>
            <pc:docMk/>
            <pc:sldMk cId="2630579295" sldId="259"/>
            <ac:picMk id="4" creationId="{9BA9C2BD-BB70-4C11-8548-2393C22969F6}"/>
          </ac:picMkLst>
        </pc:picChg>
        <pc:picChg chg="add del mod">
          <ac:chgData name="Gerth Stølting Brodal" userId="04ef4784-6591-4f86-a140-f5c3b108582a" providerId="ADAL" clId="{D771489E-3A3F-4487-ACFB-29047FA82B4D}" dt="2022-05-06T08:04:53.581" v="70"/>
          <ac:picMkLst>
            <pc:docMk/>
            <pc:sldMk cId="2630579295" sldId="259"/>
            <ac:picMk id="5" creationId="{D38F6F62-C7DE-4882-AC36-D61609111578}"/>
          </ac:picMkLst>
        </pc:picChg>
        <pc:picChg chg="add mod topLvl modCrop">
          <ac:chgData name="Gerth Stølting Brodal" userId="04ef4784-6591-4f86-a140-f5c3b108582a" providerId="ADAL" clId="{D771489E-3A3F-4487-ACFB-29047FA82B4D}" dt="2022-05-11T07:17:25.780" v="2601" actId="732"/>
          <ac:picMkLst>
            <pc:docMk/>
            <pc:sldMk cId="2630579295" sldId="259"/>
            <ac:picMk id="6" creationId="{B499B28A-8CB0-43F3-BB1A-8A54178FA982}"/>
          </ac:picMkLst>
        </pc:picChg>
        <pc:picChg chg="add mod topLvl">
          <ac:chgData name="Gerth Stølting Brodal" userId="04ef4784-6591-4f86-a140-f5c3b108582a" providerId="ADAL" clId="{D771489E-3A3F-4487-ACFB-29047FA82B4D}" dt="2022-05-11T07:48:47.820" v="2901" actId="478"/>
          <ac:picMkLst>
            <pc:docMk/>
            <pc:sldMk cId="2630579295" sldId="259"/>
            <ac:picMk id="8" creationId="{7B0A1C0A-F5A4-44C2-AAB2-32B550D787AE}"/>
          </ac:picMkLst>
        </pc:picChg>
        <pc:picChg chg="add del mod">
          <ac:chgData name="Gerth Stølting Brodal" userId="04ef4784-6591-4f86-a140-f5c3b108582a" providerId="ADAL" clId="{D771489E-3A3F-4487-ACFB-29047FA82B4D}" dt="2022-05-11T07:15:19.227" v="2594" actId="478"/>
          <ac:picMkLst>
            <pc:docMk/>
            <pc:sldMk cId="2630579295" sldId="259"/>
            <ac:picMk id="14" creationId="{F98CE2B5-693E-4D27-B863-A6C21CA0F7DC}"/>
          </ac:picMkLst>
        </pc:picChg>
        <pc:picChg chg="add del mod">
          <ac:chgData name="Gerth Stølting Brodal" userId="04ef4784-6591-4f86-a140-f5c3b108582a" providerId="ADAL" clId="{D771489E-3A3F-4487-ACFB-29047FA82B4D}" dt="2022-05-11T07:48:14.864" v="2890"/>
          <ac:picMkLst>
            <pc:docMk/>
            <pc:sldMk cId="2630579295" sldId="259"/>
            <ac:picMk id="15" creationId="{DE504089-BFFE-4D1C-9972-5F5FDB9829AA}"/>
          </ac:picMkLst>
        </pc:picChg>
        <pc:cxnChg chg="add mod">
          <ac:chgData name="Gerth Stølting Brodal" userId="04ef4784-6591-4f86-a140-f5c3b108582a" providerId="ADAL" clId="{D771489E-3A3F-4487-ACFB-29047FA82B4D}" dt="2022-05-11T07:16:28.207" v="2599" actId="1035"/>
          <ac:cxnSpMkLst>
            <pc:docMk/>
            <pc:sldMk cId="2630579295" sldId="259"/>
            <ac:cxnSpMk id="5" creationId="{AFE2846A-C8A5-43BF-AE7D-C034513CEF53}"/>
          </ac:cxnSpMkLst>
        </pc:cxnChg>
        <pc:cxnChg chg="add mod">
          <ac:chgData name="Gerth Stølting Brodal" userId="04ef4784-6591-4f86-a140-f5c3b108582a" providerId="ADAL" clId="{D771489E-3A3F-4487-ACFB-29047FA82B4D}" dt="2022-05-11T08:19:28.491" v="2921" actId="1038"/>
          <ac:cxnSpMkLst>
            <pc:docMk/>
            <pc:sldMk cId="2630579295" sldId="259"/>
            <ac:cxnSpMk id="16" creationId="{787D950E-3C66-44A2-99CF-71C58C9A9122}"/>
          </ac:cxnSpMkLst>
        </pc:cxnChg>
        <pc:cxnChg chg="add mod">
          <ac:chgData name="Gerth Stølting Brodal" userId="04ef4784-6591-4f86-a140-f5c3b108582a" providerId="ADAL" clId="{D771489E-3A3F-4487-ACFB-29047FA82B4D}" dt="2022-05-11T07:48:38.473" v="2898" actId="14100"/>
          <ac:cxnSpMkLst>
            <pc:docMk/>
            <pc:sldMk cId="2630579295" sldId="259"/>
            <ac:cxnSpMk id="18" creationId="{2F11B100-160C-4A44-978F-0A4A2720FD5F}"/>
          </ac:cxnSpMkLst>
        </pc:cxnChg>
        <pc:cxnChg chg="add mod">
          <ac:chgData name="Gerth Stølting Brodal" userId="04ef4784-6591-4f86-a140-f5c3b108582a" providerId="ADAL" clId="{D771489E-3A3F-4487-ACFB-29047FA82B4D}" dt="2022-05-11T07:48:42.215" v="2900" actId="1076"/>
          <ac:cxnSpMkLst>
            <pc:docMk/>
            <pc:sldMk cId="2630579295" sldId="259"/>
            <ac:cxnSpMk id="20" creationId="{85A118A1-5E39-4FFD-8AD1-C2F1ED9EAD8B}"/>
          </ac:cxnSpMkLst>
        </pc:cxnChg>
        <pc:cxnChg chg="add mod">
          <ac:chgData name="Gerth Stølting Brodal" userId="04ef4784-6591-4f86-a140-f5c3b108582a" providerId="ADAL" clId="{D771489E-3A3F-4487-ACFB-29047FA82B4D}" dt="2022-05-11T08:17:54.460" v="2914" actId="1036"/>
          <ac:cxnSpMkLst>
            <pc:docMk/>
            <pc:sldMk cId="2630579295" sldId="259"/>
            <ac:cxnSpMk id="21" creationId="{0DC3361E-2F27-4FC0-AFFB-F7DEE2E41160}"/>
          </ac:cxnSpMkLst>
        </pc:cxnChg>
      </pc:sldChg>
      <pc:sldChg chg="addSp delSp modSp new mod ord setBg modNotesTx">
        <pc:chgData name="Gerth Stølting Brodal" userId="04ef4784-6591-4f86-a140-f5c3b108582a" providerId="ADAL" clId="{D771489E-3A3F-4487-ACFB-29047FA82B4D}" dt="2022-05-12T09:48:03.191" v="7231" actId="732"/>
        <pc:sldMkLst>
          <pc:docMk/>
          <pc:sldMk cId="2805568371" sldId="260"/>
        </pc:sldMkLst>
        <pc:spChg chg="mod">
          <ac:chgData name="Gerth Stølting Brodal" userId="04ef4784-6591-4f86-a140-f5c3b108582a" providerId="ADAL" clId="{D771489E-3A3F-4487-ACFB-29047FA82B4D}" dt="2022-05-12T09:46:18.595" v="7171" actId="2711"/>
          <ac:spMkLst>
            <pc:docMk/>
            <pc:sldMk cId="2805568371" sldId="260"/>
            <ac:spMk id="2" creationId="{BD2CBDED-A8F4-4846-A060-181FF75D9A2B}"/>
          </ac:spMkLst>
        </pc:spChg>
        <pc:spChg chg="del">
          <ac:chgData name="Gerth Stølting Brodal" userId="04ef4784-6591-4f86-a140-f5c3b108582a" providerId="ADAL" clId="{D771489E-3A3F-4487-ACFB-29047FA82B4D}" dt="2022-05-12T07:05:52.684" v="4980" actId="478"/>
          <ac:spMkLst>
            <pc:docMk/>
            <pc:sldMk cId="2805568371" sldId="260"/>
            <ac:spMk id="3" creationId="{B6A6DEFA-2080-47B1-8326-F81FA3E7407D}"/>
          </ac:spMkLst>
        </pc:spChg>
        <pc:spChg chg="add mod ord">
          <ac:chgData name="Gerth Stølting Brodal" userId="04ef4784-6591-4f86-a140-f5c3b108582a" providerId="ADAL" clId="{D771489E-3A3F-4487-ACFB-29047FA82B4D}" dt="2022-05-12T09:47:53.663" v="7230" actId="167"/>
          <ac:spMkLst>
            <pc:docMk/>
            <pc:sldMk cId="2805568371" sldId="260"/>
            <ac:spMk id="6" creationId="{17D6C66C-3A90-4951-A0D1-18393598597C}"/>
          </ac:spMkLst>
        </pc:spChg>
        <pc:spChg chg="add mod ord">
          <ac:chgData name="Gerth Stølting Brodal" userId="04ef4784-6591-4f86-a140-f5c3b108582a" providerId="ADAL" clId="{D771489E-3A3F-4487-ACFB-29047FA82B4D}" dt="2022-05-12T09:47:53.663" v="7230" actId="167"/>
          <ac:spMkLst>
            <pc:docMk/>
            <pc:sldMk cId="2805568371" sldId="260"/>
            <ac:spMk id="8" creationId="{E8C9A867-05EE-43C9-98D2-4C75AF981480}"/>
          </ac:spMkLst>
        </pc:spChg>
        <pc:spChg chg="add mod ord">
          <ac:chgData name="Gerth Stølting Brodal" userId="04ef4784-6591-4f86-a140-f5c3b108582a" providerId="ADAL" clId="{D771489E-3A3F-4487-ACFB-29047FA82B4D}" dt="2022-05-12T09:47:53.663" v="7230" actId="167"/>
          <ac:spMkLst>
            <pc:docMk/>
            <pc:sldMk cId="2805568371" sldId="260"/>
            <ac:spMk id="9" creationId="{9AB1F537-41CC-42BE-9C2D-6E88C367BB26}"/>
          </ac:spMkLst>
        </pc:spChg>
        <pc:spChg chg="add mod ord">
          <ac:chgData name="Gerth Stølting Brodal" userId="04ef4784-6591-4f86-a140-f5c3b108582a" providerId="ADAL" clId="{D771489E-3A3F-4487-ACFB-29047FA82B4D}" dt="2022-05-12T09:47:53.663" v="7230" actId="167"/>
          <ac:spMkLst>
            <pc:docMk/>
            <pc:sldMk cId="2805568371" sldId="260"/>
            <ac:spMk id="10" creationId="{1852B8F0-B438-4212-ADD4-63CF2A20F2A9}"/>
          </ac:spMkLst>
        </pc:spChg>
        <pc:picChg chg="add mod ord modCrop">
          <ac:chgData name="Gerth Stølting Brodal" userId="04ef4784-6591-4f86-a140-f5c3b108582a" providerId="ADAL" clId="{D771489E-3A3F-4487-ACFB-29047FA82B4D}" dt="2022-05-12T09:48:03.191" v="7231" actId="732"/>
          <ac:picMkLst>
            <pc:docMk/>
            <pc:sldMk cId="2805568371" sldId="260"/>
            <ac:picMk id="5" creationId="{5ECCF000-2AA9-42D6-9EE4-07281E0C5A38}"/>
          </ac:picMkLst>
        </pc:picChg>
        <pc:picChg chg="add mod ord modCrop">
          <ac:chgData name="Gerth Stølting Brodal" userId="04ef4784-6591-4f86-a140-f5c3b108582a" providerId="ADAL" clId="{D771489E-3A3F-4487-ACFB-29047FA82B4D}" dt="2022-05-12T09:47:53.663" v="7230" actId="167"/>
          <ac:picMkLst>
            <pc:docMk/>
            <pc:sldMk cId="2805568371" sldId="260"/>
            <ac:picMk id="7" creationId="{F265969B-AFC7-4B1B-869E-646210EF51FE}"/>
          </ac:picMkLst>
        </pc:picChg>
      </pc:sldChg>
      <pc:sldChg chg="addSp modSp new mod ord setBg modAnim">
        <pc:chgData name="Gerth Stølting Brodal" userId="04ef4784-6591-4f86-a140-f5c3b108582a" providerId="ADAL" clId="{D771489E-3A3F-4487-ACFB-29047FA82B4D}" dt="2022-05-12T12:42:25.015" v="9066" actId="27636"/>
        <pc:sldMkLst>
          <pc:docMk/>
          <pc:sldMk cId="2743284098" sldId="261"/>
        </pc:sldMkLst>
        <pc:spChg chg="mod">
          <ac:chgData name="Gerth Stølting Brodal" userId="04ef4784-6591-4f86-a140-f5c3b108582a" providerId="ADAL" clId="{D771489E-3A3F-4487-ACFB-29047FA82B4D}" dt="2022-05-12T12:40:30.947" v="9064" actId="20577"/>
          <ac:spMkLst>
            <pc:docMk/>
            <pc:sldMk cId="2743284098" sldId="261"/>
            <ac:spMk id="2" creationId="{603CED81-51A6-4728-8F40-7944CEAC0AFC}"/>
          </ac:spMkLst>
        </pc:spChg>
        <pc:spChg chg="mod">
          <ac:chgData name="Gerth Stølting Brodal" userId="04ef4784-6591-4f86-a140-f5c3b108582a" providerId="ADAL" clId="{D771489E-3A3F-4487-ACFB-29047FA82B4D}" dt="2022-05-12T12:42:25.015" v="9066" actId="27636"/>
          <ac:spMkLst>
            <pc:docMk/>
            <pc:sldMk cId="2743284098" sldId="261"/>
            <ac:spMk id="3" creationId="{E50B0ED4-617E-471E-9B29-290E5E530DC6}"/>
          </ac:spMkLst>
        </pc:spChg>
        <pc:picChg chg="add mod">
          <ac:chgData name="Gerth Stølting Brodal" userId="04ef4784-6591-4f86-a140-f5c3b108582a" providerId="ADAL" clId="{D771489E-3A3F-4487-ACFB-29047FA82B4D}" dt="2022-05-12T10:35:13.970" v="8530" actId="1076"/>
          <ac:picMkLst>
            <pc:docMk/>
            <pc:sldMk cId="2743284098" sldId="261"/>
            <ac:picMk id="5" creationId="{8FEA0A5A-362A-4829-A1DE-4D62C7D1ED5B}"/>
          </ac:picMkLst>
        </pc:picChg>
        <pc:picChg chg="add mod modCrop">
          <ac:chgData name="Gerth Stølting Brodal" userId="04ef4784-6591-4f86-a140-f5c3b108582a" providerId="ADAL" clId="{D771489E-3A3F-4487-ACFB-29047FA82B4D}" dt="2022-05-12T10:38:11.201" v="8625" actId="732"/>
          <ac:picMkLst>
            <pc:docMk/>
            <pc:sldMk cId="2743284098" sldId="261"/>
            <ac:picMk id="6" creationId="{40F6DA1D-B867-41DB-8566-3033FCDDC8C5}"/>
          </ac:picMkLst>
        </pc:picChg>
      </pc:sldChg>
      <pc:sldChg chg="addSp delSp modSp new mod ord setBg modNotesTx">
        <pc:chgData name="Gerth Stølting Brodal" userId="04ef4784-6591-4f86-a140-f5c3b108582a" providerId="ADAL" clId="{D771489E-3A3F-4487-ACFB-29047FA82B4D}" dt="2022-05-12T12:08:44.512" v="8960" actId="207"/>
        <pc:sldMkLst>
          <pc:docMk/>
          <pc:sldMk cId="3317869614" sldId="262"/>
        </pc:sldMkLst>
        <pc:spChg chg="mod">
          <ac:chgData name="Gerth Stølting Brodal" userId="04ef4784-6591-4f86-a140-f5c3b108582a" providerId="ADAL" clId="{D771489E-3A3F-4487-ACFB-29047FA82B4D}" dt="2022-05-12T09:36:20.220" v="7072" actId="20577"/>
          <ac:spMkLst>
            <pc:docMk/>
            <pc:sldMk cId="3317869614" sldId="262"/>
            <ac:spMk id="2" creationId="{7EE9E689-C6D2-45BC-935F-41CCE07A52DC}"/>
          </ac:spMkLst>
        </pc:spChg>
        <pc:spChg chg="del mod">
          <ac:chgData name="Gerth Stølting Brodal" userId="04ef4784-6591-4f86-a140-f5c3b108582a" providerId="ADAL" clId="{D771489E-3A3F-4487-ACFB-29047FA82B4D}" dt="2022-05-12T09:36:23.342" v="7073" actId="478"/>
          <ac:spMkLst>
            <pc:docMk/>
            <pc:sldMk cId="3317869614" sldId="262"/>
            <ac:spMk id="3" creationId="{1DC04B5D-BF68-4BC4-97C8-C9D540A8144D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4" creationId="{156E4874-1A1E-4605-BD99-B7C4DBFD4030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5" creationId="{AF356D91-9FB4-4418-9942-8D5029D19922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6" creationId="{13F26AFA-308C-482F-9586-9BA228D6FBB6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7" creationId="{BC235D7B-C462-4E77-A687-77128A47CC7C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8" creationId="{06BD2EB5-A98A-4DC4-9678-0E681874EAEB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9" creationId="{EA0742FC-E6DF-4EE2-8B02-3EAD4A725D04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10" creationId="{B308FF52-CB8C-4412-B4D8-1CB754044156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11" creationId="{4E6457FE-759D-4A17-A937-7B946612BC37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12" creationId="{A20059CF-F66E-4D6D-A97E-3D9F2911972E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13" creationId="{12BF9BD6-4438-42FD-B743-9FE51C8639E8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14" creationId="{FBDD2CE9-7DA3-4126-8ECB-473AD1CBD6CF}"/>
          </ac:spMkLst>
        </pc:spChg>
        <pc:spChg chg="add mod">
          <ac:chgData name="Gerth Stølting Brodal" userId="04ef4784-6591-4f86-a140-f5c3b108582a" providerId="ADAL" clId="{D771489E-3A3F-4487-ACFB-29047FA82B4D}" dt="2022-05-12T12:08:16.056" v="8958" actId="207"/>
          <ac:spMkLst>
            <pc:docMk/>
            <pc:sldMk cId="3317869614" sldId="262"/>
            <ac:spMk id="15" creationId="{C48E50C1-7CD3-4C55-AB82-7CF25507710E}"/>
          </ac:spMkLst>
        </pc:spChg>
        <pc:spChg chg="add mod">
          <ac:chgData name="Gerth Stølting Brodal" userId="04ef4784-6591-4f86-a140-f5c3b108582a" providerId="ADAL" clId="{D771489E-3A3F-4487-ACFB-29047FA82B4D}" dt="2022-05-12T09:31:08.668" v="6983" actId="20577"/>
          <ac:spMkLst>
            <pc:docMk/>
            <pc:sldMk cId="3317869614" sldId="262"/>
            <ac:spMk id="16" creationId="{68E22DBC-2FF5-4579-A111-DD333984EFEE}"/>
          </ac:spMkLst>
        </pc:spChg>
        <pc:spChg chg="add mod">
          <ac:chgData name="Gerth Stølting Brodal" userId="04ef4784-6591-4f86-a140-f5c3b108582a" providerId="ADAL" clId="{D771489E-3A3F-4487-ACFB-29047FA82B4D}" dt="2022-05-12T09:29:10.789" v="6949" actId="693"/>
          <ac:spMkLst>
            <pc:docMk/>
            <pc:sldMk cId="3317869614" sldId="262"/>
            <ac:spMk id="17" creationId="{D8544314-D21B-4A49-BAE6-710CB0F3A735}"/>
          </ac:spMkLst>
        </pc:spChg>
        <pc:spChg chg="add mod">
          <ac:chgData name="Gerth Stølting Brodal" userId="04ef4784-6591-4f86-a140-f5c3b108582a" providerId="ADAL" clId="{D771489E-3A3F-4487-ACFB-29047FA82B4D}" dt="2022-05-12T09:29:10.789" v="6949" actId="693"/>
          <ac:spMkLst>
            <pc:docMk/>
            <pc:sldMk cId="3317869614" sldId="262"/>
            <ac:spMk id="18" creationId="{441A1F81-A926-4A69-9435-4972778CA8E5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67" creationId="{06FA878D-B70C-4910-B57D-40B153C3D7DD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68" creationId="{D438529F-936E-4B3E-A8DD-5300E8D1E9BA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69" creationId="{3865F8F1-1743-4993-B16A-0B91382554F1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0" creationId="{E106FDCB-9BC4-4923-9FB4-0A8089625749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1" creationId="{FB638E03-B755-41D7-B855-F29A22845DE6}"/>
          </ac:spMkLst>
        </pc:spChg>
        <pc:spChg chg="mod">
          <ac:chgData name="Gerth Stølting Brodal" userId="04ef4784-6591-4f86-a140-f5c3b108582a" providerId="ADAL" clId="{D771489E-3A3F-4487-ACFB-29047FA82B4D}" dt="2022-05-12T12:08:44.512" v="8960" actId="207"/>
          <ac:spMkLst>
            <pc:docMk/>
            <pc:sldMk cId="3317869614" sldId="262"/>
            <ac:spMk id="72" creationId="{3A7459C9-3286-40C9-92CF-85D52D9D9305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3" creationId="{B0BB8881-1405-44B8-BA20-4BE046A0FCC9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4" creationId="{A5A84DA6-13C4-420F-8D7C-4A3FE65F413C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5" creationId="{44FEDB5E-5F9E-4CEE-B075-D7AAB8DB4CE9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6" creationId="{249C36A2-33DC-469F-BF70-6979881C0C5F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7" creationId="{5EA1BC82-1DA9-4D50-A5A3-E0061AFFF4D2}"/>
          </ac:spMkLst>
        </pc:spChg>
        <pc:spChg chg="mod">
          <ac:chgData name="Gerth Stølting Brodal" userId="04ef4784-6591-4f86-a140-f5c3b108582a" providerId="ADAL" clId="{D771489E-3A3F-4487-ACFB-29047FA82B4D}" dt="2022-05-12T12:08:36.357" v="8959" actId="207"/>
          <ac:spMkLst>
            <pc:docMk/>
            <pc:sldMk cId="3317869614" sldId="262"/>
            <ac:spMk id="78" creationId="{85AAF993-412F-4775-87FE-0D4E0FABE9AF}"/>
          </ac:spMkLst>
        </pc:spChg>
        <pc:spChg chg="mod">
          <ac:chgData name="Gerth Stølting Brodal" userId="04ef4784-6591-4f86-a140-f5c3b108582a" providerId="ADAL" clId="{D771489E-3A3F-4487-ACFB-29047FA82B4D}" dt="2022-05-12T12:08:44.512" v="8960" actId="207"/>
          <ac:spMkLst>
            <pc:docMk/>
            <pc:sldMk cId="3317869614" sldId="262"/>
            <ac:spMk id="79" creationId="{7BBBACB1-A3A7-4430-8EA0-E357B203530B}"/>
          </ac:spMkLst>
        </pc:spChg>
        <pc:spChg chg="mod">
          <ac:chgData name="Gerth Stølting Brodal" userId="04ef4784-6591-4f86-a140-f5c3b108582a" providerId="ADAL" clId="{D771489E-3A3F-4487-ACFB-29047FA82B4D}" dt="2022-05-12T09:31:16.441" v="6984"/>
          <ac:spMkLst>
            <pc:docMk/>
            <pc:sldMk cId="3317869614" sldId="262"/>
            <ac:spMk id="80" creationId="{99B7C0C1-9DF7-44C4-B427-B44A2469FF75}"/>
          </ac:spMkLst>
        </pc:spChg>
        <pc:spChg chg="mod">
          <ac:chgData name="Gerth Stølting Brodal" userId="04ef4784-6591-4f86-a140-f5c3b108582a" providerId="ADAL" clId="{D771489E-3A3F-4487-ACFB-29047FA82B4D}" dt="2022-05-12T09:31:16.441" v="6984"/>
          <ac:spMkLst>
            <pc:docMk/>
            <pc:sldMk cId="3317869614" sldId="262"/>
            <ac:spMk id="81" creationId="{1F5F4863-DFC1-43C9-B362-10E94B45DF30}"/>
          </ac:spMkLst>
        </pc:spChg>
        <pc:spChg chg="add mod">
          <ac:chgData name="Gerth Stølting Brodal" userId="04ef4784-6591-4f86-a140-f5c3b108582a" providerId="ADAL" clId="{D771489E-3A3F-4487-ACFB-29047FA82B4D}" dt="2022-05-12T09:39:03.363" v="7115" actId="1037"/>
          <ac:spMkLst>
            <pc:docMk/>
            <pc:sldMk cId="3317869614" sldId="262"/>
            <ac:spMk id="82" creationId="{6D083EAC-DFE9-4D27-AEAF-B65364C6D50D}"/>
          </ac:spMkLst>
        </pc:spChg>
        <pc:spChg chg="add mod">
          <ac:chgData name="Gerth Stølting Brodal" userId="04ef4784-6591-4f86-a140-f5c3b108582a" providerId="ADAL" clId="{D771489E-3A3F-4487-ACFB-29047FA82B4D}" dt="2022-05-12T09:39:03.363" v="7115" actId="1037"/>
          <ac:spMkLst>
            <pc:docMk/>
            <pc:sldMk cId="3317869614" sldId="262"/>
            <ac:spMk id="83" creationId="{28C99C1A-0662-4FAE-819C-AA655A3F1F0C}"/>
          </ac:spMkLst>
        </pc:spChg>
        <pc:spChg chg="add mod">
          <ac:chgData name="Gerth Stølting Brodal" userId="04ef4784-6591-4f86-a140-f5c3b108582a" providerId="ADAL" clId="{D771489E-3A3F-4487-ACFB-29047FA82B4D}" dt="2022-05-12T09:39:19.782" v="7118" actId="14100"/>
          <ac:spMkLst>
            <pc:docMk/>
            <pc:sldMk cId="3317869614" sldId="262"/>
            <ac:spMk id="84" creationId="{A0722486-B36B-4A66-A5B0-4784ABEE71C7}"/>
          </ac:spMkLst>
        </pc:spChg>
        <pc:spChg chg="add mod">
          <ac:chgData name="Gerth Stølting Brodal" userId="04ef4784-6591-4f86-a140-f5c3b108582a" providerId="ADAL" clId="{D771489E-3A3F-4487-ACFB-29047FA82B4D}" dt="2022-05-12T09:39:37.370" v="7123" actId="1076"/>
          <ac:spMkLst>
            <pc:docMk/>
            <pc:sldMk cId="3317869614" sldId="262"/>
            <ac:spMk id="85" creationId="{5AD1454A-E420-41B0-80D2-429A894FBFA6}"/>
          </ac:spMkLst>
        </pc:spChg>
        <pc:spChg chg="add mod">
          <ac:chgData name="Gerth Stølting Brodal" userId="04ef4784-6591-4f86-a140-f5c3b108582a" providerId="ADAL" clId="{D771489E-3A3F-4487-ACFB-29047FA82B4D}" dt="2022-05-12T09:40:21.177" v="7144" actId="1076"/>
          <ac:spMkLst>
            <pc:docMk/>
            <pc:sldMk cId="3317869614" sldId="262"/>
            <ac:spMk id="86" creationId="{51679D59-7313-400C-98FE-B35170199313}"/>
          </ac:spMkLst>
        </pc:spChg>
        <pc:spChg chg="add mod">
          <ac:chgData name="Gerth Stølting Brodal" userId="04ef4784-6591-4f86-a140-f5c3b108582a" providerId="ADAL" clId="{D771489E-3A3F-4487-ACFB-29047FA82B4D}" dt="2022-05-12T09:40:34.930" v="7162" actId="1036"/>
          <ac:spMkLst>
            <pc:docMk/>
            <pc:sldMk cId="3317869614" sldId="262"/>
            <ac:spMk id="87" creationId="{2F743DFF-84D5-4980-B649-A92BC5990728}"/>
          </ac:spMkLst>
        </pc:spChg>
        <pc:grpChg chg="add mod ord">
          <ac:chgData name="Gerth Stølting Brodal" userId="04ef4784-6591-4f86-a140-f5c3b108582a" providerId="ADAL" clId="{D771489E-3A3F-4487-ACFB-29047FA82B4D}" dt="2022-05-12T09:39:03.363" v="7115" actId="1037"/>
          <ac:grpSpMkLst>
            <pc:docMk/>
            <pc:sldMk cId="3317869614" sldId="262"/>
            <ac:grpSpMk id="19" creationId="{C56C2B98-7EA5-49C2-BDFE-B145210EF7CB}"/>
          </ac:grpSpMkLst>
        </pc:grpChg>
        <pc:grpChg chg="add del mod ord">
          <ac:chgData name="Gerth Stølting Brodal" userId="04ef4784-6591-4f86-a140-f5c3b108582a" providerId="ADAL" clId="{D771489E-3A3F-4487-ACFB-29047FA82B4D}" dt="2022-05-12T09:25:51.826" v="6887" actId="165"/>
          <ac:grpSpMkLst>
            <pc:docMk/>
            <pc:sldMk cId="3317869614" sldId="262"/>
            <ac:grpSpMk id="49" creationId="{E79778DE-7DDE-4E14-AD62-587BC5ED3E0C}"/>
          </ac:grpSpMkLst>
        </pc:grpChg>
        <pc:grpChg chg="add mod">
          <ac:chgData name="Gerth Stølting Brodal" userId="04ef4784-6591-4f86-a140-f5c3b108582a" providerId="ADAL" clId="{D771489E-3A3F-4487-ACFB-29047FA82B4D}" dt="2022-05-12T09:39:03.363" v="7115" actId="1037"/>
          <ac:grpSpMkLst>
            <pc:docMk/>
            <pc:sldMk cId="3317869614" sldId="262"/>
            <ac:grpSpMk id="50" creationId="{DB34C745-0A92-4F24-907C-BD38E3149087}"/>
          </ac:grpSpMkLst>
        </pc:grpChg>
        <pc:grpChg chg="add mod">
          <ac:chgData name="Gerth Stølting Brodal" userId="04ef4784-6591-4f86-a140-f5c3b108582a" providerId="ADAL" clId="{D771489E-3A3F-4487-ACFB-29047FA82B4D}" dt="2022-05-12T09:36:32.236" v="7074" actId="1076"/>
          <ac:grpSpMkLst>
            <pc:docMk/>
            <pc:sldMk cId="3317869614" sldId="262"/>
            <ac:grpSpMk id="51" creationId="{A0B3A218-3FF5-41CA-81CB-353EF4D4914E}"/>
          </ac:grpSpMkLst>
        </pc:grpChg>
        <pc:grpChg chg="add mod">
          <ac:chgData name="Gerth Stølting Brodal" userId="04ef4784-6591-4f86-a140-f5c3b108582a" providerId="ADAL" clId="{D771489E-3A3F-4487-ACFB-29047FA82B4D}" dt="2022-05-12T09:36:32.236" v="7074" actId="1076"/>
          <ac:grpSpMkLst>
            <pc:docMk/>
            <pc:sldMk cId="3317869614" sldId="262"/>
            <ac:grpSpMk id="66" creationId="{9E29B221-D3C9-43E8-A35C-8F9AC969F14E}"/>
          </ac:grpSpMkLst>
        </pc:grp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21" creationId="{CE86C96D-E49B-442E-A2CE-4E89089C33AC}"/>
          </ac:cxnSpMkLst>
        </pc:cxnChg>
        <pc:cxnChg chg="add mod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22" creationId="{03732AAE-DE85-47CC-A08F-37CBF6FA6C34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23" creationId="{FB8AAD2C-1F6A-48EB-926A-92856B4B3976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26" creationId="{D80204BC-D379-4A00-98BC-697643BB0A9F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27" creationId="{65589475-0652-47CA-8099-8A6A8FC982DD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30" creationId="{A041C2D7-2E19-450E-A781-E418AB03F6C7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33" creationId="{D1A5BA6D-6E9B-4E60-97D8-6E1A31AE17D0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36" creationId="{DB38BE7B-A569-4A67-A17D-9328359B4768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39" creationId="{D60DD97D-59FB-4CA4-8DF5-458BC5D4FDBF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42" creationId="{92042A23-2A85-45B6-8061-5A9AD87DE279}"/>
          </ac:cxnSpMkLst>
        </pc:cxnChg>
        <pc:cxnChg chg="add mod topLvl">
          <ac:chgData name="Gerth Stølting Brodal" userId="04ef4784-6591-4f86-a140-f5c3b108582a" providerId="ADAL" clId="{D771489E-3A3F-4487-ACFB-29047FA82B4D}" dt="2022-05-12T09:29:23.282" v="6950" actId="693"/>
          <ac:cxnSpMkLst>
            <pc:docMk/>
            <pc:sldMk cId="3317869614" sldId="262"/>
            <ac:cxnSpMk id="43" creationId="{C18D54BD-A1AD-4A17-96D2-C5731F923FA0}"/>
          </ac:cxnSpMkLst>
        </pc:cxnChg>
        <pc:cxnChg chg="add mod topLvl">
          <ac:chgData name="Gerth Stølting Brodal" userId="04ef4784-6591-4f86-a140-f5c3b108582a" providerId="ADAL" clId="{D771489E-3A3F-4487-ACFB-29047FA82B4D}" dt="2022-05-12T09:29:23.282" v="6950" actId="693"/>
          <ac:cxnSpMkLst>
            <pc:docMk/>
            <pc:sldMk cId="3317869614" sldId="262"/>
            <ac:cxnSpMk id="44" creationId="{FBFB11FC-1004-4C73-ACA7-E985E7631627}"/>
          </ac:cxnSpMkLst>
        </pc:cxnChg>
        <pc:cxnChg chg="add mod topLvl">
          <ac:chgData name="Gerth Stølting Brodal" userId="04ef4784-6591-4f86-a140-f5c3b108582a" providerId="ADAL" clId="{D771489E-3A3F-4487-ACFB-29047FA82B4D}" dt="2022-05-12T09:29:23.282" v="6950" actId="693"/>
          <ac:cxnSpMkLst>
            <pc:docMk/>
            <pc:sldMk cId="3317869614" sldId="262"/>
            <ac:cxnSpMk id="47" creationId="{5073C34E-75E1-4CCA-BF81-886C160E3430}"/>
          </ac:cxnSpMkLst>
        </pc:cxnChg>
        <pc:cxnChg chg="add mod topLvl">
          <ac:chgData name="Gerth Stølting Brodal" userId="04ef4784-6591-4f86-a140-f5c3b108582a" providerId="ADAL" clId="{D771489E-3A3F-4487-ACFB-29047FA82B4D}" dt="2022-05-12T09:26:38.704" v="6893" actId="1582"/>
          <ac:cxnSpMkLst>
            <pc:docMk/>
            <pc:sldMk cId="3317869614" sldId="262"/>
            <ac:cxnSpMk id="48" creationId="{0F486991-9AE9-4009-A406-7B3EABBDF669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2" creationId="{88BC07AD-DB3A-483C-882C-773666304E7E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3" creationId="{9087DCCF-4FCC-4AC3-B41F-21807A0EC2D2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4" creationId="{D2EEA246-FB14-4888-B266-2534D8E4B884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5" creationId="{71DDF798-5839-4E1C-B321-E37D24D0BC10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6" creationId="{3418A8E0-D8F2-4810-BAF2-45D7ABA13B98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7" creationId="{D8995228-D62F-48EA-AFC2-A6240449891A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8" creationId="{0A380193-CDD5-4582-9C31-B6B5E2E2B4FF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59" creationId="{76684E62-A20B-45ED-8FFE-D619ECEEE04D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60" creationId="{B6E43A56-B66B-48FA-ABAD-B10EF0F98121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61" creationId="{CA9E7076-C829-4A51-8D1E-0AB03C7C1438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62" creationId="{44B6D59A-0022-47CE-97EB-70C1563B195E}"/>
          </ac:cxnSpMkLst>
        </pc:cxnChg>
        <pc:cxnChg chg="mod">
          <ac:chgData name="Gerth Stølting Brodal" userId="04ef4784-6591-4f86-a140-f5c3b108582a" providerId="ADAL" clId="{D771489E-3A3F-4487-ACFB-29047FA82B4D}" dt="2022-05-12T09:32:43.492" v="6995" actId="693"/>
          <ac:cxnSpMkLst>
            <pc:docMk/>
            <pc:sldMk cId="3317869614" sldId="262"/>
            <ac:cxnSpMk id="63" creationId="{8192A57D-FD4F-4C79-B85F-ECC3905EE3C1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64" creationId="{18BA74CE-B91E-4858-B4C7-394DAC46AD27}"/>
          </ac:cxnSpMkLst>
        </pc:cxnChg>
        <pc:cxnChg chg="mod">
          <ac:chgData name="Gerth Stølting Brodal" userId="04ef4784-6591-4f86-a140-f5c3b108582a" providerId="ADAL" clId="{D771489E-3A3F-4487-ACFB-29047FA82B4D}" dt="2022-05-12T09:31:16.441" v="6984"/>
          <ac:cxnSpMkLst>
            <pc:docMk/>
            <pc:sldMk cId="3317869614" sldId="262"/>
            <ac:cxnSpMk id="65" creationId="{AB6BFA3F-DFA3-4D5F-B389-4CE086BB2F8F}"/>
          </ac:cxnSpMkLst>
        </pc:cxnChg>
      </pc:sldChg>
      <pc:sldChg chg="modSp new del mod setBg">
        <pc:chgData name="Gerth Stølting Brodal" userId="04ef4784-6591-4f86-a140-f5c3b108582a" providerId="ADAL" clId="{D771489E-3A3F-4487-ACFB-29047FA82B4D}" dt="2022-05-12T09:44:14.073" v="7165" actId="47"/>
        <pc:sldMkLst>
          <pc:docMk/>
          <pc:sldMk cId="3699243252" sldId="263"/>
        </pc:sldMkLst>
        <pc:spChg chg="mod">
          <ac:chgData name="Gerth Stølting Brodal" userId="04ef4784-6591-4f86-a140-f5c3b108582a" providerId="ADAL" clId="{D771489E-3A3F-4487-ACFB-29047FA82B4D}" dt="2022-05-06T13:37:47.305" v="502" actId="20577"/>
          <ac:spMkLst>
            <pc:docMk/>
            <pc:sldMk cId="3699243252" sldId="263"/>
            <ac:spMk id="2" creationId="{52817AF3-57A7-42EC-8F74-353531E75E3C}"/>
          </ac:spMkLst>
        </pc:spChg>
        <pc:spChg chg="mod">
          <ac:chgData name="Gerth Stølting Brodal" userId="04ef4784-6591-4f86-a140-f5c3b108582a" providerId="ADAL" clId="{D771489E-3A3F-4487-ACFB-29047FA82B4D}" dt="2022-05-06T13:38:01.900" v="556" actId="20577"/>
          <ac:spMkLst>
            <pc:docMk/>
            <pc:sldMk cId="3699243252" sldId="263"/>
            <ac:spMk id="3" creationId="{79CB0474-94A7-4182-994A-4EC9F8200892}"/>
          </ac:spMkLst>
        </pc:spChg>
      </pc:sldChg>
      <pc:sldChg chg="modSp new del mod setBg">
        <pc:chgData name="Gerth Stølting Brodal" userId="04ef4784-6591-4f86-a140-f5c3b108582a" providerId="ADAL" clId="{D771489E-3A3F-4487-ACFB-29047FA82B4D}" dt="2022-05-12T07:06:39.079" v="5034" actId="47"/>
        <pc:sldMkLst>
          <pc:docMk/>
          <pc:sldMk cId="3603505615" sldId="264"/>
        </pc:sldMkLst>
        <pc:spChg chg="mod">
          <ac:chgData name="Gerth Stølting Brodal" userId="04ef4784-6591-4f86-a140-f5c3b108582a" providerId="ADAL" clId="{D771489E-3A3F-4487-ACFB-29047FA82B4D}" dt="2022-05-06T13:35:30.588" v="444" actId="5793"/>
          <ac:spMkLst>
            <pc:docMk/>
            <pc:sldMk cId="3603505615" sldId="264"/>
            <ac:spMk id="2" creationId="{DBF47578-999A-4ECB-88AB-1B85B4C48571}"/>
          </ac:spMkLst>
        </pc:spChg>
        <pc:spChg chg="mod">
          <ac:chgData name="Gerth Stølting Brodal" userId="04ef4784-6591-4f86-a140-f5c3b108582a" providerId="ADAL" clId="{D771489E-3A3F-4487-ACFB-29047FA82B4D}" dt="2022-05-06T16:23:45.226" v="1308" actId="20577"/>
          <ac:spMkLst>
            <pc:docMk/>
            <pc:sldMk cId="3603505615" sldId="264"/>
            <ac:spMk id="3" creationId="{E92893C0-41F6-41AC-BF98-BF4381948A74}"/>
          </ac:spMkLst>
        </pc:spChg>
      </pc:sldChg>
      <pc:sldChg chg="modSp new mod ord setBg modAnim modNotesTx">
        <pc:chgData name="Gerth Stølting Brodal" userId="04ef4784-6591-4f86-a140-f5c3b108582a" providerId="ADAL" clId="{D771489E-3A3F-4487-ACFB-29047FA82B4D}" dt="2022-05-12T11:09:01.124" v="8685" actId="113"/>
        <pc:sldMkLst>
          <pc:docMk/>
          <pc:sldMk cId="1591715845" sldId="265"/>
        </pc:sldMkLst>
        <pc:spChg chg="mod">
          <ac:chgData name="Gerth Stølting Brodal" userId="04ef4784-6591-4f86-a140-f5c3b108582a" providerId="ADAL" clId="{D771489E-3A3F-4487-ACFB-29047FA82B4D}" dt="2022-05-12T11:09:01.124" v="8685" actId="113"/>
          <ac:spMkLst>
            <pc:docMk/>
            <pc:sldMk cId="1591715845" sldId="265"/>
            <ac:spMk id="2" creationId="{30B21B40-6311-40C8-A143-9371904CEC10}"/>
          </ac:spMkLst>
        </pc:spChg>
        <pc:spChg chg="mod">
          <ac:chgData name="Gerth Stølting Brodal" userId="04ef4784-6591-4f86-a140-f5c3b108582a" providerId="ADAL" clId="{D771489E-3A3F-4487-ACFB-29047FA82B4D}" dt="2022-05-12T10:01:03.683" v="7741" actId="14100"/>
          <ac:spMkLst>
            <pc:docMk/>
            <pc:sldMk cId="1591715845" sldId="265"/>
            <ac:spMk id="3" creationId="{87C5E90F-1BC2-4828-9F68-D9967C6D8C84}"/>
          </ac:spMkLst>
        </pc:spChg>
      </pc:sldChg>
      <pc:sldChg chg="addSp delSp modSp new mod ord setBg modAnim">
        <pc:chgData name="Gerth Stølting Brodal" userId="04ef4784-6591-4f86-a140-f5c3b108582a" providerId="ADAL" clId="{D771489E-3A3F-4487-ACFB-29047FA82B4D}" dt="2022-05-12T12:22:40.264" v="9014" actId="207"/>
        <pc:sldMkLst>
          <pc:docMk/>
          <pc:sldMk cId="4164928800" sldId="266"/>
        </pc:sldMkLst>
        <pc:spChg chg="mod">
          <ac:chgData name="Gerth Stølting Brodal" userId="04ef4784-6591-4f86-a140-f5c3b108582a" providerId="ADAL" clId="{D771489E-3A3F-4487-ACFB-29047FA82B4D}" dt="2022-05-12T04:56:44.174" v="3583" actId="20577"/>
          <ac:spMkLst>
            <pc:docMk/>
            <pc:sldMk cId="4164928800" sldId="266"/>
            <ac:spMk id="2" creationId="{E0071FE5-A34C-4ED0-95D3-C308B83CEF89}"/>
          </ac:spMkLst>
        </pc:spChg>
        <pc:spChg chg="del">
          <ac:chgData name="Gerth Stølting Brodal" userId="04ef4784-6591-4f86-a140-f5c3b108582a" providerId="ADAL" clId="{D771489E-3A3F-4487-ACFB-29047FA82B4D}" dt="2022-05-12T04:57:20.485" v="3588" actId="478"/>
          <ac:spMkLst>
            <pc:docMk/>
            <pc:sldMk cId="4164928800" sldId="266"/>
            <ac:spMk id="3" creationId="{3B4EB6EC-145B-4261-8005-21C6AD57C2B4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8" creationId="{3CCC30D0-2323-4BF1-A6EE-C2E4BCF4D6A5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9" creationId="{3CB0A124-40DF-4E97-B76F-FD6FCAC88A8E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10" creationId="{CFB4B9AE-9985-4D62-A917-1F554C300758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11" creationId="{5A17EA70-41F9-4091-AC97-EE2645182E4F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12" creationId="{C36C9865-47E7-4A0D-AE33-79B41FC22BFE}"/>
          </ac:spMkLst>
        </pc:spChg>
        <pc:spChg chg="add mod">
          <ac:chgData name="Gerth Stølting Brodal" userId="04ef4784-6591-4f86-a140-f5c3b108582a" providerId="ADAL" clId="{D771489E-3A3F-4487-ACFB-29047FA82B4D}" dt="2022-05-12T12:22:40.264" v="9014" actId="207"/>
          <ac:spMkLst>
            <pc:docMk/>
            <pc:sldMk cId="4164928800" sldId="266"/>
            <ac:spMk id="13" creationId="{EFDDDAEC-3C52-429B-ADDC-A0F0C60E964F}"/>
          </ac:spMkLst>
        </pc:spChg>
        <pc:spChg chg="add mod">
          <ac:chgData name="Gerth Stølting Brodal" userId="04ef4784-6591-4f86-a140-f5c3b108582a" providerId="ADAL" clId="{D771489E-3A3F-4487-ACFB-29047FA82B4D}" dt="2022-05-12T12:22:40.264" v="9014" actId="207"/>
          <ac:spMkLst>
            <pc:docMk/>
            <pc:sldMk cId="4164928800" sldId="266"/>
            <ac:spMk id="14" creationId="{4FC9619B-F127-43EA-909A-6C3A6A91A26E}"/>
          </ac:spMkLst>
        </pc:spChg>
        <pc:spChg chg="add mod">
          <ac:chgData name="Gerth Stølting Brodal" userId="04ef4784-6591-4f86-a140-f5c3b108582a" providerId="ADAL" clId="{D771489E-3A3F-4487-ACFB-29047FA82B4D}" dt="2022-05-12T12:22:40.264" v="9014" actId="207"/>
          <ac:spMkLst>
            <pc:docMk/>
            <pc:sldMk cId="4164928800" sldId="266"/>
            <ac:spMk id="15" creationId="{A3AA38BC-495F-4181-85DD-6C7BCD32B140}"/>
          </ac:spMkLst>
        </pc:spChg>
        <pc:spChg chg="add mod">
          <ac:chgData name="Gerth Stølting Brodal" userId="04ef4784-6591-4f86-a140-f5c3b108582a" providerId="ADAL" clId="{D771489E-3A3F-4487-ACFB-29047FA82B4D}" dt="2022-05-12T12:22:40.264" v="9014" actId="207"/>
          <ac:spMkLst>
            <pc:docMk/>
            <pc:sldMk cId="4164928800" sldId="266"/>
            <ac:spMk id="16" creationId="{AA2685AA-C099-4DE5-932A-CAA68655A573}"/>
          </ac:spMkLst>
        </pc:spChg>
        <pc:spChg chg="add mod">
          <ac:chgData name="Gerth Stølting Brodal" userId="04ef4784-6591-4f86-a140-f5c3b108582a" providerId="ADAL" clId="{D771489E-3A3F-4487-ACFB-29047FA82B4D}" dt="2022-05-12T12:22:40.264" v="9014" actId="207"/>
          <ac:spMkLst>
            <pc:docMk/>
            <pc:sldMk cId="4164928800" sldId="266"/>
            <ac:spMk id="17" creationId="{D21BBF37-D246-44D6-A720-D1E450672BAF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24" creationId="{FC1F9A8E-15C1-4F5E-8896-9BF17F8A9C83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25" creationId="{5801D3AE-77A2-4E89-9C12-D60F45DF78B8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26" creationId="{5A681E09-CA88-4C9B-B61B-AD9994AEA144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27" creationId="{24E31FBD-CB69-4EB3-ABC4-076F33A888B6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28" creationId="{0D270EE6-601E-4439-8CA7-14BDC3033A62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29" creationId="{2D0B3A1B-BD9A-4F33-9250-2EA53C49FAFF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0" creationId="{2AD856F6-84FD-4740-8AB6-EA4C656E3D8C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1" creationId="{9726382B-6BCE-4834-8DE5-B794989D5731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2" creationId="{1C4C6BAD-68B7-4BC9-8D28-87EA47A52A87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3" creationId="{EA428210-61D6-426B-A48D-642DEDDAE70F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4" creationId="{ACF6229B-9ED1-4EA5-9720-A59FC833BEF6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5" creationId="{7317538D-8B74-4208-96B7-7ABA3178AFE3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6" creationId="{19796AC1-5F12-413D-A571-1C8C7D7C8EB0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7" creationId="{F55F211E-11D7-41F5-85EA-DB36A078C1B3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8" creationId="{2A57DFA4-170D-43C1-A613-F9A3464019A8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39" creationId="{30BAC6B2-EE35-4C4A-A0D5-1ED25259B940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40" creationId="{3BF2D942-CD4B-4F8C-B2F3-677155DC1D67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47" creationId="{86649569-814A-41AF-96E0-2BE4CFA4BDCE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54" creationId="{129CBB4A-8C81-469C-A1F2-42E9670DCF18}"/>
          </ac:spMkLst>
        </pc:spChg>
        <pc:spChg chg="add mod">
          <ac:chgData name="Gerth Stølting Brodal" userId="04ef4784-6591-4f86-a140-f5c3b108582a" providerId="ADAL" clId="{D771489E-3A3F-4487-ACFB-29047FA82B4D}" dt="2022-05-12T04:56:54.898" v="3584"/>
          <ac:spMkLst>
            <pc:docMk/>
            <pc:sldMk cId="4164928800" sldId="266"/>
            <ac:spMk id="57" creationId="{CC1D8F77-FF54-4876-9FDD-E03D999B1F6C}"/>
          </ac:spMkLst>
        </pc:spChg>
        <pc:spChg chg="add mod">
          <ac:chgData name="Gerth Stølting Brodal" userId="04ef4784-6591-4f86-a140-f5c3b108582a" providerId="ADAL" clId="{D771489E-3A3F-4487-ACFB-29047FA82B4D}" dt="2022-05-12T06:00:37.823" v="3863" actId="1035"/>
          <ac:spMkLst>
            <pc:docMk/>
            <pc:sldMk cId="4164928800" sldId="266"/>
            <ac:spMk id="60" creationId="{1E8D0D4E-155C-4576-937A-A8B3247D7243}"/>
          </ac:spMkLst>
        </pc:spChg>
        <pc:grpChg chg="add del mod">
          <ac:chgData name="Gerth Stølting Brodal" userId="04ef4784-6591-4f86-a140-f5c3b108582a" providerId="ADAL" clId="{D771489E-3A3F-4487-ACFB-29047FA82B4D}" dt="2022-05-12T05:12:03.477" v="3652" actId="478"/>
          <ac:grpSpMkLst>
            <pc:docMk/>
            <pc:sldMk cId="4164928800" sldId="266"/>
            <ac:grpSpMk id="66" creationId="{ADDE5D2F-5A94-43F1-905B-B15E9A913A8B}"/>
          </ac:grpSpMkLst>
        </pc:grpChg>
        <pc:grpChg chg="add del mod">
          <ac:chgData name="Gerth Stølting Brodal" userId="04ef4784-6591-4f86-a140-f5c3b108582a" providerId="ADAL" clId="{D771489E-3A3F-4487-ACFB-29047FA82B4D}" dt="2022-05-12T05:12:00.957" v="3651" actId="478"/>
          <ac:grpSpMkLst>
            <pc:docMk/>
            <pc:sldMk cId="4164928800" sldId="266"/>
            <ac:grpSpMk id="67" creationId="{9CEBC417-7837-4725-B072-7123761C96FE}"/>
          </ac:grpSpMkLst>
        </pc:grpChg>
        <pc:picChg chg="add del">
          <ac:chgData name="Gerth Stølting Brodal" userId="04ef4784-6591-4f86-a140-f5c3b108582a" providerId="ADAL" clId="{D771489E-3A3F-4487-ACFB-29047FA82B4D}" dt="2022-05-11T08:36:32.158" v="3064" actId="21"/>
          <ac:picMkLst>
            <pc:docMk/>
            <pc:sldMk cId="4164928800" sldId="266"/>
            <ac:picMk id="5" creationId="{AAC85CBF-21DA-4F15-A7A1-64D3C3901DBD}"/>
          </ac:picMkLst>
        </pc:picChg>
        <pc:picChg chg="add mod">
          <ac:chgData name="Gerth Stølting Brodal" userId="04ef4784-6591-4f86-a140-f5c3b108582a" providerId="ADAL" clId="{D771489E-3A3F-4487-ACFB-29047FA82B4D}" dt="2022-05-12T05:01:05.571" v="3646" actId="1076"/>
          <ac:picMkLst>
            <pc:docMk/>
            <pc:sldMk cId="4164928800" sldId="266"/>
            <ac:picMk id="7" creationId="{2C139BC5-DF7C-4C5B-BBDE-1D390CD04B36}"/>
          </ac:picMkLst>
        </pc:pic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18" creationId="{382A6CCC-7E3E-4FC7-8C45-92D5CD6DAE82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19" creationId="{42B1B50D-E248-437E-AC74-1F7136F9E4B7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20" creationId="{1CA3EBDE-2DD3-4702-BE26-785F76494690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21" creationId="{7AEFB11C-8F4A-41F2-A56A-BDBDCEB0CC41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22" creationId="{D2036AC4-D131-4C87-A5D1-0DF2DAEF3815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23" creationId="{97B2F064-B164-4353-AC51-A4B84FA6B409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1" creationId="{12062047-9408-4DFE-9E7E-CEB082A0180C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2" creationId="{374E6512-E559-456C-930F-17151E4C6848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3" creationId="{240BAE27-1492-4212-B80A-04D59E08A5B9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4" creationId="{F878783E-F238-46EE-91E3-50A9B9AB8607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5" creationId="{A920A03F-EA6D-4690-9E63-1104D8694A2F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6" creationId="{DA83D45A-00F6-4DBE-BC7E-E06E84D80D0B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8" creationId="{975C81DF-B0F8-47DD-9D22-980704A7CC52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49" creationId="{13FBDE28-A04F-48BD-A57B-2E4CE52A59E2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0" creationId="{1891FE7D-92BC-4545-AF5D-0CDF0C928D45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1" creationId="{48603D46-4A74-45E3-B60E-A90E8C8C395C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2" creationId="{AEB174AB-DC8C-4363-8B79-202DCA2D16D3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3" creationId="{B592FA1A-7DD8-4A8C-8A55-A6491CDEBBBB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5" creationId="{5032BB38-4956-47C6-B06D-777042774809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6" creationId="{5EAA90C3-8850-4CFA-8E65-574CFF3EBC6E}"/>
          </ac:cxnSpMkLst>
        </pc:cxnChg>
        <pc:cxnChg chg="add mod">
          <ac:chgData name="Gerth Stølting Brodal" userId="04ef4784-6591-4f86-a140-f5c3b108582a" providerId="ADAL" clId="{D771489E-3A3F-4487-ACFB-29047FA82B4D}" dt="2022-05-12T04:56:54.898" v="3584"/>
          <ac:cxnSpMkLst>
            <pc:docMk/>
            <pc:sldMk cId="4164928800" sldId="266"/>
            <ac:cxnSpMk id="58" creationId="{127C1741-CA16-4E4E-9028-91DC5BD0517D}"/>
          </ac:cxnSpMkLst>
        </pc:cxnChg>
        <pc:cxnChg chg="add mod">
          <ac:chgData name="Gerth Stølting Brodal" userId="04ef4784-6591-4f86-a140-f5c3b108582a" providerId="ADAL" clId="{D771489E-3A3F-4487-ACFB-29047FA82B4D}" dt="2022-05-12T04:58:16.968" v="3610" actId="1076"/>
          <ac:cxnSpMkLst>
            <pc:docMk/>
            <pc:sldMk cId="4164928800" sldId="266"/>
            <ac:cxnSpMk id="59" creationId="{F16F1DC9-859C-417B-A170-AC114538C4D4}"/>
          </ac:cxnSpMkLst>
        </pc:cxnChg>
        <pc:cxnChg chg="add mod">
          <ac:chgData name="Gerth Stølting Brodal" userId="04ef4784-6591-4f86-a140-f5c3b108582a" providerId="ADAL" clId="{D771489E-3A3F-4487-ACFB-29047FA82B4D}" dt="2022-05-12T05:00:47.899" v="3643" actId="164"/>
          <ac:cxnSpMkLst>
            <pc:docMk/>
            <pc:sldMk cId="4164928800" sldId="266"/>
            <ac:cxnSpMk id="62" creationId="{CDAB6331-6AD0-498E-A580-31DBDD24485F}"/>
          </ac:cxnSpMkLst>
        </pc:cxnChg>
        <pc:cxnChg chg="add mod">
          <ac:chgData name="Gerth Stølting Brodal" userId="04ef4784-6591-4f86-a140-f5c3b108582a" providerId="ADAL" clId="{D771489E-3A3F-4487-ACFB-29047FA82B4D}" dt="2022-05-12T05:00:47.899" v="3643" actId="164"/>
          <ac:cxnSpMkLst>
            <pc:docMk/>
            <pc:sldMk cId="4164928800" sldId="266"/>
            <ac:cxnSpMk id="64" creationId="{D45059DD-C650-419E-97D6-E82181365B7E}"/>
          </ac:cxnSpMkLst>
        </pc:cxnChg>
        <pc:cxnChg chg="mod">
          <ac:chgData name="Gerth Stølting Brodal" userId="04ef4784-6591-4f86-a140-f5c3b108582a" providerId="ADAL" clId="{D771489E-3A3F-4487-ACFB-29047FA82B4D}" dt="2022-05-12T05:01:02.833" v="3644"/>
          <ac:cxnSpMkLst>
            <pc:docMk/>
            <pc:sldMk cId="4164928800" sldId="266"/>
            <ac:cxnSpMk id="68" creationId="{96ECA203-F450-468C-9105-88BDF9156E43}"/>
          </ac:cxnSpMkLst>
        </pc:cxnChg>
        <pc:cxnChg chg="mod">
          <ac:chgData name="Gerth Stølting Brodal" userId="04ef4784-6591-4f86-a140-f5c3b108582a" providerId="ADAL" clId="{D771489E-3A3F-4487-ACFB-29047FA82B4D}" dt="2022-05-12T05:01:02.833" v="3644"/>
          <ac:cxnSpMkLst>
            <pc:docMk/>
            <pc:sldMk cId="4164928800" sldId="266"/>
            <ac:cxnSpMk id="69" creationId="{64C95885-874D-4ABC-92F6-511DB8233937}"/>
          </ac:cxnSpMkLst>
        </pc:cxnChg>
      </pc:sldChg>
      <pc:sldChg chg="addSp delSp modSp new mod ord setBg">
        <pc:chgData name="Gerth Stølting Brodal" userId="04ef4784-6591-4f86-a140-f5c3b108582a" providerId="ADAL" clId="{D771489E-3A3F-4487-ACFB-29047FA82B4D}" dt="2022-05-12T12:10:03.535" v="8989" actId="14100"/>
        <pc:sldMkLst>
          <pc:docMk/>
          <pc:sldMk cId="1669442177" sldId="267"/>
        </pc:sldMkLst>
        <pc:spChg chg="mod">
          <ac:chgData name="Gerth Stølting Brodal" userId="04ef4784-6591-4f86-a140-f5c3b108582a" providerId="ADAL" clId="{D771489E-3A3F-4487-ACFB-29047FA82B4D}" dt="2022-05-12T12:10:03.535" v="8989" actId="14100"/>
          <ac:spMkLst>
            <pc:docMk/>
            <pc:sldMk cId="1669442177" sldId="267"/>
            <ac:spMk id="2" creationId="{F40A1DE8-D76E-4107-BE14-372FBF76B74C}"/>
          </ac:spMkLst>
        </pc:spChg>
        <pc:spChg chg="mod">
          <ac:chgData name="Gerth Stølting Brodal" userId="04ef4784-6591-4f86-a140-f5c3b108582a" providerId="ADAL" clId="{D771489E-3A3F-4487-ACFB-29047FA82B4D}" dt="2022-05-12T10:47:08.205" v="8675" actId="20577"/>
          <ac:spMkLst>
            <pc:docMk/>
            <pc:sldMk cId="1669442177" sldId="267"/>
            <ac:spMk id="3" creationId="{855BED55-CFDE-4E5C-9032-8309ACE13F47}"/>
          </ac:spMkLst>
        </pc:spChg>
        <pc:spChg chg="add mod">
          <ac:chgData name="Gerth Stølting Brodal" userId="04ef4784-6591-4f86-a140-f5c3b108582a" providerId="ADAL" clId="{D771489E-3A3F-4487-ACFB-29047FA82B4D}" dt="2022-05-12T12:09:18.066" v="8963" actId="21"/>
          <ac:spMkLst>
            <pc:docMk/>
            <pc:sldMk cId="1669442177" sldId="267"/>
            <ac:spMk id="7" creationId="{697DDF20-61B5-4306-BE13-FFF524568788}"/>
          </ac:spMkLst>
        </pc:spChg>
        <pc:picChg chg="add del mod modCrop">
          <ac:chgData name="Gerth Stølting Brodal" userId="04ef4784-6591-4f86-a140-f5c3b108582a" providerId="ADAL" clId="{D771489E-3A3F-4487-ACFB-29047FA82B4D}" dt="2022-05-12T11:23:20.275" v="8730" actId="478"/>
          <ac:picMkLst>
            <pc:docMk/>
            <pc:sldMk cId="1669442177" sldId="267"/>
            <ac:picMk id="5" creationId="{1879162D-BF5A-49CC-9C21-8EE758530B07}"/>
          </ac:picMkLst>
        </pc:picChg>
        <pc:picChg chg="add mod">
          <ac:chgData name="Gerth Stølting Brodal" userId="04ef4784-6591-4f86-a140-f5c3b108582a" providerId="ADAL" clId="{D771489E-3A3F-4487-ACFB-29047FA82B4D}" dt="2022-05-12T12:09:09.076" v="8962" actId="1076"/>
          <ac:picMkLst>
            <pc:docMk/>
            <pc:sldMk cId="1669442177" sldId="267"/>
            <ac:picMk id="9" creationId="{97FB93FE-FA41-41EB-A6D1-29493EBCC93C}"/>
          </ac:picMkLst>
        </pc:picChg>
      </pc:sldChg>
      <pc:sldChg chg="addSp delSp modSp new mod setBg modAnim modNotesTx">
        <pc:chgData name="Gerth Stølting Brodal" userId="04ef4784-6591-4f86-a140-f5c3b108582a" providerId="ADAL" clId="{D771489E-3A3F-4487-ACFB-29047FA82B4D}" dt="2022-05-12T11:37:44.405" v="8920" actId="20577"/>
        <pc:sldMkLst>
          <pc:docMk/>
          <pc:sldMk cId="2926711619" sldId="268"/>
        </pc:sldMkLst>
        <pc:spChg chg="mod">
          <ac:chgData name="Gerth Stølting Brodal" userId="04ef4784-6591-4f86-a140-f5c3b108582a" providerId="ADAL" clId="{D771489E-3A3F-4487-ACFB-29047FA82B4D}" dt="2022-05-12T11:14:28.471" v="8728" actId="20577"/>
          <ac:spMkLst>
            <pc:docMk/>
            <pc:sldMk cId="2926711619" sldId="268"/>
            <ac:spMk id="2" creationId="{4F5DD8F6-1149-4594-82F5-6BDB686CC600}"/>
          </ac:spMkLst>
        </pc:spChg>
        <pc:spChg chg="mod">
          <ac:chgData name="Gerth Stølting Brodal" userId="04ef4784-6591-4f86-a140-f5c3b108582a" providerId="ADAL" clId="{D771489E-3A3F-4487-ACFB-29047FA82B4D}" dt="2022-05-12T11:37:44.405" v="8920" actId="20577"/>
          <ac:spMkLst>
            <pc:docMk/>
            <pc:sldMk cId="2926711619" sldId="268"/>
            <ac:spMk id="3" creationId="{A54198C1-C777-444A-B00C-DB6775651056}"/>
          </ac:spMkLst>
        </pc:spChg>
        <pc:spChg chg="add mod">
          <ac:chgData name="Gerth Stølting Brodal" userId="04ef4784-6591-4f86-a140-f5c3b108582a" providerId="ADAL" clId="{D771489E-3A3F-4487-ACFB-29047FA82B4D}" dt="2022-05-12T11:35:15.454" v="8905"/>
          <ac:spMkLst>
            <pc:docMk/>
            <pc:sldMk cId="2926711619" sldId="268"/>
            <ac:spMk id="14" creationId="{B1118D8E-C7C4-4A60-A038-A6BA5C0B0431}"/>
          </ac:spMkLst>
        </pc:spChg>
        <pc:spChg chg="add mod">
          <ac:chgData name="Gerth Stølting Brodal" userId="04ef4784-6591-4f86-a140-f5c3b108582a" providerId="ADAL" clId="{D771489E-3A3F-4487-ACFB-29047FA82B4D}" dt="2022-05-12T08:08:42.418" v="5599"/>
          <ac:spMkLst>
            <pc:docMk/>
            <pc:sldMk cId="2926711619" sldId="268"/>
            <ac:spMk id="15" creationId="{439FF248-BDCB-47B9-B260-1F1822F803E7}"/>
          </ac:spMkLst>
        </pc:spChg>
        <pc:spChg chg="add mod">
          <ac:chgData name="Gerth Stølting Brodal" userId="04ef4784-6591-4f86-a140-f5c3b108582a" providerId="ADAL" clId="{D771489E-3A3F-4487-ACFB-29047FA82B4D}" dt="2022-05-12T11:35:15.454" v="8905"/>
          <ac:spMkLst>
            <pc:docMk/>
            <pc:sldMk cId="2926711619" sldId="268"/>
            <ac:spMk id="16" creationId="{32C06882-E9C4-4B1A-B6B7-F2100676D199}"/>
          </ac:spMkLst>
        </pc:spChg>
        <pc:spChg chg="add del mod">
          <ac:chgData name="Gerth Stølting Brodal" userId="04ef4784-6591-4f86-a140-f5c3b108582a" providerId="ADAL" clId="{D771489E-3A3F-4487-ACFB-29047FA82B4D}" dt="2022-05-12T08:09:28.145" v="5607"/>
          <ac:spMkLst>
            <pc:docMk/>
            <pc:sldMk cId="2926711619" sldId="268"/>
            <ac:spMk id="17" creationId="{37C18E1C-CEAB-4BA5-AB65-8860B5741E55}"/>
          </ac:spMkLst>
        </pc:spChg>
        <pc:spChg chg="add mod">
          <ac:chgData name="Gerth Stølting Brodal" userId="04ef4784-6591-4f86-a140-f5c3b108582a" providerId="ADAL" clId="{D771489E-3A3F-4487-ACFB-29047FA82B4D}" dt="2022-05-12T11:35:15.454" v="8905"/>
          <ac:spMkLst>
            <pc:docMk/>
            <pc:sldMk cId="2926711619" sldId="268"/>
            <ac:spMk id="18" creationId="{153AE3FF-0DDF-413B-97B5-CAB4CB050954}"/>
          </ac:spMkLst>
        </pc:spChg>
        <pc:spChg chg="add mod">
          <ac:chgData name="Gerth Stølting Brodal" userId="04ef4784-6591-4f86-a140-f5c3b108582a" providerId="ADAL" clId="{D771489E-3A3F-4487-ACFB-29047FA82B4D}" dt="2022-05-12T11:35:15.454" v="8905"/>
          <ac:spMkLst>
            <pc:docMk/>
            <pc:sldMk cId="2926711619" sldId="268"/>
            <ac:spMk id="19" creationId="{E4311514-1AFA-429B-AF69-F9E8180BE72A}"/>
          </ac:spMkLst>
        </pc:spChg>
        <pc:grpChg chg="add mod">
          <ac:chgData name="Gerth Stølting Brodal" userId="04ef4784-6591-4f86-a140-f5c3b108582a" providerId="ADAL" clId="{D771489E-3A3F-4487-ACFB-29047FA82B4D}" dt="2022-05-12T11:35:15.454" v="8905"/>
          <ac:grpSpMkLst>
            <pc:docMk/>
            <pc:sldMk cId="2926711619" sldId="268"/>
            <ac:grpSpMk id="20" creationId="{E30AD8FB-EDA7-4313-9A1F-066AB4B23858}"/>
          </ac:grpSpMkLst>
        </pc:grpChg>
        <pc:picChg chg="add del mod">
          <ac:chgData name="Gerth Stølting Brodal" userId="04ef4784-6591-4f86-a140-f5c3b108582a" providerId="ADAL" clId="{D771489E-3A3F-4487-ACFB-29047FA82B4D}" dt="2022-05-12T08:07:03.808" v="5583" actId="478"/>
          <ac:picMkLst>
            <pc:docMk/>
            <pc:sldMk cId="2926711619" sldId="268"/>
            <ac:picMk id="5" creationId="{51A6DEC1-FFB4-471D-B204-985D21D0A03A}"/>
          </ac:picMkLst>
        </pc:picChg>
        <pc:picChg chg="add del mod">
          <ac:chgData name="Gerth Stølting Brodal" userId="04ef4784-6591-4f86-a140-f5c3b108582a" providerId="ADAL" clId="{D771489E-3A3F-4487-ACFB-29047FA82B4D}" dt="2022-05-12T08:07:03.808" v="5583" actId="478"/>
          <ac:picMkLst>
            <pc:docMk/>
            <pc:sldMk cId="2926711619" sldId="268"/>
            <ac:picMk id="7" creationId="{6528B1A6-8E86-4000-AA35-1301E7B62026}"/>
          </ac:picMkLst>
        </pc:picChg>
        <pc:picChg chg="add mod ord modCrop">
          <ac:chgData name="Gerth Stølting Brodal" userId="04ef4784-6591-4f86-a140-f5c3b108582a" providerId="ADAL" clId="{D771489E-3A3F-4487-ACFB-29047FA82B4D}" dt="2022-05-12T11:36:44.960" v="8912" actId="29295"/>
          <ac:picMkLst>
            <pc:docMk/>
            <pc:sldMk cId="2926711619" sldId="268"/>
            <ac:picMk id="9" creationId="{302EAAA1-C8F0-4C49-A8E7-509DAD2735D8}"/>
          </ac:picMkLst>
        </pc:picChg>
        <pc:picChg chg="add mod modCrop">
          <ac:chgData name="Gerth Stølting Brodal" userId="04ef4784-6591-4f86-a140-f5c3b108582a" providerId="ADAL" clId="{D771489E-3A3F-4487-ACFB-29047FA82B4D}" dt="2022-05-12T11:35:15.454" v="8905"/>
          <ac:picMkLst>
            <pc:docMk/>
            <pc:sldMk cId="2926711619" sldId="268"/>
            <ac:picMk id="11" creationId="{B716D0FC-AEFB-4CE8-BE5F-BC2C95123F75}"/>
          </ac:picMkLst>
        </pc:picChg>
        <pc:picChg chg="add mod modCrop">
          <ac:chgData name="Gerth Stølting Brodal" userId="04ef4784-6591-4f86-a140-f5c3b108582a" providerId="ADAL" clId="{D771489E-3A3F-4487-ACFB-29047FA82B4D}" dt="2022-05-12T11:35:15.454" v="8905"/>
          <ac:picMkLst>
            <pc:docMk/>
            <pc:sldMk cId="2926711619" sldId="268"/>
            <ac:picMk id="13" creationId="{EE651F23-ED68-4F1C-9156-182907150EF4}"/>
          </ac:picMkLst>
        </pc:picChg>
        <pc:picChg chg="add mod modCrop">
          <ac:chgData name="Gerth Stølting Brodal" userId="04ef4784-6591-4f86-a140-f5c3b108582a" providerId="ADAL" clId="{D771489E-3A3F-4487-ACFB-29047FA82B4D}" dt="2022-05-12T11:36:50.467" v="8913" actId="29295"/>
          <ac:picMkLst>
            <pc:docMk/>
            <pc:sldMk cId="2926711619" sldId="268"/>
            <ac:picMk id="21" creationId="{C3BE661D-6DD7-4350-AAC1-90B6048350C2}"/>
          </ac:picMkLst>
        </pc:picChg>
        <pc:picChg chg="add mod modCrop">
          <ac:chgData name="Gerth Stølting Brodal" userId="04ef4784-6591-4f86-a140-f5c3b108582a" providerId="ADAL" clId="{D771489E-3A3F-4487-ACFB-29047FA82B4D}" dt="2022-05-12T11:36:57.269" v="8914" actId="29295"/>
          <ac:picMkLst>
            <pc:docMk/>
            <pc:sldMk cId="2926711619" sldId="268"/>
            <ac:picMk id="22" creationId="{BF0AC0B1-3071-492F-A0FF-EB36AC8E07C9}"/>
          </ac:picMkLst>
        </pc:picChg>
      </pc:sldChg>
      <pc:sldChg chg="addSp delSp modSp new mod setBg modNotesTx">
        <pc:chgData name="Gerth Stølting Brodal" userId="04ef4784-6591-4f86-a140-f5c3b108582a" providerId="ADAL" clId="{D771489E-3A3F-4487-ACFB-29047FA82B4D}" dt="2022-05-12T12:49:40.803" v="9076" actId="1076"/>
        <pc:sldMkLst>
          <pc:docMk/>
          <pc:sldMk cId="2736576440" sldId="269"/>
        </pc:sldMkLst>
        <pc:spChg chg="mod">
          <ac:chgData name="Gerth Stølting Brodal" userId="04ef4784-6591-4f86-a140-f5c3b108582a" providerId="ADAL" clId="{D771489E-3A3F-4487-ACFB-29047FA82B4D}" dt="2022-05-12T08:32:30.259" v="6276" actId="20577"/>
          <ac:spMkLst>
            <pc:docMk/>
            <pc:sldMk cId="2736576440" sldId="269"/>
            <ac:spMk id="2" creationId="{AD23AC49-1803-4556-93C3-AF9DA51038EB}"/>
          </ac:spMkLst>
        </pc:spChg>
        <pc:spChg chg="mod">
          <ac:chgData name="Gerth Stølting Brodal" userId="04ef4784-6591-4f86-a140-f5c3b108582a" providerId="ADAL" clId="{D771489E-3A3F-4487-ACFB-29047FA82B4D}" dt="2022-05-12T08:30:23.566" v="6153" actId="27636"/>
          <ac:spMkLst>
            <pc:docMk/>
            <pc:sldMk cId="2736576440" sldId="269"/>
            <ac:spMk id="3" creationId="{6C78F9C2-AA69-496D-9953-75F8486C273E}"/>
          </ac:spMkLst>
        </pc:spChg>
        <pc:picChg chg="add del mod modCrop">
          <ac:chgData name="Gerth Stølting Brodal" userId="04ef4784-6591-4f86-a140-f5c3b108582a" providerId="ADAL" clId="{D771489E-3A3F-4487-ACFB-29047FA82B4D}" dt="2022-05-12T11:24:38.235" v="8735" actId="478"/>
          <ac:picMkLst>
            <pc:docMk/>
            <pc:sldMk cId="2736576440" sldId="269"/>
            <ac:picMk id="5" creationId="{FF3C27EB-CBAA-41C2-B6EB-43CCE4E30376}"/>
          </ac:picMkLst>
        </pc:picChg>
        <pc:picChg chg="add mod">
          <ac:chgData name="Gerth Stølting Brodal" userId="04ef4784-6591-4f86-a140-f5c3b108582a" providerId="ADAL" clId="{D771489E-3A3F-4487-ACFB-29047FA82B4D}" dt="2022-05-12T11:24:59.857" v="8740" actId="1076"/>
          <ac:picMkLst>
            <pc:docMk/>
            <pc:sldMk cId="2736576440" sldId="269"/>
            <ac:picMk id="7" creationId="{BE36BA2D-3353-4E2A-9857-8A5346F2AE8E}"/>
          </ac:picMkLst>
        </pc:picChg>
        <pc:picChg chg="add mod modCrop">
          <ac:chgData name="Gerth Stølting Brodal" userId="04ef4784-6591-4f86-a140-f5c3b108582a" providerId="ADAL" clId="{D771489E-3A3F-4487-ACFB-29047FA82B4D}" dt="2022-05-12T12:49:40.803" v="9076" actId="1076"/>
          <ac:picMkLst>
            <pc:docMk/>
            <pc:sldMk cId="2736576440" sldId="269"/>
            <ac:picMk id="8" creationId="{7BCEC041-2A39-4D14-83B6-F610213A5C0D}"/>
          </ac:picMkLst>
        </pc:picChg>
        <pc:picChg chg="add mod">
          <ac:chgData name="Gerth Stølting Brodal" userId="04ef4784-6591-4f86-a140-f5c3b108582a" providerId="ADAL" clId="{D771489E-3A3F-4487-ACFB-29047FA82B4D}" dt="2022-05-12T12:49:40.803" v="9076" actId="1076"/>
          <ac:picMkLst>
            <pc:docMk/>
            <pc:sldMk cId="2736576440" sldId="269"/>
            <ac:picMk id="9" creationId="{F0B9D8C3-0703-4575-BC49-8746036F2BD8}"/>
          </ac:picMkLst>
        </pc:picChg>
        <pc:picChg chg="add del mod">
          <ac:chgData name="Gerth Stølting Brodal" userId="04ef4784-6591-4f86-a140-f5c3b108582a" providerId="ADAL" clId="{D771489E-3A3F-4487-ACFB-29047FA82B4D}" dt="2022-05-12T12:48:52.416" v="9069" actId="478"/>
          <ac:picMkLst>
            <pc:docMk/>
            <pc:sldMk cId="2736576440" sldId="269"/>
            <ac:picMk id="10" creationId="{19A8E06E-71D1-4E66-A5F0-60C3B7E4C544}"/>
          </ac:picMkLst>
        </pc:picChg>
        <pc:picChg chg="add mod modCrop">
          <ac:chgData name="Gerth Stølting Brodal" userId="04ef4784-6591-4f86-a140-f5c3b108582a" providerId="ADAL" clId="{D771489E-3A3F-4487-ACFB-29047FA82B4D}" dt="2022-05-12T12:49:40.803" v="9076" actId="1076"/>
          <ac:picMkLst>
            <pc:docMk/>
            <pc:sldMk cId="2736576440" sldId="269"/>
            <ac:picMk id="11" creationId="{E5B7F657-FEB6-45E1-B989-5E46C90792E2}"/>
          </ac:picMkLst>
        </pc:picChg>
      </pc:sldChg>
      <pc:sldChg chg="addSp delSp modSp new mod setBg modAnim">
        <pc:chgData name="Gerth Stølting Brodal" userId="04ef4784-6591-4f86-a140-f5c3b108582a" providerId="ADAL" clId="{D771489E-3A3F-4487-ACFB-29047FA82B4D}" dt="2022-05-12T12:53:14.190" v="9143" actId="313"/>
        <pc:sldMkLst>
          <pc:docMk/>
          <pc:sldMk cId="3757491586" sldId="270"/>
        </pc:sldMkLst>
        <pc:spChg chg="mod">
          <ac:chgData name="Gerth Stølting Brodal" userId="04ef4784-6591-4f86-a140-f5c3b108582a" providerId="ADAL" clId="{D771489E-3A3F-4487-ACFB-29047FA82B4D}" dt="2022-05-06T13:31:00.111" v="205" actId="20577"/>
          <ac:spMkLst>
            <pc:docMk/>
            <pc:sldMk cId="3757491586" sldId="270"/>
            <ac:spMk id="2" creationId="{E2DCB819-05F0-4B0F-973E-CB02CBFE5672}"/>
          </ac:spMkLst>
        </pc:spChg>
        <pc:spChg chg="mod">
          <ac:chgData name="Gerth Stølting Brodal" userId="04ef4784-6591-4f86-a140-f5c3b108582a" providerId="ADAL" clId="{D771489E-3A3F-4487-ACFB-29047FA82B4D}" dt="2022-05-12T12:53:14.190" v="9143" actId="313"/>
          <ac:spMkLst>
            <pc:docMk/>
            <pc:sldMk cId="3757491586" sldId="270"/>
            <ac:spMk id="3" creationId="{2DACAF92-7482-412C-81A9-284DD98AA2AD}"/>
          </ac:spMkLst>
        </pc:spChg>
        <pc:picChg chg="add del mod">
          <ac:chgData name="Gerth Stølting Brodal" userId="04ef4784-6591-4f86-a140-f5c3b108582a" providerId="ADAL" clId="{D771489E-3A3F-4487-ACFB-29047FA82B4D}" dt="2022-05-12T12:11:03.056" v="8996" actId="478"/>
          <ac:picMkLst>
            <pc:docMk/>
            <pc:sldMk cId="3757491586" sldId="270"/>
            <ac:picMk id="5" creationId="{A8A51613-A6B1-401C-8A27-DA9E67FEE22B}"/>
          </ac:picMkLst>
        </pc:picChg>
        <pc:picChg chg="add mod ord">
          <ac:chgData name="Gerth Stølting Brodal" userId="04ef4784-6591-4f86-a140-f5c3b108582a" providerId="ADAL" clId="{D771489E-3A3F-4487-ACFB-29047FA82B4D}" dt="2022-05-12T12:11:36.023" v="9001" actId="167"/>
          <ac:picMkLst>
            <pc:docMk/>
            <pc:sldMk cId="3757491586" sldId="270"/>
            <ac:picMk id="7" creationId="{01299036-A03B-47C5-AC94-0848F1B70628}"/>
          </ac:picMkLst>
        </pc:picChg>
      </pc:sldChg>
      <pc:sldChg chg="delSp modSp new mod ord setBg modShow">
        <pc:chgData name="Gerth Stølting Brodal" userId="04ef4784-6591-4f86-a140-f5c3b108582a" providerId="ADAL" clId="{D771489E-3A3F-4487-ACFB-29047FA82B4D}" dt="2022-05-12T11:03:01.793" v="8679"/>
        <pc:sldMkLst>
          <pc:docMk/>
          <pc:sldMk cId="1781895911" sldId="271"/>
        </pc:sldMkLst>
        <pc:spChg chg="del">
          <ac:chgData name="Gerth Stølting Brodal" userId="04ef4784-6591-4f86-a140-f5c3b108582a" providerId="ADAL" clId="{D771489E-3A3F-4487-ACFB-29047FA82B4D}" dt="2022-05-06T16:54:07.701" v="1575" actId="478"/>
          <ac:spMkLst>
            <pc:docMk/>
            <pc:sldMk cId="1781895911" sldId="271"/>
            <ac:spMk id="2" creationId="{7D9B2181-926B-4BF1-9E26-1D42DDB2DE9A}"/>
          </ac:spMkLst>
        </pc:spChg>
        <pc:spChg chg="mod">
          <ac:chgData name="Gerth Stølting Brodal" userId="04ef4784-6591-4f86-a140-f5c3b108582a" providerId="ADAL" clId="{D771489E-3A3F-4487-ACFB-29047FA82B4D}" dt="2022-05-11T19:39:10.688" v="3470" actId="207"/>
          <ac:spMkLst>
            <pc:docMk/>
            <pc:sldMk cId="1781895911" sldId="271"/>
            <ac:spMk id="3" creationId="{C3ADBD9D-B910-47AA-BE88-44C32300852E}"/>
          </ac:spMkLst>
        </pc:spChg>
      </pc:sldChg>
      <pc:sldChg chg="addSp delSp modSp add mod ord delAnim modAnim">
        <pc:chgData name="Gerth Stølting Brodal" userId="04ef4784-6591-4f86-a140-f5c3b108582a" providerId="ADAL" clId="{D771489E-3A3F-4487-ACFB-29047FA82B4D}" dt="2022-05-12T12:06:32.370" v="8953" actId="207"/>
        <pc:sldMkLst>
          <pc:docMk/>
          <pc:sldMk cId="371814260" sldId="272"/>
        </pc:sldMkLst>
        <pc:spChg chg="mod">
          <ac:chgData name="Gerth Stølting Brodal" userId="04ef4784-6591-4f86-a140-f5c3b108582a" providerId="ADAL" clId="{D771489E-3A3F-4487-ACFB-29047FA82B4D}" dt="2022-05-11T08:36:56.801" v="3088" actId="20577"/>
          <ac:spMkLst>
            <pc:docMk/>
            <pc:sldMk cId="371814260" sldId="272"/>
            <ac:spMk id="2" creationId="{D8DED28F-43CD-4181-B9CA-B3507CF1B0AC}"/>
          </ac:spMkLst>
        </pc:spChg>
        <pc:spChg chg="mod">
          <ac:chgData name="Gerth Stølting Brodal" userId="04ef4784-6591-4f86-a140-f5c3b108582a" providerId="ADAL" clId="{D771489E-3A3F-4487-ACFB-29047FA82B4D}" dt="2022-05-12T12:06:32.370" v="8953" actId="207"/>
          <ac:spMkLst>
            <pc:docMk/>
            <pc:sldMk cId="371814260" sldId="272"/>
            <ac:spMk id="3" creationId="{4A6A9319-51E2-4621-9194-CBCD2D813CBB}"/>
          </ac:spMkLst>
        </pc:spChg>
        <pc:spChg chg="mod">
          <ac:chgData name="Gerth Stølting Brodal" userId="04ef4784-6591-4f86-a140-f5c3b108582a" providerId="ADAL" clId="{D771489E-3A3F-4487-ACFB-29047FA82B4D}" dt="2022-05-12T12:06:32.370" v="8953" actId="207"/>
          <ac:spMkLst>
            <pc:docMk/>
            <pc:sldMk cId="371814260" sldId="272"/>
            <ac:spMk id="5" creationId="{64E084A5-814A-4DC4-BE92-F86B508D56F5}"/>
          </ac:spMkLst>
        </pc:spChg>
        <pc:spChg chg="mod">
          <ac:chgData name="Gerth Stølting Brodal" userId="04ef4784-6591-4f86-a140-f5c3b108582a" providerId="ADAL" clId="{D771489E-3A3F-4487-ACFB-29047FA82B4D}" dt="2022-05-12T12:06:32.370" v="8953" actId="207"/>
          <ac:spMkLst>
            <pc:docMk/>
            <pc:sldMk cId="371814260" sldId="272"/>
            <ac:spMk id="6" creationId="{962105EA-5C77-4041-A176-3ECF6BEEA5CC}"/>
          </ac:spMkLst>
        </pc:spChg>
        <pc:spChg chg="mod">
          <ac:chgData name="Gerth Stølting Brodal" userId="04ef4784-6591-4f86-a140-f5c3b108582a" providerId="ADAL" clId="{D771489E-3A3F-4487-ACFB-29047FA82B4D}" dt="2022-05-12T12:06:32.370" v="8953" actId="207"/>
          <ac:spMkLst>
            <pc:docMk/>
            <pc:sldMk cId="371814260" sldId="272"/>
            <ac:spMk id="7" creationId="{612E0AE3-6CC0-4E3E-B072-70B421D43772}"/>
          </ac:spMkLst>
        </pc:spChg>
        <pc:spChg chg="mod">
          <ac:chgData name="Gerth Stølting Brodal" userId="04ef4784-6591-4f86-a140-f5c3b108582a" providerId="ADAL" clId="{D771489E-3A3F-4487-ACFB-29047FA82B4D}" dt="2022-05-12T12:06:32.370" v="8953" actId="207"/>
          <ac:spMkLst>
            <pc:docMk/>
            <pc:sldMk cId="371814260" sldId="272"/>
            <ac:spMk id="8" creationId="{6F39201F-1876-4946-A924-620BA5561129}"/>
          </ac:spMkLst>
        </pc:spChg>
        <pc:spChg chg="mod">
          <ac:chgData name="Gerth Stølting Brodal" userId="04ef4784-6591-4f86-a140-f5c3b108582a" providerId="ADAL" clId="{D771489E-3A3F-4487-ACFB-29047FA82B4D}" dt="2022-05-11T11:38:45.560" v="3382" actId="6549"/>
          <ac:spMkLst>
            <pc:docMk/>
            <pc:sldMk cId="371814260" sldId="272"/>
            <ac:spMk id="9" creationId="{8C33A09D-7D43-4217-A37D-1CC018813D47}"/>
          </ac:spMkLst>
        </pc:spChg>
        <pc:spChg chg="mod">
          <ac:chgData name="Gerth Stølting Brodal" userId="04ef4784-6591-4f86-a140-f5c3b108582a" providerId="ADAL" clId="{D771489E-3A3F-4487-ACFB-29047FA82B4D}" dt="2022-05-11T11:39:09.606" v="3386" actId="1076"/>
          <ac:spMkLst>
            <pc:docMk/>
            <pc:sldMk cId="371814260" sldId="272"/>
            <ac:spMk id="51" creationId="{3CFDF188-135F-4675-8AB0-1C939199AD7D}"/>
          </ac:spMkLst>
        </pc:spChg>
        <pc:spChg chg="mod">
          <ac:chgData name="Gerth Stølting Brodal" userId="04ef4784-6591-4f86-a140-f5c3b108582a" providerId="ADAL" clId="{D771489E-3A3F-4487-ACFB-29047FA82B4D}" dt="2022-05-11T11:39:09.606" v="3386" actId="1076"/>
          <ac:spMkLst>
            <pc:docMk/>
            <pc:sldMk cId="371814260" sldId="272"/>
            <ac:spMk id="52" creationId="{6A29EBD6-62BD-4340-8176-5DA6887BE92E}"/>
          </ac:spMkLst>
        </pc:spChg>
        <pc:spChg chg="mod">
          <ac:chgData name="Gerth Stølting Brodal" userId="04ef4784-6591-4f86-a140-f5c3b108582a" providerId="ADAL" clId="{D771489E-3A3F-4487-ACFB-29047FA82B4D}" dt="2022-05-11T11:39:09.606" v="3386" actId="1076"/>
          <ac:spMkLst>
            <pc:docMk/>
            <pc:sldMk cId="371814260" sldId="272"/>
            <ac:spMk id="53" creationId="{22A0C908-C6EF-4F9C-A90D-4BB803135558}"/>
          </ac:spMkLst>
        </pc:spChg>
        <pc:spChg chg="mod">
          <ac:chgData name="Gerth Stølting Brodal" userId="04ef4784-6591-4f86-a140-f5c3b108582a" providerId="ADAL" clId="{D771489E-3A3F-4487-ACFB-29047FA82B4D}" dt="2022-05-11T11:48:28.936" v="3415" actId="20577"/>
          <ac:spMkLst>
            <pc:docMk/>
            <pc:sldMk cId="371814260" sldId="272"/>
            <ac:spMk id="54" creationId="{6C00FAAA-D3EB-4B4D-9DF8-92AD58E56671}"/>
          </ac:spMkLst>
        </pc:spChg>
        <pc:spChg chg="mod">
          <ac:chgData name="Gerth Stølting Brodal" userId="04ef4784-6591-4f86-a140-f5c3b108582a" providerId="ADAL" clId="{D771489E-3A3F-4487-ACFB-29047FA82B4D}" dt="2022-05-11T11:49:02.194" v="3420" actId="20577"/>
          <ac:spMkLst>
            <pc:docMk/>
            <pc:sldMk cId="371814260" sldId="272"/>
            <ac:spMk id="55" creationId="{BFBB13AB-3861-41EA-9597-FDAD6B19E00E}"/>
          </ac:spMkLst>
        </pc:spChg>
        <pc:spChg chg="del mod topLvl">
          <ac:chgData name="Gerth Stølting Brodal" userId="04ef4784-6591-4f86-a140-f5c3b108582a" providerId="ADAL" clId="{D771489E-3A3F-4487-ACFB-29047FA82B4D}" dt="2022-05-11T08:46:35.965" v="3212" actId="478"/>
          <ac:spMkLst>
            <pc:docMk/>
            <pc:sldMk cId="371814260" sldId="272"/>
            <ac:spMk id="56" creationId="{8E977B08-0A3F-4623-9965-A38EB3D086B2}"/>
          </ac:spMkLst>
        </pc:spChg>
        <pc:spChg chg="del topLvl">
          <ac:chgData name="Gerth Stølting Brodal" userId="04ef4784-6591-4f86-a140-f5c3b108582a" providerId="ADAL" clId="{D771489E-3A3F-4487-ACFB-29047FA82B4D}" dt="2022-05-11T08:48:25.246" v="3216" actId="478"/>
          <ac:spMkLst>
            <pc:docMk/>
            <pc:sldMk cId="371814260" sldId="272"/>
            <ac:spMk id="70" creationId="{3AD998C8-8A25-4399-9979-29451FE9B206}"/>
          </ac:spMkLst>
        </pc:spChg>
        <pc:spChg chg="del topLvl">
          <ac:chgData name="Gerth Stølting Brodal" userId="04ef4784-6591-4f86-a140-f5c3b108582a" providerId="ADAL" clId="{D771489E-3A3F-4487-ACFB-29047FA82B4D}" dt="2022-05-11T09:16:49.218" v="3254" actId="478"/>
          <ac:spMkLst>
            <pc:docMk/>
            <pc:sldMk cId="371814260" sldId="272"/>
            <ac:spMk id="73" creationId="{B2F57568-9611-4D5C-9FD1-446D9E521A44}"/>
          </ac:spMkLst>
        </pc:spChg>
        <pc:spChg chg="add mod">
          <ac:chgData name="Gerth Stølting Brodal" userId="04ef4784-6591-4f86-a140-f5c3b108582a" providerId="ADAL" clId="{D771489E-3A3F-4487-ACFB-29047FA82B4D}" dt="2022-05-11T11:39:21.676" v="3388" actId="14100"/>
          <ac:spMkLst>
            <pc:docMk/>
            <pc:sldMk cId="371814260" sldId="272"/>
            <ac:spMk id="75" creationId="{11E379FE-EFC5-4ED4-9F16-01AA47560447}"/>
          </ac:spMkLst>
        </pc:spChg>
        <pc:spChg chg="mod">
          <ac:chgData name="Gerth Stølting Brodal" userId="04ef4784-6591-4f86-a140-f5c3b108582a" providerId="ADAL" clId="{D771489E-3A3F-4487-ACFB-29047FA82B4D}" dt="2022-05-12T04:38:55.935" v="3498" actId="1036"/>
          <ac:spMkLst>
            <pc:docMk/>
            <pc:sldMk cId="371814260" sldId="272"/>
            <ac:spMk id="80" creationId="{383AA541-4666-45E9-B1FF-A0E82D62902D}"/>
          </ac:spMkLst>
        </pc:spChg>
        <pc:spChg chg="mod">
          <ac:chgData name="Gerth Stølting Brodal" userId="04ef4784-6591-4f86-a140-f5c3b108582a" providerId="ADAL" clId="{D771489E-3A3F-4487-ACFB-29047FA82B4D}" dt="2022-05-12T04:39:05.487" v="3524" actId="1036"/>
          <ac:spMkLst>
            <pc:docMk/>
            <pc:sldMk cId="371814260" sldId="272"/>
            <ac:spMk id="83" creationId="{850C2317-CEDC-445B-966D-3E410CC52BC3}"/>
          </ac:spMkLst>
        </pc:spChg>
        <pc:spChg chg="add mod">
          <ac:chgData name="Gerth Stølting Brodal" userId="04ef4784-6591-4f86-a140-f5c3b108582a" providerId="ADAL" clId="{D771489E-3A3F-4487-ACFB-29047FA82B4D}" dt="2022-05-11T11:49:35.716" v="3431" actId="20577"/>
          <ac:spMkLst>
            <pc:docMk/>
            <pc:sldMk cId="371814260" sldId="272"/>
            <ac:spMk id="84" creationId="{48A69444-5973-4B99-9C12-0307758984D0}"/>
          </ac:spMkLst>
        </pc:spChg>
        <pc:spChg chg="add mod">
          <ac:chgData name="Gerth Stølting Brodal" userId="04ef4784-6591-4f86-a140-f5c3b108582a" providerId="ADAL" clId="{D771489E-3A3F-4487-ACFB-29047FA82B4D}" dt="2022-05-11T11:51:30.009" v="3435"/>
          <ac:spMkLst>
            <pc:docMk/>
            <pc:sldMk cId="371814260" sldId="272"/>
            <ac:spMk id="86" creationId="{DF8BCAB3-CFAB-4DA0-B86F-ADE91625F8CA}"/>
          </ac:spMkLst>
        </pc:spChg>
        <pc:grpChg chg="add mod">
          <ac:chgData name="Gerth Stølting Brodal" userId="04ef4784-6591-4f86-a140-f5c3b108582a" providerId="ADAL" clId="{D771489E-3A3F-4487-ACFB-29047FA82B4D}" dt="2022-05-11T11:38:53.205" v="3383" actId="1076"/>
          <ac:grpSpMkLst>
            <pc:docMk/>
            <pc:sldMk cId="371814260" sldId="272"/>
            <ac:grpSpMk id="16" creationId="{67B8B9F3-D4D6-474B-B221-B97D38A5CA68}"/>
          </ac:grpSpMkLst>
        </pc:grpChg>
        <pc:grpChg chg="del">
          <ac:chgData name="Gerth Stølting Brodal" userId="04ef4784-6591-4f86-a140-f5c3b108582a" providerId="ADAL" clId="{D771489E-3A3F-4487-ACFB-29047FA82B4D}" dt="2022-05-11T09:16:49.218" v="3254" actId="478"/>
          <ac:grpSpMkLst>
            <pc:docMk/>
            <pc:sldMk cId="371814260" sldId="272"/>
            <ac:grpSpMk id="23" creationId="{C24F08D2-0142-4916-99D1-8E5CA7216072}"/>
          </ac:grpSpMkLst>
        </pc:grpChg>
        <pc:grpChg chg="del">
          <ac:chgData name="Gerth Stølting Brodal" userId="04ef4784-6591-4f86-a140-f5c3b108582a" providerId="ADAL" clId="{D771489E-3A3F-4487-ACFB-29047FA82B4D}" dt="2022-05-11T08:36:49.269" v="3068" actId="478"/>
          <ac:grpSpMkLst>
            <pc:docMk/>
            <pc:sldMk cId="371814260" sldId="272"/>
            <ac:grpSpMk id="24" creationId="{634CF6B7-0761-4AAB-B192-6730678AAF06}"/>
          </ac:grpSpMkLst>
        </pc:grpChg>
        <pc:grpChg chg="del">
          <ac:chgData name="Gerth Stølting Brodal" userId="04ef4784-6591-4f86-a140-f5c3b108582a" providerId="ADAL" clId="{D771489E-3A3F-4487-ACFB-29047FA82B4D}" dt="2022-05-11T08:46:35.965" v="3212" actId="478"/>
          <ac:grpSpMkLst>
            <pc:docMk/>
            <pc:sldMk cId="371814260" sldId="272"/>
            <ac:grpSpMk id="25" creationId="{DCD580C6-EA9A-48B9-AA63-170454293311}"/>
          </ac:grpSpMkLst>
        </pc:grpChg>
        <pc:grpChg chg="del">
          <ac:chgData name="Gerth Stølting Brodal" userId="04ef4784-6591-4f86-a140-f5c3b108582a" providerId="ADAL" clId="{D771489E-3A3F-4487-ACFB-29047FA82B4D}" dt="2022-05-11T08:48:25.246" v="3216" actId="478"/>
          <ac:grpSpMkLst>
            <pc:docMk/>
            <pc:sldMk cId="371814260" sldId="272"/>
            <ac:grpSpMk id="26" creationId="{B8B044D3-1AA8-436D-BC02-326F8EE8E1C4}"/>
          </ac:grpSpMkLst>
        </pc:grpChg>
        <pc:grpChg chg="add mod">
          <ac:chgData name="Gerth Stølting Brodal" userId="04ef4784-6591-4f86-a140-f5c3b108582a" providerId="ADAL" clId="{D771489E-3A3F-4487-ACFB-29047FA82B4D}" dt="2022-05-11T10:48:36.834" v="3343" actId="164"/>
          <ac:grpSpMkLst>
            <pc:docMk/>
            <pc:sldMk cId="371814260" sldId="272"/>
            <ac:grpSpMk id="78" creationId="{EA38399F-DEC8-41D1-93A4-893F743562BD}"/>
          </ac:grpSpMkLst>
        </pc:grpChg>
        <pc:grpChg chg="add mod">
          <ac:chgData name="Gerth Stølting Brodal" userId="04ef4784-6591-4f86-a140-f5c3b108582a" providerId="ADAL" clId="{D771489E-3A3F-4487-ACFB-29047FA82B4D}" dt="2022-05-11T10:48:36.834" v="3343" actId="164"/>
          <ac:grpSpMkLst>
            <pc:docMk/>
            <pc:sldMk cId="371814260" sldId="272"/>
            <ac:grpSpMk id="81" creationId="{73EB963B-67DB-4CC1-8DA1-03D66A936328}"/>
          </ac:grpSpMkLst>
        </pc:grpChg>
        <pc:picChg chg="del">
          <ac:chgData name="Gerth Stølting Brodal" userId="04ef4784-6591-4f86-a140-f5c3b108582a" providerId="ADAL" clId="{D771489E-3A3F-4487-ACFB-29047FA82B4D}" dt="2022-05-11T08:36:49.269" v="3068" actId="478"/>
          <ac:picMkLst>
            <pc:docMk/>
            <pc:sldMk cId="371814260" sldId="272"/>
            <ac:picMk id="39" creationId="{D111AA2E-B6F1-45E5-B900-E52240642B3D}"/>
          </ac:picMkLst>
        </pc:picChg>
        <pc:picChg chg="add mod">
          <ac:chgData name="Gerth Stølting Brodal" userId="04ef4784-6591-4f86-a140-f5c3b108582a" providerId="ADAL" clId="{D771489E-3A3F-4487-ACFB-29047FA82B4D}" dt="2022-05-12T04:38:49.002" v="3481" actId="1076"/>
          <ac:picMkLst>
            <pc:docMk/>
            <pc:sldMk cId="371814260" sldId="272"/>
            <ac:picMk id="74" creationId="{FE440B3C-607B-420B-B6E0-134FC0D0E87E}"/>
          </ac:picMkLst>
        </pc:picChg>
        <pc:cxnChg chg="mod topLvl">
          <ac:chgData name="Gerth Stølting Brodal" userId="04ef4784-6591-4f86-a140-f5c3b108582a" providerId="ADAL" clId="{D771489E-3A3F-4487-ACFB-29047FA82B4D}" dt="2022-05-11T11:39:09.606" v="3386" actId="1076"/>
          <ac:cxnSpMkLst>
            <pc:docMk/>
            <pc:sldMk cId="371814260" sldId="272"/>
            <ac:cxnSpMk id="18" creationId="{EB43DC38-1592-4701-9B1C-5773F2D58ED4}"/>
          </ac:cxnSpMkLst>
        </pc:cxnChg>
        <pc:cxnChg chg="del topLvl">
          <ac:chgData name="Gerth Stølting Brodal" userId="04ef4784-6591-4f86-a140-f5c3b108582a" providerId="ADAL" clId="{D771489E-3A3F-4487-ACFB-29047FA82B4D}" dt="2022-05-11T08:48:25.246" v="3216" actId="478"/>
          <ac:cxnSpMkLst>
            <pc:docMk/>
            <pc:sldMk cId="371814260" sldId="272"/>
            <ac:cxnSpMk id="63" creationId="{C830CF64-5A3A-4D82-834F-9EAF62CD3B6D}"/>
          </ac:cxnSpMkLst>
        </pc:cxnChg>
        <pc:cxnChg chg="mod">
          <ac:chgData name="Gerth Stølting Brodal" userId="04ef4784-6591-4f86-a140-f5c3b108582a" providerId="ADAL" clId="{D771489E-3A3F-4487-ACFB-29047FA82B4D}" dt="2022-05-11T11:39:09.606" v="3386" actId="1076"/>
          <ac:cxnSpMkLst>
            <pc:docMk/>
            <pc:sldMk cId="371814260" sldId="272"/>
            <ac:cxnSpMk id="65" creationId="{6CE203B0-E3C7-46EB-8061-8282ED2005A4}"/>
          </ac:cxnSpMkLst>
        </pc:cxnChg>
        <pc:cxnChg chg="mod">
          <ac:chgData name="Gerth Stølting Brodal" userId="04ef4784-6591-4f86-a140-f5c3b108582a" providerId="ADAL" clId="{D771489E-3A3F-4487-ACFB-29047FA82B4D}" dt="2022-05-11T11:39:09.606" v="3386" actId="1076"/>
          <ac:cxnSpMkLst>
            <pc:docMk/>
            <pc:sldMk cId="371814260" sldId="272"/>
            <ac:cxnSpMk id="66" creationId="{8E9203ED-8AA8-4F3E-B7D6-6D429EE174BD}"/>
          </ac:cxnSpMkLst>
        </pc:cxnChg>
        <pc:cxnChg chg="mod">
          <ac:chgData name="Gerth Stølting Brodal" userId="04ef4784-6591-4f86-a140-f5c3b108582a" providerId="ADAL" clId="{D771489E-3A3F-4487-ACFB-29047FA82B4D}" dt="2022-05-11T11:39:09.606" v="3386" actId="1076"/>
          <ac:cxnSpMkLst>
            <pc:docMk/>
            <pc:sldMk cId="371814260" sldId="272"/>
            <ac:cxnSpMk id="67" creationId="{7BEB0B27-7508-41D9-A6F8-C40A0D2470FB}"/>
          </ac:cxnSpMkLst>
        </pc:cxnChg>
        <pc:cxnChg chg="mod">
          <ac:chgData name="Gerth Stølting Brodal" userId="04ef4784-6591-4f86-a140-f5c3b108582a" providerId="ADAL" clId="{D771489E-3A3F-4487-ACFB-29047FA82B4D}" dt="2022-05-11T11:46:41.171" v="3405" actId="14100"/>
          <ac:cxnSpMkLst>
            <pc:docMk/>
            <pc:sldMk cId="371814260" sldId="272"/>
            <ac:cxnSpMk id="68" creationId="{018FD4DB-592C-45BB-9A28-54AAD09B63FC}"/>
          </ac:cxnSpMkLst>
        </pc:cxnChg>
        <pc:cxnChg chg="mod">
          <ac:chgData name="Gerth Stølting Brodal" userId="04ef4784-6591-4f86-a140-f5c3b108582a" providerId="ADAL" clId="{D771489E-3A3F-4487-ACFB-29047FA82B4D}" dt="2022-05-11T11:49:06.326" v="3421" actId="14100"/>
          <ac:cxnSpMkLst>
            <pc:docMk/>
            <pc:sldMk cId="371814260" sldId="272"/>
            <ac:cxnSpMk id="69" creationId="{D80A214E-BFD4-46A3-83BD-DA6901A73FEB}"/>
          </ac:cxnSpMkLst>
        </pc:cxnChg>
        <pc:cxnChg chg="del topLvl">
          <ac:chgData name="Gerth Stølting Brodal" userId="04ef4784-6591-4f86-a140-f5c3b108582a" providerId="ADAL" clId="{D771489E-3A3F-4487-ACFB-29047FA82B4D}" dt="2022-05-11T08:46:40.663" v="3214" actId="478"/>
          <ac:cxnSpMkLst>
            <pc:docMk/>
            <pc:sldMk cId="371814260" sldId="272"/>
            <ac:cxnSpMk id="71" creationId="{F76423FC-C279-4CC6-B98B-242324CD8B7A}"/>
          </ac:cxnSpMkLst>
        </pc:cxnChg>
        <pc:cxnChg chg="add mod">
          <ac:chgData name="Gerth Stølting Brodal" userId="04ef4784-6591-4f86-a140-f5c3b108582a" providerId="ADAL" clId="{D771489E-3A3F-4487-ACFB-29047FA82B4D}" dt="2022-05-11T11:45:35.055" v="3397" actId="14100"/>
          <ac:cxnSpMkLst>
            <pc:docMk/>
            <pc:sldMk cId="371814260" sldId="272"/>
            <ac:cxnSpMk id="76" creationId="{CB37AF64-5BCC-47C4-BA48-7CEFBEC01362}"/>
          </ac:cxnSpMkLst>
        </pc:cxnChg>
        <pc:cxnChg chg="add mod">
          <ac:chgData name="Gerth Stølting Brodal" userId="04ef4784-6591-4f86-a140-f5c3b108582a" providerId="ADAL" clId="{D771489E-3A3F-4487-ACFB-29047FA82B4D}" dt="2022-05-11T11:39:09.606" v="3386" actId="1076"/>
          <ac:cxnSpMkLst>
            <pc:docMk/>
            <pc:sldMk cId="371814260" sldId="272"/>
            <ac:cxnSpMk id="77" creationId="{1A35373C-8F6F-4399-9088-EA2EB5854B89}"/>
          </ac:cxnSpMkLst>
        </pc:cxnChg>
        <pc:cxnChg chg="mod">
          <ac:chgData name="Gerth Stølting Brodal" userId="04ef4784-6591-4f86-a140-f5c3b108582a" providerId="ADAL" clId="{D771489E-3A3F-4487-ACFB-29047FA82B4D}" dt="2022-05-12T04:38:55.935" v="3498" actId="1036"/>
          <ac:cxnSpMkLst>
            <pc:docMk/>
            <pc:sldMk cId="371814260" sldId="272"/>
            <ac:cxnSpMk id="79" creationId="{1A474642-EA69-4C36-8FAF-39B20FDB133D}"/>
          </ac:cxnSpMkLst>
        </pc:cxnChg>
        <pc:cxnChg chg="mod">
          <ac:chgData name="Gerth Stølting Brodal" userId="04ef4784-6591-4f86-a140-f5c3b108582a" providerId="ADAL" clId="{D771489E-3A3F-4487-ACFB-29047FA82B4D}" dt="2022-05-12T04:39:05.487" v="3524" actId="1036"/>
          <ac:cxnSpMkLst>
            <pc:docMk/>
            <pc:sldMk cId="371814260" sldId="272"/>
            <ac:cxnSpMk id="82" creationId="{3D5E13C4-541D-41CD-8F8E-AEFDAB79D62E}"/>
          </ac:cxnSpMkLst>
        </pc:cxnChg>
        <pc:cxnChg chg="add mod">
          <ac:chgData name="Gerth Stølting Brodal" userId="04ef4784-6591-4f86-a140-f5c3b108582a" providerId="ADAL" clId="{D771489E-3A3F-4487-ACFB-29047FA82B4D}" dt="2022-05-11T11:49:43.581" v="3432" actId="14100"/>
          <ac:cxnSpMkLst>
            <pc:docMk/>
            <pc:sldMk cId="371814260" sldId="272"/>
            <ac:cxnSpMk id="85" creationId="{5C64F921-F11C-4ACD-8A36-F31FFD331D64}"/>
          </ac:cxnSpMkLst>
        </pc:cxnChg>
      </pc:sldChg>
      <pc:sldChg chg="new del">
        <pc:chgData name="Gerth Stølting Brodal" userId="04ef4784-6591-4f86-a140-f5c3b108582a" providerId="ADAL" clId="{D771489E-3A3F-4487-ACFB-29047FA82B4D}" dt="2022-05-11T11:26:05.102" v="3351" actId="47"/>
        <pc:sldMkLst>
          <pc:docMk/>
          <pc:sldMk cId="740853592" sldId="273"/>
        </pc:sldMkLst>
      </pc:sldChg>
      <pc:sldChg chg="addSp delSp modSp add mod setBg modAnim modNotesTx">
        <pc:chgData name="Gerth Stølting Brodal" userId="04ef4784-6591-4f86-a140-f5c3b108582a" providerId="ADAL" clId="{D771489E-3A3F-4487-ACFB-29047FA82B4D}" dt="2022-05-12T12:37:45.918" v="9036" actId="1076"/>
        <pc:sldMkLst>
          <pc:docMk/>
          <pc:sldMk cId="3320475484" sldId="273"/>
        </pc:sldMkLst>
        <pc:spChg chg="mod">
          <ac:chgData name="Gerth Stølting Brodal" userId="04ef4784-6591-4f86-a140-f5c3b108582a" providerId="ADAL" clId="{D771489E-3A3F-4487-ACFB-29047FA82B4D}" dt="2022-05-12T06:02:42.110" v="3885" actId="5793"/>
          <ac:spMkLst>
            <pc:docMk/>
            <pc:sldMk cId="3320475484" sldId="273"/>
            <ac:spMk id="2" creationId="{E0071FE5-A34C-4ED0-95D3-C308B83CEF89}"/>
          </ac:spMkLst>
        </pc:spChg>
        <pc:spChg chg="add mod">
          <ac:chgData name="Gerth Stølting Brodal" userId="04ef4784-6591-4f86-a140-f5c3b108582a" providerId="ADAL" clId="{D771489E-3A3F-4487-ACFB-29047FA82B4D}" dt="2022-05-12T06:15:57.626" v="4078" actId="14100"/>
          <ac:spMkLst>
            <pc:docMk/>
            <pc:sldMk cId="3320475484" sldId="273"/>
            <ac:spMk id="4" creationId="{78397402-3418-4F55-A5B8-EAB24BED1DE1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8" creationId="{3CCC30D0-2323-4BF1-A6EE-C2E4BCF4D6A5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9" creationId="{3CB0A124-40DF-4E97-B76F-FD6FCAC88A8E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0" creationId="{CFB4B9AE-9985-4D62-A917-1F554C300758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1" creationId="{5A17EA70-41F9-4091-AC97-EE2645182E4F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2" creationId="{C36C9865-47E7-4A0D-AE33-79B41FC22BFE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3" creationId="{EFDDDAEC-3C52-429B-ADDC-A0F0C60E964F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4" creationId="{4FC9619B-F127-43EA-909A-6C3A6A91A26E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5" creationId="{A3AA38BC-495F-4181-85DD-6C7BCD32B140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6" creationId="{AA2685AA-C099-4DE5-932A-CAA68655A573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17" creationId="{D21BBF37-D246-44D6-A720-D1E450672BAF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24" creationId="{FC1F9A8E-15C1-4F5E-8896-9BF17F8A9C83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25" creationId="{5801D3AE-77A2-4E89-9C12-D60F45DF78B8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26" creationId="{5A681E09-CA88-4C9B-B61B-AD9994AEA144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27" creationId="{24E31FBD-CB69-4EB3-ABC4-076F33A888B6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28" creationId="{0D270EE6-601E-4439-8CA7-14BDC3033A62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29" creationId="{2D0B3A1B-BD9A-4F33-9250-2EA53C49FAFF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0" creationId="{2AD856F6-84FD-4740-8AB6-EA4C656E3D8C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1" creationId="{9726382B-6BCE-4834-8DE5-B794989D5731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2" creationId="{1C4C6BAD-68B7-4BC9-8D28-87EA47A52A87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3" creationId="{EA428210-61D6-426B-A48D-642DEDDAE70F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4" creationId="{ACF6229B-9ED1-4EA5-9720-A59FC833BEF6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5" creationId="{7317538D-8B74-4208-96B7-7ABA3178AFE3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6" creationId="{19796AC1-5F12-413D-A571-1C8C7D7C8EB0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7" creationId="{F55F211E-11D7-41F5-85EA-DB36A078C1B3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8" creationId="{2A57DFA4-170D-43C1-A613-F9A3464019A8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39" creationId="{30BAC6B2-EE35-4C4A-A0D5-1ED25259B940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40" creationId="{3BF2D942-CD4B-4F8C-B2F3-677155DC1D67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47" creationId="{86649569-814A-41AF-96E0-2BE4CFA4BDCE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54" creationId="{129CBB4A-8C81-469C-A1F2-42E9670DCF18}"/>
          </ac:spMkLst>
        </pc:spChg>
        <pc:spChg chg="del">
          <ac:chgData name="Gerth Stølting Brodal" userId="04ef4784-6591-4f86-a140-f5c3b108582a" providerId="ADAL" clId="{D771489E-3A3F-4487-ACFB-29047FA82B4D}" dt="2022-05-12T05:15:28.581" v="3788" actId="478"/>
          <ac:spMkLst>
            <pc:docMk/>
            <pc:sldMk cId="3320475484" sldId="273"/>
            <ac:spMk id="57" creationId="{CC1D8F77-FF54-4876-9FDD-E03D999B1F6C}"/>
          </ac:spMkLst>
        </pc:spChg>
        <pc:spChg chg="mod">
          <ac:chgData name="Gerth Stølting Brodal" userId="04ef4784-6591-4f86-a140-f5c3b108582a" providerId="ADAL" clId="{D771489E-3A3F-4487-ACFB-29047FA82B4D}" dt="2022-05-12T06:04:30.350" v="3894" actId="14100"/>
          <ac:spMkLst>
            <pc:docMk/>
            <pc:sldMk cId="3320475484" sldId="273"/>
            <ac:spMk id="60" creationId="{1E8D0D4E-155C-4576-937A-A8B3247D7243}"/>
          </ac:spMkLst>
        </pc:spChg>
        <pc:spChg chg="add mod">
          <ac:chgData name="Gerth Stølting Brodal" userId="04ef4784-6591-4f86-a140-f5c3b108582a" providerId="ADAL" clId="{D771489E-3A3F-4487-ACFB-29047FA82B4D}" dt="2022-05-12T12:37:45.918" v="9036" actId="1076"/>
          <ac:spMkLst>
            <pc:docMk/>
            <pc:sldMk cId="3320475484" sldId="273"/>
            <ac:spMk id="65" creationId="{F3DDB754-349E-4B21-9B29-557F24040D90}"/>
          </ac:spMkLst>
        </pc:spChg>
        <pc:grpChg chg="add mod">
          <ac:chgData name="Gerth Stølting Brodal" userId="04ef4784-6591-4f86-a140-f5c3b108582a" providerId="ADAL" clId="{D771489E-3A3F-4487-ACFB-29047FA82B4D}" dt="2022-05-12T06:04:18.032" v="3891" actId="6549"/>
          <ac:grpSpMkLst>
            <pc:docMk/>
            <pc:sldMk cId="3320475484" sldId="273"/>
            <ac:grpSpMk id="3" creationId="{42D63221-7C67-47BF-98FE-F3F4F87E4961}"/>
          </ac:grpSpMkLst>
        </pc:grpChg>
        <pc:picChg chg="add mod modCrop">
          <ac:chgData name="Gerth Stølting Brodal" userId="04ef4784-6591-4f86-a140-f5c3b108582a" providerId="ADAL" clId="{D771489E-3A3F-4487-ACFB-29047FA82B4D}" dt="2022-05-12T06:14:01.907" v="4071" actId="1076"/>
          <ac:picMkLst>
            <pc:docMk/>
            <pc:sldMk cId="3320475484" sldId="273"/>
            <ac:picMk id="70" creationId="{6E7C0DAA-EEBC-4E37-9F14-2318ACD415FA}"/>
          </ac:picMkLst>
        </pc:picChg>
        <pc:picChg chg="add mod ord modCrop">
          <ac:chgData name="Gerth Stølting Brodal" userId="04ef4784-6591-4f86-a140-f5c3b108582a" providerId="ADAL" clId="{D771489E-3A3F-4487-ACFB-29047FA82B4D}" dt="2022-05-12T06:14:04.125" v="4072" actId="1076"/>
          <ac:picMkLst>
            <pc:docMk/>
            <pc:sldMk cId="3320475484" sldId="273"/>
            <ac:picMk id="71" creationId="{EB50A7D9-9458-487C-9007-A2B86A406767}"/>
          </ac:picMkLst>
        </pc:picChg>
        <pc:picChg chg="add mod modCrop">
          <ac:chgData name="Gerth Stølting Brodal" userId="04ef4784-6591-4f86-a140-f5c3b108582a" providerId="ADAL" clId="{D771489E-3A3F-4487-ACFB-29047FA82B4D}" dt="2022-05-12T06:14:07.822" v="4073" actId="1076"/>
          <ac:picMkLst>
            <pc:docMk/>
            <pc:sldMk cId="3320475484" sldId="273"/>
            <ac:picMk id="72" creationId="{388CE235-7922-46CC-8864-677033D12786}"/>
          </ac:picMkLst>
        </pc:picChg>
        <pc:cxnChg chg="del mod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18" creationId="{382A6CCC-7E3E-4FC7-8C45-92D5CD6DAE82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19" creationId="{42B1B50D-E248-437E-AC74-1F7136F9E4B7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20" creationId="{1CA3EBDE-2DD3-4702-BE26-785F76494690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21" creationId="{7AEFB11C-8F4A-41F2-A56A-BDBDCEB0CC41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22" creationId="{D2036AC4-D131-4C87-A5D1-0DF2DAEF3815}"/>
          </ac:cxnSpMkLst>
        </pc:cxnChg>
        <pc:cxnChg chg="del mod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23" creationId="{97B2F064-B164-4353-AC51-A4B84FA6B409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1" creationId="{12062047-9408-4DFE-9E7E-CEB082A0180C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2" creationId="{374E6512-E559-456C-930F-17151E4C6848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3" creationId="{240BAE27-1492-4212-B80A-04D59E08A5B9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4" creationId="{F878783E-F238-46EE-91E3-50A9B9AB8607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5" creationId="{A920A03F-EA6D-4690-9E63-1104D8694A2F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6" creationId="{DA83D45A-00F6-4DBE-BC7E-E06E84D80D0B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8" creationId="{975C81DF-B0F8-47DD-9D22-980704A7CC52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49" creationId="{13FBDE28-A04F-48BD-A57B-2E4CE52A59E2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0" creationId="{1891FE7D-92BC-4545-AF5D-0CDF0C928D45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1" creationId="{48603D46-4A74-45E3-B60E-A90E8C8C395C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2" creationId="{AEB174AB-DC8C-4363-8B79-202DCA2D16D3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3" creationId="{B592FA1A-7DD8-4A8C-8A55-A6491CDEBBBB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5" creationId="{5032BB38-4956-47C6-B06D-777042774809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6" creationId="{5EAA90C3-8850-4CFA-8E65-574CFF3EBC6E}"/>
          </ac:cxnSpMkLst>
        </pc:cxnChg>
        <pc:cxnChg chg="del">
          <ac:chgData name="Gerth Stølting Brodal" userId="04ef4784-6591-4f86-a140-f5c3b108582a" providerId="ADAL" clId="{D771489E-3A3F-4487-ACFB-29047FA82B4D}" dt="2022-05-12T05:15:28.581" v="3788" actId="478"/>
          <ac:cxnSpMkLst>
            <pc:docMk/>
            <pc:sldMk cId="3320475484" sldId="273"/>
            <ac:cxnSpMk id="58" creationId="{127C1741-CA16-4E4E-9028-91DC5BD0517D}"/>
          </ac:cxnSpMkLst>
        </pc:cxnChg>
        <pc:cxnChg chg="mod">
          <ac:chgData name="Gerth Stølting Brodal" userId="04ef4784-6591-4f86-a140-f5c3b108582a" providerId="ADAL" clId="{D771489E-3A3F-4487-ACFB-29047FA82B4D}" dt="2022-05-12T06:04:18.032" v="3891" actId="6549"/>
          <ac:cxnSpMkLst>
            <pc:docMk/>
            <pc:sldMk cId="3320475484" sldId="273"/>
            <ac:cxnSpMk id="59" creationId="{F16F1DC9-859C-417B-A170-AC114538C4D4}"/>
          </ac:cxnSpMkLst>
        </pc:cxnChg>
      </pc:sldChg>
      <pc:sldChg chg="delSp modSp new del mod">
        <pc:chgData name="Gerth Stølting Brodal" userId="04ef4784-6591-4f86-a140-f5c3b108582a" providerId="ADAL" clId="{D771489E-3A3F-4487-ACFB-29047FA82B4D}" dt="2022-05-12T06:26:54.233" v="4491" actId="47"/>
        <pc:sldMkLst>
          <pc:docMk/>
          <pc:sldMk cId="1389752510" sldId="274"/>
        </pc:sldMkLst>
        <pc:spChg chg="mod">
          <ac:chgData name="Gerth Stølting Brodal" userId="04ef4784-6591-4f86-a140-f5c3b108582a" providerId="ADAL" clId="{D771489E-3A3F-4487-ACFB-29047FA82B4D}" dt="2022-05-12T06:26:43.159" v="4488" actId="20577"/>
          <ac:spMkLst>
            <pc:docMk/>
            <pc:sldMk cId="1389752510" sldId="274"/>
            <ac:spMk id="2" creationId="{8A4CA812-294A-4D38-95CF-E828ABE13669}"/>
          </ac:spMkLst>
        </pc:spChg>
        <pc:spChg chg="del">
          <ac:chgData name="Gerth Stølting Brodal" userId="04ef4784-6591-4f86-a140-f5c3b108582a" providerId="ADAL" clId="{D771489E-3A3F-4487-ACFB-29047FA82B4D}" dt="2022-05-12T06:06:31.411" v="3896" actId="21"/>
          <ac:spMkLst>
            <pc:docMk/>
            <pc:sldMk cId="1389752510" sldId="274"/>
            <ac:spMk id="3" creationId="{D4B09393-9713-4F78-9ECB-67F27562F20F}"/>
          </ac:spMkLst>
        </pc:spChg>
      </pc:sldChg>
      <pc:sldChg chg="addSp delSp modSp new mod modAnim modNotesTx">
        <pc:chgData name="Gerth Stølting Brodal" userId="04ef4784-6591-4f86-a140-f5c3b108582a" providerId="ADAL" clId="{D771489E-3A3F-4487-ACFB-29047FA82B4D}" dt="2022-05-12T10:47:38.335" v="8677" actId="1076"/>
        <pc:sldMkLst>
          <pc:docMk/>
          <pc:sldMk cId="2581646774" sldId="275"/>
        </pc:sldMkLst>
        <pc:spChg chg="mod">
          <ac:chgData name="Gerth Stølting Brodal" userId="04ef4784-6591-4f86-a140-f5c3b108582a" providerId="ADAL" clId="{D771489E-3A3F-4487-ACFB-29047FA82B4D}" dt="2022-05-12T06:26:52.385" v="4490"/>
          <ac:spMkLst>
            <pc:docMk/>
            <pc:sldMk cId="2581646774" sldId="275"/>
            <ac:spMk id="2" creationId="{729809DE-E4AF-40A2-A042-C5B8852F0CB3}"/>
          </ac:spMkLst>
        </pc:spChg>
        <pc:spChg chg="mod">
          <ac:chgData name="Gerth Stølting Brodal" userId="04ef4784-6591-4f86-a140-f5c3b108582a" providerId="ADAL" clId="{D771489E-3A3F-4487-ACFB-29047FA82B4D}" dt="2022-05-12T06:48:40.762" v="4793" actId="20577"/>
          <ac:spMkLst>
            <pc:docMk/>
            <pc:sldMk cId="2581646774" sldId="275"/>
            <ac:spMk id="3" creationId="{C4CD714E-DC58-49EC-83BD-F928864503F5}"/>
          </ac:spMkLst>
        </pc:spChg>
        <pc:spChg chg="add del mod">
          <ac:chgData name="Gerth Stølting Brodal" userId="04ef4784-6591-4f86-a140-f5c3b108582a" providerId="ADAL" clId="{D771489E-3A3F-4487-ACFB-29047FA82B4D}" dt="2022-05-12T06:44:40.022" v="4726" actId="478"/>
          <ac:spMkLst>
            <pc:docMk/>
            <pc:sldMk cId="2581646774" sldId="275"/>
            <ac:spMk id="4" creationId="{457DB6D8-B9E2-4974-A31B-993091891635}"/>
          </ac:spMkLst>
        </pc:spChg>
        <pc:spChg chg="add del">
          <ac:chgData name="Gerth Stølting Brodal" userId="04ef4784-6591-4f86-a140-f5c3b108582a" providerId="ADAL" clId="{D771489E-3A3F-4487-ACFB-29047FA82B4D}" dt="2022-05-12T06:44:41.673" v="4727" actId="478"/>
          <ac:spMkLst>
            <pc:docMk/>
            <pc:sldMk cId="2581646774" sldId="275"/>
            <ac:spMk id="5" creationId="{5938CFA1-ABBB-42DC-93A3-4CF5F3A52A97}"/>
          </ac:spMkLst>
        </pc:spChg>
        <pc:spChg chg="add mod">
          <ac:chgData name="Gerth Stølting Brodal" userId="04ef4784-6591-4f86-a140-f5c3b108582a" providerId="ADAL" clId="{D771489E-3A3F-4487-ACFB-29047FA82B4D}" dt="2022-05-12T06:47:18.541" v="4787" actId="207"/>
          <ac:spMkLst>
            <pc:docMk/>
            <pc:sldMk cId="2581646774" sldId="275"/>
            <ac:spMk id="6" creationId="{DB7AE0FC-5F3A-40AA-9C43-19E678D3906B}"/>
          </ac:spMkLst>
        </pc:spChg>
        <pc:spChg chg="add mod">
          <ac:chgData name="Gerth Stølting Brodal" userId="04ef4784-6591-4f86-a140-f5c3b108582a" providerId="ADAL" clId="{D771489E-3A3F-4487-ACFB-29047FA82B4D}" dt="2022-05-12T06:54:26.084" v="4894" actId="1036"/>
          <ac:spMkLst>
            <pc:docMk/>
            <pc:sldMk cId="2581646774" sldId="275"/>
            <ac:spMk id="7" creationId="{1B29D7F1-0679-43DB-806C-FE18528A6F39}"/>
          </ac:spMkLst>
        </pc:spChg>
        <pc:spChg chg="add mod">
          <ac:chgData name="Gerth Stølting Brodal" userId="04ef4784-6591-4f86-a140-f5c3b108582a" providerId="ADAL" clId="{D771489E-3A3F-4487-ACFB-29047FA82B4D}" dt="2022-05-12T06:58:29.423" v="4960" actId="164"/>
          <ac:spMkLst>
            <pc:docMk/>
            <pc:sldMk cId="2581646774" sldId="275"/>
            <ac:spMk id="8" creationId="{67A98D8F-B655-48E3-B300-9670D89F84F6}"/>
          </ac:spMkLst>
        </pc:spChg>
        <pc:spChg chg="add mod">
          <ac:chgData name="Gerth Stølting Brodal" userId="04ef4784-6591-4f86-a140-f5c3b108582a" providerId="ADAL" clId="{D771489E-3A3F-4487-ACFB-29047FA82B4D}" dt="2022-05-12T06:58:29.423" v="4960" actId="164"/>
          <ac:spMkLst>
            <pc:docMk/>
            <pc:sldMk cId="2581646774" sldId="275"/>
            <ac:spMk id="9" creationId="{3B74ADC4-C8C8-4A93-A3C5-B4C1D9B150B1}"/>
          </ac:spMkLst>
        </pc:spChg>
        <pc:spChg chg="add mod">
          <ac:chgData name="Gerth Stølting Brodal" userId="04ef4784-6591-4f86-a140-f5c3b108582a" providerId="ADAL" clId="{D771489E-3A3F-4487-ACFB-29047FA82B4D}" dt="2022-05-12T06:58:29.423" v="4960" actId="164"/>
          <ac:spMkLst>
            <pc:docMk/>
            <pc:sldMk cId="2581646774" sldId="275"/>
            <ac:spMk id="10" creationId="{9BC4A3FA-E661-403D-A480-3AEB8F9209DC}"/>
          </ac:spMkLst>
        </pc:spChg>
        <pc:spChg chg="add mod">
          <ac:chgData name="Gerth Stølting Brodal" userId="04ef4784-6591-4f86-a140-f5c3b108582a" providerId="ADAL" clId="{D771489E-3A3F-4487-ACFB-29047FA82B4D}" dt="2022-05-12T06:58:29.423" v="4960" actId="164"/>
          <ac:spMkLst>
            <pc:docMk/>
            <pc:sldMk cId="2581646774" sldId="275"/>
            <ac:spMk id="11" creationId="{CA9D3D5C-E5AB-445B-926C-5BDC2CBBF55A}"/>
          </ac:spMkLst>
        </pc:spChg>
        <pc:spChg chg="add del mod">
          <ac:chgData name="Gerth Stølting Brodal" userId="04ef4784-6591-4f86-a140-f5c3b108582a" providerId="ADAL" clId="{D771489E-3A3F-4487-ACFB-29047FA82B4D}" dt="2022-05-12T07:17:46.575" v="5167" actId="21"/>
          <ac:spMkLst>
            <pc:docMk/>
            <pc:sldMk cId="2581646774" sldId="275"/>
            <ac:spMk id="14" creationId="{CC5F8F95-C037-44A5-8C1E-FA061B4D73A7}"/>
          </ac:spMkLst>
        </pc:spChg>
        <pc:spChg chg="add mod">
          <ac:chgData name="Gerth Stølting Brodal" userId="04ef4784-6591-4f86-a140-f5c3b108582a" providerId="ADAL" clId="{D771489E-3A3F-4487-ACFB-29047FA82B4D}" dt="2022-05-12T10:47:38.335" v="8677" actId="1076"/>
          <ac:spMkLst>
            <pc:docMk/>
            <pc:sldMk cId="2581646774" sldId="275"/>
            <ac:spMk id="15" creationId="{873D3BC1-808D-4612-A136-ACE6EEC94243}"/>
          </ac:spMkLst>
        </pc:spChg>
        <pc:grpChg chg="add mod">
          <ac:chgData name="Gerth Stølting Brodal" userId="04ef4784-6591-4f86-a140-f5c3b108582a" providerId="ADAL" clId="{D771489E-3A3F-4487-ACFB-29047FA82B4D}" dt="2022-05-12T06:58:29.423" v="4960" actId="164"/>
          <ac:grpSpMkLst>
            <pc:docMk/>
            <pc:sldMk cId="2581646774" sldId="275"/>
            <ac:grpSpMk id="12" creationId="{4AA99239-C744-4575-B65F-D56757E58E74}"/>
          </ac:grpSpMkLst>
        </pc:grpChg>
      </pc:sldChg>
      <pc:sldChg chg="addSp delSp modSp new del mod">
        <pc:chgData name="Gerth Stølting Brodal" userId="04ef4784-6591-4f86-a140-f5c3b108582a" providerId="ADAL" clId="{D771489E-3A3F-4487-ACFB-29047FA82B4D}" dt="2022-05-12T10:04:08.695" v="7829" actId="47"/>
        <pc:sldMkLst>
          <pc:docMk/>
          <pc:sldMk cId="2234325406" sldId="276"/>
        </pc:sldMkLst>
        <pc:spChg chg="del">
          <ac:chgData name="Gerth Stølting Brodal" userId="04ef4784-6591-4f86-a140-f5c3b108582a" providerId="ADAL" clId="{D771489E-3A3F-4487-ACFB-29047FA82B4D}" dt="2022-05-12T07:18:17.303" v="5191" actId="478"/>
          <ac:spMkLst>
            <pc:docMk/>
            <pc:sldMk cId="2234325406" sldId="276"/>
            <ac:spMk id="2" creationId="{8AB23A0E-571B-4BD3-B8CE-F3948C9868DB}"/>
          </ac:spMkLst>
        </pc:spChg>
        <pc:spChg chg="del">
          <ac:chgData name="Gerth Stølting Brodal" userId="04ef4784-6591-4f86-a140-f5c3b108582a" providerId="ADAL" clId="{D771489E-3A3F-4487-ACFB-29047FA82B4D}" dt="2022-05-12T07:18:17.303" v="5191" actId="478"/>
          <ac:spMkLst>
            <pc:docMk/>
            <pc:sldMk cId="2234325406" sldId="276"/>
            <ac:spMk id="3" creationId="{5589AC3C-3783-452A-BBBD-C1CE40BFA384}"/>
          </ac:spMkLst>
        </pc:spChg>
        <pc:spChg chg="add del mod">
          <ac:chgData name="Gerth Stølting Brodal" userId="04ef4784-6591-4f86-a140-f5c3b108582a" providerId="ADAL" clId="{D771489E-3A3F-4487-ACFB-29047FA82B4D}" dt="2022-05-12T07:20:48.044" v="5272" actId="21"/>
          <ac:spMkLst>
            <pc:docMk/>
            <pc:sldMk cId="2234325406" sldId="276"/>
            <ac:spMk id="4" creationId="{8393CACF-B4E4-4AB9-9A17-B000D8799412}"/>
          </ac:spMkLst>
        </pc:spChg>
      </pc:sldChg>
      <pc:sldChg chg="delSp modSp new mod modAnim">
        <pc:chgData name="Gerth Stølting Brodal" userId="04ef4784-6591-4f86-a140-f5c3b108582a" providerId="ADAL" clId="{D771489E-3A3F-4487-ACFB-29047FA82B4D}" dt="2022-05-12T12:39:49.864" v="9047" actId="20577"/>
        <pc:sldMkLst>
          <pc:docMk/>
          <pc:sldMk cId="2884675178" sldId="277"/>
        </pc:sldMkLst>
        <pc:spChg chg="del mod">
          <ac:chgData name="Gerth Stølting Brodal" userId="04ef4784-6591-4f86-a140-f5c3b108582a" providerId="ADAL" clId="{D771489E-3A3F-4487-ACFB-29047FA82B4D}" dt="2022-05-12T10:07:33.792" v="8018" actId="478"/>
          <ac:spMkLst>
            <pc:docMk/>
            <pc:sldMk cId="2884675178" sldId="277"/>
            <ac:spMk id="2" creationId="{22B3B374-DA49-4C98-B4BA-1569D9D2E5A5}"/>
          </ac:spMkLst>
        </pc:spChg>
        <pc:spChg chg="mod">
          <ac:chgData name="Gerth Stølting Brodal" userId="04ef4784-6591-4f86-a140-f5c3b108582a" providerId="ADAL" clId="{D771489E-3A3F-4487-ACFB-29047FA82B4D}" dt="2022-05-12T12:39:49.864" v="9047" actId="20577"/>
          <ac:spMkLst>
            <pc:docMk/>
            <pc:sldMk cId="2884675178" sldId="277"/>
            <ac:spMk id="3" creationId="{ACAB6EAB-9CAE-49E1-A43A-E2D9A6C2AE00}"/>
          </ac:spMkLst>
        </pc:spChg>
      </pc:sldChg>
      <pc:sldChg chg="addSp delSp modSp new del mod">
        <pc:chgData name="Gerth Stølting Brodal" userId="04ef4784-6591-4f86-a140-f5c3b108582a" providerId="ADAL" clId="{D771489E-3A3F-4487-ACFB-29047FA82B4D}" dt="2022-05-12T11:41:52.646" v="8946" actId="47"/>
        <pc:sldMkLst>
          <pc:docMk/>
          <pc:sldMk cId="342444004" sldId="278"/>
        </pc:sldMkLst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5" creationId="{48F892E5-4BA2-4ADB-97F3-3B424E6651CB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6" creationId="{1C0B69BE-A21B-4298-A63C-6BCA5AFA1EA6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7" creationId="{CD418DF6-0868-49DE-A78E-F17698084618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8" creationId="{4151E959-5AEF-46F5-93AC-8483A7CC9C0E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9" creationId="{55748879-BD6C-40B5-A75D-5F8DB17358AA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0" creationId="{C3D55CC3-0405-4AF3-A40D-E04A3FF50430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1" creationId="{3FC98A72-8C61-411B-ADDE-5C17222BA67A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2" creationId="{9E1104DC-6E1F-407D-B9C6-684964E72F69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3" creationId="{FCC036EF-9D1B-4376-AD0E-DC3E2FFDE4BF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4" creationId="{FADCD964-6E1C-4EA0-8A4E-488436A75019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5" creationId="{34A930C0-7E89-4E9E-8E0A-75301E2AAB23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6" creationId="{9A9FE37F-354F-42DE-A287-AF13192B67C2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7" creationId="{2BA90E5E-3584-4C0D-8F17-F88F4EF63E5D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8" creationId="{AFD57DF2-1EC0-4256-9360-62EA79028696}"/>
          </ac:spMkLst>
        </pc:spChg>
        <pc:spChg chg="mod">
          <ac:chgData name="Gerth Stølting Brodal" userId="04ef4784-6591-4f86-a140-f5c3b108582a" providerId="ADAL" clId="{D771489E-3A3F-4487-ACFB-29047FA82B4D}" dt="2022-05-12T11:41:10.839" v="8941"/>
          <ac:spMkLst>
            <pc:docMk/>
            <pc:sldMk cId="342444004" sldId="278"/>
            <ac:spMk id="19" creationId="{7ACF18ED-343E-4D60-A195-4C30F62F1B9F}"/>
          </ac:spMkLst>
        </pc:spChg>
        <pc:spChg chg="add del mod">
          <ac:chgData name="Gerth Stølting Brodal" userId="04ef4784-6591-4f86-a140-f5c3b108582a" providerId="ADAL" clId="{D771489E-3A3F-4487-ACFB-29047FA82B4D}" dt="2022-05-12T11:41:15.696" v="8942"/>
          <ac:spMkLst>
            <pc:docMk/>
            <pc:sldMk cId="342444004" sldId="278"/>
            <ac:spMk id="20" creationId="{627EEC5E-DBF6-43F2-960F-70E766A95A68}"/>
          </ac:spMkLst>
        </pc:spChg>
        <pc:spChg chg="add del mod">
          <ac:chgData name="Gerth Stølting Brodal" userId="04ef4784-6591-4f86-a140-f5c3b108582a" providerId="ADAL" clId="{D771489E-3A3F-4487-ACFB-29047FA82B4D}" dt="2022-05-12T11:41:15.696" v="8942"/>
          <ac:spMkLst>
            <pc:docMk/>
            <pc:sldMk cId="342444004" sldId="278"/>
            <ac:spMk id="21" creationId="{51196971-2220-4E2B-A902-FFA51E142478}"/>
          </ac:spMkLst>
        </pc:spChg>
        <pc:spChg chg="add del mod">
          <ac:chgData name="Gerth Stølting Brodal" userId="04ef4784-6591-4f86-a140-f5c3b108582a" providerId="ADAL" clId="{D771489E-3A3F-4487-ACFB-29047FA82B4D}" dt="2022-05-12T11:41:15.696" v="8942"/>
          <ac:spMkLst>
            <pc:docMk/>
            <pc:sldMk cId="342444004" sldId="278"/>
            <ac:spMk id="22" creationId="{1D16CBC1-4471-43D2-BDFB-C5B0EC39FF03}"/>
          </ac:spMkLst>
        </pc:spChg>
        <pc:spChg chg="add del mod">
          <ac:chgData name="Gerth Stølting Brodal" userId="04ef4784-6591-4f86-a140-f5c3b108582a" providerId="ADAL" clId="{D771489E-3A3F-4487-ACFB-29047FA82B4D}" dt="2022-05-12T11:41:15.696" v="8942"/>
          <ac:spMkLst>
            <pc:docMk/>
            <pc:sldMk cId="342444004" sldId="278"/>
            <ac:spMk id="23" creationId="{54426572-BD04-4D30-8FD9-6D9E8005A25C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0" creationId="{9939518D-FFC5-4665-9C66-C793DACD3464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1" creationId="{FFD7421E-1F12-43D2-BE9C-7687831135B9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2" creationId="{7FF0E3FF-F18B-43CE-B708-EE0004B61BE0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3" creationId="{7283E62F-EEA2-4481-80DC-600367AB4339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4" creationId="{BA493CC9-E3F2-4FF7-AE0E-960D9BFA352D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5" creationId="{85ED4099-A1E9-494B-881A-2EDCE508E9CF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6" creationId="{4824FDE0-40A5-4821-823D-8D09A20B1784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7" creationId="{EA0CAA56-E15B-42E2-9E0B-1ABBEA00DBB3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8" creationId="{086C2351-3DB8-4761-B9BC-C84589149ED6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49" creationId="{00FA90E9-98D9-4166-8BB7-397E6C245377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50" creationId="{606B89AF-391E-4F31-9B0C-A6F3C892DF1C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51" creationId="{2B70338D-D424-44B3-BC76-8A0108C15EF3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52" creationId="{F93CDCBC-AEC1-4D0A-9F47-D031DE978D7F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53" creationId="{A4023190-2C52-4460-B7EE-52A91D2564E4}"/>
          </ac:spMkLst>
        </pc:spChg>
        <pc:spChg chg="mod">
          <ac:chgData name="Gerth Stølting Brodal" userId="04ef4784-6591-4f86-a140-f5c3b108582a" providerId="ADAL" clId="{D771489E-3A3F-4487-ACFB-29047FA82B4D}" dt="2022-05-12T11:41:23.750" v="8943"/>
          <ac:spMkLst>
            <pc:docMk/>
            <pc:sldMk cId="342444004" sldId="278"/>
            <ac:spMk id="54" creationId="{1F5C70BB-8EEC-40D6-8BD9-BA68408C15B9}"/>
          </ac:spMkLst>
        </pc:spChg>
        <pc:spChg chg="add del mod">
          <ac:chgData name="Gerth Stølting Brodal" userId="04ef4784-6591-4f86-a140-f5c3b108582a" providerId="ADAL" clId="{D771489E-3A3F-4487-ACFB-29047FA82B4D}" dt="2022-05-12T11:41:50.932" v="8945" actId="478"/>
          <ac:spMkLst>
            <pc:docMk/>
            <pc:sldMk cId="342444004" sldId="278"/>
            <ac:spMk id="55" creationId="{034F4740-76CB-4232-886A-1ACE66DA4273}"/>
          </ac:spMkLst>
        </pc:spChg>
        <pc:spChg chg="add del mod">
          <ac:chgData name="Gerth Stølting Brodal" userId="04ef4784-6591-4f86-a140-f5c3b108582a" providerId="ADAL" clId="{D771489E-3A3F-4487-ACFB-29047FA82B4D}" dt="2022-05-12T11:41:50.932" v="8945" actId="478"/>
          <ac:spMkLst>
            <pc:docMk/>
            <pc:sldMk cId="342444004" sldId="278"/>
            <ac:spMk id="56" creationId="{2E30D766-99CF-491B-9BE9-EDCCF25B0DEF}"/>
          </ac:spMkLst>
        </pc:spChg>
        <pc:spChg chg="add del mod">
          <ac:chgData name="Gerth Stølting Brodal" userId="04ef4784-6591-4f86-a140-f5c3b108582a" providerId="ADAL" clId="{D771489E-3A3F-4487-ACFB-29047FA82B4D}" dt="2022-05-12T11:41:50.932" v="8945" actId="478"/>
          <ac:spMkLst>
            <pc:docMk/>
            <pc:sldMk cId="342444004" sldId="278"/>
            <ac:spMk id="57" creationId="{BAF58EC0-DFBB-4F6D-AFD5-A871B47CD97A}"/>
          </ac:spMkLst>
        </pc:spChg>
        <pc:spChg chg="add del mod">
          <ac:chgData name="Gerth Stølting Brodal" userId="04ef4784-6591-4f86-a140-f5c3b108582a" providerId="ADAL" clId="{D771489E-3A3F-4487-ACFB-29047FA82B4D}" dt="2022-05-12T11:41:50.932" v="8945" actId="478"/>
          <ac:spMkLst>
            <pc:docMk/>
            <pc:sldMk cId="342444004" sldId="278"/>
            <ac:spMk id="58" creationId="{77CC805F-5918-4B44-8E41-AAF060EA5E5B}"/>
          </ac:spMkLst>
        </pc:spChg>
        <pc:grpChg chg="add del mod">
          <ac:chgData name="Gerth Stølting Brodal" userId="04ef4784-6591-4f86-a140-f5c3b108582a" providerId="ADAL" clId="{D771489E-3A3F-4487-ACFB-29047FA82B4D}" dt="2022-05-12T11:41:15.696" v="8942"/>
          <ac:grpSpMkLst>
            <pc:docMk/>
            <pc:sldMk cId="342444004" sldId="278"/>
            <ac:grpSpMk id="4" creationId="{57984A5A-3F20-4ED2-8FF0-8492D1C208E1}"/>
          </ac:grpSpMkLst>
        </pc:grpChg>
        <pc:grpChg chg="add del mod">
          <ac:chgData name="Gerth Stølting Brodal" userId="04ef4784-6591-4f86-a140-f5c3b108582a" providerId="ADAL" clId="{D771489E-3A3F-4487-ACFB-29047FA82B4D}" dt="2022-05-12T11:41:50.932" v="8945" actId="478"/>
          <ac:grpSpMkLst>
            <pc:docMk/>
            <pc:sldMk cId="342444004" sldId="278"/>
            <ac:grpSpMk id="24" creationId="{05CD1052-6EE1-4F6C-B5F0-7A285C8B5695}"/>
          </ac:grpSpMkLst>
        </pc:grpChg>
        <pc:grpChg chg="add del mod">
          <ac:chgData name="Gerth Stølting Brodal" userId="04ef4784-6591-4f86-a140-f5c3b108582a" providerId="ADAL" clId="{D771489E-3A3F-4487-ACFB-29047FA82B4D}" dt="2022-05-12T11:41:50.932" v="8945" actId="478"/>
          <ac:grpSpMkLst>
            <pc:docMk/>
            <pc:sldMk cId="342444004" sldId="278"/>
            <ac:grpSpMk id="39" creationId="{C18AB9F4-BC60-4949-8F48-9DBF7F1FD9A2}"/>
          </ac:grpSpMkLst>
        </pc:grp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25" creationId="{1D7D6E85-9688-4BF4-BEB2-A2D3E7F2EFDC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26" creationId="{0492101A-847D-4006-B848-B847B1C5D8D6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27" creationId="{6531B158-1BA4-4E86-8036-029A634BFAF9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28" creationId="{02CDA4C1-A4CC-4A85-8C20-9783175AEAC7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29" creationId="{7E4E4A69-1703-49F2-AB5C-1535D780F2E3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0" creationId="{0DA111D9-3C5C-47D9-87E9-9F869F29EEA1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1" creationId="{41D960FE-64D7-48B9-9705-94A21135CF32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2" creationId="{67F60323-E13E-41E2-9A2A-346F4283641A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3" creationId="{C1CA7F67-EA4A-422E-90A1-3B1C68FA94F6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4" creationId="{99EC0321-84CD-4A2B-861F-D1100A3F0924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5" creationId="{9528FC2D-D0D9-4B40-8A35-B66E7DAD1ECE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6" creationId="{0688CC2F-ADAC-49CC-B703-4F139A1B86EB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7" creationId="{8B3EEEEC-9AC8-482A-9ECF-509A58CE9E68}"/>
          </ac:cxnSpMkLst>
        </pc:cxnChg>
        <pc:cxnChg chg="mod">
          <ac:chgData name="Gerth Stølting Brodal" userId="04ef4784-6591-4f86-a140-f5c3b108582a" providerId="ADAL" clId="{D771489E-3A3F-4487-ACFB-29047FA82B4D}" dt="2022-05-12T11:41:23.750" v="8943"/>
          <ac:cxnSpMkLst>
            <pc:docMk/>
            <pc:sldMk cId="342444004" sldId="278"/>
            <ac:cxnSpMk id="38" creationId="{953411E0-6C10-4E5C-9533-F0AA63308A1A}"/>
          </ac:cxnSpMkLst>
        </pc:cxnChg>
      </pc:sldChg>
      <pc:sldChg chg="addSp delSp modSp new del mod">
        <pc:chgData name="Gerth Stølting Brodal" userId="04ef4784-6591-4f86-a140-f5c3b108582a" providerId="ADAL" clId="{D771489E-3A3F-4487-ACFB-29047FA82B4D}" dt="2022-05-12T12:10:50.430" v="8993" actId="47"/>
        <pc:sldMkLst>
          <pc:docMk/>
          <pc:sldMk cId="583836314" sldId="278"/>
        </pc:sldMkLst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0" creationId="{EAC0FC62-AAA0-4AED-8D74-C1D2F246AA32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1" creationId="{9040FEC1-B577-48AE-8798-451D9570BBE3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2" creationId="{4A27E37D-4587-4363-A090-2A2388454455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3" creationId="{5FEC01F2-C6A8-4687-AE2A-17537E66D82A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4" creationId="{0E6EF33D-8A04-4724-A8B3-92AB9BA771E6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5" creationId="{F0F0A01E-A586-4A8A-B72E-F4493A646200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6" creationId="{0439F13F-AC3F-4FC2-887A-81A8E25B759D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7" creationId="{397BC3AD-D6E3-4A11-9D3D-016254632C50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8" creationId="{97F1399C-55CA-4CB9-8A73-C1F96822A96A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29" creationId="{786D42A9-F606-4F5C-8827-0023591E5CE4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30" creationId="{1EBD35D8-7F47-4AD8-A7F6-D44F1CAA4386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31" creationId="{5022AC4E-12A3-493D-84BD-9B20534FE03F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32" creationId="{42F449D0-12CE-42DD-8414-9AF3C38ABAF3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33" creationId="{710E5927-1D93-4525-8ECA-EF2E39A68D4F}"/>
          </ac:spMkLst>
        </pc:spChg>
        <pc:spChg chg="mod">
          <ac:chgData name="Gerth Stølting Brodal" userId="04ef4784-6591-4f86-a140-f5c3b108582a" providerId="ADAL" clId="{D771489E-3A3F-4487-ACFB-29047FA82B4D}" dt="2022-05-12T12:10:22.949" v="8991"/>
          <ac:spMkLst>
            <pc:docMk/>
            <pc:sldMk cId="583836314" sldId="278"/>
            <ac:spMk id="34" creationId="{4BCCAA48-A9F1-493F-804E-45D302F6FA8C}"/>
          </ac:spMkLst>
        </pc:spChg>
        <pc:spChg chg="add del mod">
          <ac:chgData name="Gerth Stølting Brodal" userId="04ef4784-6591-4f86-a140-f5c3b108582a" providerId="ADAL" clId="{D771489E-3A3F-4487-ACFB-29047FA82B4D}" dt="2022-05-12T12:10:46.615" v="8992" actId="478"/>
          <ac:spMkLst>
            <pc:docMk/>
            <pc:sldMk cId="583836314" sldId="278"/>
            <ac:spMk id="35" creationId="{53C63D42-444F-4DAA-BFB6-F84EF8DDF05A}"/>
          </ac:spMkLst>
        </pc:spChg>
        <pc:spChg chg="add del mod">
          <ac:chgData name="Gerth Stølting Brodal" userId="04ef4784-6591-4f86-a140-f5c3b108582a" providerId="ADAL" clId="{D771489E-3A3F-4487-ACFB-29047FA82B4D}" dt="2022-05-12T12:10:46.615" v="8992" actId="478"/>
          <ac:spMkLst>
            <pc:docMk/>
            <pc:sldMk cId="583836314" sldId="278"/>
            <ac:spMk id="36" creationId="{8F621519-023D-4C29-94C2-4323F739215E}"/>
          </ac:spMkLst>
        </pc:spChg>
        <pc:spChg chg="add del mod">
          <ac:chgData name="Gerth Stølting Brodal" userId="04ef4784-6591-4f86-a140-f5c3b108582a" providerId="ADAL" clId="{D771489E-3A3F-4487-ACFB-29047FA82B4D}" dt="2022-05-12T12:10:46.615" v="8992" actId="478"/>
          <ac:spMkLst>
            <pc:docMk/>
            <pc:sldMk cId="583836314" sldId="278"/>
            <ac:spMk id="37" creationId="{58D93976-23CD-4C2A-808C-5A5E314553C7}"/>
          </ac:spMkLst>
        </pc:spChg>
        <pc:spChg chg="add del mod">
          <ac:chgData name="Gerth Stølting Brodal" userId="04ef4784-6591-4f86-a140-f5c3b108582a" providerId="ADAL" clId="{D771489E-3A3F-4487-ACFB-29047FA82B4D}" dt="2022-05-12T12:10:46.615" v="8992" actId="478"/>
          <ac:spMkLst>
            <pc:docMk/>
            <pc:sldMk cId="583836314" sldId="278"/>
            <ac:spMk id="38" creationId="{0206D079-4B87-4D8E-8204-38718B0CD510}"/>
          </ac:spMkLst>
        </pc:spChg>
        <pc:grpChg chg="add del mod">
          <ac:chgData name="Gerth Stølting Brodal" userId="04ef4784-6591-4f86-a140-f5c3b108582a" providerId="ADAL" clId="{D771489E-3A3F-4487-ACFB-29047FA82B4D}" dt="2022-05-12T12:10:46.615" v="8992" actId="478"/>
          <ac:grpSpMkLst>
            <pc:docMk/>
            <pc:sldMk cId="583836314" sldId="278"/>
            <ac:grpSpMk id="4" creationId="{E9B04507-B399-43B2-8C9F-8B65386ED3F2}"/>
          </ac:grpSpMkLst>
        </pc:grpChg>
        <pc:grpChg chg="add del mod">
          <ac:chgData name="Gerth Stølting Brodal" userId="04ef4784-6591-4f86-a140-f5c3b108582a" providerId="ADAL" clId="{D771489E-3A3F-4487-ACFB-29047FA82B4D}" dt="2022-05-12T12:10:46.615" v="8992" actId="478"/>
          <ac:grpSpMkLst>
            <pc:docMk/>
            <pc:sldMk cId="583836314" sldId="278"/>
            <ac:grpSpMk id="19" creationId="{A4903D33-9CB4-4892-9844-D3CE386677DF}"/>
          </ac:grpSpMkLst>
        </pc:grp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5" creationId="{20A42E9A-E01C-4481-878D-0E77DA8125FD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6" creationId="{1F33A312-E8E9-4D9C-BDDF-6258EAD79770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7" creationId="{94C071B2-3F4F-4186-B463-316322BE3DBA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8" creationId="{D45A6300-8689-4C81-83C7-E74399108A10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9" creationId="{A767EEF7-8FD4-49F8-8C89-009E9A4E52B4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0" creationId="{209F133C-328D-4A13-95EF-CF94D705BBC0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1" creationId="{5CB357A2-ABE3-47FD-801E-BD8AC374B74B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2" creationId="{F5C54523-3967-4FFF-AD32-22E71D25D4BD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3" creationId="{F25B3DAB-01FA-4756-8B04-BAA6EA96FE3D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4" creationId="{72255BD7-C2B2-43EE-9306-6DD528D78448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5" creationId="{433C71E2-B668-489D-89E3-A24A086B1A8B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6" creationId="{BE672D0F-7401-4AD1-8A0A-003CF743CBD5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7" creationId="{0EC6C138-EF6F-42B8-92CC-FA85A0481146}"/>
          </ac:cxnSpMkLst>
        </pc:cxnChg>
        <pc:cxnChg chg="mod">
          <ac:chgData name="Gerth Stølting Brodal" userId="04ef4784-6591-4f86-a140-f5c3b108582a" providerId="ADAL" clId="{D771489E-3A3F-4487-ACFB-29047FA82B4D}" dt="2022-05-12T12:10:22.949" v="8991"/>
          <ac:cxnSpMkLst>
            <pc:docMk/>
            <pc:sldMk cId="583836314" sldId="278"/>
            <ac:cxnSpMk id="18" creationId="{54AB3446-416B-4CDA-B0D9-0E5A48B1073A}"/>
          </ac:cxnSpMkLst>
        </pc:cxnChg>
      </pc:sldChg>
      <pc:sldChg chg="new del">
        <pc:chgData name="Gerth Stølting Brodal" userId="04ef4784-6591-4f86-a140-f5c3b108582a" providerId="ADAL" clId="{D771489E-3A3F-4487-ACFB-29047FA82B4D}" dt="2022-05-12T10:34:46.420" v="8484" actId="680"/>
        <pc:sldMkLst>
          <pc:docMk/>
          <pc:sldMk cId="1974588173" sldId="278"/>
        </pc:sldMkLst>
      </pc:sldChg>
      <pc:sldMasterChg chg="modSldLayout">
        <pc:chgData name="Gerth Stølting Brodal" userId="04ef4784-6591-4f86-a140-f5c3b108582a" providerId="ADAL" clId="{D771489E-3A3F-4487-ACFB-29047FA82B4D}" dt="2022-05-06T07:59:35.357" v="46" actId="179"/>
        <pc:sldMasterMkLst>
          <pc:docMk/>
          <pc:sldMasterMk cId="2843392548" sldId="2147483648"/>
        </pc:sldMasterMkLst>
        <pc:sldLayoutChg chg="addSp delSp modSp">
          <pc:chgData name="Gerth Stølting Brodal" userId="04ef4784-6591-4f86-a140-f5c3b108582a" providerId="ADAL" clId="{D771489E-3A3F-4487-ACFB-29047FA82B4D}" dt="2022-05-06T07:59:35.357" v="46" actId="179"/>
          <pc:sldLayoutMkLst>
            <pc:docMk/>
            <pc:sldMasterMk cId="2843392548" sldId="2147483648"/>
            <pc:sldLayoutMk cId="1546524360" sldId="2147483650"/>
          </pc:sldLayoutMkLst>
          <pc:spChg chg="mod">
            <ac:chgData name="Gerth Stølting Brodal" userId="04ef4784-6591-4f86-a140-f5c3b108582a" providerId="ADAL" clId="{D771489E-3A3F-4487-ACFB-29047FA82B4D}" dt="2022-05-06T07:58:25.592" v="38" actId="2711"/>
            <ac:spMkLst>
              <pc:docMk/>
              <pc:sldMasterMk cId="2843392548" sldId="2147483648"/>
              <pc:sldLayoutMk cId="1546524360" sldId="2147483650"/>
              <ac:spMk id="2" creationId="{C289FDD4-9338-47D5-8296-6D251779C24E}"/>
            </ac:spMkLst>
          </pc:spChg>
          <pc:spChg chg="mod">
            <ac:chgData name="Gerth Stølting Brodal" userId="04ef4784-6591-4f86-a140-f5c3b108582a" providerId="ADAL" clId="{D771489E-3A3F-4487-ACFB-29047FA82B4D}" dt="2022-05-06T07:59:35.357" v="46" actId="179"/>
            <ac:spMkLst>
              <pc:docMk/>
              <pc:sldMasterMk cId="2843392548" sldId="2147483648"/>
              <pc:sldLayoutMk cId="1546524360" sldId="2147483650"/>
              <ac:spMk id="3" creationId="{EF419558-0158-43A5-B54B-2ACCC890E402}"/>
            </ac:spMkLst>
          </pc:spChg>
          <pc:spChg chg="add del">
            <ac:chgData name="Gerth Stølting Brodal" userId="04ef4784-6591-4f86-a140-f5c3b108582a" providerId="ADAL" clId="{D771489E-3A3F-4487-ACFB-29047FA82B4D}" dt="2022-05-06T07:59:07.068" v="41" actId="11529"/>
            <ac:spMkLst>
              <pc:docMk/>
              <pc:sldMasterMk cId="2843392548" sldId="2147483648"/>
              <pc:sldLayoutMk cId="1546524360" sldId="2147483650"/>
              <ac:spMk id="7" creationId="{4F37DE21-7F08-4A46-B7D6-73CFEDE9FE53}"/>
            </ac:spMkLst>
          </pc:spChg>
          <pc:spChg chg="add del mod">
            <ac:chgData name="Gerth Stølting Brodal" userId="04ef4784-6591-4f86-a140-f5c3b108582a" providerId="ADAL" clId="{D771489E-3A3F-4487-ACFB-29047FA82B4D}" dt="2022-05-06T07:59:07.068" v="41" actId="11529"/>
            <ac:spMkLst>
              <pc:docMk/>
              <pc:sldMasterMk cId="2843392548" sldId="2147483648"/>
              <pc:sldLayoutMk cId="1546524360" sldId="2147483650"/>
              <ac:spMk id="8" creationId="{66277397-AC35-42FF-9B6D-753C9A019AA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B4E75-45CA-4465-A5AD-9035BAEA8EC6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D1A92-A107-4BC5-930B-8E1B8715CD1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97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</a:t>
            </a:r>
            <a:r>
              <a:rPr lang="da-D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June 2, 2022, 10:45-11:10</a:t>
            </a:r>
            <a:endParaRPr lang="da-DK" dirty="0">
              <a:effectLst/>
            </a:endParaRPr>
          </a:p>
          <a:p>
            <a:endParaRPr lang="da-DK" dirty="0"/>
          </a:p>
          <a:p>
            <a:r>
              <a:rPr lang="da-DK" dirty="0"/>
              <a:t>This talk is on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</a:t>
            </a:r>
            <a:r>
              <a:rPr lang="da-DK" dirty="0"/>
              <a:t> data </a:t>
            </a:r>
            <a:r>
              <a:rPr lang="da-DK" dirty="0" err="1"/>
              <a:t>structures</a:t>
            </a:r>
            <a:r>
              <a:rPr lang="da-DK" dirty="0"/>
              <a:t>.</a:t>
            </a:r>
          </a:p>
          <a:p>
            <a:r>
              <a:rPr lang="da-DK" dirty="0" err="1"/>
              <a:t>Typically</a:t>
            </a:r>
            <a:r>
              <a:rPr lang="da-DK" dirty="0"/>
              <a:t> store items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(</a:t>
            </a:r>
            <a:r>
              <a:rPr lang="da-DK" dirty="0" err="1"/>
              <a:t>key</a:t>
            </a:r>
            <a:r>
              <a:rPr lang="da-DK" dirty="0"/>
              <a:t>, </a:t>
            </a:r>
            <a:r>
              <a:rPr lang="da-DK" dirty="0" err="1"/>
              <a:t>value</a:t>
            </a:r>
            <a:r>
              <a:rPr lang="da-DK" dirty="0"/>
              <a:t>) pairs.</a:t>
            </a:r>
          </a:p>
          <a:p>
            <a:r>
              <a:rPr lang="da-DK" dirty="0"/>
              <a:t>Can </a:t>
            </a:r>
            <a:r>
              <a:rPr lang="da-DK" dirty="0" err="1"/>
              <a:t>insert</a:t>
            </a:r>
            <a:r>
              <a:rPr lang="da-DK" dirty="0"/>
              <a:t> items and </a:t>
            </a:r>
            <a:r>
              <a:rPr lang="da-DK" dirty="0" err="1"/>
              <a:t>extract</a:t>
            </a:r>
            <a:r>
              <a:rPr lang="da-DK" dirty="0"/>
              <a:t> items with the minimum </a:t>
            </a:r>
            <a:r>
              <a:rPr lang="da-DK" dirty="0" err="1"/>
              <a:t>key</a:t>
            </a:r>
            <a:r>
              <a:rPr lang="da-DK" dirty="0"/>
              <a:t>.,</a:t>
            </a:r>
          </a:p>
          <a:p>
            <a:r>
              <a:rPr lang="da-DK" dirty="0"/>
              <a:t>This talk is on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happens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the </a:t>
            </a:r>
            <a:r>
              <a:rPr lang="da-DK" dirty="0" err="1"/>
              <a:t>key</a:t>
            </a:r>
            <a:r>
              <a:rPr lang="da-DK" dirty="0"/>
              <a:t> of an item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decrease</a:t>
            </a:r>
            <a:r>
              <a:rPr lang="da-DK" dirty="0"/>
              <a:t> over time..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970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comparisons internal in heap are measured</a:t>
            </a:r>
          </a:p>
          <a:p>
            <a:r>
              <a:rPr lang="en-US" dirty="0" err="1"/>
              <a:t>heapq</a:t>
            </a:r>
            <a:r>
              <a:rPr lang="en-US" dirty="0"/>
              <a:t> = </a:t>
            </a:r>
            <a:r>
              <a:rPr lang="da-DK" sz="1800" b="0" i="0" u="none" strike="noStrike" baseline="0" dirty="0" err="1">
                <a:latin typeface="LMSans10-Regular"/>
              </a:rPr>
              <a:t>BinaryHeapHeapifyBottomup</a:t>
            </a:r>
            <a:r>
              <a:rPr lang="da-DK" sz="1800" b="0" i="0" u="none" strike="noStrike" baseline="0" dirty="0">
                <a:latin typeface="LMSans10-Regular"/>
              </a:rPr>
              <a:t> (</a:t>
            </a:r>
            <a:r>
              <a:rPr lang="da-DK" sz="1800" b="0" i="0" u="none" strike="noStrike" baseline="0" dirty="0" err="1">
                <a:latin typeface="LMSans10-Regular"/>
              </a:rPr>
              <a:t>Heapify</a:t>
            </a:r>
            <a:r>
              <a:rPr lang="da-DK" sz="1800" b="0" i="0" u="none" strike="noStrike" baseline="0" dirty="0">
                <a:latin typeface="LMSans10-Regular"/>
              </a:rPr>
              <a:t> = </a:t>
            </a:r>
            <a:r>
              <a:rPr lang="da-DK" sz="1800" b="0" i="0" u="none" strike="noStrike" baseline="0" dirty="0" err="1">
                <a:latin typeface="LMSans10-Regular"/>
              </a:rPr>
              <a:t>recursive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pull</a:t>
            </a:r>
            <a:r>
              <a:rPr lang="da-DK" sz="1800" b="0" i="0" u="none" strike="noStrike" baseline="0" dirty="0">
                <a:latin typeface="LMSans10-Regular"/>
              </a:rPr>
              <a:t> up smallest </a:t>
            </a:r>
            <a:r>
              <a:rPr lang="da-DK" sz="1800" b="0" i="0" u="none" strike="noStrike" baseline="0" dirty="0" err="1">
                <a:latin typeface="LMSans10-Regular"/>
              </a:rPr>
              <a:t>until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leaf</a:t>
            </a:r>
            <a:r>
              <a:rPr lang="da-DK" sz="1800" b="0" i="0" u="none" strike="noStrike" baseline="0" dirty="0">
                <a:latin typeface="LMSans10-Regular"/>
              </a:rPr>
              <a:t>, and </a:t>
            </a:r>
            <a:r>
              <a:rPr lang="da-DK" sz="1800" b="0" i="0" u="none" strike="noStrike" baseline="0" dirty="0" err="1">
                <a:latin typeface="LMSans10-Regular"/>
              </a:rPr>
              <a:t>then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insert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there</a:t>
            </a:r>
            <a:r>
              <a:rPr lang="da-DK" sz="1800" b="0" i="0" u="none" strike="noStrike" baseline="0" dirty="0">
                <a:latin typeface="LMSans10-Regular"/>
              </a:rPr>
              <a:t>)</a:t>
            </a:r>
          </a:p>
          <a:p>
            <a:r>
              <a:rPr lang="da-DK" sz="1800" b="0" i="0" u="none" strike="noStrike" baseline="0" dirty="0" err="1">
                <a:latin typeface="LMSans10-Regular"/>
              </a:rPr>
              <a:t>Binary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heao</a:t>
            </a:r>
            <a:r>
              <a:rPr lang="da-DK" sz="1800" b="0" i="0" u="none" strike="noStrike" baseline="0" dirty="0">
                <a:latin typeface="LMSans10-Regular"/>
              </a:rPr>
              <a:t> = </a:t>
            </a:r>
            <a:r>
              <a:rPr lang="da-DK" sz="1800" b="0" i="0" u="none" strike="noStrike" baseline="0" dirty="0" err="1">
                <a:latin typeface="LMSans10-Regular"/>
              </a:rPr>
              <a:t>heapify</a:t>
            </a:r>
            <a:r>
              <a:rPr lang="da-DK" sz="1800" b="0" i="0" u="none" strike="noStrike" baseline="0" dirty="0">
                <a:latin typeface="LMSans10-Regular"/>
              </a:rPr>
              <a:t> top-</a:t>
            </a:r>
            <a:r>
              <a:rPr lang="da-DK" sz="1800" b="0" i="0" u="none" strike="noStrike" baseline="0" dirty="0" err="1">
                <a:latin typeface="LMSans10-Regular"/>
              </a:rPr>
              <a:t>down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until</a:t>
            </a:r>
            <a:r>
              <a:rPr lang="da-DK" sz="1800" b="0" i="0" u="none" strike="noStrike" baseline="0" dirty="0">
                <a:latin typeface="LMSans10-Regular"/>
              </a:rPr>
              <a:t> right </a:t>
            </a:r>
            <a:r>
              <a:rPr lang="da-DK" sz="1800" b="0" i="0" u="none" strike="noStrike" baseline="0" dirty="0" err="1">
                <a:latin typeface="LMSans10-Regular"/>
              </a:rPr>
              <a:t>poisition</a:t>
            </a:r>
            <a:endParaRPr lang="en-US" dirty="0"/>
          </a:p>
          <a:p>
            <a:r>
              <a:rPr lang="en-US" dirty="0"/>
              <a:t>Binary Heap </a:t>
            </a:r>
            <a:r>
              <a:rPr lang="en-US" dirty="0" err="1"/>
              <a:t>topdown</a:t>
            </a:r>
            <a:r>
              <a:rPr lang="en-US" dirty="0"/>
              <a:t> is bad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3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worst-case weights on cliques the gains are smaller (alle edges cause a new insertion)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81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18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not part of standard </a:t>
            </a:r>
            <a:r>
              <a:rPr lang="da-DK" dirty="0" err="1"/>
              <a:t>library</a:t>
            </a:r>
            <a:r>
              <a:rPr lang="da-DK" dirty="0"/>
              <a:t>; </a:t>
            </a:r>
            <a:r>
              <a:rPr lang="da-DK" dirty="0" err="1"/>
              <a:t>anyway</a:t>
            </a:r>
            <a:r>
              <a:rPr lang="da-DK" dirty="0"/>
              <a:t> </a:t>
            </a:r>
            <a:r>
              <a:rPr lang="da-DK" dirty="0" err="1"/>
              <a:t>road</a:t>
            </a:r>
            <a:r>
              <a:rPr lang="da-DK" dirty="0"/>
              <a:t> </a:t>
            </a:r>
            <a:r>
              <a:rPr lang="da-DK" dirty="0" err="1"/>
              <a:t>maps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sparse</a:t>
            </a:r>
            <a:r>
              <a:rPr lang="da-DK" dirty="0"/>
              <a:t>, so the </a:t>
            </a:r>
            <a:r>
              <a:rPr lang="da-DK" dirty="0" err="1"/>
              <a:t>theoretical</a:t>
            </a:r>
            <a:r>
              <a:rPr lang="da-DK" dirty="0"/>
              <a:t> </a:t>
            </a:r>
            <a:r>
              <a:rPr lang="da-DK" dirty="0" err="1"/>
              <a:t>gain</a:t>
            </a:r>
            <a:r>
              <a:rPr lang="da-DK" dirty="0"/>
              <a:t> from </a:t>
            </a:r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is not relevant</a:t>
            </a:r>
          </a:p>
          <a:p>
            <a:r>
              <a:rPr lang="da-DK" dirty="0"/>
              <a:t>Dijkstra2: ”v in Q”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mentain</a:t>
            </a:r>
            <a:r>
              <a:rPr lang="da-DK" dirty="0"/>
              <a:t> a </a:t>
            </a:r>
            <a:r>
              <a:rPr lang="da-DK" dirty="0" err="1"/>
              <a:t>bitvector</a:t>
            </a:r>
            <a:r>
              <a:rPr lang="da-DK" dirty="0"/>
              <a:t>/set to test for </a:t>
            </a:r>
            <a:r>
              <a:rPr lang="da-DK" dirty="0" err="1"/>
              <a:t>this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892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not part of standard </a:t>
            </a:r>
            <a:r>
              <a:rPr lang="da-DK" dirty="0" err="1"/>
              <a:t>library</a:t>
            </a:r>
            <a:r>
              <a:rPr lang="da-DK" dirty="0"/>
              <a:t>; </a:t>
            </a:r>
            <a:r>
              <a:rPr lang="da-DK" dirty="0" err="1"/>
              <a:t>anyway</a:t>
            </a:r>
            <a:r>
              <a:rPr lang="da-DK" dirty="0"/>
              <a:t> </a:t>
            </a:r>
            <a:r>
              <a:rPr lang="da-DK" dirty="0" err="1"/>
              <a:t>road</a:t>
            </a:r>
            <a:r>
              <a:rPr lang="da-DK" dirty="0"/>
              <a:t> </a:t>
            </a:r>
            <a:r>
              <a:rPr lang="da-DK" dirty="0" err="1"/>
              <a:t>maps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sparse</a:t>
            </a:r>
            <a:r>
              <a:rPr lang="da-DK" dirty="0"/>
              <a:t>, so the </a:t>
            </a:r>
            <a:r>
              <a:rPr lang="da-DK" dirty="0" err="1"/>
              <a:t>theoretical</a:t>
            </a:r>
            <a:r>
              <a:rPr lang="da-DK" dirty="0"/>
              <a:t> </a:t>
            </a:r>
            <a:r>
              <a:rPr lang="da-DK" dirty="0" err="1"/>
              <a:t>gain</a:t>
            </a:r>
            <a:r>
              <a:rPr lang="da-DK" dirty="0"/>
              <a:t> from </a:t>
            </a:r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is not relevant</a:t>
            </a:r>
          </a:p>
          <a:p>
            <a:r>
              <a:rPr lang="da-DK" dirty="0"/>
              <a:t>Dijkstra2: ”v in Q”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mentain</a:t>
            </a:r>
            <a:r>
              <a:rPr lang="da-DK" dirty="0"/>
              <a:t> a </a:t>
            </a:r>
            <a:r>
              <a:rPr lang="da-DK" dirty="0" err="1"/>
              <a:t>bitvector</a:t>
            </a:r>
            <a:r>
              <a:rPr lang="da-DK" dirty="0"/>
              <a:t>/set to test for </a:t>
            </a:r>
            <a:r>
              <a:rPr lang="da-DK" dirty="0" err="1"/>
              <a:t>this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83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13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implementations.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worked, because they did not use visited and just revisited nodes (no runtime guarantee)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Others</a:t>
            </a:r>
            <a:r>
              <a:rPr lang="da-DK" dirty="0"/>
              <a:t> </a:t>
            </a:r>
            <a:r>
              <a:rPr lang="da-DK" dirty="0" err="1"/>
              <a:t>essentially</a:t>
            </a:r>
            <a:r>
              <a:rPr lang="da-DK" dirty="0"/>
              <a:t> </a:t>
            </a:r>
            <a:r>
              <a:rPr lang="da-DK" dirty="0" err="1"/>
              <a:t>worked</a:t>
            </a:r>
            <a:r>
              <a:rPr lang="da-DK" dirty="0"/>
              <a:t>, </a:t>
            </a:r>
            <a:r>
              <a:rPr lang="da-DK" dirty="0" err="1"/>
              <a:t>except</a:t>
            </a:r>
            <a:r>
              <a:rPr lang="da-DK" dirty="0"/>
              <a:t> a </a:t>
            </a:r>
            <a:r>
              <a:rPr lang="da-DK" dirty="0" err="1"/>
              <a:t>few</a:t>
            </a:r>
            <a:r>
              <a:rPr lang="da-DK" dirty="0"/>
              <a:t> test cases </a:t>
            </a:r>
            <a:r>
              <a:rPr lang="da-DK" dirty="0" err="1"/>
              <a:t>having</a:t>
            </a:r>
            <a:r>
              <a:rPr lang="da-DK" dirty="0"/>
              <a:t> ”</a:t>
            </a:r>
            <a:r>
              <a:rPr lang="da-DK" dirty="0" err="1"/>
              <a:t>nummerical</a:t>
            </a:r>
            <a:r>
              <a:rPr lang="da-DK" dirty="0"/>
              <a:t>” issues (a </a:t>
            </a:r>
            <a:r>
              <a:rPr lang="da-DK" dirty="0" err="1"/>
              <a:t>heap</a:t>
            </a:r>
            <a:r>
              <a:rPr lang="da-DK" dirty="0"/>
              <a:t> most times </a:t>
            </a:r>
            <a:r>
              <a:rPr lang="da-DK" dirty="0" err="1"/>
              <a:t>does</a:t>
            </a:r>
            <a:r>
              <a:rPr lang="da-DK" dirty="0"/>
              <a:t> the </a:t>
            </a:r>
            <a:r>
              <a:rPr lang="da-DK" dirty="0" err="1"/>
              <a:t>correct</a:t>
            </a:r>
            <a:r>
              <a:rPr lang="da-DK" dirty="0"/>
              <a:t> </a:t>
            </a:r>
            <a:r>
              <a:rPr lang="da-DK" dirty="0" err="1"/>
              <a:t>thing</a:t>
            </a:r>
            <a:r>
              <a:rPr lang="da-DK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85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LMRoman9-Regular"/>
              </a:rPr>
              <a:t>Class Item implements the comparator to use either the static key or the current </a:t>
            </a:r>
            <a:r>
              <a:rPr lang="en-US" sz="1800" b="0" i="0" u="none" strike="noStrike" baseline="0" dirty="0" err="1">
                <a:latin typeface="LMRoman9-Regular"/>
              </a:rPr>
              <a:t>dist</a:t>
            </a:r>
            <a:r>
              <a:rPr lang="en-US" sz="1800" b="0" i="0" u="none" strike="noStrike" baseline="0" dirty="0">
                <a:latin typeface="LMRoman9-Regular"/>
              </a:rPr>
              <a:t> value</a:t>
            </a:r>
          </a:p>
          <a:p>
            <a:endParaRPr lang="en-US" sz="1800" b="0" i="0" u="none" strike="noStrike" baseline="0" dirty="0">
              <a:latin typeface="LMRoman9-Regular"/>
            </a:endParaRPr>
          </a:p>
          <a:p>
            <a:r>
              <a:rPr lang="en-US" sz="1800" b="0" i="0" u="none" strike="noStrike" baseline="0" dirty="0">
                <a:latin typeface="LMRoman9-Regular"/>
              </a:rPr>
              <a:t>Harvey and </a:t>
            </a:r>
            <a:r>
              <a:rPr lang="en-US" sz="1800" b="0" i="0" u="none" strike="noStrike" baseline="0" dirty="0" err="1">
                <a:latin typeface="LMRoman9-Regular"/>
              </a:rPr>
              <a:t>Zatloukal</a:t>
            </a:r>
            <a:r>
              <a:rPr lang="en-US" sz="1800" b="0" i="0" u="none" strike="noStrike" baseline="0" dirty="0">
                <a:latin typeface="LMRoman9-Regular"/>
              </a:rPr>
              <a:t>, FUN 2004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79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Standard </a:t>
            </a:r>
            <a:r>
              <a:rPr lang="da-DK" dirty="0" err="1"/>
              <a:t>heap</a:t>
            </a:r>
            <a:r>
              <a:rPr lang="da-DK" dirty="0"/>
              <a:t> </a:t>
            </a:r>
            <a:r>
              <a:rPr lang="da-DK" dirty="0" err="1"/>
              <a:t>both</a:t>
            </a:r>
            <a:r>
              <a:rPr lang="da-DK" dirty="0"/>
              <a:t> in Java and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Autogenerated example from stress test….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18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Dijkstra’s algorithm all outdated items are items with current key &lt; original key</a:t>
            </a:r>
          </a:p>
          <a:p>
            <a:r>
              <a:rPr lang="en-US" dirty="0"/>
              <a:t>Note </a:t>
            </a:r>
            <a:r>
              <a:rPr lang="en-US" dirty="0" err="1"/>
              <a:t>ExtractMin</a:t>
            </a:r>
            <a:r>
              <a:rPr lang="en-US" dirty="0"/>
              <a:t> does not necessarily have to return item with minimum current key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098B-D8E5-4066-A1D3-18DBA55E1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8D217-8F86-4A34-971D-310EDD865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D2FD-38A2-44B2-83F7-AAE46AC6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0CB9-91A6-4B3E-9745-F514631A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9A1C0-496D-4005-8559-4ACB1FEF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472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16A0-EAFB-4603-B802-8B12FAE4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04E1F-0DA5-4112-B1F7-62B633F4A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9F2F2-8D7E-4CAA-9F11-ABC92310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115F0-688C-4105-9DC0-83D41809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D743-7924-4CE3-9B77-FE66AD6E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602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6CF50-3520-486D-B027-84BF483F6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C3C10-DA45-4FEA-ADCD-7BF5587B8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E1B5-562E-4060-9473-9F296D30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6B762-4A9B-4EA1-A1D9-61BEC45F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EAA3-6179-437C-B1F6-D8542F05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6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FDD4-9338-47D5-8296-6D251779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9558-0158-43A5-B54B-2ACCC890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4013" indent="-354013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1pPr>
            <a:lvl2pPr marL="806450" indent="-265113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16122-7858-4975-B216-B46F5D17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66361-FF28-47FE-B8F3-CC9B536E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9866-34B9-477F-982E-F8A58DCD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52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B1B4-3AC9-4FF5-B55F-4A73E2A3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48EEA-292E-4BA8-960D-12840FF7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E2489-872A-4F1D-8ED5-82D638A2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4C37-0474-48FB-B396-2E798C6E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CD293-DBF6-4753-AC48-94850F88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8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2A2B-B97B-4114-A827-898581DF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5B2F5-25C7-4F1B-B27C-F25C7277B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40435-D29E-43B4-BBB8-2FC4990C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E9220-D28D-41A4-9781-80EF0971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CFB40-907E-46BE-AF3E-EEE83EDC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8393B-B5B5-44F3-B2F6-415C0AFF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93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35BC-0090-4CCA-8B6E-55C5FA67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C6338-2DDC-4FF3-97D0-9C71FEC1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B450F-E3F7-48BD-9D32-C51DCFBD7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A99F2-5182-4D6F-BC70-C33423F6E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7B100-30FD-48D8-A62F-9BE6F858F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1626B-F697-4D5C-B6F8-C40CC20D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BA159-2E7B-46E8-91B7-E1243991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09B5B-DFAF-4C0B-8BE2-02D12F28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01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8956-91EF-47EA-910F-BBA1CFE7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5370E-CCEF-4076-946E-012CC117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C2C5B-B4E1-42A8-B934-594D8954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3011F-0B2F-44A0-A607-B41D322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2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2052E-F1D8-4667-B38A-7276E39B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778FB-BBAF-4FDE-A17A-CF38D9A3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6524-073E-48AE-8501-555A4C1C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78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7676-1C35-47B3-93E2-8C4C7788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27659-E569-4D97-8A7F-7500EEB0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9DCBB-61DF-4615-832A-0D27DF3E1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032BB-184A-4262-8E52-07D0E184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9FDB6-442E-4821-B288-6BFF6805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38A43-545D-4A18-88B8-822D4F8F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8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124F-7F79-4442-B9B2-7FCE295D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F56A8-1CFE-4E23-96CA-97A36FFA1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0A990-7B7D-4215-B03E-2FA0DF9AD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9DC4B-691F-4FF1-8FC2-FFD84E44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C6829-F3DA-4162-92CB-B0691C51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58075-0531-4347-8921-AB195F0B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700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72462-AF32-4EA3-87C0-39CFA686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35D3E-17DC-4ADE-B8CC-B4082D9B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9BE3-06BB-44E4-8074-F1ACB5FD2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1320-4A2B-4F6F-8CC3-E208BCBEFF73}" type="datetimeFigureOut">
              <a:rPr lang="da-DK" smtClean="0"/>
              <a:t>11-05-2022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EFF8E-0C21-41D6-B683-5819987E4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48C3-D153-42D2-B451-45B4A1A57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8488-2F8D-432D-8E22-A141CBE649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3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A36A-D885-4A2F-86A7-31A923BA3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151"/>
            <a:ext cx="9144000" cy="2387600"/>
          </a:xfrm>
        </p:spPr>
        <p:txBody>
          <a:bodyPr/>
          <a:lstStyle/>
          <a:p>
            <a:r>
              <a:rPr lang="da-DK" dirty="0" err="1"/>
              <a:t>Priority</a:t>
            </a:r>
            <a:r>
              <a:rPr lang="da-DK" dirty="0"/>
              <a:t> Queues with </a:t>
            </a:r>
            <a:r>
              <a:rPr lang="da-DK" dirty="0" err="1"/>
              <a:t>Decreasing</a:t>
            </a:r>
            <a:r>
              <a:rPr lang="da-DK" dirty="0"/>
              <a:t> Keys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62CC3-3E86-4AFC-A78F-2DFAC5343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7079"/>
            <a:ext cx="9144000" cy="1007669"/>
          </a:xfrm>
        </p:spPr>
        <p:txBody>
          <a:bodyPr/>
          <a:lstStyle/>
          <a:p>
            <a:r>
              <a:rPr lang="da-DK" dirty="0"/>
              <a:t>Gerth Stølting Brodal</a:t>
            </a:r>
          </a:p>
          <a:p>
            <a:r>
              <a:rPr lang="da-DK" dirty="0"/>
              <a:t>Aarhus University</a:t>
            </a:r>
          </a:p>
          <a:p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3D7BDAF-17C1-4342-A39F-7127F63296D4}"/>
              </a:ext>
            </a:extLst>
          </p:cNvPr>
          <p:cNvSpPr txBox="1">
            <a:spLocks/>
          </p:cNvSpPr>
          <p:nvPr/>
        </p:nvSpPr>
        <p:spPr>
          <a:xfrm>
            <a:off x="0" y="6425885"/>
            <a:ext cx="12192000" cy="44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da-DK" sz="20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 FUN with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Island of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Favignana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Sicily, Italy, May 30-June 3, 2022</a:t>
            </a:r>
            <a:endParaRPr lang="da-DK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8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CF000-2AA9-42D6-9EE4-07281E0C5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8" b="23403"/>
          <a:stretch/>
        </p:blipFill>
        <p:spPr>
          <a:xfrm>
            <a:off x="1075690" y="1455420"/>
            <a:ext cx="9658350" cy="3535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6C66C-3A90-4951-A0D1-18393598597C}"/>
              </a:ext>
            </a:extLst>
          </p:cNvPr>
          <p:cNvSpPr txBox="1"/>
          <p:nvPr/>
        </p:nvSpPr>
        <p:spPr>
          <a:xfrm>
            <a:off x="4766943" y="4973497"/>
            <a:ext cx="108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outdated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5969B-AFC7-4B1B-869E-646210EF5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04"/>
          <a:stretch/>
        </p:blipFill>
        <p:spPr>
          <a:xfrm>
            <a:off x="1075690" y="5761462"/>
            <a:ext cx="9658350" cy="846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9A867-05EE-43C9-98D2-4C75AF981480}"/>
              </a:ext>
            </a:extLst>
          </p:cNvPr>
          <p:cNvSpPr txBox="1"/>
          <p:nvPr/>
        </p:nvSpPr>
        <p:spPr>
          <a:xfrm>
            <a:off x="7309484" y="4863671"/>
            <a:ext cx="14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wrong placement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1F537-41CC-42BE-9C2D-6E88C367BB26}"/>
              </a:ext>
            </a:extLst>
          </p:cNvPr>
          <p:cNvSpPr txBox="1"/>
          <p:nvPr/>
        </p:nvSpPr>
        <p:spPr>
          <a:xfrm>
            <a:off x="8498204" y="3863248"/>
            <a:ext cx="14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not smallest key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2B8F0-B438-4212-ADD4-63CF2A20F2A9}"/>
              </a:ext>
            </a:extLst>
          </p:cNvPr>
          <p:cNvSpPr txBox="1"/>
          <p:nvPr/>
        </p:nvSpPr>
        <p:spPr>
          <a:xfrm>
            <a:off x="7074851" y="6115554"/>
            <a:ext cx="14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ignored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since visited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CBDED-A8F4-4846-A060-181FF75D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heaps using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dirty="0"/>
              <a:t> in a comparator fails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556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1B40-6311-40C8-A143-9371904C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Definition</a:t>
            </a:r>
            <a:br>
              <a:rPr lang="da-DK" b="0" dirty="0"/>
            </a:br>
            <a:r>
              <a:rPr lang="da-DK" dirty="0" err="1">
                <a:solidFill>
                  <a:srgbClr val="C00000"/>
                </a:solidFill>
              </a:rPr>
              <a:t>Priority</a:t>
            </a:r>
            <a:r>
              <a:rPr lang="da-DK" dirty="0">
                <a:solidFill>
                  <a:srgbClr val="C00000"/>
                </a:solidFill>
              </a:rPr>
              <a:t> Queues with </a:t>
            </a:r>
            <a:r>
              <a:rPr lang="da-DK" dirty="0" err="1">
                <a:solidFill>
                  <a:srgbClr val="C00000"/>
                </a:solidFill>
              </a:rPr>
              <a:t>Decreasing</a:t>
            </a:r>
            <a:r>
              <a:rPr lang="da-DK" dirty="0">
                <a:solidFill>
                  <a:srgbClr val="C00000"/>
                </a:solidFill>
              </a:rPr>
              <a:t>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E90F-1BC2-4828-9F68-D9967C6D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079"/>
            <a:ext cx="10515600" cy="4411981"/>
          </a:xfrm>
        </p:spPr>
        <p:txBody>
          <a:bodyPr/>
          <a:lstStyle/>
          <a:p>
            <a:r>
              <a:rPr lang="en-US" dirty="0"/>
              <a:t>Items = </a:t>
            </a:r>
            <a:r>
              <a:rPr lang="da-DK" dirty="0"/>
              <a:t>⟨</a:t>
            </a:r>
            <a:r>
              <a:rPr lang="da-DK" dirty="0" err="1"/>
              <a:t>key</a:t>
            </a:r>
            <a:r>
              <a:rPr lang="da-DK" dirty="0"/>
              <a:t>, </a:t>
            </a:r>
            <a:r>
              <a:rPr lang="en-US" dirty="0"/>
              <a:t>value</a:t>
            </a:r>
            <a:r>
              <a:rPr lang="da-DK" dirty="0"/>
              <a:t>⟩</a:t>
            </a:r>
          </a:p>
          <a:p>
            <a:r>
              <a:rPr lang="en-US" dirty="0"/>
              <a:t>Over time keys can decrease – </a:t>
            </a:r>
            <a:r>
              <a:rPr lang="en-US" i="1" dirty="0"/>
              <a:t>priority queue is not informed</a:t>
            </a:r>
          </a:p>
          <a:p>
            <a:r>
              <a:rPr lang="da-DK" dirty="0"/>
              <a:t>Items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compared</a:t>
            </a:r>
            <a:r>
              <a:rPr lang="da-DK" dirty="0"/>
              <a:t> w.r.t.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current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keys</a:t>
            </a:r>
            <a:endParaRPr lang="da-DK" dirty="0">
              <a:solidFill>
                <a:srgbClr val="C00000"/>
              </a:solidFill>
            </a:endParaRPr>
          </a:p>
          <a:p>
            <a:r>
              <a:rPr lang="da-DK" dirty="0"/>
              <a:t>The </a:t>
            </a:r>
            <a:r>
              <a:rPr lang="da-DK" dirty="0">
                <a:solidFill>
                  <a:srgbClr val="C00000"/>
                </a:solidFill>
              </a:rPr>
              <a:t>original </a:t>
            </a:r>
            <a:r>
              <a:rPr lang="da-DK" dirty="0" err="1">
                <a:solidFill>
                  <a:srgbClr val="C00000"/>
                </a:solidFill>
              </a:rPr>
              <a:t>key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of an item is the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it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inserted</a:t>
            </a:r>
            <a:endParaRPr lang="da-DK" dirty="0">
              <a:solidFill>
                <a:srgbClr val="C0000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dirty="0"/>
              <a:t>item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ExtractMin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da-DK" dirty="0"/>
              <a:t> returns an item with </a:t>
            </a:r>
            <a:r>
              <a:rPr lang="da-DK" dirty="0" err="1">
                <a:solidFill>
                  <a:srgbClr val="C00000"/>
                </a:solidFill>
              </a:rPr>
              <a:t>current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key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less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than</a:t>
            </a:r>
            <a:r>
              <a:rPr lang="da-DK" dirty="0">
                <a:solidFill>
                  <a:srgbClr val="C00000"/>
                </a:solidFill>
              </a:rPr>
              <a:t> or </a:t>
            </a:r>
            <a:r>
              <a:rPr lang="da-DK" dirty="0" err="1">
                <a:solidFill>
                  <a:srgbClr val="C00000"/>
                </a:solidFill>
              </a:rPr>
              <a:t>equal</a:t>
            </a:r>
            <a:r>
              <a:rPr lang="da-DK" dirty="0">
                <a:solidFill>
                  <a:srgbClr val="C00000"/>
                </a:solidFill>
              </a:rPr>
              <a:t> to all original </a:t>
            </a:r>
            <a:r>
              <a:rPr lang="da-DK" dirty="0" err="1">
                <a:solidFill>
                  <a:srgbClr val="C00000"/>
                </a:solidFill>
              </a:rPr>
              <a:t>keys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in the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17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6EAB-9CAE-49E1-A43A-E2D9A6C2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da-DK" b="1" dirty="0" err="1">
                <a:solidFill>
                  <a:srgbClr val="C00000"/>
                </a:solidFill>
              </a:rPr>
              <a:t>heorem</a:t>
            </a:r>
            <a:r>
              <a:rPr lang="da-DK" b="1" dirty="0">
                <a:solidFill>
                  <a:srgbClr val="C00000"/>
                </a:solidFill>
              </a:rPr>
              <a:t> 1</a:t>
            </a:r>
          </a:p>
          <a:p>
            <a:pPr marL="0" indent="0">
              <a:buNone/>
            </a:pP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Dijkstra</a:t>
            </a:r>
            <a:r>
              <a:rPr lang="da-DK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da-DK" dirty="0"/>
              <a:t> </a:t>
            </a:r>
            <a:r>
              <a:rPr lang="da-DK" dirty="0" err="1"/>
              <a:t>correctly</a:t>
            </a:r>
            <a:r>
              <a:rPr lang="da-DK" dirty="0"/>
              <a:t> </a:t>
            </a:r>
            <a:r>
              <a:rPr lang="da-DK" dirty="0" err="1"/>
              <a:t>computes</a:t>
            </a:r>
            <a:r>
              <a:rPr lang="da-DK" dirty="0"/>
              <a:t> </a:t>
            </a:r>
            <a:r>
              <a:rPr lang="da-DK" dirty="0" err="1"/>
              <a:t>shortest</a:t>
            </a:r>
            <a:r>
              <a:rPr lang="da-DK" dirty="0"/>
              <a:t> </a:t>
            </a:r>
            <a:r>
              <a:rPr lang="da-DK" dirty="0" err="1"/>
              <a:t>paths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da-DK" dirty="0"/>
              <a:t> as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key</a:t>
            </a:r>
            <a:r>
              <a:rPr lang="da-DK" dirty="0"/>
              <a:t> and a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</a:t>
            </a:r>
            <a:r>
              <a:rPr lang="da-DK" dirty="0"/>
              <a:t> </a:t>
            </a:r>
            <a:r>
              <a:rPr lang="da-DK" dirty="0" err="1"/>
              <a:t>supporting</a:t>
            </a:r>
            <a:r>
              <a:rPr lang="da-DK" dirty="0"/>
              <a:t>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>
                <a:solidFill>
                  <a:srgbClr val="C00000"/>
                </a:solidFill>
              </a:rPr>
              <a:t>Theorem</a:t>
            </a:r>
            <a:r>
              <a:rPr lang="da-DK" b="1" dirty="0">
                <a:solidFill>
                  <a:srgbClr val="C00000"/>
                </a:solidFill>
              </a:rPr>
              <a:t> 2</a:t>
            </a:r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following</a:t>
            </a:r>
            <a:r>
              <a:rPr lang="da-DK" dirty="0"/>
              <a:t>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queues</a:t>
            </a:r>
            <a:r>
              <a:rPr lang="da-DK" dirty="0"/>
              <a:t>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r>
              <a:rPr lang="da-DK" dirty="0"/>
              <a:t> (out of the </a:t>
            </a:r>
            <a:r>
              <a:rPr lang="da-DK" dirty="0" err="1"/>
              <a:t>box</a:t>
            </a:r>
            <a:r>
              <a:rPr lang="da-DK" dirty="0"/>
              <a:t>)</a:t>
            </a:r>
          </a:p>
          <a:p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with top-</a:t>
            </a:r>
            <a:r>
              <a:rPr lang="da-DK" dirty="0" err="1"/>
              <a:t>down</a:t>
            </a:r>
            <a:r>
              <a:rPr lang="da-DK" dirty="0"/>
              <a:t> </a:t>
            </a:r>
            <a:r>
              <a:rPr lang="da-DK" dirty="0" err="1"/>
              <a:t>insertions</a:t>
            </a:r>
            <a:endParaRPr lang="da-DK" dirty="0"/>
          </a:p>
          <a:p>
            <a:r>
              <a:rPr lang="da-DK" dirty="0" err="1"/>
              <a:t>skew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  <a:p>
            <a:r>
              <a:rPr lang="da-DK" dirty="0" err="1"/>
              <a:t>leftist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  <a:p>
            <a:r>
              <a:rPr lang="da-DK" dirty="0" err="1"/>
              <a:t>pairing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  <a:p>
            <a:r>
              <a:rPr lang="da-DK" dirty="0"/>
              <a:t>binomial </a:t>
            </a:r>
            <a:r>
              <a:rPr lang="da-DK" dirty="0" err="1"/>
              <a:t>queues</a:t>
            </a:r>
            <a:endParaRPr lang="da-DK" dirty="0"/>
          </a:p>
          <a:p>
            <a:r>
              <a:rPr lang="da-DK" dirty="0" err="1"/>
              <a:t>post-order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6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ED81-51A6-4728-8F40-7944CEAC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Theorem 2 - Basic idea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0ED4-617E-471E-9B29-290E5E53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72" y="1993264"/>
            <a:ext cx="5265421" cy="4864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Decreased heap order</a:t>
            </a:r>
          </a:p>
          <a:p>
            <a:pPr marL="0" indent="0" algn="ctr">
              <a:buNone/>
            </a:pPr>
            <a:r>
              <a:rPr lang="en-US" i="1" dirty="0"/>
              <a:t>u</a:t>
            </a:r>
            <a:r>
              <a:rPr lang="en-US" dirty="0"/>
              <a:t> ancestor of </a:t>
            </a:r>
            <a:r>
              <a:rPr lang="en-US" i="1" dirty="0"/>
              <a:t>v </a:t>
            </a:r>
            <a:r>
              <a:rPr lang="da-DK" dirty="0"/>
              <a:t>⇒</a:t>
            </a:r>
            <a:br>
              <a:rPr lang="en-US" dirty="0"/>
            </a:br>
            <a:r>
              <a:rPr lang="en-US" dirty="0"/>
              <a:t>current key </a:t>
            </a:r>
            <a:r>
              <a:rPr lang="en-US" i="1" dirty="0"/>
              <a:t>u</a:t>
            </a:r>
            <a:r>
              <a:rPr lang="en-US" dirty="0"/>
              <a:t> ≤ original key </a:t>
            </a:r>
            <a:r>
              <a:rPr lang="en-US" i="1" dirty="0"/>
              <a:t>v</a:t>
            </a:r>
            <a:endParaRPr lang="da-DK" i="1" dirty="0"/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Root valid item to extract</a:t>
            </a:r>
          </a:p>
          <a:p>
            <a:endParaRPr lang="en-US" dirty="0"/>
          </a:p>
          <a:p>
            <a:r>
              <a:rPr lang="en-US" dirty="0"/>
              <a:t>Top-down merging two paths preserves decreased heap order 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da-DK" dirty="0"/>
              <a:t>⇒ </a:t>
            </a:r>
            <a:r>
              <a:rPr lang="da-DK" dirty="0" err="1"/>
              <a:t>skew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and </a:t>
            </a:r>
            <a:r>
              <a:rPr lang="da-DK" dirty="0" err="1"/>
              <a:t>leftist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A0A5A-362A-4829-A1DE-4D62C7D1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8" y="1926753"/>
            <a:ext cx="5801351" cy="3950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6DA1D-B867-41DB-8566-3033FCDDC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64" b="52913"/>
          <a:stretch/>
        </p:blipFill>
        <p:spPr>
          <a:xfrm>
            <a:off x="6184909" y="1926753"/>
            <a:ext cx="2334252" cy="1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D8F6-1149-4594-82F5-6BDB686C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046"/>
            <a:ext cx="10515600" cy="1325563"/>
          </a:xfrm>
        </p:spPr>
        <p:txBody>
          <a:bodyPr/>
          <a:lstStyle/>
          <a:p>
            <a:r>
              <a:rPr lang="en-US" dirty="0"/>
              <a:t>Experimental evaluation of various heaps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198C1-C777-444A-B00C-DB677565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65"/>
            <a:ext cx="11152744" cy="948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Cliques with uniform random weights</a:t>
            </a:r>
          </a:p>
          <a:p>
            <a:r>
              <a:rPr lang="en-US" dirty="0"/>
              <a:t>With decreasing keys less comparisons (outdated items removed earlier)</a:t>
            </a:r>
            <a:endParaRPr lang="da-DK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0AD8FB-EDA7-4313-9A1F-066AB4B23858}"/>
              </a:ext>
            </a:extLst>
          </p:cNvPr>
          <p:cNvGrpSpPr/>
          <p:nvPr/>
        </p:nvGrpSpPr>
        <p:grpSpPr>
          <a:xfrm>
            <a:off x="151447" y="2221468"/>
            <a:ext cx="11839497" cy="4531757"/>
            <a:chOff x="151447" y="2221468"/>
            <a:chExt cx="11839497" cy="45317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16D0FC-AEFB-4CE8-BE5F-BC2C95123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02"/>
            <a:stretch/>
          </p:blipFill>
          <p:spPr>
            <a:xfrm>
              <a:off x="6196248" y="2522220"/>
              <a:ext cx="5794696" cy="42310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651F23-ED68-4F1C-9156-182907150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24"/>
            <a:stretch/>
          </p:blipFill>
          <p:spPr>
            <a:xfrm>
              <a:off x="303847" y="2512694"/>
              <a:ext cx="5691907" cy="42310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2EAAA1-C8F0-4C49-A8E7-509DAD273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b="40983"/>
            <a:stretch/>
          </p:blipFill>
          <p:spPr>
            <a:xfrm>
              <a:off x="973394" y="2624852"/>
              <a:ext cx="2372564" cy="11470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118D8E-C7C4-4A60-A038-A6BA5C0B0431}"/>
                </a:ext>
              </a:extLst>
            </p:cNvPr>
            <p:cNvSpPr/>
            <p:nvPr/>
          </p:nvSpPr>
          <p:spPr>
            <a:xfrm>
              <a:off x="6096000" y="2430780"/>
              <a:ext cx="320040" cy="20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C06882-E9C4-4B1A-B6B7-F2100676D199}"/>
                </a:ext>
              </a:extLst>
            </p:cNvPr>
            <p:cNvSpPr/>
            <p:nvPr/>
          </p:nvSpPr>
          <p:spPr>
            <a:xfrm>
              <a:off x="151447" y="2419588"/>
              <a:ext cx="320040" cy="20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3AE3FF-0DDF-413B-97B5-CAB4CB050954}"/>
                </a:ext>
              </a:extLst>
            </p:cNvPr>
            <p:cNvSpPr txBox="1"/>
            <p:nvPr/>
          </p:nvSpPr>
          <p:spPr>
            <a:xfrm>
              <a:off x="2159676" y="2221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rgbClr val="C00000"/>
                  </a:solidFill>
                </a:rPr>
                <a:t>⟨</a:t>
              </a:r>
              <a:r>
                <a:rPr lang="da-DK" dirty="0" err="1">
                  <a:solidFill>
                    <a:srgbClr val="C00000"/>
                  </a:solidFill>
                </a:rPr>
                <a:t>key</a:t>
              </a:r>
              <a:r>
                <a:rPr lang="da-DK" dirty="0">
                  <a:solidFill>
                    <a:srgbClr val="C00000"/>
                  </a:solidFill>
                </a:rPr>
                <a:t>, </a:t>
              </a:r>
              <a:r>
                <a:rPr lang="en-US" dirty="0">
                  <a:solidFill>
                    <a:srgbClr val="C00000"/>
                  </a:solidFill>
                </a:rPr>
                <a:t>value</a:t>
              </a:r>
              <a:r>
                <a:rPr lang="da-DK" dirty="0">
                  <a:solidFill>
                    <a:srgbClr val="C00000"/>
                  </a:solidFill>
                </a:rPr>
                <a:t>⟩ pairs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311514-1AFA-429B-AF69-F9E8180BE72A}"/>
                </a:ext>
              </a:extLst>
            </p:cNvPr>
            <p:cNvSpPr txBox="1"/>
            <p:nvPr/>
          </p:nvSpPr>
          <p:spPr>
            <a:xfrm>
              <a:off x="8002016" y="2221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decreasing keys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BE661D-6DD7-4350-AAC1-90B604835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t="51176" r="39537" b="10009"/>
            <a:stretch/>
          </p:blipFill>
          <p:spPr>
            <a:xfrm>
              <a:off x="973394" y="3619500"/>
              <a:ext cx="1434526" cy="7543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0AC0B1-3071-492F-A0FF-EB36AC8E0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t="89991" r="62982" b="-1"/>
            <a:stretch/>
          </p:blipFill>
          <p:spPr>
            <a:xfrm>
              <a:off x="973394" y="4373880"/>
              <a:ext cx="878266" cy="194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7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AC49-1803-4556-93C3-AF9DA510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Reduction</a:t>
            </a:r>
            <a:r>
              <a:rPr lang="da-DK" dirty="0"/>
              <a:t> in </a:t>
            </a:r>
            <a:r>
              <a:rPr lang="da-DK" dirty="0" err="1"/>
              <a:t>comparisons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F9C2-AA69-496D-9953-75F8486C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485"/>
            <a:ext cx="10515600" cy="498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dirty="0" err="1"/>
              <a:t>comparisons</a:t>
            </a:r>
            <a:r>
              <a:rPr lang="da-DK" dirty="0"/>
              <a:t>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r>
              <a:rPr lang="da-DK" dirty="0"/>
              <a:t> / </a:t>
            </a:r>
            <a:r>
              <a:rPr lang="da-DK" dirty="0" err="1"/>
              <a:t>comparisons</a:t>
            </a:r>
            <a:r>
              <a:rPr lang="da-DK" dirty="0"/>
              <a:t> ⟨</a:t>
            </a:r>
            <a:r>
              <a:rPr lang="da-DK" dirty="0" err="1"/>
              <a:t>key</a:t>
            </a:r>
            <a:r>
              <a:rPr lang="da-DK" dirty="0"/>
              <a:t>, </a:t>
            </a:r>
            <a:r>
              <a:rPr lang="da-DK" dirty="0" err="1"/>
              <a:t>value</a:t>
            </a:r>
            <a:r>
              <a:rPr lang="da-DK" dirty="0"/>
              <a:t>⟩ pairs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6BA2D-3353-4E2A-9857-8A5346F2A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1" y="1965960"/>
            <a:ext cx="6156960" cy="4802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EC041-2A39-4D14-83B6-F610213A5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79850"/>
          <a:stretch/>
        </p:blipFill>
        <p:spPr>
          <a:xfrm>
            <a:off x="9273539" y="3469160"/>
            <a:ext cx="2372564" cy="391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9D8C3-0703-4575-BC49-8746036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1176" r="39537" b="10009"/>
          <a:stretch/>
        </p:blipFill>
        <p:spPr>
          <a:xfrm>
            <a:off x="9273539" y="4042716"/>
            <a:ext cx="1434526" cy="754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7F657-FEB6-45E1-B989-5E46C9079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1365" b="61186"/>
          <a:stretch/>
        </p:blipFill>
        <p:spPr>
          <a:xfrm>
            <a:off x="9273539" y="3871508"/>
            <a:ext cx="2372564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1DE8-D76E-4107-BE14-372FBF76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41597" cy="1046986"/>
          </a:xfrm>
        </p:spPr>
        <p:txBody>
          <a:bodyPr>
            <a:normAutofit/>
          </a:bodyPr>
          <a:lstStyle/>
          <a:p>
            <a:r>
              <a:rPr lang="en-US" dirty="0" err="1"/>
              <a:t>Postorder</a:t>
            </a:r>
            <a:r>
              <a:rPr lang="en-US" dirty="0"/>
              <a:t> heap</a:t>
            </a:r>
            <a:r>
              <a:rPr lang="en-US" b="0" dirty="0"/>
              <a:t> </a:t>
            </a:r>
            <a:r>
              <a:rPr lang="en-US" sz="3200" b="0" dirty="0"/>
              <a:t>[Harvey and </a:t>
            </a:r>
            <a:r>
              <a:rPr lang="en-US" sz="3200" b="0" dirty="0" err="1"/>
              <a:t>Zatloukal</a:t>
            </a:r>
            <a:r>
              <a:rPr lang="en-US" sz="3200" b="0" dirty="0"/>
              <a:t>, FUN 2004]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ED55-CFDE-4E5C-9032-8309ACE1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7828"/>
            <a:ext cx="10515600" cy="14450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amortized O(1),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ExtractMin</a:t>
            </a:r>
            <a:r>
              <a:rPr lang="en-US" dirty="0"/>
              <a:t> amortized O(log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r>
              <a:rPr lang="en-US" dirty="0"/>
              <a:t>Implicit (space efficient)</a:t>
            </a:r>
          </a:p>
          <a:p>
            <a:r>
              <a:rPr lang="en-US" dirty="0"/>
              <a:t>Best implicit comparison performance (and good time performance)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DDF20-61B5-4306-BE13-FFF524568788}"/>
              </a:ext>
            </a:extLst>
          </p:cNvPr>
          <p:cNvSpPr txBox="1"/>
          <p:nvPr/>
        </p:nvSpPr>
        <p:spPr>
          <a:xfrm>
            <a:off x="8851900" y="6411397"/>
            <a:ext cx="334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B93FE-FA41-41EB-A6D1-29493EBC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0172"/>
            <a:ext cx="10515600" cy="27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4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299036-A03B-47C5-AC94-0848F1B7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10" y="4999962"/>
            <a:ext cx="3221620" cy="159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DCB819-05F0-4B0F-973E-CB02CBFE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AF92-7482-412C-81A9-284DD98A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r>
              <a:rPr lang="da-DK" dirty="0" err="1"/>
              <a:t>Introduced</a:t>
            </a:r>
            <a:r>
              <a:rPr lang="da-DK" dirty="0"/>
              <a:t> </a:t>
            </a:r>
            <a:r>
              <a:rPr lang="da-DK" dirty="0" err="1"/>
              <a:t>notion</a:t>
            </a:r>
            <a:r>
              <a:rPr lang="da-DK" dirty="0"/>
              <a:t> of </a:t>
            </a:r>
            <a:r>
              <a:rPr lang="da-DK" dirty="0" err="1">
                <a:solidFill>
                  <a:srgbClr val="C00000"/>
                </a:solidFill>
              </a:rPr>
              <a:t>priority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queues</a:t>
            </a:r>
            <a:r>
              <a:rPr lang="da-DK" dirty="0">
                <a:solidFill>
                  <a:srgbClr val="C00000"/>
                </a:solidFill>
              </a:rPr>
              <a:t> with </a:t>
            </a:r>
            <a:r>
              <a:rPr lang="da-DK" dirty="0" err="1">
                <a:solidFill>
                  <a:srgbClr val="C00000"/>
                </a:solidFill>
              </a:rPr>
              <a:t>decreasing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keys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/>
              <a:t>	… as an approach to deal with outdated items in </a:t>
            </a:r>
            <a:r>
              <a:rPr lang="da-DK" dirty="0" err="1"/>
              <a:t>Dijkstra’s</a:t>
            </a:r>
            <a:r>
              <a:rPr lang="da-DK" dirty="0"/>
              <a:t> </a:t>
            </a:r>
            <a:r>
              <a:rPr lang="da-DK" dirty="0" err="1"/>
              <a:t>algorithm</a:t>
            </a:r>
            <a:endParaRPr lang="da-DK" dirty="0"/>
          </a:p>
          <a:p>
            <a:r>
              <a:rPr lang="da-DK" dirty="0"/>
              <a:t>Experiments </a:t>
            </a:r>
            <a:r>
              <a:rPr lang="da-DK" dirty="0" err="1"/>
              <a:t>identified</a:t>
            </a:r>
            <a:r>
              <a:rPr lang="da-DK" dirty="0"/>
              <a:t>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queues</a:t>
            </a:r>
            <a:r>
              <a:rPr lang="da-DK" dirty="0"/>
              <a:t> </a:t>
            </a:r>
            <a:r>
              <a:rPr lang="da-DK" dirty="0" err="1"/>
              <a:t>supporting</a:t>
            </a:r>
            <a:r>
              <a:rPr lang="da-DK" dirty="0"/>
              <a:t>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br>
              <a:rPr lang="da-DK" dirty="0"/>
            </a:br>
            <a:r>
              <a:rPr lang="da-DK" dirty="0"/>
              <a:t>	… just had to </a:t>
            </a:r>
            <a:r>
              <a:rPr lang="da-DK" dirty="0" err="1"/>
              <a:t>prove</a:t>
            </a:r>
            <a:r>
              <a:rPr lang="da-DK" dirty="0"/>
              <a:t> it</a:t>
            </a:r>
          </a:p>
          <a:p>
            <a:r>
              <a:rPr lang="da-DK" dirty="0" err="1"/>
              <a:t>Builtin</a:t>
            </a:r>
            <a:r>
              <a:rPr lang="da-DK" dirty="0"/>
              <a:t>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queues</a:t>
            </a:r>
            <a:r>
              <a:rPr lang="da-DK" dirty="0"/>
              <a:t> in Java and Python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heaps</a:t>
            </a:r>
            <a:br>
              <a:rPr lang="da-DK" dirty="0"/>
            </a:br>
            <a:r>
              <a:rPr lang="da-DK" dirty="0"/>
              <a:t>	… do not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da-DK" dirty="0"/>
          </a:p>
          <a:p>
            <a:r>
              <a:rPr lang="da-DK" dirty="0" err="1">
                <a:solidFill>
                  <a:srgbClr val="C00000"/>
                </a:solidFill>
              </a:rPr>
              <a:t>Binary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 with top-</a:t>
            </a:r>
            <a:r>
              <a:rPr lang="da-DK" dirty="0" err="1">
                <a:solidFill>
                  <a:srgbClr val="C00000"/>
                </a:solidFill>
              </a:rPr>
              <a:t>down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insertions</a:t>
            </a:r>
            <a:r>
              <a:rPr lang="da-DK" dirty="0"/>
              <a:t> do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da-DK" dirty="0"/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	… and </a:t>
            </a:r>
            <a:r>
              <a:rPr lang="da-DK" dirty="0" err="1"/>
              <a:t>also</a:t>
            </a:r>
            <a:r>
              <a:rPr lang="da-DK" dirty="0"/>
              <a:t> </a:t>
            </a:r>
          </a:p>
          <a:p>
            <a:pPr marL="0" indent="0" algn="ctr">
              <a:buNone/>
            </a:pPr>
            <a:r>
              <a:rPr lang="da-DK" dirty="0" err="1">
                <a:solidFill>
                  <a:srgbClr val="C00000"/>
                </a:solidFill>
              </a:rPr>
              <a:t>skew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leftist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pairing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, 		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binomial </a:t>
            </a:r>
            <a:r>
              <a:rPr lang="da-DK" dirty="0" err="1">
                <a:solidFill>
                  <a:srgbClr val="C00000"/>
                </a:solidFill>
              </a:rPr>
              <a:t>queues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post-order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574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BD9D-B910-47AA-BE88-44C32300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900" y="0"/>
            <a:ext cx="12280900" cy="6858000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way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id="106231197" visible="true" version="8"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changeset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="90539127" timestamp="2020-09-07T15:29:03Z" user="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vbertola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="4347030"&gt;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="1222984792"/&gt;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="6789155595"/&gt;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="1222984775"/&gt;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="1222984838"/&gt;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="4439326163"/&gt;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="4439326143"/&gt;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="1222984725"/&gt;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="6789155593"/&gt;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="1222984792"/&gt;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addr:city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Favignana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addr:housenumber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v="29"/&gt;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addr:postcode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v="91023"/&gt;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addr:street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v="Via Giovanni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Amendola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contact:facebook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v="www.facebook.com/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exstabilimentofloriofavignana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v="Museo regionale di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storia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apertura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stagionale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marzo-novembre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heritage:website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v="http://pti.regione.sicilia.it/portal/page/portal/PIR_PORTALE/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PIR_LaStrutturaRegionale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PIR_AssBeniCulturali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PIR_BeniCulturaliAmbientali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</a:t>
            </a:r>
            <a:r>
              <a:rPr lang="da-DK" sz="1800" dirty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 </a:t>
            </a:r>
            <a:r>
              <a:rPr lang="da-DK" sz="180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stabilimento</a:t>
            </a:r>
            <a:r>
              <a:rPr lang="da-DK" sz="1800" dirty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Florio</a:t>
            </a:r>
            <a:r>
              <a:rPr lang="da-DK" sz="1800" dirty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delle </a:t>
            </a:r>
            <a:r>
              <a:rPr lang="da-DK" sz="180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tonnare</a:t>
            </a:r>
            <a:r>
              <a:rPr lang="da-DK" sz="1800" dirty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da-DK" sz="180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Favignana</a:t>
            </a:r>
            <a:r>
              <a:rPr lang="da-DK" sz="1800" dirty="0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da-DK" sz="1800" dirty="0" err="1"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Formica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k="operator" v="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siciliana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operator:type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v="public"/&gt;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tourism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v="museum"/&gt;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&lt;tag k="website" v="http://www.visitsicily.info/ex-stabilimento-florio-tonnara-favignana/"/&gt;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&lt;/</a:t>
            </a:r>
            <a:r>
              <a:rPr lang="da-DK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way</a:t>
            </a:r>
            <a:r>
              <a:rPr lang="da-DK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8189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14CC-36B9-4004-9FD3-7644A720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7621-9EBF-426C-8CDD-D252A3B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6761"/>
          </a:xfrm>
        </p:spPr>
        <p:txBody>
          <a:bodyPr>
            <a:normAutofit/>
          </a:bodyPr>
          <a:lstStyle/>
          <a:p>
            <a:r>
              <a:rPr lang="da-DK" dirty="0" err="1"/>
              <a:t>Bachelorproject</a:t>
            </a:r>
            <a:r>
              <a:rPr lang="da-DK" dirty="0"/>
              <a:t> = </a:t>
            </a:r>
            <a:r>
              <a:rPr lang="da-DK" dirty="0" err="1"/>
              <a:t>shortest</a:t>
            </a:r>
            <a:r>
              <a:rPr lang="da-DK" dirty="0"/>
              <a:t> </a:t>
            </a:r>
            <a:r>
              <a:rPr lang="da-DK" dirty="0" err="1"/>
              <a:t>paths</a:t>
            </a:r>
            <a:r>
              <a:rPr lang="da-DK" dirty="0"/>
              <a:t> on Open Street </a:t>
            </a:r>
            <a:r>
              <a:rPr lang="da-DK" dirty="0" err="1"/>
              <a:t>Map</a:t>
            </a:r>
            <a:r>
              <a:rPr lang="da-DK" dirty="0"/>
              <a:t> </a:t>
            </a:r>
            <a:r>
              <a:rPr lang="da-DK" dirty="0" err="1"/>
              <a:t>graphs</a:t>
            </a:r>
            <a:endParaRPr lang="da-DK" dirty="0"/>
          </a:p>
          <a:p>
            <a:r>
              <a:rPr lang="da-DK" dirty="0"/>
              <a:t>Students have </a:t>
            </a:r>
            <a:r>
              <a:rPr lang="da-DK" dirty="0" err="1"/>
              <a:t>trouble</a:t>
            </a:r>
            <a:r>
              <a:rPr lang="da-DK" dirty="0"/>
              <a:t> </a:t>
            </a:r>
            <a:r>
              <a:rPr lang="da-DK" dirty="0" err="1"/>
              <a:t>implementing</a:t>
            </a:r>
            <a:r>
              <a:rPr lang="da-DK" dirty="0"/>
              <a:t> </a:t>
            </a:r>
            <a:r>
              <a:rPr lang="da-DK" dirty="0" err="1"/>
              <a:t>Dijkstra's</a:t>
            </a:r>
            <a:r>
              <a:rPr lang="da-DK" dirty="0"/>
              <a:t> </a:t>
            </a:r>
            <a:r>
              <a:rPr lang="da-DK" dirty="0" err="1"/>
              <a:t>algorithm</a:t>
            </a:r>
            <a:r>
              <a:rPr lang="da-DK" dirty="0"/>
              <a:t> in </a:t>
            </a:r>
            <a:r>
              <a:rPr lang="da-DK" dirty="0" err="1"/>
              <a:t>Java</a:t>
            </a:r>
            <a:r>
              <a:rPr lang="da-DK" baseline="30000" dirty="0" err="1"/>
              <a:t>TM</a:t>
            </a:r>
            <a:endParaRPr lang="da-DK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C8746-C45B-4C8A-BDA1-002B7FCF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41" y="2908166"/>
            <a:ext cx="7155517" cy="3782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49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D28F-43CD-4181-B9CA-B3507CF1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Dijkstra’s</a:t>
            </a:r>
            <a:r>
              <a:rPr lang="da-DK" dirty="0"/>
              <a:t> </a:t>
            </a:r>
            <a:r>
              <a:rPr lang="da-DK" dirty="0" err="1"/>
              <a:t>algorithm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33A09D-7D43-4217-A37D-1CC01881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21" y="1759855"/>
            <a:ext cx="7490116" cy="1325563"/>
          </a:xfrm>
        </p:spPr>
        <p:txBody>
          <a:bodyPr>
            <a:normAutofit/>
          </a:bodyPr>
          <a:lstStyle/>
          <a:p>
            <a:r>
              <a:rPr lang="da-DK" dirty="0"/>
              <a:t>Non-negative </a:t>
            </a:r>
            <a:r>
              <a:rPr lang="da-DK" dirty="0" err="1"/>
              <a:t>edge</a:t>
            </a:r>
            <a:r>
              <a:rPr lang="da-DK" dirty="0"/>
              <a:t> </a:t>
            </a:r>
            <a:r>
              <a:rPr lang="da-DK" dirty="0" err="1"/>
              <a:t>weights</a:t>
            </a:r>
            <a:endParaRPr lang="da-DK" dirty="0"/>
          </a:p>
          <a:p>
            <a:r>
              <a:rPr lang="da-DK" dirty="0"/>
              <a:t>Visits nodes in </a:t>
            </a:r>
            <a:r>
              <a:rPr lang="da-DK" dirty="0" err="1"/>
              <a:t>increasing</a:t>
            </a:r>
            <a:r>
              <a:rPr lang="da-DK" dirty="0"/>
              <a:t> distance from source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BF650-7908-459B-BAF9-E1C953DAE919}"/>
              </a:ext>
            </a:extLst>
          </p:cNvPr>
          <p:cNvSpPr txBox="1"/>
          <p:nvPr/>
        </p:nvSpPr>
        <p:spPr>
          <a:xfrm>
            <a:off x="6356989" y="127741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i="1" dirty="0"/>
              <a:t>source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111AA2E-B6F1-45E5-B900-E5224064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0" t="14904" r="21578" b="10189"/>
          <a:stretch/>
        </p:blipFill>
        <p:spPr>
          <a:xfrm>
            <a:off x="6243610" y="3225532"/>
            <a:ext cx="3873183" cy="343741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E39DECC-31BB-4524-9DC6-88F36A66EF32}"/>
              </a:ext>
            </a:extLst>
          </p:cNvPr>
          <p:cNvSpPr txBox="1"/>
          <p:nvPr/>
        </p:nvSpPr>
        <p:spPr>
          <a:xfrm>
            <a:off x="8396032" y="14081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B33E5C-3F37-4A19-A4F7-AB52B097EEFC}"/>
              </a:ext>
            </a:extLst>
          </p:cNvPr>
          <p:cNvSpPr txBox="1"/>
          <p:nvPr/>
        </p:nvSpPr>
        <p:spPr>
          <a:xfrm>
            <a:off x="8396032" y="2403536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EB50ED-2909-44D1-B8F7-B4EBE1D8930E}"/>
              </a:ext>
            </a:extLst>
          </p:cNvPr>
          <p:cNvSpPr txBox="1"/>
          <p:nvPr/>
        </p:nvSpPr>
        <p:spPr>
          <a:xfrm>
            <a:off x="9538064" y="90249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D4322-B2D9-40C9-8A0C-26B1D5D8CC80}"/>
              </a:ext>
            </a:extLst>
          </p:cNvPr>
          <p:cNvSpPr txBox="1"/>
          <p:nvPr/>
        </p:nvSpPr>
        <p:spPr>
          <a:xfrm>
            <a:off x="11268529" y="91648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6A9319-51E2-4621-9194-CBCD2D813CBB}"/>
              </a:ext>
            </a:extLst>
          </p:cNvPr>
          <p:cNvSpPr/>
          <p:nvPr/>
        </p:nvSpPr>
        <p:spPr>
          <a:xfrm>
            <a:off x="7216164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E084A5-814A-4DC4-BE92-F86B508D56F5}"/>
              </a:ext>
            </a:extLst>
          </p:cNvPr>
          <p:cNvSpPr/>
          <p:nvPr/>
        </p:nvSpPr>
        <p:spPr>
          <a:xfrm>
            <a:off x="11233555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105EA-5C77-4041-A176-3ECF6BEEA5CC}"/>
              </a:ext>
            </a:extLst>
          </p:cNvPr>
          <p:cNvSpPr/>
          <p:nvPr/>
        </p:nvSpPr>
        <p:spPr>
          <a:xfrm>
            <a:off x="9538378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E0AE3-6CC0-4E3E-B072-70B421D43772}"/>
              </a:ext>
            </a:extLst>
          </p:cNvPr>
          <p:cNvSpPr/>
          <p:nvPr/>
        </p:nvSpPr>
        <p:spPr>
          <a:xfrm>
            <a:off x="8376167" y="191558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201F-1876-4946-A924-620BA5561129}"/>
              </a:ext>
            </a:extLst>
          </p:cNvPr>
          <p:cNvSpPr/>
          <p:nvPr/>
        </p:nvSpPr>
        <p:spPr>
          <a:xfrm>
            <a:off x="8376167" y="48287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BB7979-655F-4854-931A-047F8CF02BA3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10078378" y="1495830"/>
            <a:ext cx="1155177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84AEE-1A00-4A77-A2C3-2BCF8CF16B72}"/>
              </a:ext>
            </a:extLst>
          </p:cNvPr>
          <p:cNvCxnSpPr>
            <a:cxnSpLocks/>
          </p:cNvCxnSpPr>
          <p:nvPr/>
        </p:nvCxnSpPr>
        <p:spPr>
          <a:xfrm flipV="1">
            <a:off x="7712860" y="928919"/>
            <a:ext cx="683172" cy="42041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CC966E-6BBC-49EA-AB18-98F11318F50D}"/>
              </a:ext>
            </a:extLst>
          </p:cNvPr>
          <p:cNvCxnSpPr>
            <a:cxnSpLocks/>
          </p:cNvCxnSpPr>
          <p:nvPr/>
        </p:nvCxnSpPr>
        <p:spPr>
          <a:xfrm>
            <a:off x="7723370" y="1622603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4F96BF-E2A8-484B-AC0B-22DF4D2CC889}"/>
              </a:ext>
            </a:extLst>
          </p:cNvPr>
          <p:cNvCxnSpPr>
            <a:cxnSpLocks/>
          </p:cNvCxnSpPr>
          <p:nvPr/>
        </p:nvCxnSpPr>
        <p:spPr>
          <a:xfrm>
            <a:off x="8886737" y="902495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957456-ACDC-4E13-B42B-15EA3BBE33FE}"/>
              </a:ext>
            </a:extLst>
          </p:cNvPr>
          <p:cNvCxnSpPr>
            <a:cxnSpLocks/>
          </p:cNvCxnSpPr>
          <p:nvPr/>
        </p:nvCxnSpPr>
        <p:spPr>
          <a:xfrm flipV="1">
            <a:off x="8880664" y="1659388"/>
            <a:ext cx="693683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DAFCA5-122E-480E-8821-0338782E2770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8646167" y="1022871"/>
            <a:ext cx="0" cy="89271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9E9F84-145B-4643-A7A1-FA03F276C7C2}"/>
              </a:ext>
            </a:extLst>
          </p:cNvPr>
          <p:cNvSpPr txBox="1"/>
          <p:nvPr/>
        </p:nvSpPr>
        <p:spPr>
          <a:xfrm>
            <a:off x="7754916" y="86430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D7C7C-A9ED-4490-89D9-F0670E9715E5}"/>
              </a:ext>
            </a:extLst>
          </p:cNvPr>
          <p:cNvSpPr txBox="1"/>
          <p:nvPr/>
        </p:nvSpPr>
        <p:spPr>
          <a:xfrm>
            <a:off x="9049993" y="741758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207AA-B365-492D-8B5C-760EE0C6B951}"/>
              </a:ext>
            </a:extLst>
          </p:cNvPr>
          <p:cNvSpPr txBox="1"/>
          <p:nvPr/>
        </p:nvSpPr>
        <p:spPr>
          <a:xfrm>
            <a:off x="7763408" y="1722047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2DDE75-22D8-44C1-8A56-822A795045E7}"/>
              </a:ext>
            </a:extLst>
          </p:cNvPr>
          <p:cNvSpPr txBox="1"/>
          <p:nvPr/>
        </p:nvSpPr>
        <p:spPr>
          <a:xfrm>
            <a:off x="9058485" y="1835171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AE194-FB7F-40C5-9A68-8A493AA8E96A}"/>
              </a:ext>
            </a:extLst>
          </p:cNvPr>
          <p:cNvSpPr txBox="1"/>
          <p:nvPr/>
        </p:nvSpPr>
        <p:spPr>
          <a:xfrm>
            <a:off x="8623501" y="125583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C2CEC-2676-48A8-B91B-87068D14214C}"/>
              </a:ext>
            </a:extLst>
          </p:cNvPr>
          <p:cNvSpPr txBox="1"/>
          <p:nvPr/>
        </p:nvSpPr>
        <p:spPr>
          <a:xfrm>
            <a:off x="10435353" y="1172515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22877-7BD9-485E-9EE9-80F9300CFB8E}"/>
              </a:ext>
            </a:extLst>
          </p:cNvPr>
          <p:cNvSpPr txBox="1"/>
          <p:nvPr/>
        </p:nvSpPr>
        <p:spPr>
          <a:xfrm>
            <a:off x="8396709" y="-36247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DCEFD-6E3A-4DFA-B0C3-10701139BAA9}"/>
              </a:ext>
            </a:extLst>
          </p:cNvPr>
          <p:cNvSpPr txBox="1"/>
          <p:nvPr/>
        </p:nvSpPr>
        <p:spPr>
          <a:xfrm>
            <a:off x="8396032" y="2594650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A3A4BF-5553-4F9D-B013-A3B4A4842EC0}"/>
              </a:ext>
            </a:extLst>
          </p:cNvPr>
          <p:cNvSpPr txBox="1"/>
          <p:nvPr/>
        </p:nvSpPr>
        <p:spPr>
          <a:xfrm>
            <a:off x="8399415" y="281773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C574F-99F9-40DE-A8FB-0AE0CA89328C}"/>
              </a:ext>
            </a:extLst>
          </p:cNvPr>
          <p:cNvSpPr txBox="1"/>
          <p:nvPr/>
        </p:nvSpPr>
        <p:spPr>
          <a:xfrm>
            <a:off x="9546162" y="71201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C623CE-A1D1-4826-8292-ED4128EF17B2}"/>
              </a:ext>
            </a:extLst>
          </p:cNvPr>
          <p:cNvSpPr txBox="1"/>
          <p:nvPr/>
        </p:nvSpPr>
        <p:spPr>
          <a:xfrm>
            <a:off x="9554260" y="48886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D61D24-3D48-4E79-858F-A374E930F687}"/>
              </a:ext>
            </a:extLst>
          </p:cNvPr>
          <p:cNvSpPr txBox="1"/>
          <p:nvPr/>
        </p:nvSpPr>
        <p:spPr>
          <a:xfrm>
            <a:off x="11227679" y="73060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FDF188-135F-4675-8AB0-1C939199AD7D}"/>
              </a:ext>
            </a:extLst>
          </p:cNvPr>
          <p:cNvSpPr txBox="1"/>
          <p:nvPr/>
        </p:nvSpPr>
        <p:spPr>
          <a:xfrm>
            <a:off x="10076870" y="2116316"/>
            <a:ext cx="14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= ⟨0,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29EBD6-62BD-4340-8176-5DA6887BE92E}"/>
              </a:ext>
            </a:extLst>
          </p:cNvPr>
          <p:cNvSpPr txBox="1"/>
          <p:nvPr/>
        </p:nvSpPr>
        <p:spPr>
          <a:xfrm>
            <a:off x="10448476" y="2518266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⟨2,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A0C908-C6EF-4F9C-A90D-4BB803135558}"/>
              </a:ext>
            </a:extLst>
          </p:cNvPr>
          <p:cNvSpPr txBox="1"/>
          <p:nvPr/>
        </p:nvSpPr>
        <p:spPr>
          <a:xfrm>
            <a:off x="10448476" y="2920216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⟨3,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00FAAA-D3EB-4B4D-9DF8-92AD58E56671}"/>
              </a:ext>
            </a:extLst>
          </p:cNvPr>
          <p:cNvSpPr txBox="1"/>
          <p:nvPr/>
        </p:nvSpPr>
        <p:spPr>
          <a:xfrm>
            <a:off x="10448476" y="3331691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BB13AB-3861-41EA-9597-FDAD6B19E00E}"/>
              </a:ext>
            </a:extLst>
          </p:cNvPr>
          <p:cNvSpPr txBox="1"/>
          <p:nvPr/>
        </p:nvSpPr>
        <p:spPr>
          <a:xfrm>
            <a:off x="10448476" y="3743164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3A1B65-7A65-4F6D-B3F2-AB64A3540BBF}"/>
              </a:ext>
            </a:extLst>
          </p:cNvPr>
          <p:cNvCxnSpPr/>
          <p:nvPr/>
        </p:nvCxnSpPr>
        <p:spPr>
          <a:xfrm>
            <a:off x="8478039" y="2594577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7DCD5C-08BE-4B63-B40D-13E2A4A7AE58}"/>
              </a:ext>
            </a:extLst>
          </p:cNvPr>
          <p:cNvCxnSpPr/>
          <p:nvPr/>
        </p:nvCxnSpPr>
        <p:spPr>
          <a:xfrm>
            <a:off x="8466271" y="2781608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6922A5-4942-4ADF-8220-7119AE9410EE}"/>
              </a:ext>
            </a:extLst>
          </p:cNvPr>
          <p:cNvCxnSpPr/>
          <p:nvPr/>
        </p:nvCxnSpPr>
        <p:spPr>
          <a:xfrm>
            <a:off x="8478039" y="333085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B5064C-0976-47CB-AC20-F70AF201C67D}"/>
              </a:ext>
            </a:extLst>
          </p:cNvPr>
          <p:cNvCxnSpPr/>
          <p:nvPr/>
        </p:nvCxnSpPr>
        <p:spPr>
          <a:xfrm>
            <a:off x="9607687" y="1099936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E68620C-5460-491D-9298-F697A3DD2700}"/>
              </a:ext>
            </a:extLst>
          </p:cNvPr>
          <p:cNvCxnSpPr/>
          <p:nvPr/>
        </p:nvCxnSpPr>
        <p:spPr>
          <a:xfrm>
            <a:off x="9607686" y="896681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D3A7A8-3242-4546-B73E-F796911457B4}"/>
              </a:ext>
            </a:extLst>
          </p:cNvPr>
          <p:cNvCxnSpPr/>
          <p:nvPr/>
        </p:nvCxnSpPr>
        <p:spPr>
          <a:xfrm>
            <a:off x="11337933" y="1106932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EBF9CD-0E7E-4EE2-952A-6B5146080A4F}"/>
              </a:ext>
            </a:extLst>
          </p:cNvPr>
          <p:cNvSpPr txBox="1"/>
          <p:nvPr/>
        </p:nvSpPr>
        <p:spPr>
          <a:xfrm>
            <a:off x="7215806" y="902938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E203B0-E3C7-46EB-8061-8282ED2005A4}"/>
              </a:ext>
            </a:extLst>
          </p:cNvPr>
          <p:cNvCxnSpPr/>
          <p:nvPr/>
        </p:nvCxnSpPr>
        <p:spPr>
          <a:xfrm>
            <a:off x="10543672" y="2324052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9203ED-8AA8-4F3E-B7D6-6D429EE174BD}"/>
              </a:ext>
            </a:extLst>
          </p:cNvPr>
          <p:cNvCxnSpPr/>
          <p:nvPr/>
        </p:nvCxnSpPr>
        <p:spPr>
          <a:xfrm>
            <a:off x="10543672" y="2711026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EB0B27-7508-41D9-A6F8-C40A0D2470FB}"/>
              </a:ext>
            </a:extLst>
          </p:cNvPr>
          <p:cNvCxnSpPr/>
          <p:nvPr/>
        </p:nvCxnSpPr>
        <p:spPr>
          <a:xfrm>
            <a:off x="10533840" y="3098000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8FD4DB-592C-45BB-9A28-54AAD09B63FC}"/>
              </a:ext>
            </a:extLst>
          </p:cNvPr>
          <p:cNvCxnSpPr/>
          <p:nvPr/>
        </p:nvCxnSpPr>
        <p:spPr>
          <a:xfrm>
            <a:off x="10533840" y="3513754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A214E-BFD4-46A3-83BD-DA6901A73FEB}"/>
              </a:ext>
            </a:extLst>
          </p:cNvPr>
          <p:cNvCxnSpPr/>
          <p:nvPr/>
        </p:nvCxnSpPr>
        <p:spPr>
          <a:xfrm>
            <a:off x="10530416" y="3939612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4CF6B7-0761-4AAB-B192-6730678AAF06}"/>
              </a:ext>
            </a:extLst>
          </p:cNvPr>
          <p:cNvGrpSpPr/>
          <p:nvPr/>
        </p:nvGrpSpPr>
        <p:grpSpPr>
          <a:xfrm>
            <a:off x="1399673" y="3059232"/>
            <a:ext cx="4617082" cy="3698545"/>
            <a:chOff x="1399673" y="3059232"/>
            <a:chExt cx="4617082" cy="36985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D3E523-6719-4F42-96D5-E317FB1E2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556" t="15342" r="37747" b="4061"/>
            <a:stretch/>
          </p:blipFill>
          <p:spPr>
            <a:xfrm>
              <a:off x="2220960" y="3059232"/>
              <a:ext cx="3795795" cy="369854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715E4DE-5E46-4C54-9EE6-57A9DE694A1B}"/>
                </a:ext>
              </a:extLst>
            </p:cNvPr>
            <p:cNvSpPr txBox="1"/>
            <p:nvPr/>
          </p:nvSpPr>
          <p:spPr>
            <a:xfrm>
              <a:off x="1399673" y="5484078"/>
              <a:ext cx="1233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relax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57A184A4-8EB2-4B76-B047-3550057C9B3E}"/>
                </a:ext>
              </a:extLst>
            </p:cNvPr>
            <p:cNvSpPr/>
            <p:nvPr/>
          </p:nvSpPr>
          <p:spPr>
            <a:xfrm>
              <a:off x="2736850" y="4927600"/>
              <a:ext cx="103981" cy="1551781"/>
            </a:xfrm>
            <a:prstGeom prst="leftBrace">
              <a:avLst>
                <a:gd name="adj1" fmla="val 8712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D580C6-EA9A-48B9-AA63-170454293311}"/>
              </a:ext>
            </a:extLst>
          </p:cNvPr>
          <p:cNvGrpSpPr/>
          <p:nvPr/>
        </p:nvGrpSpPr>
        <p:grpSpPr>
          <a:xfrm>
            <a:off x="89853" y="4621071"/>
            <a:ext cx="3148647" cy="1217754"/>
            <a:chOff x="89853" y="4621071"/>
            <a:chExt cx="3148647" cy="1217754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6423FC-C279-4CC6-B98B-242324CD8B7A}"/>
                </a:ext>
              </a:extLst>
            </p:cNvPr>
            <p:cNvCxnSpPr>
              <a:cxnSpLocks/>
            </p:cNvCxnSpPr>
            <p:nvPr/>
          </p:nvCxnSpPr>
          <p:spPr>
            <a:xfrm>
              <a:off x="1994105" y="5124734"/>
              <a:ext cx="1244395" cy="71409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977B08-0A3F-4623-9965-A38EB3D086B2}"/>
                </a:ext>
              </a:extLst>
            </p:cNvPr>
            <p:cNvSpPr txBox="1"/>
            <p:nvPr/>
          </p:nvSpPr>
          <p:spPr>
            <a:xfrm>
              <a:off x="89853" y="4621071"/>
              <a:ext cx="1926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Fibonacci heaps</a:t>
              </a:r>
            </a:p>
            <a:p>
              <a:pPr algn="ctr"/>
              <a:r>
                <a:rPr lang="da-DK" dirty="0">
                  <a:solidFill>
                    <a:schemeClr val="accent1">
                      <a:lumMod val="75000"/>
                    </a:schemeClr>
                  </a:solidFill>
                </a:rPr>
                <a:t>⇒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O(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m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+ 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da-DK" dirty="0"/>
                <a:t>∙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log 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da-DK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B044D3-1AA8-436D-BC02-326F8EE8E1C4}"/>
              </a:ext>
            </a:extLst>
          </p:cNvPr>
          <p:cNvGrpSpPr/>
          <p:nvPr/>
        </p:nvGrpSpPr>
        <p:grpSpPr>
          <a:xfrm>
            <a:off x="8732365" y="5288837"/>
            <a:ext cx="3459635" cy="759828"/>
            <a:chOff x="8732365" y="5288837"/>
            <a:chExt cx="3459635" cy="759828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830CF64-5A3A-4D82-834F-9EAF62CD3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2365" y="5668744"/>
              <a:ext cx="1611283" cy="37992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D998C8-8A25-4399-9979-29451FE9B206}"/>
                </a:ext>
              </a:extLst>
            </p:cNvPr>
            <p:cNvSpPr txBox="1"/>
            <p:nvPr/>
          </p:nvSpPr>
          <p:spPr>
            <a:xfrm>
              <a:off x="10210910" y="5288837"/>
              <a:ext cx="1981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O(log 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</a:p>
            <a:p>
              <a:pPr algn="ctr"/>
              <a:r>
                <a:rPr lang="da-DK" dirty="0">
                  <a:solidFill>
                    <a:schemeClr val="accent1">
                      <a:lumMod val="75000"/>
                    </a:schemeClr>
                  </a:solidFill>
                </a:rPr>
                <a:t>⇒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O(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m</a:t>
              </a:r>
              <a:r>
                <a:rPr lang="da-DK" dirty="0"/>
                <a:t> ∙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log </a:t>
              </a:r>
              <a:r>
                <a:rPr lang="en-US" i="1" dirty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da-DK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4F08D2-0142-4916-99D1-8E5CA7216072}"/>
              </a:ext>
            </a:extLst>
          </p:cNvPr>
          <p:cNvGrpSpPr/>
          <p:nvPr/>
        </p:nvGrpSpPr>
        <p:grpSpPr>
          <a:xfrm>
            <a:off x="9842591" y="2688538"/>
            <a:ext cx="1311184" cy="369332"/>
            <a:chOff x="9842591" y="2688538"/>
            <a:chExt cx="1311184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B43DC38-1592-4701-9B1C-5773F2D58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2933" y="2798421"/>
              <a:ext cx="220842" cy="2205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2F57568-9611-4D5C-9FD1-446D9E521A44}"/>
                </a:ext>
              </a:extLst>
            </p:cNvPr>
            <p:cNvSpPr txBox="1"/>
            <p:nvPr/>
          </p:nvSpPr>
          <p:spPr>
            <a:xfrm>
              <a:off x="9842591" y="2688538"/>
              <a:ext cx="73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C00000"/>
                  </a:solidFill>
                </a:rPr>
                <a:t>relax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74C90E-1765-4C2B-B7FD-92986536E3EE}"/>
              </a:ext>
            </a:extLst>
          </p:cNvPr>
          <p:cNvCxnSpPr>
            <a:cxnSpLocks/>
          </p:cNvCxnSpPr>
          <p:nvPr/>
        </p:nvCxnSpPr>
        <p:spPr>
          <a:xfrm flipH="1">
            <a:off x="10932933" y="3246328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1" grpId="0"/>
      <p:bldP spid="42" grpId="0"/>
      <p:bldP spid="43" grpId="0"/>
      <p:bldP spid="3" grpId="0" animBg="1"/>
      <p:bldP spid="5" grpId="0" animBg="1"/>
      <p:bldP spid="6" grpId="0" animBg="1"/>
      <p:bldP spid="7" grpId="0" animBg="1"/>
      <p:bldP spid="8" grpId="0" animBg="1"/>
      <p:bldP spid="28" grpId="0"/>
      <p:bldP spid="29" grpId="0"/>
      <p:bldP spid="30" grpId="0"/>
      <p:bldP spid="31" grpId="0"/>
      <p:bldP spid="32" grpId="0"/>
      <p:bldP spid="3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3BF3-0608-4C33-9663-63EBAC9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Challenge - </a:t>
            </a:r>
            <a:r>
              <a:rPr lang="da-DK" dirty="0" err="1"/>
              <a:t>Java's</a:t>
            </a:r>
            <a:r>
              <a:rPr lang="da-DK" dirty="0"/>
              <a:t> </a:t>
            </a:r>
            <a:r>
              <a:rPr lang="da-DK" dirty="0" err="1"/>
              <a:t>builtin</a:t>
            </a:r>
            <a:r>
              <a:rPr lang="da-DK" dirty="0"/>
              <a:t> </a:t>
            </a:r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B883C-D31C-442A-84EF-6EAFBAB7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774"/>
            <a:ext cx="4005306" cy="4351338"/>
          </a:xfrm>
        </p:spPr>
        <p:txBody>
          <a:bodyPr/>
          <a:lstStyle/>
          <a:p>
            <a:r>
              <a:rPr lang="da-DK" dirty="0"/>
              <a:t>no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decreasekey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da-DK" dirty="0"/>
              <a:t> O(</a:t>
            </a:r>
            <a:r>
              <a:rPr lang="da-DK" i="1" dirty="0"/>
              <a:t>n</a:t>
            </a:r>
            <a:r>
              <a:rPr lang="da-DK" dirty="0"/>
              <a:t>) time </a:t>
            </a:r>
          </a:p>
          <a:p>
            <a:pPr marL="714375" indent="-177800">
              <a:buNone/>
            </a:pPr>
            <a:r>
              <a:rPr lang="da-DK" dirty="0"/>
              <a:t>⇒ </a:t>
            </a:r>
            <a:r>
              <a:rPr lang="da-DK" dirty="0" err="1"/>
              <a:t>Dijkstra</a:t>
            </a:r>
            <a:r>
              <a:rPr lang="da-DK" dirty="0"/>
              <a:t> O(</a:t>
            </a:r>
            <a:r>
              <a:rPr lang="da-DK" i="1" dirty="0"/>
              <a:t>m</a:t>
            </a:r>
            <a:r>
              <a:rPr lang="da-DK" dirty="0"/>
              <a:t> ∙ </a:t>
            </a:r>
            <a:r>
              <a:rPr lang="da-DK" i="1" dirty="0"/>
              <a:t>n</a:t>
            </a:r>
            <a:r>
              <a:rPr lang="da-DK" dirty="0"/>
              <a:t>)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r>
              <a:rPr lang="da-DK" dirty="0" err="1"/>
              <a:t>comparator</a:t>
            </a:r>
            <a:r>
              <a:rPr lang="da-DK" dirty="0"/>
              <a:t> </a:t>
            </a:r>
            <a:r>
              <a:rPr lang="da-DK" dirty="0" err="1"/>
              <a:t>function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9B28A-8CB0-43F3-BB1A-8A54178F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25" y="1481959"/>
            <a:ext cx="6856730" cy="25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A1C0A-F5A4-44C2-AAB2-32B550D7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26" y="4151584"/>
            <a:ext cx="6866638" cy="25298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2846A-C8A5-43BF-AE7D-C034513CEF53}"/>
              </a:ext>
            </a:extLst>
          </p:cNvPr>
          <p:cNvCxnSpPr/>
          <p:nvPr/>
        </p:nvCxnSpPr>
        <p:spPr>
          <a:xfrm>
            <a:off x="8935216" y="2740009"/>
            <a:ext cx="2504309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7D950E-3C66-44A2-99CF-71C58C9A9122}"/>
              </a:ext>
            </a:extLst>
          </p:cNvPr>
          <p:cNvCxnSpPr>
            <a:cxnSpLocks/>
          </p:cNvCxnSpPr>
          <p:nvPr/>
        </p:nvCxnSpPr>
        <p:spPr>
          <a:xfrm>
            <a:off x="8477464" y="6662348"/>
            <a:ext cx="857036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11B100-160C-4A44-978F-0A4A2720FD5F}"/>
              </a:ext>
            </a:extLst>
          </p:cNvPr>
          <p:cNvCxnSpPr>
            <a:cxnSpLocks/>
          </p:cNvCxnSpPr>
          <p:nvPr/>
        </p:nvCxnSpPr>
        <p:spPr>
          <a:xfrm>
            <a:off x="8467173" y="5729507"/>
            <a:ext cx="648252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118A1-5E39-4FFD-8AD1-C2F1ED9EAD8B}"/>
              </a:ext>
            </a:extLst>
          </p:cNvPr>
          <p:cNvCxnSpPr>
            <a:cxnSpLocks/>
          </p:cNvCxnSpPr>
          <p:nvPr/>
        </p:nvCxnSpPr>
        <p:spPr>
          <a:xfrm>
            <a:off x="10430020" y="5533787"/>
            <a:ext cx="648252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C3361E-2F27-4FC0-AFFB-F7DEE2E41160}"/>
              </a:ext>
            </a:extLst>
          </p:cNvPr>
          <p:cNvCxnSpPr>
            <a:cxnSpLocks/>
          </p:cNvCxnSpPr>
          <p:nvPr/>
        </p:nvCxnSpPr>
        <p:spPr>
          <a:xfrm>
            <a:off x="5115691" y="2940034"/>
            <a:ext cx="1666109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D28F-43CD-4181-B9CA-B3507CF1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Repeated</a:t>
            </a:r>
            <a:r>
              <a:rPr lang="da-DK" dirty="0"/>
              <a:t> </a:t>
            </a:r>
            <a:r>
              <a:rPr lang="da-DK" dirty="0" err="1"/>
              <a:t>insertions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33A09D-7D43-4217-A37D-1CC01881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21" y="1375317"/>
            <a:ext cx="5658774" cy="1710102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Relax</a:t>
            </a:r>
            <a:r>
              <a:rPr lang="da-DK" dirty="0"/>
              <a:t> </a:t>
            </a:r>
            <a:r>
              <a:rPr lang="da-DK" dirty="0" err="1"/>
              <a:t>inserts</a:t>
            </a:r>
            <a:r>
              <a:rPr lang="da-DK" dirty="0"/>
              <a:t> new </a:t>
            </a:r>
            <a:r>
              <a:rPr lang="da-DK" dirty="0" err="1"/>
              <a:t>copies</a:t>
            </a:r>
            <a:r>
              <a:rPr lang="da-DK" dirty="0"/>
              <a:t> of item</a:t>
            </a:r>
          </a:p>
          <a:p>
            <a:r>
              <a:rPr lang="da-DK" dirty="0"/>
              <a:t>Skip </a:t>
            </a:r>
            <a:r>
              <a:rPr lang="da-DK" dirty="0">
                <a:solidFill>
                  <a:srgbClr val="C00000"/>
                </a:solidFill>
              </a:rPr>
              <a:t>outdated</a:t>
            </a:r>
            <a:r>
              <a:rPr lang="da-DK" dirty="0"/>
              <a:t> items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BF650-7908-459B-BAF9-E1C953DAE919}"/>
              </a:ext>
            </a:extLst>
          </p:cNvPr>
          <p:cNvSpPr txBox="1"/>
          <p:nvPr/>
        </p:nvSpPr>
        <p:spPr>
          <a:xfrm>
            <a:off x="6356989" y="127741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i="1" dirty="0"/>
              <a:t>source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9DECC-31BB-4524-9DC6-88F36A66EF32}"/>
              </a:ext>
            </a:extLst>
          </p:cNvPr>
          <p:cNvSpPr txBox="1"/>
          <p:nvPr/>
        </p:nvSpPr>
        <p:spPr>
          <a:xfrm>
            <a:off x="8396032" y="14081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B33E5C-3F37-4A19-A4F7-AB52B097EEFC}"/>
              </a:ext>
            </a:extLst>
          </p:cNvPr>
          <p:cNvSpPr txBox="1"/>
          <p:nvPr/>
        </p:nvSpPr>
        <p:spPr>
          <a:xfrm>
            <a:off x="8396032" y="2403536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EB50ED-2909-44D1-B8F7-B4EBE1D8930E}"/>
              </a:ext>
            </a:extLst>
          </p:cNvPr>
          <p:cNvSpPr txBox="1"/>
          <p:nvPr/>
        </p:nvSpPr>
        <p:spPr>
          <a:xfrm>
            <a:off x="9538064" y="90249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D4322-B2D9-40C9-8A0C-26B1D5D8CC80}"/>
              </a:ext>
            </a:extLst>
          </p:cNvPr>
          <p:cNvSpPr txBox="1"/>
          <p:nvPr/>
        </p:nvSpPr>
        <p:spPr>
          <a:xfrm>
            <a:off x="11268529" y="91648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6A9319-51E2-4621-9194-CBCD2D813CBB}"/>
              </a:ext>
            </a:extLst>
          </p:cNvPr>
          <p:cNvSpPr/>
          <p:nvPr/>
        </p:nvSpPr>
        <p:spPr>
          <a:xfrm>
            <a:off x="7216164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E084A5-814A-4DC4-BE92-F86B508D56F5}"/>
              </a:ext>
            </a:extLst>
          </p:cNvPr>
          <p:cNvSpPr/>
          <p:nvPr/>
        </p:nvSpPr>
        <p:spPr>
          <a:xfrm>
            <a:off x="11233555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105EA-5C77-4041-A176-3ECF6BEEA5CC}"/>
              </a:ext>
            </a:extLst>
          </p:cNvPr>
          <p:cNvSpPr/>
          <p:nvPr/>
        </p:nvSpPr>
        <p:spPr>
          <a:xfrm>
            <a:off x="9538378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E0AE3-6CC0-4E3E-B072-70B421D43772}"/>
              </a:ext>
            </a:extLst>
          </p:cNvPr>
          <p:cNvSpPr/>
          <p:nvPr/>
        </p:nvSpPr>
        <p:spPr>
          <a:xfrm>
            <a:off x="8376167" y="191558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201F-1876-4946-A924-620BA5561129}"/>
              </a:ext>
            </a:extLst>
          </p:cNvPr>
          <p:cNvSpPr/>
          <p:nvPr/>
        </p:nvSpPr>
        <p:spPr>
          <a:xfrm>
            <a:off x="8376167" y="48287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BB7979-655F-4854-931A-047F8CF02BA3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10078378" y="1495830"/>
            <a:ext cx="1155177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84AEE-1A00-4A77-A2C3-2BCF8CF16B72}"/>
              </a:ext>
            </a:extLst>
          </p:cNvPr>
          <p:cNvCxnSpPr>
            <a:cxnSpLocks/>
          </p:cNvCxnSpPr>
          <p:nvPr/>
        </p:nvCxnSpPr>
        <p:spPr>
          <a:xfrm flipV="1">
            <a:off x="7712860" y="928919"/>
            <a:ext cx="683172" cy="42041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CC966E-6BBC-49EA-AB18-98F11318F50D}"/>
              </a:ext>
            </a:extLst>
          </p:cNvPr>
          <p:cNvCxnSpPr>
            <a:cxnSpLocks/>
          </p:cNvCxnSpPr>
          <p:nvPr/>
        </p:nvCxnSpPr>
        <p:spPr>
          <a:xfrm>
            <a:off x="7723370" y="1622603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4F96BF-E2A8-484B-AC0B-22DF4D2CC889}"/>
              </a:ext>
            </a:extLst>
          </p:cNvPr>
          <p:cNvCxnSpPr>
            <a:cxnSpLocks/>
          </p:cNvCxnSpPr>
          <p:nvPr/>
        </p:nvCxnSpPr>
        <p:spPr>
          <a:xfrm>
            <a:off x="8886737" y="902495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957456-ACDC-4E13-B42B-15EA3BBE33FE}"/>
              </a:ext>
            </a:extLst>
          </p:cNvPr>
          <p:cNvCxnSpPr>
            <a:cxnSpLocks/>
          </p:cNvCxnSpPr>
          <p:nvPr/>
        </p:nvCxnSpPr>
        <p:spPr>
          <a:xfrm flipV="1">
            <a:off x="8880664" y="1659388"/>
            <a:ext cx="693683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DAFCA5-122E-480E-8821-0338782E2770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8646167" y="1022871"/>
            <a:ext cx="0" cy="89271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9E9F84-145B-4643-A7A1-FA03F276C7C2}"/>
              </a:ext>
            </a:extLst>
          </p:cNvPr>
          <p:cNvSpPr txBox="1"/>
          <p:nvPr/>
        </p:nvSpPr>
        <p:spPr>
          <a:xfrm>
            <a:off x="7754916" y="86430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D7C7C-A9ED-4490-89D9-F0670E9715E5}"/>
              </a:ext>
            </a:extLst>
          </p:cNvPr>
          <p:cNvSpPr txBox="1"/>
          <p:nvPr/>
        </p:nvSpPr>
        <p:spPr>
          <a:xfrm>
            <a:off x="9049993" y="741758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207AA-B365-492D-8B5C-760EE0C6B951}"/>
              </a:ext>
            </a:extLst>
          </p:cNvPr>
          <p:cNvSpPr txBox="1"/>
          <p:nvPr/>
        </p:nvSpPr>
        <p:spPr>
          <a:xfrm>
            <a:off x="7763408" y="1722047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2DDE75-22D8-44C1-8A56-822A795045E7}"/>
              </a:ext>
            </a:extLst>
          </p:cNvPr>
          <p:cNvSpPr txBox="1"/>
          <p:nvPr/>
        </p:nvSpPr>
        <p:spPr>
          <a:xfrm>
            <a:off x="9058485" y="1835171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AE194-FB7F-40C5-9A68-8A493AA8E96A}"/>
              </a:ext>
            </a:extLst>
          </p:cNvPr>
          <p:cNvSpPr txBox="1"/>
          <p:nvPr/>
        </p:nvSpPr>
        <p:spPr>
          <a:xfrm>
            <a:off x="8623501" y="125583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C2CEC-2676-48A8-B91B-87068D14214C}"/>
              </a:ext>
            </a:extLst>
          </p:cNvPr>
          <p:cNvSpPr txBox="1"/>
          <p:nvPr/>
        </p:nvSpPr>
        <p:spPr>
          <a:xfrm>
            <a:off x="10435353" y="1172515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22877-7BD9-485E-9EE9-80F9300CFB8E}"/>
              </a:ext>
            </a:extLst>
          </p:cNvPr>
          <p:cNvSpPr txBox="1"/>
          <p:nvPr/>
        </p:nvSpPr>
        <p:spPr>
          <a:xfrm>
            <a:off x="8396709" y="-36247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DCEFD-6E3A-4DFA-B0C3-10701139BAA9}"/>
              </a:ext>
            </a:extLst>
          </p:cNvPr>
          <p:cNvSpPr txBox="1"/>
          <p:nvPr/>
        </p:nvSpPr>
        <p:spPr>
          <a:xfrm>
            <a:off x="8396032" y="2594650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A3A4BF-5553-4F9D-B013-A3B4A4842EC0}"/>
              </a:ext>
            </a:extLst>
          </p:cNvPr>
          <p:cNvSpPr txBox="1"/>
          <p:nvPr/>
        </p:nvSpPr>
        <p:spPr>
          <a:xfrm>
            <a:off x="8399415" y="281773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C574F-99F9-40DE-A8FB-0AE0CA89328C}"/>
              </a:ext>
            </a:extLst>
          </p:cNvPr>
          <p:cNvSpPr txBox="1"/>
          <p:nvPr/>
        </p:nvSpPr>
        <p:spPr>
          <a:xfrm>
            <a:off x="9546162" y="71201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C623CE-A1D1-4826-8292-ED4128EF17B2}"/>
              </a:ext>
            </a:extLst>
          </p:cNvPr>
          <p:cNvSpPr txBox="1"/>
          <p:nvPr/>
        </p:nvSpPr>
        <p:spPr>
          <a:xfrm>
            <a:off x="9554260" y="48886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D61D24-3D48-4E79-858F-A374E930F687}"/>
              </a:ext>
            </a:extLst>
          </p:cNvPr>
          <p:cNvSpPr txBox="1"/>
          <p:nvPr/>
        </p:nvSpPr>
        <p:spPr>
          <a:xfrm>
            <a:off x="11227679" y="73060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FDF188-135F-4675-8AB0-1C939199AD7D}"/>
              </a:ext>
            </a:extLst>
          </p:cNvPr>
          <p:cNvSpPr txBox="1"/>
          <p:nvPr/>
        </p:nvSpPr>
        <p:spPr>
          <a:xfrm>
            <a:off x="9531910" y="2676538"/>
            <a:ext cx="14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= ⟨0,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29EBD6-62BD-4340-8176-5DA6887BE92E}"/>
              </a:ext>
            </a:extLst>
          </p:cNvPr>
          <p:cNvSpPr txBox="1"/>
          <p:nvPr/>
        </p:nvSpPr>
        <p:spPr>
          <a:xfrm>
            <a:off x="9903516" y="3078488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⟨2,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A0C908-C6EF-4F9C-A90D-4BB803135558}"/>
              </a:ext>
            </a:extLst>
          </p:cNvPr>
          <p:cNvSpPr txBox="1"/>
          <p:nvPr/>
        </p:nvSpPr>
        <p:spPr>
          <a:xfrm>
            <a:off x="9903516" y="3480438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⟨3,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⟨4,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da-DK" dirty="0">
                <a:solidFill>
                  <a:srgbClr val="C00000"/>
                </a:solidFill>
              </a:rPr>
              <a:t>⟩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00FAAA-D3EB-4B4D-9DF8-92AD58E56671}"/>
              </a:ext>
            </a:extLst>
          </p:cNvPr>
          <p:cNvSpPr txBox="1"/>
          <p:nvPr/>
        </p:nvSpPr>
        <p:spPr>
          <a:xfrm>
            <a:off x="9903516" y="4318236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BB13AB-3861-41EA-9597-FDAD6B19E00E}"/>
              </a:ext>
            </a:extLst>
          </p:cNvPr>
          <p:cNvSpPr txBox="1"/>
          <p:nvPr/>
        </p:nvSpPr>
        <p:spPr>
          <a:xfrm>
            <a:off x="9903516" y="4729709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3A1B65-7A65-4F6D-B3F2-AB64A3540BBF}"/>
              </a:ext>
            </a:extLst>
          </p:cNvPr>
          <p:cNvCxnSpPr/>
          <p:nvPr/>
        </p:nvCxnSpPr>
        <p:spPr>
          <a:xfrm>
            <a:off x="8478039" y="2594577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7DCD5C-08BE-4B63-B40D-13E2A4A7AE58}"/>
              </a:ext>
            </a:extLst>
          </p:cNvPr>
          <p:cNvCxnSpPr/>
          <p:nvPr/>
        </p:nvCxnSpPr>
        <p:spPr>
          <a:xfrm>
            <a:off x="8466271" y="2781608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6922A5-4942-4ADF-8220-7119AE9410EE}"/>
              </a:ext>
            </a:extLst>
          </p:cNvPr>
          <p:cNvCxnSpPr/>
          <p:nvPr/>
        </p:nvCxnSpPr>
        <p:spPr>
          <a:xfrm>
            <a:off x="8478039" y="333085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B5064C-0976-47CB-AC20-F70AF201C67D}"/>
              </a:ext>
            </a:extLst>
          </p:cNvPr>
          <p:cNvCxnSpPr/>
          <p:nvPr/>
        </p:nvCxnSpPr>
        <p:spPr>
          <a:xfrm>
            <a:off x="9607687" y="1099936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E68620C-5460-491D-9298-F697A3DD2700}"/>
              </a:ext>
            </a:extLst>
          </p:cNvPr>
          <p:cNvCxnSpPr/>
          <p:nvPr/>
        </p:nvCxnSpPr>
        <p:spPr>
          <a:xfrm>
            <a:off x="9607686" y="896681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D3A7A8-3242-4546-B73E-F796911457B4}"/>
              </a:ext>
            </a:extLst>
          </p:cNvPr>
          <p:cNvCxnSpPr/>
          <p:nvPr/>
        </p:nvCxnSpPr>
        <p:spPr>
          <a:xfrm>
            <a:off x="11337933" y="1106932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EBF9CD-0E7E-4EE2-952A-6B5146080A4F}"/>
              </a:ext>
            </a:extLst>
          </p:cNvPr>
          <p:cNvSpPr txBox="1"/>
          <p:nvPr/>
        </p:nvSpPr>
        <p:spPr>
          <a:xfrm>
            <a:off x="7215806" y="902938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E203B0-E3C7-46EB-8061-8282ED2005A4}"/>
              </a:ext>
            </a:extLst>
          </p:cNvPr>
          <p:cNvCxnSpPr/>
          <p:nvPr/>
        </p:nvCxnSpPr>
        <p:spPr>
          <a:xfrm>
            <a:off x="9998712" y="2884274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9203ED-8AA8-4F3E-B7D6-6D429EE174BD}"/>
              </a:ext>
            </a:extLst>
          </p:cNvPr>
          <p:cNvCxnSpPr/>
          <p:nvPr/>
        </p:nvCxnSpPr>
        <p:spPr>
          <a:xfrm>
            <a:off x="9998712" y="3271248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EB0B27-7508-41D9-A6F8-C40A0D2470FB}"/>
              </a:ext>
            </a:extLst>
          </p:cNvPr>
          <p:cNvCxnSpPr>
            <a:cxnSpLocks/>
          </p:cNvCxnSpPr>
          <p:nvPr/>
        </p:nvCxnSpPr>
        <p:spPr>
          <a:xfrm>
            <a:off x="9988880" y="3658222"/>
            <a:ext cx="155474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8FD4DB-592C-45BB-9A28-54AAD09B63FC}"/>
              </a:ext>
            </a:extLst>
          </p:cNvPr>
          <p:cNvCxnSpPr>
            <a:cxnSpLocks/>
          </p:cNvCxnSpPr>
          <p:nvPr/>
        </p:nvCxnSpPr>
        <p:spPr>
          <a:xfrm>
            <a:off x="9988880" y="4500299"/>
            <a:ext cx="101783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A214E-BFD4-46A3-83BD-DA6901A73FEB}"/>
              </a:ext>
            </a:extLst>
          </p:cNvPr>
          <p:cNvCxnSpPr>
            <a:cxnSpLocks/>
          </p:cNvCxnSpPr>
          <p:nvPr/>
        </p:nvCxnSpPr>
        <p:spPr>
          <a:xfrm>
            <a:off x="9985456" y="4926157"/>
            <a:ext cx="1021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3DC38-1592-4701-9B1C-5773F2D58ED4}"/>
              </a:ext>
            </a:extLst>
          </p:cNvPr>
          <p:cNvCxnSpPr>
            <a:cxnSpLocks/>
          </p:cNvCxnSpPr>
          <p:nvPr/>
        </p:nvCxnSpPr>
        <p:spPr>
          <a:xfrm flipH="1">
            <a:off x="10426073" y="3358643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FE440B3C-607B-420B-B6E0-134FC0D0E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84" y="2559043"/>
            <a:ext cx="5032746" cy="400063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1E379FE-EFC5-4ED4-9F16-01AA47560447}"/>
              </a:ext>
            </a:extLst>
          </p:cNvPr>
          <p:cNvSpPr txBox="1"/>
          <p:nvPr/>
        </p:nvSpPr>
        <p:spPr>
          <a:xfrm>
            <a:off x="9903517" y="3891913"/>
            <a:ext cx="179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⟨4,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da-DK" dirty="0">
                <a:solidFill>
                  <a:srgbClr val="C00000"/>
                </a:solidFill>
              </a:rPr>
              <a:t>⟩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7AF64-5BCC-47C4-BA48-7CEFBEC01362}"/>
              </a:ext>
            </a:extLst>
          </p:cNvPr>
          <p:cNvCxnSpPr>
            <a:cxnSpLocks/>
          </p:cNvCxnSpPr>
          <p:nvPr/>
        </p:nvCxnSpPr>
        <p:spPr>
          <a:xfrm>
            <a:off x="9985456" y="4093026"/>
            <a:ext cx="155816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A35373C-8F6F-4399-9088-EA2EB5854B89}"/>
              </a:ext>
            </a:extLst>
          </p:cNvPr>
          <p:cNvCxnSpPr>
            <a:cxnSpLocks/>
          </p:cNvCxnSpPr>
          <p:nvPr/>
        </p:nvCxnSpPr>
        <p:spPr>
          <a:xfrm flipH="1">
            <a:off x="10972868" y="3776114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8B9F3-D4D6-474B-B221-B97D38A5CA68}"/>
              </a:ext>
            </a:extLst>
          </p:cNvPr>
          <p:cNvGrpSpPr/>
          <p:nvPr/>
        </p:nvGrpSpPr>
        <p:grpSpPr>
          <a:xfrm>
            <a:off x="460980" y="4564677"/>
            <a:ext cx="2428875" cy="1818201"/>
            <a:chOff x="-95250" y="4951299"/>
            <a:chExt cx="2428875" cy="18182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38399F-DEC8-41D1-93A4-893F743562BD}"/>
                </a:ext>
              </a:extLst>
            </p:cNvPr>
            <p:cNvGrpSpPr/>
            <p:nvPr/>
          </p:nvGrpSpPr>
          <p:grpSpPr>
            <a:xfrm>
              <a:off x="0" y="4951299"/>
              <a:ext cx="1606284" cy="369332"/>
              <a:chOff x="4859930" y="5979999"/>
              <a:chExt cx="1606284" cy="369332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A474642-EA69-4C36-8FAF-39B20FDB1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091" y="6164665"/>
                <a:ext cx="360123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3AA541-4666-45E9-B1FF-A0E82D62902D}"/>
                  </a:ext>
                </a:extLst>
              </p:cNvPr>
              <p:cNvSpPr txBox="1"/>
              <p:nvPr/>
            </p:nvSpPr>
            <p:spPr>
              <a:xfrm>
                <a:off x="4859930" y="5979999"/>
                <a:ext cx="1246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outdated ?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3EB963B-67DB-4CC1-8DA1-03D66A936328}"/>
                </a:ext>
              </a:extLst>
            </p:cNvPr>
            <p:cNvGrpSpPr/>
            <p:nvPr/>
          </p:nvGrpSpPr>
          <p:grpSpPr>
            <a:xfrm>
              <a:off x="-95250" y="6123169"/>
              <a:ext cx="2428875" cy="646331"/>
              <a:chOff x="4859930" y="5981805"/>
              <a:chExt cx="2428875" cy="646331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3D5E13C4-541D-41CD-8F8E-AEFDAB79D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091" y="6337921"/>
                <a:ext cx="1182714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50C2317-CEDC-445B-966D-3E410CC52BC3}"/>
                  </a:ext>
                </a:extLst>
              </p:cNvPr>
              <p:cNvSpPr txBox="1"/>
              <p:nvPr/>
            </p:nvSpPr>
            <p:spPr>
              <a:xfrm>
                <a:off x="4859930" y="5981805"/>
                <a:ext cx="1246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relax</a:t>
                </a:r>
              </a:p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= reinsert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8A69444-5973-4B99-9C12-0307758984D0}"/>
              </a:ext>
            </a:extLst>
          </p:cNvPr>
          <p:cNvSpPr txBox="1"/>
          <p:nvPr/>
        </p:nvSpPr>
        <p:spPr>
          <a:xfrm>
            <a:off x="9903516" y="5146543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C64F921-F11C-4ACD-8A36-F31FFD331D64}"/>
              </a:ext>
            </a:extLst>
          </p:cNvPr>
          <p:cNvCxnSpPr>
            <a:cxnSpLocks/>
          </p:cNvCxnSpPr>
          <p:nvPr/>
        </p:nvCxnSpPr>
        <p:spPr>
          <a:xfrm>
            <a:off x="9985456" y="5342991"/>
            <a:ext cx="517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4" grpId="0"/>
      <p:bldP spid="75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1FE5-A34C-4ED0-95D3-C308B83C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visited set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39BC5-DF7C-4C5B-BBDE-1D390CD0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8" y="1622603"/>
            <a:ext cx="5567492" cy="503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CC30D0-2323-4BF1-A6EE-C2E4BCF4D6A5}"/>
              </a:ext>
            </a:extLst>
          </p:cNvPr>
          <p:cNvSpPr txBox="1"/>
          <p:nvPr/>
        </p:nvSpPr>
        <p:spPr>
          <a:xfrm>
            <a:off x="6356989" y="127741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i="1" dirty="0"/>
              <a:t>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0A124-40DF-4E97-B76F-FD6FCAC88A8E}"/>
              </a:ext>
            </a:extLst>
          </p:cNvPr>
          <p:cNvSpPr txBox="1"/>
          <p:nvPr/>
        </p:nvSpPr>
        <p:spPr>
          <a:xfrm>
            <a:off x="8396032" y="14081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4B9AE-9985-4D62-A917-1F554C300758}"/>
              </a:ext>
            </a:extLst>
          </p:cNvPr>
          <p:cNvSpPr txBox="1"/>
          <p:nvPr/>
        </p:nvSpPr>
        <p:spPr>
          <a:xfrm>
            <a:off x="8396032" y="2403536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7EA70-41F9-4091-AC97-EE2645182E4F}"/>
              </a:ext>
            </a:extLst>
          </p:cNvPr>
          <p:cNvSpPr txBox="1"/>
          <p:nvPr/>
        </p:nvSpPr>
        <p:spPr>
          <a:xfrm>
            <a:off x="9538064" y="90249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C9865-47E7-4A0D-AE33-79B41FC22BFE}"/>
              </a:ext>
            </a:extLst>
          </p:cNvPr>
          <p:cNvSpPr txBox="1"/>
          <p:nvPr/>
        </p:nvSpPr>
        <p:spPr>
          <a:xfrm>
            <a:off x="11268529" y="91648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DDDAEC-3C52-429B-ADDC-A0F0C60E964F}"/>
              </a:ext>
            </a:extLst>
          </p:cNvPr>
          <p:cNvSpPr/>
          <p:nvPr/>
        </p:nvSpPr>
        <p:spPr>
          <a:xfrm>
            <a:off x="7216164" y="122583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C9619B-F127-43EA-909A-6C3A6A91A26E}"/>
              </a:ext>
            </a:extLst>
          </p:cNvPr>
          <p:cNvSpPr/>
          <p:nvPr/>
        </p:nvSpPr>
        <p:spPr>
          <a:xfrm>
            <a:off x="11233555" y="122583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AA38BC-495F-4181-85DD-6C7BCD32B140}"/>
              </a:ext>
            </a:extLst>
          </p:cNvPr>
          <p:cNvSpPr/>
          <p:nvPr/>
        </p:nvSpPr>
        <p:spPr>
          <a:xfrm>
            <a:off x="9538378" y="122583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2685AA-C099-4DE5-932A-CAA68655A573}"/>
              </a:ext>
            </a:extLst>
          </p:cNvPr>
          <p:cNvSpPr/>
          <p:nvPr/>
        </p:nvSpPr>
        <p:spPr>
          <a:xfrm>
            <a:off x="8376167" y="1915581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1BBF37-D246-44D6-A720-D1E450672BAF}"/>
              </a:ext>
            </a:extLst>
          </p:cNvPr>
          <p:cNvSpPr/>
          <p:nvPr/>
        </p:nvSpPr>
        <p:spPr>
          <a:xfrm>
            <a:off x="8376167" y="482871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2A6CCC-7E3E-4FC7-8C45-92D5CD6DAE82}"/>
              </a:ext>
            </a:extLst>
          </p:cNvPr>
          <p:cNvCxnSpPr>
            <a:stCxn id="15" idx="6"/>
            <a:endCxn id="14" idx="2"/>
          </p:cNvCxnSpPr>
          <p:nvPr/>
        </p:nvCxnSpPr>
        <p:spPr>
          <a:xfrm>
            <a:off x="10078378" y="1495830"/>
            <a:ext cx="1155177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B1B50D-E248-437E-AC74-1F7136F9E4B7}"/>
              </a:ext>
            </a:extLst>
          </p:cNvPr>
          <p:cNvCxnSpPr>
            <a:cxnSpLocks/>
          </p:cNvCxnSpPr>
          <p:nvPr/>
        </p:nvCxnSpPr>
        <p:spPr>
          <a:xfrm flipV="1">
            <a:off x="7712860" y="928919"/>
            <a:ext cx="683172" cy="42041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A3EBDE-2DD3-4702-BE26-785F76494690}"/>
              </a:ext>
            </a:extLst>
          </p:cNvPr>
          <p:cNvCxnSpPr>
            <a:cxnSpLocks/>
          </p:cNvCxnSpPr>
          <p:nvPr/>
        </p:nvCxnSpPr>
        <p:spPr>
          <a:xfrm>
            <a:off x="7723370" y="1622603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EFB11C-8F4A-41F2-A56A-BDBDCEB0CC41}"/>
              </a:ext>
            </a:extLst>
          </p:cNvPr>
          <p:cNvCxnSpPr>
            <a:cxnSpLocks/>
          </p:cNvCxnSpPr>
          <p:nvPr/>
        </p:nvCxnSpPr>
        <p:spPr>
          <a:xfrm>
            <a:off x="8886737" y="902495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036AC4-D131-4C87-A5D1-0DF2DAEF3815}"/>
              </a:ext>
            </a:extLst>
          </p:cNvPr>
          <p:cNvCxnSpPr>
            <a:cxnSpLocks/>
          </p:cNvCxnSpPr>
          <p:nvPr/>
        </p:nvCxnSpPr>
        <p:spPr>
          <a:xfrm flipV="1">
            <a:off x="8880664" y="1659388"/>
            <a:ext cx="693683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B2F064-B164-4353-AC51-A4B84FA6B409}"/>
              </a:ext>
            </a:extLst>
          </p:cNvPr>
          <p:cNvCxnSpPr>
            <a:cxnSpLocks/>
            <a:stCxn id="17" idx="4"/>
            <a:endCxn id="16" idx="0"/>
          </p:cNvCxnSpPr>
          <p:nvPr/>
        </p:nvCxnSpPr>
        <p:spPr>
          <a:xfrm>
            <a:off x="8646167" y="1022871"/>
            <a:ext cx="0" cy="89271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1F9A8E-15C1-4F5E-8896-9BF17F8A9C83}"/>
              </a:ext>
            </a:extLst>
          </p:cNvPr>
          <p:cNvSpPr txBox="1"/>
          <p:nvPr/>
        </p:nvSpPr>
        <p:spPr>
          <a:xfrm>
            <a:off x="7754916" y="86430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01D3AE-77A2-4E89-9C12-D60F45DF78B8}"/>
              </a:ext>
            </a:extLst>
          </p:cNvPr>
          <p:cNvSpPr txBox="1"/>
          <p:nvPr/>
        </p:nvSpPr>
        <p:spPr>
          <a:xfrm>
            <a:off x="9049993" y="741758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681E09-CA88-4C9B-B61B-AD9994AEA144}"/>
              </a:ext>
            </a:extLst>
          </p:cNvPr>
          <p:cNvSpPr txBox="1"/>
          <p:nvPr/>
        </p:nvSpPr>
        <p:spPr>
          <a:xfrm>
            <a:off x="7763408" y="1722047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E31FBD-CB69-4EB3-ABC4-076F33A888B6}"/>
              </a:ext>
            </a:extLst>
          </p:cNvPr>
          <p:cNvSpPr txBox="1"/>
          <p:nvPr/>
        </p:nvSpPr>
        <p:spPr>
          <a:xfrm>
            <a:off x="9058485" y="1835171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70EE6-601E-4439-8CA7-14BDC3033A62}"/>
              </a:ext>
            </a:extLst>
          </p:cNvPr>
          <p:cNvSpPr txBox="1"/>
          <p:nvPr/>
        </p:nvSpPr>
        <p:spPr>
          <a:xfrm>
            <a:off x="8623501" y="125583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0B3A1B-BD9A-4F33-9250-2EA53C49FAFF}"/>
              </a:ext>
            </a:extLst>
          </p:cNvPr>
          <p:cNvSpPr txBox="1"/>
          <p:nvPr/>
        </p:nvSpPr>
        <p:spPr>
          <a:xfrm>
            <a:off x="10435353" y="1172515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856F6-84FD-4740-8AB6-EA4C656E3D8C}"/>
              </a:ext>
            </a:extLst>
          </p:cNvPr>
          <p:cNvSpPr txBox="1"/>
          <p:nvPr/>
        </p:nvSpPr>
        <p:spPr>
          <a:xfrm>
            <a:off x="8396709" y="-36247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26382B-6BCE-4834-8DE5-B794989D5731}"/>
              </a:ext>
            </a:extLst>
          </p:cNvPr>
          <p:cNvSpPr txBox="1"/>
          <p:nvPr/>
        </p:nvSpPr>
        <p:spPr>
          <a:xfrm>
            <a:off x="8396032" y="2594650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C6BAD-68B7-4BC9-8D28-87EA47A52A87}"/>
              </a:ext>
            </a:extLst>
          </p:cNvPr>
          <p:cNvSpPr txBox="1"/>
          <p:nvPr/>
        </p:nvSpPr>
        <p:spPr>
          <a:xfrm>
            <a:off x="8399415" y="281773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428210-61D6-426B-A48D-642DEDDAE70F}"/>
              </a:ext>
            </a:extLst>
          </p:cNvPr>
          <p:cNvSpPr txBox="1"/>
          <p:nvPr/>
        </p:nvSpPr>
        <p:spPr>
          <a:xfrm>
            <a:off x="9546162" y="71201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F6229B-9ED1-4EA5-9720-A59FC833BEF6}"/>
              </a:ext>
            </a:extLst>
          </p:cNvPr>
          <p:cNvSpPr txBox="1"/>
          <p:nvPr/>
        </p:nvSpPr>
        <p:spPr>
          <a:xfrm>
            <a:off x="9554260" y="48886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17538D-8B74-4208-96B7-7ABA3178AFE3}"/>
              </a:ext>
            </a:extLst>
          </p:cNvPr>
          <p:cNvSpPr txBox="1"/>
          <p:nvPr/>
        </p:nvSpPr>
        <p:spPr>
          <a:xfrm>
            <a:off x="11227679" y="73060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96AC1-5F12-413D-A571-1C8C7D7C8EB0}"/>
              </a:ext>
            </a:extLst>
          </p:cNvPr>
          <p:cNvSpPr txBox="1"/>
          <p:nvPr/>
        </p:nvSpPr>
        <p:spPr>
          <a:xfrm>
            <a:off x="9531910" y="2676538"/>
            <a:ext cx="14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= ⟨0,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5F211E-11D7-41F5-85EA-DB36A078C1B3}"/>
              </a:ext>
            </a:extLst>
          </p:cNvPr>
          <p:cNvSpPr txBox="1"/>
          <p:nvPr/>
        </p:nvSpPr>
        <p:spPr>
          <a:xfrm>
            <a:off x="9903516" y="3078488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⟨2,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7DFA4-170D-43C1-A613-F9A3464019A8}"/>
              </a:ext>
            </a:extLst>
          </p:cNvPr>
          <p:cNvSpPr txBox="1"/>
          <p:nvPr/>
        </p:nvSpPr>
        <p:spPr>
          <a:xfrm>
            <a:off x="9903516" y="3480438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⟨3,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⟨4,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da-DK" dirty="0">
                <a:solidFill>
                  <a:srgbClr val="C00000"/>
                </a:solidFill>
              </a:rPr>
              <a:t>⟩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BAC6B2-EE35-4C4A-A0D5-1ED25259B940}"/>
              </a:ext>
            </a:extLst>
          </p:cNvPr>
          <p:cNvSpPr txBox="1"/>
          <p:nvPr/>
        </p:nvSpPr>
        <p:spPr>
          <a:xfrm>
            <a:off x="9903516" y="4318236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F2D942-CD4B-4F8C-B2F3-677155DC1D67}"/>
              </a:ext>
            </a:extLst>
          </p:cNvPr>
          <p:cNvSpPr txBox="1"/>
          <p:nvPr/>
        </p:nvSpPr>
        <p:spPr>
          <a:xfrm>
            <a:off x="9903516" y="4729709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062047-9408-4DFE-9E7E-CEB082A0180C}"/>
              </a:ext>
            </a:extLst>
          </p:cNvPr>
          <p:cNvCxnSpPr/>
          <p:nvPr/>
        </p:nvCxnSpPr>
        <p:spPr>
          <a:xfrm>
            <a:off x="8478039" y="2594577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74E6512-E559-456C-930F-17151E4C6848}"/>
              </a:ext>
            </a:extLst>
          </p:cNvPr>
          <p:cNvCxnSpPr/>
          <p:nvPr/>
        </p:nvCxnSpPr>
        <p:spPr>
          <a:xfrm>
            <a:off x="8466271" y="2781608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0BAE27-1492-4212-B80A-04D59E08A5B9}"/>
              </a:ext>
            </a:extLst>
          </p:cNvPr>
          <p:cNvCxnSpPr/>
          <p:nvPr/>
        </p:nvCxnSpPr>
        <p:spPr>
          <a:xfrm>
            <a:off x="8478039" y="333085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78783E-F238-46EE-91E3-50A9B9AB8607}"/>
              </a:ext>
            </a:extLst>
          </p:cNvPr>
          <p:cNvCxnSpPr/>
          <p:nvPr/>
        </p:nvCxnSpPr>
        <p:spPr>
          <a:xfrm>
            <a:off x="9607687" y="1099936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20A03F-EA6D-4690-9E63-1104D8694A2F}"/>
              </a:ext>
            </a:extLst>
          </p:cNvPr>
          <p:cNvCxnSpPr/>
          <p:nvPr/>
        </p:nvCxnSpPr>
        <p:spPr>
          <a:xfrm>
            <a:off x="9607686" y="896681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83D45A-00F6-4DBE-BC7E-E06E84D80D0B}"/>
              </a:ext>
            </a:extLst>
          </p:cNvPr>
          <p:cNvCxnSpPr/>
          <p:nvPr/>
        </p:nvCxnSpPr>
        <p:spPr>
          <a:xfrm>
            <a:off x="11337933" y="1106932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6649569-814A-41AF-96E0-2BE4CFA4BDCE}"/>
              </a:ext>
            </a:extLst>
          </p:cNvPr>
          <p:cNvSpPr txBox="1"/>
          <p:nvPr/>
        </p:nvSpPr>
        <p:spPr>
          <a:xfrm>
            <a:off x="7215806" y="902938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5C81DF-B0F8-47DD-9D22-980704A7CC52}"/>
              </a:ext>
            </a:extLst>
          </p:cNvPr>
          <p:cNvCxnSpPr/>
          <p:nvPr/>
        </p:nvCxnSpPr>
        <p:spPr>
          <a:xfrm>
            <a:off x="9998712" y="2884274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3FBDE28-A04F-48BD-A57B-2E4CE52A59E2}"/>
              </a:ext>
            </a:extLst>
          </p:cNvPr>
          <p:cNvCxnSpPr/>
          <p:nvPr/>
        </p:nvCxnSpPr>
        <p:spPr>
          <a:xfrm>
            <a:off x="9998712" y="3271248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91FE7D-92BC-4545-AF5D-0CDF0C928D45}"/>
              </a:ext>
            </a:extLst>
          </p:cNvPr>
          <p:cNvCxnSpPr>
            <a:cxnSpLocks/>
          </p:cNvCxnSpPr>
          <p:nvPr/>
        </p:nvCxnSpPr>
        <p:spPr>
          <a:xfrm>
            <a:off x="9988880" y="3658222"/>
            <a:ext cx="155474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603D46-4A74-45E3-B60E-A90E8C8C395C}"/>
              </a:ext>
            </a:extLst>
          </p:cNvPr>
          <p:cNvCxnSpPr>
            <a:cxnSpLocks/>
          </p:cNvCxnSpPr>
          <p:nvPr/>
        </p:nvCxnSpPr>
        <p:spPr>
          <a:xfrm>
            <a:off x="9988880" y="4500299"/>
            <a:ext cx="101783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B174AB-DC8C-4363-8B79-202DCA2D16D3}"/>
              </a:ext>
            </a:extLst>
          </p:cNvPr>
          <p:cNvCxnSpPr>
            <a:cxnSpLocks/>
          </p:cNvCxnSpPr>
          <p:nvPr/>
        </p:nvCxnSpPr>
        <p:spPr>
          <a:xfrm>
            <a:off x="9985456" y="4926157"/>
            <a:ext cx="1021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92FA1A-7DD8-4A8C-8A55-A6491CDEBBBB}"/>
              </a:ext>
            </a:extLst>
          </p:cNvPr>
          <p:cNvCxnSpPr>
            <a:cxnSpLocks/>
          </p:cNvCxnSpPr>
          <p:nvPr/>
        </p:nvCxnSpPr>
        <p:spPr>
          <a:xfrm flipH="1">
            <a:off x="10426073" y="3358643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29CBB4A-8C81-469C-A1F2-42E9670DCF18}"/>
              </a:ext>
            </a:extLst>
          </p:cNvPr>
          <p:cNvSpPr txBox="1"/>
          <p:nvPr/>
        </p:nvSpPr>
        <p:spPr>
          <a:xfrm>
            <a:off x="9903517" y="3891913"/>
            <a:ext cx="179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⟨4,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da-DK" dirty="0">
                <a:solidFill>
                  <a:srgbClr val="C00000"/>
                </a:solidFill>
              </a:rPr>
              <a:t>⟩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32BB38-4956-47C6-B06D-777042774809}"/>
              </a:ext>
            </a:extLst>
          </p:cNvPr>
          <p:cNvCxnSpPr>
            <a:cxnSpLocks/>
          </p:cNvCxnSpPr>
          <p:nvPr/>
        </p:nvCxnSpPr>
        <p:spPr>
          <a:xfrm>
            <a:off x="9985456" y="4093026"/>
            <a:ext cx="155816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AA90C3-8850-4CFA-8E65-574CFF3EBC6E}"/>
              </a:ext>
            </a:extLst>
          </p:cNvPr>
          <p:cNvCxnSpPr>
            <a:cxnSpLocks/>
          </p:cNvCxnSpPr>
          <p:nvPr/>
        </p:nvCxnSpPr>
        <p:spPr>
          <a:xfrm flipH="1">
            <a:off x="10972868" y="3776114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C1D8F77-FF54-4876-9FDD-E03D999B1F6C}"/>
              </a:ext>
            </a:extLst>
          </p:cNvPr>
          <p:cNvSpPr txBox="1"/>
          <p:nvPr/>
        </p:nvSpPr>
        <p:spPr>
          <a:xfrm>
            <a:off x="9903516" y="5146543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7C1741-CA16-4E4E-9028-91DC5BD0517D}"/>
              </a:ext>
            </a:extLst>
          </p:cNvPr>
          <p:cNvCxnSpPr>
            <a:cxnSpLocks/>
          </p:cNvCxnSpPr>
          <p:nvPr/>
        </p:nvCxnSpPr>
        <p:spPr>
          <a:xfrm>
            <a:off x="9985456" y="5342991"/>
            <a:ext cx="517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6F1DC9-859C-417B-A170-AC114538C4D4}"/>
              </a:ext>
            </a:extLst>
          </p:cNvPr>
          <p:cNvCxnSpPr>
            <a:cxnSpLocks/>
          </p:cNvCxnSpPr>
          <p:nvPr/>
        </p:nvCxnSpPr>
        <p:spPr>
          <a:xfrm>
            <a:off x="1461280" y="4315633"/>
            <a:ext cx="36012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E8D0D4E-155C-4576-937A-A8B3247D7243}"/>
              </a:ext>
            </a:extLst>
          </p:cNvPr>
          <p:cNvSpPr txBox="1"/>
          <p:nvPr/>
        </p:nvSpPr>
        <p:spPr>
          <a:xfrm>
            <a:off x="50339" y="4114060"/>
            <a:ext cx="14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use </a:t>
            </a:r>
            <a:r>
              <a:rPr lang="en-US" dirty="0" err="1">
                <a:solidFill>
                  <a:srgbClr val="C00000"/>
                </a:solidFill>
              </a:rPr>
              <a:t>bitvector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2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1FE5-A34C-4ED0-95D3-C308B83C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shaky idea…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39BC5-DF7C-4C5B-BBDE-1D390CD0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8" y="1622603"/>
            <a:ext cx="5567492" cy="50399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D63221-7C67-47BF-98FE-F3F4F87E4961}"/>
              </a:ext>
            </a:extLst>
          </p:cNvPr>
          <p:cNvGrpSpPr/>
          <p:nvPr/>
        </p:nvGrpSpPr>
        <p:grpSpPr>
          <a:xfrm>
            <a:off x="57150" y="3772149"/>
            <a:ext cx="1764253" cy="369332"/>
            <a:chOff x="57150" y="3772149"/>
            <a:chExt cx="1764253" cy="369332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16F1DC9-859C-417B-A170-AC114538C4D4}"/>
                </a:ext>
              </a:extLst>
            </p:cNvPr>
            <p:cNvCxnSpPr>
              <a:cxnSpLocks/>
            </p:cNvCxnSpPr>
            <p:nvPr/>
          </p:nvCxnSpPr>
          <p:spPr>
            <a:xfrm>
              <a:off x="1461280" y="3956815"/>
              <a:ext cx="360123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8D0D4E-155C-4576-937A-A8B3247D7243}"/>
                </a:ext>
              </a:extLst>
            </p:cNvPr>
            <p:cNvSpPr txBox="1"/>
            <p:nvPr/>
          </p:nvSpPr>
          <p:spPr>
            <a:xfrm>
              <a:off x="57150" y="3772149"/>
              <a:ext cx="1404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>
                  <a:solidFill>
                    <a:srgbClr val="C00000"/>
                  </a:solidFill>
                </a:rPr>
                <a:t>d</a:t>
              </a:r>
              <a:r>
                <a:rPr lang="en-US" dirty="0">
                  <a:solidFill>
                    <a:srgbClr val="C00000"/>
                  </a:solidFill>
                </a:rPr>
                <a:t> never used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DDE5D2F-5A94-43F1-905B-B15E9A913A8B}"/>
              </a:ext>
            </a:extLst>
          </p:cNvPr>
          <p:cNvGrpSpPr/>
          <p:nvPr/>
        </p:nvGrpSpPr>
        <p:grpSpPr>
          <a:xfrm>
            <a:off x="2002420" y="3788579"/>
            <a:ext cx="288000" cy="288000"/>
            <a:chOff x="2002420" y="3788579"/>
            <a:chExt cx="288000" cy="28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AB6331-6AD0-498E-A580-31DBDD24485F}"/>
                </a:ext>
              </a:extLst>
            </p:cNvPr>
            <p:cNvCxnSpPr>
              <a:cxnSpLocks/>
            </p:cNvCxnSpPr>
            <p:nvPr/>
          </p:nvCxnSpPr>
          <p:spPr>
            <a:xfrm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059DD-C650-419E-97D6-E82181365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EBC417-7837-4725-B072-7123761C96FE}"/>
              </a:ext>
            </a:extLst>
          </p:cNvPr>
          <p:cNvGrpSpPr/>
          <p:nvPr/>
        </p:nvGrpSpPr>
        <p:grpSpPr>
          <a:xfrm>
            <a:off x="4411882" y="5960962"/>
            <a:ext cx="623105" cy="374609"/>
            <a:chOff x="2002420" y="3788579"/>
            <a:chExt cx="288000" cy="288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6ECA203-F450-468C-9105-88BDF9156E43}"/>
                </a:ext>
              </a:extLst>
            </p:cNvPr>
            <p:cNvCxnSpPr>
              <a:cxnSpLocks/>
            </p:cNvCxnSpPr>
            <p:nvPr/>
          </p:nvCxnSpPr>
          <p:spPr>
            <a:xfrm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4C95885-874D-4ABC-92F6-511DB8233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3DDB754-349E-4B21-9B29-557F2404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327" y="1402888"/>
            <a:ext cx="4978173" cy="4845874"/>
          </a:xfrm>
        </p:spPr>
        <p:txBody>
          <a:bodyPr>
            <a:normAutofit/>
          </a:bodyPr>
          <a:lstStyle/>
          <a:p>
            <a:r>
              <a:rPr lang="en-US" dirty="0"/>
              <a:t>Only store nodes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(save space)</a:t>
            </a:r>
          </a:p>
          <a:p>
            <a:r>
              <a:rPr lang="en-US" dirty="0"/>
              <a:t>Comparator</a:t>
            </a:r>
          </a:p>
          <a:p>
            <a:r>
              <a:rPr lang="en-US" dirty="0"/>
              <a:t>Key = </a:t>
            </a:r>
            <a:r>
              <a:rPr lang="en-US" dirty="0">
                <a:solidFill>
                  <a:srgbClr val="C00000"/>
                </a:solidFill>
              </a:rPr>
              <a:t>current</a:t>
            </a:r>
            <a:r>
              <a:rPr lang="en-US" dirty="0"/>
              <a:t> distance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Heap invariants break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E7C0DAA-EEBC-4E37-9F14-2318ACD41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69" t="47099" r="67505" b="22327"/>
          <a:stretch/>
        </p:blipFill>
        <p:spPr>
          <a:xfrm>
            <a:off x="7362971" y="3639344"/>
            <a:ext cx="1354678" cy="15144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88CE235-7922-46CC-8864-677033D12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77" t="47100" r="44576" b="23352"/>
          <a:stretch/>
        </p:blipFill>
        <p:spPr>
          <a:xfrm>
            <a:off x="10340313" y="3640902"/>
            <a:ext cx="1308383" cy="14636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B50A7D9-9458-487C-9007-A2B86A406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82" t="47099" r="54974" b="36107"/>
          <a:stretch/>
        </p:blipFill>
        <p:spPr>
          <a:xfrm>
            <a:off x="8939423" y="3956815"/>
            <a:ext cx="1250157" cy="8318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97402-3418-4F55-A5B8-EAB24BED1DE1}"/>
              </a:ext>
            </a:extLst>
          </p:cNvPr>
          <p:cNvSpPr/>
          <p:nvPr/>
        </p:nvSpPr>
        <p:spPr>
          <a:xfrm>
            <a:off x="10272713" y="3639344"/>
            <a:ext cx="328612" cy="7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04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09DE-E4AF-40A2-A042-C5B8852F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study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714E-DC58-49EC-83BD-F9288645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7306" cy="4723094"/>
          </a:xfrm>
        </p:spPr>
        <p:txBody>
          <a:bodyPr>
            <a:normAutofit/>
          </a:bodyPr>
          <a:lstStyle/>
          <a:p>
            <a:r>
              <a:rPr lang="en-US" dirty="0"/>
              <a:t>Implemented Dijkstra</a:t>
            </a:r>
            <a:r>
              <a:rPr lang="en-US" baseline="-25000" dirty="0"/>
              <a:t>4</a:t>
            </a:r>
            <a:r>
              <a:rPr lang="en-US" dirty="0"/>
              <a:t> in Python</a:t>
            </a:r>
          </a:p>
          <a:p>
            <a:r>
              <a:rPr lang="en-US" dirty="0"/>
              <a:t>Stress test on random cliques</a:t>
            </a:r>
          </a:p>
          <a:p>
            <a:r>
              <a:rPr lang="en-US" dirty="0"/>
              <a:t>Binary heaps</a:t>
            </a:r>
          </a:p>
          <a:p>
            <a:r>
              <a:rPr lang="en-US" dirty="0"/>
              <a:t>Skew heaps</a:t>
            </a:r>
          </a:p>
          <a:p>
            <a:r>
              <a:rPr lang="en-US" dirty="0"/>
              <a:t>Leftist heaps</a:t>
            </a:r>
          </a:p>
          <a:p>
            <a:r>
              <a:rPr lang="en-US" dirty="0"/>
              <a:t>Pairing heaps</a:t>
            </a:r>
          </a:p>
          <a:p>
            <a:r>
              <a:rPr lang="en-US" dirty="0"/>
              <a:t>Binomial queues</a:t>
            </a:r>
          </a:p>
          <a:p>
            <a:r>
              <a:rPr lang="en-US" dirty="0"/>
              <a:t>Post-order heaps</a:t>
            </a:r>
          </a:p>
          <a:p>
            <a:r>
              <a:rPr lang="en-US" dirty="0"/>
              <a:t>Binary heaps with top-down insertions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AE0FC-5F3A-40AA-9C43-19E678D3906B}"/>
              </a:ext>
            </a:extLst>
          </p:cNvPr>
          <p:cNvSpPr txBox="1">
            <a:spLocks/>
          </p:cNvSpPr>
          <p:nvPr/>
        </p:nvSpPr>
        <p:spPr>
          <a:xfrm>
            <a:off x="3933263" y="2838637"/>
            <a:ext cx="4914901" cy="375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failed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worked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worked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worked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worked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worked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		    worked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29D7F1-0679-43DB-806C-FE18528A6F39}"/>
              </a:ext>
            </a:extLst>
          </p:cNvPr>
          <p:cNvSpPr txBox="1">
            <a:spLocks/>
          </p:cNvSpPr>
          <p:nvPr/>
        </p:nvSpPr>
        <p:spPr>
          <a:xfrm>
            <a:off x="4996423" y="2871461"/>
            <a:ext cx="6447865" cy="463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(default priority queue in Java and Python)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99239-C744-4575-B65F-D56757E58E74}"/>
              </a:ext>
            </a:extLst>
          </p:cNvPr>
          <p:cNvGrpSpPr/>
          <p:nvPr/>
        </p:nvGrpSpPr>
        <p:grpSpPr>
          <a:xfrm>
            <a:off x="8337550" y="3429000"/>
            <a:ext cx="3605677" cy="2838450"/>
            <a:chOff x="8337550" y="3429000"/>
            <a:chExt cx="3605677" cy="2838450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67A98D8F-B655-48E3-B300-9670D89F84F6}"/>
                </a:ext>
              </a:extLst>
            </p:cNvPr>
            <p:cNvSpPr/>
            <p:nvPr/>
          </p:nvSpPr>
          <p:spPr>
            <a:xfrm flipH="1">
              <a:off x="8337550" y="5416550"/>
              <a:ext cx="222250" cy="850900"/>
            </a:xfrm>
            <a:prstGeom prst="leftBrace">
              <a:avLst>
                <a:gd name="adj1" fmla="val 58333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B74ADC4-C8C8-4A93-A3C5-B4C1D9B150B1}"/>
                </a:ext>
              </a:extLst>
            </p:cNvPr>
            <p:cNvSpPr txBox="1">
              <a:spLocks/>
            </p:cNvSpPr>
            <p:nvPr/>
          </p:nvSpPr>
          <p:spPr>
            <a:xfrm>
              <a:off x="8646831" y="5610061"/>
              <a:ext cx="3296396" cy="4638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4013" indent="-354013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6450" indent="-26511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solidFill>
                    <a:srgbClr val="C00000"/>
                  </a:solidFill>
                </a:rPr>
                <a:t>Implicit (space efficient)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BC4A3FA-E661-403D-A480-3AEB8F9209DC}"/>
                </a:ext>
              </a:extLst>
            </p:cNvPr>
            <p:cNvSpPr/>
            <p:nvPr/>
          </p:nvSpPr>
          <p:spPr>
            <a:xfrm flipH="1">
              <a:off x="8337550" y="3429000"/>
              <a:ext cx="222250" cy="1905186"/>
            </a:xfrm>
            <a:prstGeom prst="leftBrace">
              <a:avLst>
                <a:gd name="adj1" fmla="val 58333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A9D3D5C-E5AB-445B-926C-5BDC2CBBF55A}"/>
                </a:ext>
              </a:extLst>
            </p:cNvPr>
            <p:cNvSpPr txBox="1">
              <a:spLocks/>
            </p:cNvSpPr>
            <p:nvPr/>
          </p:nvSpPr>
          <p:spPr>
            <a:xfrm>
              <a:off x="8646830" y="4149654"/>
              <a:ext cx="3209365" cy="4638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4013" indent="-354013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6450" indent="-26511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solidFill>
                    <a:srgbClr val="C00000"/>
                  </a:solidFill>
                </a:rPr>
                <a:t>Pointer based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73D3BC1-808D-4612-A136-ACE6EEC94243}"/>
              </a:ext>
            </a:extLst>
          </p:cNvPr>
          <p:cNvSpPr txBox="1"/>
          <p:nvPr/>
        </p:nvSpPr>
        <p:spPr>
          <a:xfrm>
            <a:off x="7455047" y="146389"/>
            <a:ext cx="4602480" cy="2435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set()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Q = Queue()</a:t>
            </a:r>
          </a:p>
          <a:p>
            <a:pPr>
              <a:lnSpc>
                <a:spcPts val="1400"/>
              </a:lnSpc>
            </a:pP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Q.insert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(0, source))</a:t>
            </a:r>
          </a:p>
          <a:p>
            <a:pPr>
              <a:lnSpc>
                <a:spcPts val="1400"/>
              </a:lnSpc>
            </a:pP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not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u =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Q.extract_min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da-DK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u not in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visited.add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(u)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v in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G.out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[u]: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dist_v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[u] +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G.weights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[(u, v)]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dist_v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[v] =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dist_v</a:t>
            </a:r>
            <a:endParaRPr lang="da-DK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[v] = u</a:t>
            </a:r>
          </a:p>
          <a:p>
            <a:pPr>
              <a:lnSpc>
                <a:spcPts val="1400"/>
              </a:lnSpc>
            </a:pP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Q.insert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[v], v))</a:t>
            </a:r>
          </a:p>
        </p:txBody>
      </p:sp>
    </p:spTree>
    <p:extLst>
      <p:ext uri="{BB962C8B-B14F-4D97-AF65-F5344CB8AC3E}">
        <p14:creationId xmlns:p14="http://schemas.microsoft.com/office/powerpoint/2010/main" val="25816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E689-C6D2-45BC-935F-41CCE07A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07140" cy="1325563"/>
          </a:xfrm>
        </p:spPr>
        <p:txBody>
          <a:bodyPr>
            <a:normAutofit/>
          </a:bodyPr>
          <a:lstStyle/>
          <a:p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</a:t>
            </a:r>
            <a:r>
              <a:rPr lang="da-DK" dirty="0"/>
              <a:t> </a:t>
            </a:r>
            <a:r>
              <a:rPr lang="da-DK" dirty="0" err="1"/>
              <a:t>insertions</a:t>
            </a:r>
            <a:br>
              <a:rPr lang="da-DK" dirty="0"/>
            </a:br>
            <a:r>
              <a:rPr lang="da-DK" dirty="0"/>
              <a:t> – </a:t>
            </a:r>
            <a:r>
              <a:rPr lang="en-US" dirty="0"/>
              <a:t>bottom-up vs top-down</a:t>
            </a:r>
            <a:endParaRPr lang="da-DK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34C745-0A92-4F24-907C-BD38E3149087}"/>
              </a:ext>
            </a:extLst>
          </p:cNvPr>
          <p:cNvGrpSpPr/>
          <p:nvPr/>
        </p:nvGrpSpPr>
        <p:grpSpPr>
          <a:xfrm>
            <a:off x="544972" y="2729585"/>
            <a:ext cx="5052327" cy="2204480"/>
            <a:chOff x="3672840" y="3043680"/>
            <a:chExt cx="5052327" cy="22044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6C96D-E49B-442E-A2CE-4E89089C33AC}"/>
                </a:ext>
              </a:extLst>
            </p:cNvPr>
            <p:cNvCxnSpPr/>
            <p:nvPr/>
          </p:nvCxnSpPr>
          <p:spPr>
            <a:xfrm flipV="1">
              <a:off x="4030980" y="3779520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8AAD2C-1F6A-48EB-926A-92856B4B39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0955" y="376656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0204BC-D379-4A00-98BC-697643BB0A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2975" y="377952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589475-0652-47CA-8099-8A6A8FC98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1" y="3043680"/>
              <a:ext cx="1443989" cy="74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41C2D7-2E19-450E-A781-E418AB03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8870" y="3043680"/>
              <a:ext cx="1442085" cy="72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A5BA6D-6E9B-4E60-97D8-6E1A31AE1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2840" y="4450320"/>
              <a:ext cx="36576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38BE7B-A569-4A67-A17D-9328359B47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8600" y="4457700"/>
              <a:ext cx="341267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0DD97D-59FB-4CA4-8DF5-458BC5D4F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37" y="445770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2042A23-2A85-45B6-8061-5A9AD87DE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475" y="447066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8D54BD-A1AD-4A17-96D2-C5731F923F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3113" y="448362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FB11FC-1004-4C73-ACA7-E985E76316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5677" y="44836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073C34E-75E1-4CCA-BF81-886C160E3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692" y="446657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486991-9AE9-4009-A406-7B3EABBDF6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1707" y="44495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732AAE-DE85-47CC-A08F-37CBF6FA6C34}"/>
                </a:ext>
              </a:extLst>
            </p:cNvPr>
            <p:cNvCxnSpPr/>
            <p:nvPr/>
          </p:nvCxnSpPr>
          <p:spPr>
            <a:xfrm flipV="1">
              <a:off x="6932295" y="3738971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6C2B98-7EA5-49C2-BDFE-B145210EF7CB}"/>
              </a:ext>
            </a:extLst>
          </p:cNvPr>
          <p:cNvGrpSpPr/>
          <p:nvPr/>
        </p:nvGrpSpPr>
        <p:grpSpPr>
          <a:xfrm>
            <a:off x="251709" y="2459585"/>
            <a:ext cx="5608215" cy="2718560"/>
            <a:chOff x="2922377" y="3863340"/>
            <a:chExt cx="5608215" cy="27185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6E4874-1A1E-4605-BD99-B7C4DBFD4030}"/>
                </a:ext>
              </a:extLst>
            </p:cNvPr>
            <p:cNvSpPr/>
            <p:nvPr/>
          </p:nvSpPr>
          <p:spPr>
            <a:xfrm>
              <a:off x="5471160" y="386334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356D91-9FB4-4418-9942-8D5029D19922}"/>
                </a:ext>
              </a:extLst>
            </p:cNvPr>
            <p:cNvSpPr/>
            <p:nvPr/>
          </p:nvSpPr>
          <p:spPr>
            <a:xfrm>
              <a:off x="401002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F26AFA-308C-482F-9586-9BA228D6FBB6}"/>
                </a:ext>
              </a:extLst>
            </p:cNvPr>
            <p:cNvSpPr/>
            <p:nvPr/>
          </p:nvSpPr>
          <p:spPr>
            <a:xfrm>
              <a:off x="689419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C235D7B-C462-4E77-A687-77128A47CC7C}"/>
                </a:ext>
              </a:extLst>
            </p:cNvPr>
            <p:cNvSpPr/>
            <p:nvPr/>
          </p:nvSpPr>
          <p:spPr>
            <a:xfrm>
              <a:off x="3307187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BD2EB5-A98A-4DC4-9678-0E681874EAEB}"/>
                </a:ext>
              </a:extLst>
            </p:cNvPr>
            <p:cNvSpPr/>
            <p:nvPr/>
          </p:nvSpPr>
          <p:spPr>
            <a:xfrm>
              <a:off x="475869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0742FC-E6DF-4EE2-8B02-3EAD4A725D04}"/>
                </a:ext>
              </a:extLst>
            </p:cNvPr>
            <p:cNvSpPr/>
            <p:nvPr/>
          </p:nvSpPr>
          <p:spPr>
            <a:xfrm>
              <a:off x="6162254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08FF52-CB8C-4412-B4D8-1CB754044156}"/>
                </a:ext>
              </a:extLst>
            </p:cNvPr>
            <p:cNvSpPr/>
            <p:nvPr/>
          </p:nvSpPr>
          <p:spPr>
            <a:xfrm>
              <a:off x="763143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6457FE-759D-4A17-A937-7B946612BC37}"/>
                </a:ext>
              </a:extLst>
            </p:cNvPr>
            <p:cNvSpPr/>
            <p:nvPr/>
          </p:nvSpPr>
          <p:spPr>
            <a:xfrm>
              <a:off x="2922377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0059CF-F66E-4D6D-A97E-3D9F2911972E}"/>
                </a:ext>
              </a:extLst>
            </p:cNvPr>
            <p:cNvSpPr/>
            <p:nvPr/>
          </p:nvSpPr>
          <p:spPr>
            <a:xfrm>
              <a:off x="3645189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BF9BD6-4438-42FD-B743-9FE51C8639E8}"/>
                </a:ext>
              </a:extLst>
            </p:cNvPr>
            <p:cNvSpPr/>
            <p:nvPr/>
          </p:nvSpPr>
          <p:spPr>
            <a:xfrm>
              <a:off x="4368001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DD2CE9-7DA3-4126-8ECB-473AD1CBD6CF}"/>
                </a:ext>
              </a:extLst>
            </p:cNvPr>
            <p:cNvSpPr/>
            <p:nvPr/>
          </p:nvSpPr>
          <p:spPr>
            <a:xfrm>
              <a:off x="5065520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8E50C1-7CD3-4C55-AB82-7CF25507710E}"/>
                </a:ext>
              </a:extLst>
            </p:cNvPr>
            <p:cNvSpPr/>
            <p:nvPr/>
          </p:nvSpPr>
          <p:spPr>
            <a:xfrm>
              <a:off x="5788332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22DBC-2FF5-4579-A111-DD333984EFEE}"/>
                </a:ext>
              </a:extLst>
            </p:cNvPr>
            <p:cNvSpPr/>
            <p:nvPr/>
          </p:nvSpPr>
          <p:spPr>
            <a:xfrm>
              <a:off x="6543950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544314-D21B-4A49-BAE6-710CB0F3A735}"/>
                </a:ext>
              </a:extLst>
            </p:cNvPr>
            <p:cNvSpPr/>
            <p:nvPr/>
          </p:nvSpPr>
          <p:spPr>
            <a:xfrm>
              <a:off x="726676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1A1F81-A926-4A69-9435-4972778CA8E5}"/>
                </a:ext>
              </a:extLst>
            </p:cNvPr>
            <p:cNvSpPr/>
            <p:nvPr/>
          </p:nvSpPr>
          <p:spPr>
            <a:xfrm>
              <a:off x="798957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B3A218-3FF5-41CA-81CB-353EF4D4914E}"/>
              </a:ext>
            </a:extLst>
          </p:cNvPr>
          <p:cNvGrpSpPr/>
          <p:nvPr/>
        </p:nvGrpSpPr>
        <p:grpSpPr>
          <a:xfrm>
            <a:off x="6670911" y="2729585"/>
            <a:ext cx="5052327" cy="2204480"/>
            <a:chOff x="3672840" y="3043680"/>
            <a:chExt cx="5052327" cy="220448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8BC07AD-DB3A-483C-882C-773666304E7E}"/>
                </a:ext>
              </a:extLst>
            </p:cNvPr>
            <p:cNvCxnSpPr/>
            <p:nvPr/>
          </p:nvCxnSpPr>
          <p:spPr>
            <a:xfrm flipV="1">
              <a:off x="4030980" y="3779520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87DCCF-4FCC-4AC3-B41F-21807A0EC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0955" y="376656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EEA246-FB14-4888-B266-2534D8E4B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2975" y="377952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DDF798-5839-4E1C-B321-E37D24D0B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1" y="3043680"/>
              <a:ext cx="1443989" cy="74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418A8E0-D8F2-4810-BAF2-45D7ABA13B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8870" y="3043680"/>
              <a:ext cx="1442085" cy="72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995228-D62F-48EA-AFC2-A62404498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2840" y="4450320"/>
              <a:ext cx="36576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380193-CDD5-4582-9C31-B6B5E2E2B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8600" y="4457700"/>
              <a:ext cx="341267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6684E62-A20B-45ED-8FFE-D619ECEEE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37" y="445770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6E43A56-B66B-48FA-ABAD-B10EF0F98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475" y="447066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A9E7076-C829-4A51-8D1E-0AB03C7C1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3113" y="448362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4B6D59A-0022-47CE-97EB-70C1563B1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5677" y="44836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192A57D-FD4F-4C79-B85F-ECC3905EE3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692" y="446657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8BA74CE-B91E-4858-B4C7-394DAC46AD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1707" y="44495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B6BFA3F-DFA3-4D5F-B389-4CE086BB2F8F}"/>
                </a:ext>
              </a:extLst>
            </p:cNvPr>
            <p:cNvCxnSpPr/>
            <p:nvPr/>
          </p:nvCxnSpPr>
          <p:spPr>
            <a:xfrm flipV="1">
              <a:off x="6932295" y="3738971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E29B221-D3C9-43E8-A35C-8F9AC969F14E}"/>
              </a:ext>
            </a:extLst>
          </p:cNvPr>
          <p:cNvGrpSpPr/>
          <p:nvPr/>
        </p:nvGrpSpPr>
        <p:grpSpPr>
          <a:xfrm>
            <a:off x="6385161" y="2459585"/>
            <a:ext cx="5600702" cy="2718560"/>
            <a:chOff x="2929890" y="3863340"/>
            <a:chExt cx="5600702" cy="27185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6FA878D-B70C-4910-B57D-40B153C3D7DD}"/>
                </a:ext>
              </a:extLst>
            </p:cNvPr>
            <p:cNvSpPr/>
            <p:nvPr/>
          </p:nvSpPr>
          <p:spPr>
            <a:xfrm>
              <a:off x="5471160" y="386334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438529F-936E-4B3E-A8DD-5300E8D1E9BA}"/>
                </a:ext>
              </a:extLst>
            </p:cNvPr>
            <p:cNvSpPr/>
            <p:nvPr/>
          </p:nvSpPr>
          <p:spPr>
            <a:xfrm>
              <a:off x="401002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865F8F1-1743-4993-B16A-0B91382554F1}"/>
                </a:ext>
              </a:extLst>
            </p:cNvPr>
            <p:cNvSpPr/>
            <p:nvPr/>
          </p:nvSpPr>
          <p:spPr>
            <a:xfrm>
              <a:off x="689419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06FDCB-9BC4-4923-9FB4-0A8089625749}"/>
                </a:ext>
              </a:extLst>
            </p:cNvPr>
            <p:cNvSpPr/>
            <p:nvPr/>
          </p:nvSpPr>
          <p:spPr>
            <a:xfrm>
              <a:off x="331470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B638E03-B755-41D7-B855-F29A22845DE6}"/>
                </a:ext>
              </a:extLst>
            </p:cNvPr>
            <p:cNvSpPr/>
            <p:nvPr/>
          </p:nvSpPr>
          <p:spPr>
            <a:xfrm>
              <a:off x="475869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A7459C9-3286-40C9-92CF-85D52D9D9305}"/>
                </a:ext>
              </a:extLst>
            </p:cNvPr>
            <p:cNvSpPr/>
            <p:nvPr/>
          </p:nvSpPr>
          <p:spPr>
            <a:xfrm>
              <a:off x="6195060" y="5269980"/>
              <a:ext cx="541020" cy="5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BB8881-1405-44B8-BA20-4BE046A0FCC9}"/>
                </a:ext>
              </a:extLst>
            </p:cNvPr>
            <p:cNvSpPr/>
            <p:nvPr/>
          </p:nvSpPr>
          <p:spPr>
            <a:xfrm>
              <a:off x="763143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A84DA6-13C4-420F-8D7C-4A3FE65F413C}"/>
                </a:ext>
              </a:extLst>
            </p:cNvPr>
            <p:cNvSpPr/>
            <p:nvPr/>
          </p:nvSpPr>
          <p:spPr>
            <a:xfrm>
              <a:off x="2929890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4FEDB5E-5F9E-4CEE-B075-D7AAB8DB4CE9}"/>
                </a:ext>
              </a:extLst>
            </p:cNvPr>
            <p:cNvSpPr/>
            <p:nvPr/>
          </p:nvSpPr>
          <p:spPr>
            <a:xfrm>
              <a:off x="3652702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49C36A2-33DC-469F-BF70-6979881C0C5F}"/>
                </a:ext>
              </a:extLst>
            </p:cNvPr>
            <p:cNvSpPr/>
            <p:nvPr/>
          </p:nvSpPr>
          <p:spPr>
            <a:xfrm>
              <a:off x="4375514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EA1BC82-1DA9-4D50-A5A3-E0061AFFF4D2}"/>
                </a:ext>
              </a:extLst>
            </p:cNvPr>
            <p:cNvSpPr/>
            <p:nvPr/>
          </p:nvSpPr>
          <p:spPr>
            <a:xfrm>
              <a:off x="5098326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5AAF993-412F-4775-87FE-0D4E0FABE9AF}"/>
                </a:ext>
              </a:extLst>
            </p:cNvPr>
            <p:cNvSpPr/>
            <p:nvPr/>
          </p:nvSpPr>
          <p:spPr>
            <a:xfrm>
              <a:off x="5821138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BBBACB1-A3A7-4430-8EA0-E357B203530B}"/>
                </a:ext>
              </a:extLst>
            </p:cNvPr>
            <p:cNvSpPr/>
            <p:nvPr/>
          </p:nvSpPr>
          <p:spPr>
            <a:xfrm>
              <a:off x="6543950" y="6041900"/>
              <a:ext cx="541020" cy="5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B7C0C1-9DF7-44C4-B427-B44A2469FF75}"/>
                </a:ext>
              </a:extLst>
            </p:cNvPr>
            <p:cNvSpPr/>
            <p:nvPr/>
          </p:nvSpPr>
          <p:spPr>
            <a:xfrm>
              <a:off x="726676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F5F4863-DFC1-43C9-B362-10E94B45DF30}"/>
                </a:ext>
              </a:extLst>
            </p:cNvPr>
            <p:cNvSpPr/>
            <p:nvPr/>
          </p:nvSpPr>
          <p:spPr>
            <a:xfrm>
              <a:off x="798957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D083EAC-DFE9-4D27-AEAF-B65364C6D50D}"/>
              </a:ext>
            </a:extLst>
          </p:cNvPr>
          <p:cNvSpPr/>
          <p:nvPr/>
        </p:nvSpPr>
        <p:spPr>
          <a:xfrm>
            <a:off x="4149480" y="3801631"/>
            <a:ext cx="270705" cy="800100"/>
          </a:xfrm>
          <a:custGeom>
            <a:avLst/>
            <a:gdLst>
              <a:gd name="connsiteX0" fmla="*/ 266708 w 274328"/>
              <a:gd name="connsiteY0" fmla="*/ 792480 h 792480"/>
              <a:gd name="connsiteX1" fmla="*/ 8 w 274328"/>
              <a:gd name="connsiteY1" fmla="*/ 373380 h 792480"/>
              <a:gd name="connsiteX2" fmla="*/ 274328 w 274328"/>
              <a:gd name="connsiteY2" fmla="*/ 0 h 792480"/>
              <a:gd name="connsiteX0" fmla="*/ 152455 w 274375"/>
              <a:gd name="connsiteY0" fmla="*/ 800100 h 800100"/>
              <a:gd name="connsiteX1" fmla="*/ 55 w 274375"/>
              <a:gd name="connsiteY1" fmla="*/ 373380 h 800100"/>
              <a:gd name="connsiteX2" fmla="*/ 274375 w 274375"/>
              <a:gd name="connsiteY2" fmla="*/ 0 h 800100"/>
              <a:gd name="connsiteX0" fmla="*/ 0 w 121920"/>
              <a:gd name="connsiteY0" fmla="*/ 800100 h 800100"/>
              <a:gd name="connsiteX1" fmla="*/ 121920 w 121920"/>
              <a:gd name="connsiteY1" fmla="*/ 0 h 800100"/>
              <a:gd name="connsiteX0" fmla="*/ 98653 w 220573"/>
              <a:gd name="connsiteY0" fmla="*/ 800100 h 800100"/>
              <a:gd name="connsiteX1" fmla="*/ 220573 w 220573"/>
              <a:gd name="connsiteY1" fmla="*/ 0 h 800100"/>
              <a:gd name="connsiteX0" fmla="*/ 148785 w 270705"/>
              <a:gd name="connsiteY0" fmla="*/ 800100 h 800100"/>
              <a:gd name="connsiteX1" fmla="*/ 270705 w 270705"/>
              <a:gd name="connsiteY1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705" h="800100">
                <a:moveTo>
                  <a:pt x="148785" y="800100"/>
                </a:moveTo>
                <a:cubicBezTo>
                  <a:pt x="-115375" y="510540"/>
                  <a:pt x="1465" y="129540"/>
                  <a:pt x="270705" y="0"/>
                </a:cubicBezTo>
              </a:path>
            </a:pathLst>
          </a:custGeom>
          <a:noFill/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8C99C1A-0662-4FAE-819C-AA655A3F1F0C}"/>
              </a:ext>
            </a:extLst>
          </p:cNvPr>
          <p:cNvSpPr/>
          <p:nvPr/>
        </p:nvSpPr>
        <p:spPr>
          <a:xfrm rot="9448065">
            <a:off x="3477305" y="2878605"/>
            <a:ext cx="556440" cy="890841"/>
          </a:xfrm>
          <a:custGeom>
            <a:avLst/>
            <a:gdLst>
              <a:gd name="connsiteX0" fmla="*/ 266708 w 274328"/>
              <a:gd name="connsiteY0" fmla="*/ 792480 h 792480"/>
              <a:gd name="connsiteX1" fmla="*/ 8 w 274328"/>
              <a:gd name="connsiteY1" fmla="*/ 373380 h 792480"/>
              <a:gd name="connsiteX2" fmla="*/ 274328 w 274328"/>
              <a:gd name="connsiteY2" fmla="*/ 0 h 792480"/>
              <a:gd name="connsiteX0" fmla="*/ 152455 w 274375"/>
              <a:gd name="connsiteY0" fmla="*/ 800100 h 800100"/>
              <a:gd name="connsiteX1" fmla="*/ 55 w 274375"/>
              <a:gd name="connsiteY1" fmla="*/ 373380 h 800100"/>
              <a:gd name="connsiteX2" fmla="*/ 274375 w 274375"/>
              <a:gd name="connsiteY2" fmla="*/ 0 h 800100"/>
              <a:gd name="connsiteX0" fmla="*/ 0 w 121920"/>
              <a:gd name="connsiteY0" fmla="*/ 800100 h 800100"/>
              <a:gd name="connsiteX1" fmla="*/ 121920 w 121920"/>
              <a:gd name="connsiteY1" fmla="*/ 0 h 800100"/>
              <a:gd name="connsiteX0" fmla="*/ 98653 w 220573"/>
              <a:gd name="connsiteY0" fmla="*/ 800100 h 800100"/>
              <a:gd name="connsiteX1" fmla="*/ 220573 w 220573"/>
              <a:gd name="connsiteY1" fmla="*/ 0 h 800100"/>
              <a:gd name="connsiteX0" fmla="*/ 148785 w 270705"/>
              <a:gd name="connsiteY0" fmla="*/ 800100 h 800100"/>
              <a:gd name="connsiteX1" fmla="*/ 270705 w 270705"/>
              <a:gd name="connsiteY1" fmla="*/ 0 h 800100"/>
              <a:gd name="connsiteX0" fmla="*/ 186998 w 213885"/>
              <a:gd name="connsiteY0" fmla="*/ 832592 h 832592"/>
              <a:gd name="connsiteX1" fmla="*/ 213885 w 213885"/>
              <a:gd name="connsiteY1" fmla="*/ 0 h 832592"/>
              <a:gd name="connsiteX0" fmla="*/ 186577 w 213464"/>
              <a:gd name="connsiteY0" fmla="*/ 832592 h 832592"/>
              <a:gd name="connsiteX1" fmla="*/ 213464 w 213464"/>
              <a:gd name="connsiteY1" fmla="*/ 0 h 832592"/>
              <a:gd name="connsiteX0" fmla="*/ 243112 w 243112"/>
              <a:gd name="connsiteY0" fmla="*/ 890841 h 890841"/>
              <a:gd name="connsiteX1" fmla="*/ 165218 w 243112"/>
              <a:gd name="connsiteY1" fmla="*/ 0 h 89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112" h="890841">
                <a:moveTo>
                  <a:pt x="243112" y="890841"/>
                </a:moveTo>
                <a:cubicBezTo>
                  <a:pt x="-19970" y="297063"/>
                  <a:pt x="-104022" y="129540"/>
                  <a:pt x="165218" y="0"/>
                </a:cubicBezTo>
              </a:path>
            </a:pathLst>
          </a:custGeom>
          <a:noFill/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A0722486-B36B-4A66-A5B0-4784ABEE71C7}"/>
              </a:ext>
            </a:extLst>
          </p:cNvPr>
          <p:cNvSpPr/>
          <p:nvPr/>
        </p:nvSpPr>
        <p:spPr>
          <a:xfrm>
            <a:off x="5592455" y="3141225"/>
            <a:ext cx="1051161" cy="540000"/>
          </a:xfrm>
          <a:prstGeom prst="rightArrow">
            <a:avLst>
              <a:gd name="adj1" fmla="val 33067"/>
              <a:gd name="adj2" fmla="val 4294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AD1454A-E420-41B0-80D2-429A894FBFA6}"/>
              </a:ext>
            </a:extLst>
          </p:cNvPr>
          <p:cNvSpPr txBox="1"/>
          <p:nvPr/>
        </p:nvSpPr>
        <p:spPr>
          <a:xfrm>
            <a:off x="4948650" y="2659979"/>
            <a:ext cx="225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Insert(7)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679D59-7313-400C-98FE-B35170199313}"/>
              </a:ext>
            </a:extLst>
          </p:cNvPr>
          <p:cNvSpPr txBox="1"/>
          <p:nvPr/>
        </p:nvSpPr>
        <p:spPr>
          <a:xfrm>
            <a:off x="4068290" y="3992465"/>
            <a:ext cx="100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bottom-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up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F743DFF-84D5-4980-B649-A92BC5990728}"/>
              </a:ext>
            </a:extLst>
          </p:cNvPr>
          <p:cNvSpPr txBox="1"/>
          <p:nvPr/>
        </p:nvSpPr>
        <p:spPr>
          <a:xfrm>
            <a:off x="3016576" y="3230360"/>
            <a:ext cx="100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top-down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6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1620</Words>
  <Application>Microsoft Office PowerPoint</Application>
  <PresentationFormat>Widescreen</PresentationFormat>
  <Paragraphs>301</Paragraphs>
  <Slides>18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LMRoman9-Regular</vt:lpstr>
      <vt:lpstr>LMSans10-Regular</vt:lpstr>
      <vt:lpstr>Times New Roman</vt:lpstr>
      <vt:lpstr>Wingdings</vt:lpstr>
      <vt:lpstr>Office Theme</vt:lpstr>
      <vt:lpstr>Priority Queues with Decreasing Keys</vt:lpstr>
      <vt:lpstr>Background</vt:lpstr>
      <vt:lpstr>Dijkstra’s algorithm</vt:lpstr>
      <vt:lpstr>The Challenge - Java's builtin binary heap</vt:lpstr>
      <vt:lpstr>Repeated insertions</vt:lpstr>
      <vt:lpstr>Using a visited set</vt:lpstr>
      <vt:lpstr>A shaky idea…</vt:lpstr>
      <vt:lpstr>Experimental study</vt:lpstr>
      <vt:lpstr>Binary heap insertions  – bottom-up vs top-down</vt:lpstr>
      <vt:lpstr>Binary heaps using dist in a comparator fails</vt:lpstr>
      <vt:lpstr>Definition Priority Queues with Decreasing Keys</vt:lpstr>
      <vt:lpstr>PowerPoint Presentation</vt:lpstr>
      <vt:lpstr>Proof of Theorem 2 - Basic idea</vt:lpstr>
      <vt:lpstr>Experimental evaluation of various heaps</vt:lpstr>
      <vt:lpstr>Reduction in comparisons</vt:lpstr>
      <vt:lpstr>Postorder heap [Harvey and Zatloukal, FUN 2004]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Queues with Decreasing Keys</dc:title>
  <dc:creator>Gerth Stølting Brodal</dc:creator>
  <cp:lastModifiedBy>Gerth Stølting Brodal</cp:lastModifiedBy>
  <cp:revision>105</cp:revision>
  <dcterms:created xsi:type="dcterms:W3CDTF">2022-05-05T05:38:00Z</dcterms:created>
  <dcterms:modified xsi:type="dcterms:W3CDTF">2022-05-12T14:07:08Z</dcterms:modified>
</cp:coreProperties>
</file>