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4"/>
  </p:notesMasterIdLst>
  <p:sldIdLst>
    <p:sldId id="256" r:id="rId6"/>
    <p:sldId id="257" r:id="rId7"/>
    <p:sldId id="268" r:id="rId8"/>
    <p:sldId id="267" r:id="rId9"/>
    <p:sldId id="278" r:id="rId10"/>
    <p:sldId id="282" r:id="rId11"/>
    <p:sldId id="274" r:id="rId12"/>
    <p:sldId id="265" r:id="rId13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156082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48860" autoAdjust="0"/>
  </p:normalViewPr>
  <p:slideViewPr>
    <p:cSldViewPr snapToGrid="0">
      <p:cViewPr varScale="1">
        <p:scale>
          <a:sx n="27" d="100"/>
          <a:sy n="27" d="100"/>
        </p:scale>
        <p:origin x="192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tags" Target="tags/tag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th Stølting Brodal" userId="04ef4784-6591-4f86-a140-f5c3b108582a" providerId="ADAL" clId="{73BAC7D6-516A-44B5-B4B0-C7B08CA8B392}"/>
    <pc:docChg chg="undo redo custSel addSld delSld modSld sldOrd">
      <pc:chgData name="Gerth Stølting Brodal" userId="04ef4784-6591-4f86-a140-f5c3b108582a" providerId="ADAL" clId="{73BAC7D6-516A-44B5-B4B0-C7B08CA8B392}" dt="2026-08-31T08:15:48.491" v="8957" actId="47"/>
      <pc:docMkLst>
        <pc:docMk/>
      </pc:docMkLst>
      <pc:sldChg chg="addSp delSp modSp mod modShow modNotesTx">
        <pc:chgData name="Gerth Stølting Brodal" userId="04ef4784-6591-4f86-a140-f5c3b108582a" providerId="ADAL" clId="{73BAC7D6-516A-44B5-B4B0-C7B08CA8B392}" dt="2026-08-29T20:23:33.943" v="8942" actId="1076"/>
        <pc:sldMkLst>
          <pc:docMk/>
          <pc:sldMk cId="257329826" sldId="256"/>
        </pc:sldMkLst>
        <pc:picChg chg="add mod">
          <ac:chgData name="Gerth Stølting Brodal" userId="04ef4784-6591-4f86-a140-f5c3b108582a" providerId="ADAL" clId="{73BAC7D6-516A-44B5-B4B0-C7B08CA8B392}" dt="2026-08-29T20:23:33.943" v="8942" actId="1076"/>
          <ac:picMkLst>
            <pc:docMk/>
            <pc:sldMk cId="257329826" sldId="256"/>
            <ac:picMk id="9" creationId="{307E32A3-ED61-8580-9021-4BEDB2DDE26E}"/>
          </ac:picMkLst>
        </pc:picChg>
      </pc:sldChg>
      <pc:sldChg chg="modSp mod modShow modNotesTx">
        <pc:chgData name="Gerth Stølting Brodal" userId="04ef4784-6591-4f86-a140-f5c3b108582a" providerId="ADAL" clId="{73BAC7D6-516A-44B5-B4B0-C7B08CA8B392}" dt="2026-08-29T20:23:26.047" v="8938" actId="729"/>
        <pc:sldMkLst>
          <pc:docMk/>
          <pc:sldMk cId="3675702071" sldId="257"/>
        </pc:sldMkLst>
        <pc:spChg chg="mod">
          <ac:chgData name="Gerth Stølting Brodal" userId="04ef4784-6591-4f86-a140-f5c3b108582a" providerId="ADAL" clId="{73BAC7D6-516A-44B5-B4B0-C7B08CA8B392}" dt="2026-08-29T13:09:50.448" v="8207" actId="6549"/>
          <ac:spMkLst>
            <pc:docMk/>
            <pc:sldMk cId="3675702071" sldId="257"/>
            <ac:spMk id="2" creationId="{2E4E54C3-BF3F-9DF7-EFE0-B3A97DD2BBA4}"/>
          </ac:spMkLst>
        </pc:spChg>
        <pc:spChg chg="mod">
          <ac:chgData name="Gerth Stølting Brodal" userId="04ef4784-6591-4f86-a140-f5c3b108582a" providerId="ADAL" clId="{73BAC7D6-516A-44B5-B4B0-C7B08CA8B392}" dt="2026-08-29T13:27:23.257" v="8350" actId="20577"/>
          <ac:spMkLst>
            <pc:docMk/>
            <pc:sldMk cId="3675702071" sldId="257"/>
            <ac:spMk id="3" creationId="{C4F90AB0-0D9D-C6FA-D195-695994F8F535}"/>
          </ac:spMkLst>
        </pc:spChg>
      </pc:sldChg>
      <pc:sldChg chg="addSp modSp del mod ord modAnim modShow modNotesTx">
        <pc:chgData name="Gerth Stølting Brodal" userId="04ef4784-6591-4f86-a140-f5c3b108582a" providerId="ADAL" clId="{73BAC7D6-516A-44B5-B4B0-C7B08CA8B392}" dt="2026-08-31T08:14:24.108" v="8944" actId="47"/>
        <pc:sldMkLst>
          <pc:docMk/>
          <pc:sldMk cId="3421592721" sldId="258"/>
        </pc:sldMkLst>
      </pc:sldChg>
      <pc:sldChg chg="addSp delSp modSp del mod addAnim delAnim modAnim modShow modNotesTx">
        <pc:chgData name="Gerth Stølting Brodal" userId="04ef4784-6591-4f86-a140-f5c3b108582a" providerId="ADAL" clId="{73BAC7D6-516A-44B5-B4B0-C7B08CA8B392}" dt="2026-08-31T08:14:29.137" v="8945" actId="47"/>
        <pc:sldMkLst>
          <pc:docMk/>
          <pc:sldMk cId="2845031493" sldId="259"/>
        </pc:sldMkLst>
        <pc:spChg chg="mod">
          <ac:chgData name="Gerth Stølting Brodal" userId="04ef4784-6591-4f86-a140-f5c3b108582a" providerId="ADAL" clId="{73BAC7D6-516A-44B5-B4B0-C7B08CA8B392}" dt="2026-08-28T17:29:26.042" v="2154" actId="20577"/>
          <ac:spMkLst>
            <pc:docMk/>
            <pc:sldMk cId="2845031493" sldId="259"/>
            <ac:spMk id="2" creationId="{8C3581F6-DB5E-B91C-D25D-780FB92274E5}"/>
          </ac:spMkLst>
        </pc:spChg>
        <pc:spChg chg="add mod">
          <ac:chgData name="Gerth Stølting Brodal" userId="04ef4784-6591-4f86-a140-f5c3b108582a" providerId="ADAL" clId="{73BAC7D6-516A-44B5-B4B0-C7B08CA8B392}" dt="2026-08-28T18:19:01.883" v="2260" actId="1582"/>
          <ac:spMkLst>
            <pc:docMk/>
            <pc:sldMk cId="2845031493" sldId="259"/>
            <ac:spMk id="4" creationId="{F0DEA8A1-A1B7-FAB0-BB90-8DE4E737749A}"/>
          </ac:spMkLst>
        </pc:spChg>
        <pc:spChg chg="add mod">
          <ac:chgData name="Gerth Stølting Brodal" userId="04ef4784-6591-4f86-a140-f5c3b108582a" providerId="ADAL" clId="{73BAC7D6-516A-44B5-B4B0-C7B08CA8B392}" dt="2026-08-28T18:19:01.883" v="2260" actId="1582"/>
          <ac:spMkLst>
            <pc:docMk/>
            <pc:sldMk cId="2845031493" sldId="259"/>
            <ac:spMk id="5" creationId="{B860358F-5334-6CF3-5E4D-0C41134A1BCC}"/>
          </ac:spMkLst>
        </pc:spChg>
        <pc:spChg chg="add del mod">
          <ac:chgData name="Gerth Stølting Brodal" userId="04ef4784-6591-4f86-a140-f5c3b108582a" providerId="ADAL" clId="{73BAC7D6-516A-44B5-B4B0-C7B08CA8B392}" dt="2026-08-28T20:19:00.390" v="3682" actId="21"/>
          <ac:spMkLst>
            <pc:docMk/>
            <pc:sldMk cId="2845031493" sldId="259"/>
            <ac:spMk id="6" creationId="{2BF0EE53-1366-2758-28CA-3E48D8209655}"/>
          </ac:spMkLst>
        </pc:spChg>
        <pc:spChg chg="add del mod">
          <ac:chgData name="Gerth Stølting Brodal" userId="04ef4784-6591-4f86-a140-f5c3b108582a" providerId="ADAL" clId="{73BAC7D6-516A-44B5-B4B0-C7B08CA8B392}" dt="2026-08-28T20:18:54.124" v="3680" actId="21"/>
          <ac:spMkLst>
            <pc:docMk/>
            <pc:sldMk cId="2845031493" sldId="259"/>
            <ac:spMk id="7" creationId="{7DC0C70A-837B-B617-29A1-4A5CB82BD099}"/>
          </ac:spMkLst>
        </pc:spChg>
        <pc:spChg chg="add mod">
          <ac:chgData name="Gerth Stølting Brodal" userId="04ef4784-6591-4f86-a140-f5c3b108582a" providerId="ADAL" clId="{73BAC7D6-516A-44B5-B4B0-C7B08CA8B392}" dt="2026-08-28T18:19:01.883" v="2260" actId="1582"/>
          <ac:spMkLst>
            <pc:docMk/>
            <pc:sldMk cId="2845031493" sldId="259"/>
            <ac:spMk id="8" creationId="{398ECECD-CE10-B701-CBAB-8AE0D4404C35}"/>
          </ac:spMkLst>
        </pc:spChg>
        <pc:spChg chg="add mod">
          <ac:chgData name="Gerth Stølting Brodal" userId="04ef4784-6591-4f86-a140-f5c3b108582a" providerId="ADAL" clId="{73BAC7D6-516A-44B5-B4B0-C7B08CA8B392}" dt="2026-08-28T18:19:01.883" v="2260" actId="1582"/>
          <ac:spMkLst>
            <pc:docMk/>
            <pc:sldMk cId="2845031493" sldId="259"/>
            <ac:spMk id="9" creationId="{B3AE5474-DD39-385C-2DB2-D09FAB348580}"/>
          </ac:spMkLst>
        </pc:spChg>
        <pc:spChg chg="add mod">
          <ac:chgData name="Gerth Stølting Brodal" userId="04ef4784-6591-4f86-a140-f5c3b108582a" providerId="ADAL" clId="{73BAC7D6-516A-44B5-B4B0-C7B08CA8B392}" dt="2026-08-28T18:19:01.883" v="2260" actId="1582"/>
          <ac:spMkLst>
            <pc:docMk/>
            <pc:sldMk cId="2845031493" sldId="259"/>
            <ac:spMk id="10" creationId="{C0196CF8-DBEC-72EA-EA29-DA37CF139178}"/>
          </ac:spMkLst>
        </pc:spChg>
        <pc:spChg chg="add del mod ord">
          <ac:chgData name="Gerth Stølting Brodal" userId="04ef4784-6591-4f86-a140-f5c3b108582a" providerId="ADAL" clId="{73BAC7D6-516A-44B5-B4B0-C7B08CA8B392}" dt="2026-08-28T20:22:38.253" v="3690" actId="208"/>
          <ac:spMkLst>
            <pc:docMk/>
            <pc:sldMk cId="2845031493" sldId="259"/>
            <ac:spMk id="20" creationId="{C1E611B8-D472-A798-4D29-9A8D5CC05CC7}"/>
          </ac:spMkLst>
        </pc:spChg>
        <pc:grpChg chg="add mod">
          <ac:chgData name="Gerth Stølting Brodal" userId="04ef4784-6591-4f86-a140-f5c3b108582a" providerId="ADAL" clId="{73BAC7D6-516A-44B5-B4B0-C7B08CA8B392}" dt="2026-08-28T18:17:51.286" v="2251" actId="164"/>
          <ac:grpSpMkLst>
            <pc:docMk/>
            <pc:sldMk cId="2845031493" sldId="259"/>
            <ac:grpSpMk id="17" creationId="{BC09BDF3-CCCF-3A55-4FFE-D0D177CFCE89}"/>
          </ac:grpSpMkLst>
        </pc:grpChg>
        <pc:grpChg chg="add del mod">
          <ac:chgData name="Gerth Stølting Brodal" userId="04ef4784-6591-4f86-a140-f5c3b108582a" providerId="ADAL" clId="{73BAC7D6-516A-44B5-B4B0-C7B08CA8B392}" dt="2026-08-28T20:19:07.816" v="3684" actId="21"/>
          <ac:grpSpMkLst>
            <pc:docMk/>
            <pc:sldMk cId="2845031493" sldId="259"/>
            <ac:grpSpMk id="18" creationId="{F7AE32CA-4E1F-CFEE-9EDC-55172BE7988F}"/>
          </ac:grpSpMkLst>
        </pc:grpChg>
        <pc:cxnChg chg="add mod ord">
          <ac:chgData name="Gerth Stølting Brodal" userId="04ef4784-6591-4f86-a140-f5c3b108582a" providerId="ADAL" clId="{73BAC7D6-516A-44B5-B4B0-C7B08CA8B392}" dt="2026-08-28T20:20:05.567" v="3685" actId="208"/>
          <ac:cxnSpMkLst>
            <pc:docMk/>
            <pc:sldMk cId="2845031493" sldId="259"/>
            <ac:cxnSpMk id="13" creationId="{C15D66D2-8CED-C050-8D60-2857C1EFC763}"/>
          </ac:cxnSpMkLst>
        </pc:cxnChg>
      </pc:sldChg>
      <pc:sldChg chg="addSp delSp modSp new del mod addAnim delAnim modAnim modShow modNotesTx">
        <pc:chgData name="Gerth Stølting Brodal" userId="04ef4784-6591-4f86-a140-f5c3b108582a" providerId="ADAL" clId="{73BAC7D6-516A-44B5-B4B0-C7B08CA8B392}" dt="2026-08-31T08:14:31.405" v="8946" actId="47"/>
        <pc:sldMkLst>
          <pc:docMk/>
          <pc:sldMk cId="3278298398" sldId="260"/>
        </pc:sldMkLst>
        <pc:spChg chg="add mod">
          <ac:chgData name="Gerth Stølting Brodal" userId="04ef4784-6591-4f86-a140-f5c3b108582a" providerId="ADAL" clId="{73BAC7D6-516A-44B5-B4B0-C7B08CA8B392}" dt="2026-08-29T13:33:22.712" v="8381"/>
          <ac:spMkLst>
            <pc:docMk/>
            <pc:sldMk cId="3278298398" sldId="260"/>
            <ac:spMk id="4" creationId="{4F276CCE-62E9-71B1-B593-5B0BF0401C1B}"/>
          </ac:spMkLst>
        </pc:spChg>
      </pc:sldChg>
      <pc:sldChg chg="addSp delSp modSp new del mod addAnim delAnim modAnim modShow modNotesTx">
        <pc:chgData name="Gerth Stølting Brodal" userId="04ef4784-6591-4f86-a140-f5c3b108582a" providerId="ADAL" clId="{73BAC7D6-516A-44B5-B4B0-C7B08CA8B392}" dt="2026-08-31T08:15:33.300" v="8954" actId="47"/>
        <pc:sldMkLst>
          <pc:docMk/>
          <pc:sldMk cId="708668959" sldId="261"/>
        </pc:sldMkLst>
        <pc:spChg chg="mod">
          <ac:chgData name="Gerth Stølting Brodal" userId="04ef4784-6591-4f86-a140-f5c3b108582a" providerId="ADAL" clId="{73BAC7D6-516A-44B5-B4B0-C7B08CA8B392}" dt="2026-08-29T10:11:37.060" v="6185" actId="1076"/>
          <ac:spMkLst>
            <pc:docMk/>
            <pc:sldMk cId="708668959" sldId="261"/>
            <ac:spMk id="2" creationId="{30794610-2F27-5A40-7102-D27A6B2AFE7A}"/>
          </ac:spMkLst>
        </pc:spChg>
        <pc:spChg chg="mod">
          <ac:chgData name="Gerth Stølting Brodal" userId="04ef4784-6591-4f86-a140-f5c3b108582a" providerId="ADAL" clId="{73BAC7D6-516A-44B5-B4B0-C7B08CA8B392}" dt="2026-08-29T14:18:27.990" v="8837" actId="20577"/>
          <ac:spMkLst>
            <pc:docMk/>
            <pc:sldMk cId="708668959" sldId="261"/>
            <ac:spMk id="3" creationId="{174CCB5B-E435-88BB-C578-18BBE1473545}"/>
          </ac:spMkLst>
        </pc:spChg>
        <pc:picChg chg="add mod ord">
          <ac:chgData name="Gerth Stølting Brodal" userId="04ef4784-6591-4f86-a140-f5c3b108582a" providerId="ADAL" clId="{73BAC7D6-516A-44B5-B4B0-C7B08CA8B392}" dt="2026-08-29T10:10:52.687" v="6166" actId="167"/>
          <ac:picMkLst>
            <pc:docMk/>
            <pc:sldMk cId="708668959" sldId="261"/>
            <ac:picMk id="5" creationId="{5FB65A60-84D1-17C5-D7A9-9F5E8C6D71E5}"/>
          </ac:picMkLst>
        </pc:picChg>
      </pc:sldChg>
      <pc:sldChg chg="addSp delSp modSp new del mod addAnim delAnim modAnim modShow modNotesTx">
        <pc:chgData name="Gerth Stølting Brodal" userId="04ef4784-6591-4f86-a140-f5c3b108582a" providerId="ADAL" clId="{73BAC7D6-516A-44B5-B4B0-C7B08CA8B392}" dt="2026-08-31T08:15:48.491" v="8957" actId="47"/>
        <pc:sldMkLst>
          <pc:docMk/>
          <pc:sldMk cId="3196642742" sldId="264"/>
        </pc:sldMkLst>
        <pc:spChg chg="mod">
          <ac:chgData name="Gerth Stølting Brodal" userId="04ef4784-6591-4f86-a140-f5c3b108582a" providerId="ADAL" clId="{73BAC7D6-516A-44B5-B4B0-C7B08CA8B392}" dt="2026-08-29T14:03:42.999" v="8703" actId="20577"/>
          <ac:spMkLst>
            <pc:docMk/>
            <pc:sldMk cId="3196642742" sldId="264"/>
            <ac:spMk id="2" creationId="{F767A01D-A895-5E2D-A102-B466A959C4A8}"/>
          </ac:spMkLst>
        </pc:spChg>
      </pc:sldChg>
      <pc:sldChg chg="addSp delSp modSp new mod modShow">
        <pc:chgData name="Gerth Stølting Brodal" userId="04ef4784-6591-4f86-a140-f5c3b108582a" providerId="ADAL" clId="{73BAC7D6-516A-44B5-B4B0-C7B08CA8B392}" dt="2026-08-29T20:23:26.047" v="8938" actId="729"/>
        <pc:sldMkLst>
          <pc:docMk/>
          <pc:sldMk cId="3460658924" sldId="265"/>
        </pc:sldMkLst>
        <pc:spChg chg="mod">
          <ac:chgData name="Gerth Stølting Brodal" userId="04ef4784-6591-4f86-a140-f5c3b108582a" providerId="ADAL" clId="{73BAC7D6-516A-44B5-B4B0-C7B08CA8B392}" dt="2026-08-27T21:19:40.735" v="1556" actId="20577"/>
          <ac:spMkLst>
            <pc:docMk/>
            <pc:sldMk cId="3460658924" sldId="265"/>
            <ac:spMk id="2" creationId="{931B6E56-1BC8-E844-996F-A896D52BECA9}"/>
          </ac:spMkLst>
        </pc:spChg>
        <pc:spChg chg="mod">
          <ac:chgData name="Gerth Stølting Brodal" userId="04ef4784-6591-4f86-a140-f5c3b108582a" providerId="ADAL" clId="{73BAC7D6-516A-44B5-B4B0-C7B08CA8B392}" dt="2026-08-29T14:00:40.044" v="8699" actId="20577"/>
          <ac:spMkLst>
            <pc:docMk/>
            <pc:sldMk cId="3460658924" sldId="265"/>
            <ac:spMk id="3" creationId="{C50417F6-574B-3535-B4B0-E88E725C3DEB}"/>
          </ac:spMkLst>
        </pc:spChg>
        <pc:spChg chg="add mod">
          <ac:chgData name="Gerth Stølting Brodal" userId="04ef4784-6591-4f86-a140-f5c3b108582a" providerId="ADAL" clId="{73BAC7D6-516A-44B5-B4B0-C7B08CA8B392}" dt="2026-08-29T14:00:21.534" v="8693" actId="1036"/>
          <ac:spMkLst>
            <pc:docMk/>
            <pc:sldMk cId="3460658924" sldId="265"/>
            <ac:spMk id="5" creationId="{455092D2-3ED3-DA3B-65D0-8CC59BA5E558}"/>
          </ac:spMkLst>
        </pc:spChg>
      </pc:sldChg>
      <pc:sldChg chg="modSp add del mod modAnim modShow">
        <pc:chgData name="Gerth Stølting Brodal" userId="04ef4784-6591-4f86-a140-f5c3b108582a" providerId="ADAL" clId="{73BAC7D6-516A-44B5-B4B0-C7B08CA8B392}" dt="2026-08-31T08:14:29.137" v="8945" actId="47"/>
        <pc:sldMkLst>
          <pc:docMk/>
          <pc:sldMk cId="657365623" sldId="266"/>
        </pc:sldMkLst>
        <pc:spChg chg="mod">
          <ac:chgData name="Gerth Stølting Brodal" userId="04ef4784-6591-4f86-a140-f5c3b108582a" providerId="ADAL" clId="{73BAC7D6-516A-44B5-B4B0-C7B08CA8B392}" dt="2026-08-29T14:06:36.183" v="8718" actId="6549"/>
          <ac:spMkLst>
            <pc:docMk/>
            <pc:sldMk cId="657365623" sldId="266"/>
            <ac:spMk id="3" creationId="{A08D147A-35E9-2886-E2AA-904B2EA58FEC}"/>
          </ac:spMkLst>
        </pc:spChg>
      </pc:sldChg>
      <pc:sldChg chg="add mod modShow">
        <pc:chgData name="Gerth Stølting Brodal" userId="04ef4784-6591-4f86-a140-f5c3b108582a" providerId="ADAL" clId="{73BAC7D6-516A-44B5-B4B0-C7B08CA8B392}" dt="2026-08-29T20:23:26.047" v="8938" actId="729"/>
        <pc:sldMkLst>
          <pc:docMk/>
          <pc:sldMk cId="2557531611" sldId="267"/>
        </pc:sldMkLst>
      </pc:sldChg>
      <pc:sldChg chg="add mod modShow">
        <pc:chgData name="Gerth Stølting Brodal" userId="04ef4784-6591-4f86-a140-f5c3b108582a" providerId="ADAL" clId="{73BAC7D6-516A-44B5-B4B0-C7B08CA8B392}" dt="2026-08-29T20:23:26.047" v="8938" actId="729"/>
        <pc:sldMkLst>
          <pc:docMk/>
          <pc:sldMk cId="2786889680" sldId="268"/>
        </pc:sldMkLst>
      </pc:sldChg>
      <pc:sldChg chg="add del mod modShow">
        <pc:chgData name="Gerth Stølting Brodal" userId="04ef4784-6591-4f86-a140-f5c3b108582a" providerId="ADAL" clId="{73BAC7D6-516A-44B5-B4B0-C7B08CA8B392}" dt="2026-08-31T08:14:24.108" v="8944" actId="47"/>
        <pc:sldMkLst>
          <pc:docMk/>
          <pc:sldMk cId="3934877514" sldId="269"/>
        </pc:sldMkLst>
      </pc:sldChg>
      <pc:sldChg chg="addSp delSp modSp add del mod ord delAnim modAnim modShow">
        <pc:chgData name="Gerth Stølting Brodal" userId="04ef4784-6591-4f86-a140-f5c3b108582a" providerId="ADAL" clId="{73BAC7D6-516A-44B5-B4B0-C7B08CA8B392}" dt="2026-08-31T08:14:19.614" v="8943" actId="47"/>
        <pc:sldMkLst>
          <pc:docMk/>
          <pc:sldMk cId="3139705554" sldId="270"/>
        </pc:sldMkLst>
      </pc:sldChg>
      <pc:sldChg chg="delSp add del mod delAnim modShow">
        <pc:chgData name="Gerth Stølting Brodal" userId="04ef4784-6591-4f86-a140-f5c3b108582a" providerId="ADAL" clId="{73BAC7D6-516A-44B5-B4B0-C7B08CA8B392}" dt="2026-08-31T08:14:19.614" v="8943" actId="47"/>
        <pc:sldMkLst>
          <pc:docMk/>
          <pc:sldMk cId="3568454385" sldId="271"/>
        </pc:sldMkLst>
      </pc:sldChg>
      <pc:sldChg chg="delSp add del mod delAnim modShow">
        <pc:chgData name="Gerth Stølting Brodal" userId="04ef4784-6591-4f86-a140-f5c3b108582a" providerId="ADAL" clId="{73BAC7D6-516A-44B5-B4B0-C7B08CA8B392}" dt="2026-08-31T08:14:19.614" v="8943" actId="47"/>
        <pc:sldMkLst>
          <pc:docMk/>
          <pc:sldMk cId="2090455713" sldId="272"/>
        </pc:sldMkLst>
      </pc:sldChg>
      <pc:sldChg chg="add del mod modShow">
        <pc:chgData name="Gerth Stølting Brodal" userId="04ef4784-6591-4f86-a140-f5c3b108582a" providerId="ADAL" clId="{73BAC7D6-516A-44B5-B4B0-C7B08CA8B392}" dt="2026-08-31T08:14:19.614" v="8943" actId="47"/>
        <pc:sldMkLst>
          <pc:docMk/>
          <pc:sldMk cId="1879064406" sldId="273"/>
        </pc:sldMkLst>
      </pc:sldChg>
      <pc:sldChg chg="modSp add mod modShow">
        <pc:chgData name="Gerth Stølting Brodal" userId="04ef4784-6591-4f86-a140-f5c3b108582a" providerId="ADAL" clId="{73BAC7D6-516A-44B5-B4B0-C7B08CA8B392}" dt="2026-08-29T20:23:26.047" v="8938" actId="729"/>
        <pc:sldMkLst>
          <pc:docMk/>
          <pc:sldMk cId="330801972" sldId="274"/>
        </pc:sldMkLst>
        <pc:spChg chg="mod">
          <ac:chgData name="Gerth Stølting Brodal" userId="04ef4784-6591-4f86-a140-f5c3b108582a" providerId="ADAL" clId="{73BAC7D6-516A-44B5-B4B0-C7B08CA8B392}" dt="2026-08-29T17:51:32.705" v="8911" actId="20577"/>
          <ac:spMkLst>
            <pc:docMk/>
            <pc:sldMk cId="330801972" sldId="274"/>
            <ac:spMk id="3" creationId="{AC2904BC-375B-83A5-1D4F-0CCB81240830}"/>
          </ac:spMkLst>
        </pc:spChg>
      </pc:sldChg>
      <pc:sldChg chg="modSp add del mod modShow">
        <pc:chgData name="Gerth Stølting Brodal" userId="04ef4784-6591-4f86-a140-f5c3b108582a" providerId="ADAL" clId="{73BAC7D6-516A-44B5-B4B0-C7B08CA8B392}" dt="2026-08-31T08:15:44.658" v="8956" actId="47"/>
        <pc:sldMkLst>
          <pc:docMk/>
          <pc:sldMk cId="3458515372" sldId="275"/>
        </pc:sldMkLst>
        <pc:spChg chg="mod">
          <ac:chgData name="Gerth Stølting Brodal" userId="04ef4784-6591-4f86-a140-f5c3b108582a" providerId="ADAL" clId="{73BAC7D6-516A-44B5-B4B0-C7B08CA8B392}" dt="2026-08-29T17:51:36.925" v="8913" actId="20577"/>
          <ac:spMkLst>
            <pc:docMk/>
            <pc:sldMk cId="3458515372" sldId="275"/>
            <ac:spMk id="3" creationId="{3D89E1A8-6CDE-074A-F875-B0592CF66244}"/>
          </ac:spMkLst>
        </pc:spChg>
      </pc:sldChg>
      <pc:sldChg chg="modSp add del mod modShow">
        <pc:chgData name="Gerth Stølting Brodal" userId="04ef4784-6591-4f86-a140-f5c3b108582a" providerId="ADAL" clId="{73BAC7D6-516A-44B5-B4B0-C7B08CA8B392}" dt="2026-08-31T08:15:44.658" v="8956" actId="47"/>
        <pc:sldMkLst>
          <pc:docMk/>
          <pc:sldMk cId="4142547643" sldId="276"/>
        </pc:sldMkLst>
        <pc:spChg chg="mod">
          <ac:chgData name="Gerth Stølting Brodal" userId="04ef4784-6591-4f86-a140-f5c3b108582a" providerId="ADAL" clId="{73BAC7D6-516A-44B5-B4B0-C7B08CA8B392}" dt="2026-08-29T17:51:40" v="8915" actId="20577"/>
          <ac:spMkLst>
            <pc:docMk/>
            <pc:sldMk cId="4142547643" sldId="276"/>
            <ac:spMk id="3" creationId="{0110940D-A3C8-EA42-F2C7-4C9FE696CF1F}"/>
          </ac:spMkLst>
        </pc:spChg>
      </pc:sldChg>
      <pc:sldChg chg="modSp add del mod modShow">
        <pc:chgData name="Gerth Stølting Brodal" userId="04ef4784-6591-4f86-a140-f5c3b108582a" providerId="ADAL" clId="{73BAC7D6-516A-44B5-B4B0-C7B08CA8B392}" dt="2026-08-31T08:15:48.491" v="8957" actId="47"/>
        <pc:sldMkLst>
          <pc:docMk/>
          <pc:sldMk cId="432876320" sldId="277"/>
        </pc:sldMkLst>
        <pc:spChg chg="mod">
          <ac:chgData name="Gerth Stølting Brodal" userId="04ef4784-6591-4f86-a140-f5c3b108582a" providerId="ADAL" clId="{73BAC7D6-516A-44B5-B4B0-C7B08CA8B392}" dt="2026-08-29T17:51:43.024" v="8917" actId="20577"/>
          <ac:spMkLst>
            <pc:docMk/>
            <pc:sldMk cId="432876320" sldId="277"/>
            <ac:spMk id="3" creationId="{7AB389E0-8DD2-10B3-E366-C3E8A8D3B08B}"/>
          </ac:spMkLst>
        </pc:spChg>
      </pc:sldChg>
      <pc:sldChg chg="modSp add mod modShow">
        <pc:chgData name="Gerth Stølting Brodal" userId="04ef4784-6591-4f86-a140-f5c3b108582a" providerId="ADAL" clId="{73BAC7D6-516A-44B5-B4B0-C7B08CA8B392}" dt="2026-08-29T20:23:26.047" v="8938" actId="729"/>
        <pc:sldMkLst>
          <pc:docMk/>
          <pc:sldMk cId="2973259281" sldId="278"/>
        </pc:sldMkLst>
        <pc:spChg chg="mod">
          <ac:chgData name="Gerth Stølting Brodal" userId="04ef4784-6591-4f86-a140-f5c3b108582a" providerId="ADAL" clId="{73BAC7D6-516A-44B5-B4B0-C7B08CA8B392}" dt="2026-08-29T17:54:00.597" v="8921" actId="113"/>
          <ac:spMkLst>
            <pc:docMk/>
            <pc:sldMk cId="2973259281" sldId="278"/>
            <ac:spMk id="3" creationId="{D08051AE-C11E-2E93-6290-42A8EA3A2FF4}"/>
          </ac:spMkLst>
        </pc:spChg>
      </pc:sldChg>
      <pc:sldChg chg="modSp add del mod modShow">
        <pc:chgData name="Gerth Stølting Brodal" userId="04ef4784-6591-4f86-a140-f5c3b108582a" providerId="ADAL" clId="{73BAC7D6-516A-44B5-B4B0-C7B08CA8B392}" dt="2026-08-31T08:15:23.277" v="8953" actId="47"/>
        <pc:sldMkLst>
          <pc:docMk/>
          <pc:sldMk cId="237517467" sldId="279"/>
        </pc:sldMkLst>
        <pc:spChg chg="mod">
          <ac:chgData name="Gerth Stølting Brodal" userId="04ef4784-6591-4f86-a140-f5c3b108582a" providerId="ADAL" clId="{73BAC7D6-516A-44B5-B4B0-C7B08CA8B392}" dt="2026-08-29T17:54:16.861" v="8922" actId="207"/>
          <ac:spMkLst>
            <pc:docMk/>
            <pc:sldMk cId="237517467" sldId="279"/>
            <ac:spMk id="3" creationId="{3BE125D3-C3A1-B8AA-EA25-F52E6832D776}"/>
          </ac:spMkLst>
        </pc:spChg>
      </pc:sldChg>
      <pc:sldChg chg="add del mod modShow">
        <pc:chgData name="Gerth Stølting Brodal" userId="04ef4784-6591-4f86-a140-f5c3b108582a" providerId="ADAL" clId="{73BAC7D6-516A-44B5-B4B0-C7B08CA8B392}" dt="2026-08-31T08:14:34.180" v="8948" actId="47"/>
        <pc:sldMkLst>
          <pc:docMk/>
          <pc:sldMk cId="71706579" sldId="280"/>
        </pc:sldMkLst>
      </pc:sldChg>
      <pc:sldChg chg="add del mod modShow">
        <pc:chgData name="Gerth Stølting Brodal" userId="04ef4784-6591-4f86-a140-f5c3b108582a" providerId="ADAL" clId="{73BAC7D6-516A-44B5-B4B0-C7B08CA8B392}" dt="2026-08-31T08:14:33.132" v="8947" actId="47"/>
        <pc:sldMkLst>
          <pc:docMk/>
          <pc:sldMk cId="3056135025" sldId="281"/>
        </pc:sldMkLst>
      </pc:sldChg>
      <pc:sldChg chg="modSp add mod modAnim modShow">
        <pc:chgData name="Gerth Stølting Brodal" userId="04ef4784-6591-4f86-a140-f5c3b108582a" providerId="ADAL" clId="{73BAC7D6-516A-44B5-B4B0-C7B08CA8B392}" dt="2026-08-29T20:23:26.047" v="8938" actId="729"/>
        <pc:sldMkLst>
          <pc:docMk/>
          <pc:sldMk cId="1069340503" sldId="282"/>
        </pc:sldMkLst>
        <pc:spChg chg="mod">
          <ac:chgData name="Gerth Stølting Brodal" userId="04ef4784-6591-4f86-a140-f5c3b108582a" providerId="ADAL" clId="{73BAC7D6-516A-44B5-B4B0-C7B08CA8B392}" dt="2026-08-29T17:49:26.497" v="8900" actId="207"/>
          <ac:spMkLst>
            <pc:docMk/>
            <pc:sldMk cId="1069340503" sldId="282"/>
            <ac:spMk id="3" creationId="{7DD6F8ED-46F5-56A6-A9DD-8719933B102F}"/>
          </ac:spMkLst>
        </pc:spChg>
        <pc:spChg chg="mod">
          <ac:chgData name="Gerth Stølting Brodal" userId="04ef4784-6591-4f86-a140-f5c3b108582a" providerId="ADAL" clId="{73BAC7D6-516A-44B5-B4B0-C7B08CA8B392}" dt="2026-08-29T17:49:30.209" v="8901" actId="207"/>
          <ac:spMkLst>
            <pc:docMk/>
            <pc:sldMk cId="1069340503" sldId="282"/>
            <ac:spMk id="27" creationId="{1F5E67AD-7D29-5FD1-3856-495FEEA4E997}"/>
          </ac:spMkLst>
        </pc:spChg>
      </pc:sldChg>
      <pc:sldChg chg="modSp add del mod modShow">
        <pc:chgData name="Gerth Stølting Brodal" userId="04ef4784-6591-4f86-a140-f5c3b108582a" providerId="ADAL" clId="{73BAC7D6-516A-44B5-B4B0-C7B08CA8B392}" dt="2026-08-31T08:15:37.809" v="8955" actId="47"/>
        <pc:sldMkLst>
          <pc:docMk/>
          <pc:sldMk cId="15429655" sldId="283"/>
        </pc:sldMkLst>
        <pc:spChg chg="mod">
          <ac:chgData name="Gerth Stølting Brodal" userId="04ef4784-6591-4f86-a140-f5c3b108582a" providerId="ADAL" clId="{73BAC7D6-516A-44B5-B4B0-C7B08CA8B392}" dt="2026-08-29T17:49:39.704" v="8902" actId="207"/>
          <ac:spMkLst>
            <pc:docMk/>
            <pc:sldMk cId="15429655" sldId="283"/>
            <ac:spMk id="3" creationId="{9BBCB60F-F389-5E0B-15C7-CB186479B6F2}"/>
          </ac:spMkLst>
        </pc:spChg>
        <pc:spChg chg="mod">
          <ac:chgData name="Gerth Stølting Brodal" userId="04ef4784-6591-4f86-a140-f5c3b108582a" providerId="ADAL" clId="{73BAC7D6-516A-44B5-B4B0-C7B08CA8B392}" dt="2026-08-29T17:49:42.843" v="8903" actId="207"/>
          <ac:spMkLst>
            <pc:docMk/>
            <pc:sldMk cId="15429655" sldId="283"/>
            <ac:spMk id="27" creationId="{77AAED1B-020D-6AB4-738E-90FC5151C005}"/>
          </ac:spMkLst>
        </pc:spChg>
      </pc:sldChg>
      <pc:sldChg chg="modSp add del mod modShow">
        <pc:chgData name="Gerth Stølting Brodal" userId="04ef4784-6591-4f86-a140-f5c3b108582a" providerId="ADAL" clId="{73BAC7D6-516A-44B5-B4B0-C7B08CA8B392}" dt="2026-08-31T08:15:37.809" v="8955" actId="47"/>
        <pc:sldMkLst>
          <pc:docMk/>
          <pc:sldMk cId="122200578" sldId="284"/>
        </pc:sldMkLst>
        <pc:spChg chg="mod">
          <ac:chgData name="Gerth Stølting Brodal" userId="04ef4784-6591-4f86-a140-f5c3b108582a" providerId="ADAL" clId="{73BAC7D6-516A-44B5-B4B0-C7B08CA8B392}" dt="2026-08-29T17:49:51.147" v="8904" actId="207"/>
          <ac:spMkLst>
            <pc:docMk/>
            <pc:sldMk cId="122200578" sldId="284"/>
            <ac:spMk id="3" creationId="{8E311F76-5AC4-83F5-2270-74BD0528A2FA}"/>
          </ac:spMkLst>
        </pc:spChg>
        <pc:spChg chg="mod">
          <ac:chgData name="Gerth Stølting Brodal" userId="04ef4784-6591-4f86-a140-f5c3b108582a" providerId="ADAL" clId="{73BAC7D6-516A-44B5-B4B0-C7B08CA8B392}" dt="2026-08-29T17:49:54.351" v="8905" actId="207"/>
          <ac:spMkLst>
            <pc:docMk/>
            <pc:sldMk cId="122200578" sldId="284"/>
            <ac:spMk id="27" creationId="{5C065AB1-EA82-993D-148C-93A1FE3940CD}"/>
          </ac:spMkLst>
        </pc:spChg>
      </pc:sldChg>
      <pc:sldChg chg="modSp add del mod modShow">
        <pc:chgData name="Gerth Stølting Brodal" userId="04ef4784-6591-4f86-a140-f5c3b108582a" providerId="ADAL" clId="{73BAC7D6-516A-44B5-B4B0-C7B08CA8B392}" dt="2026-08-31T08:15:33.300" v="8954" actId="47"/>
        <pc:sldMkLst>
          <pc:docMk/>
          <pc:sldMk cId="3899706479" sldId="285"/>
        </pc:sldMkLst>
        <pc:spChg chg="mod">
          <ac:chgData name="Gerth Stølting Brodal" userId="04ef4784-6591-4f86-a140-f5c3b108582a" providerId="ADAL" clId="{73BAC7D6-516A-44B5-B4B0-C7B08CA8B392}" dt="2026-08-29T17:50:03.059" v="8906" actId="207"/>
          <ac:spMkLst>
            <pc:docMk/>
            <pc:sldMk cId="3899706479" sldId="285"/>
            <ac:spMk id="3" creationId="{D9906BB2-0C74-B073-A3F3-2B95A65089A2}"/>
          </ac:spMkLst>
        </pc:spChg>
        <pc:spChg chg="mod">
          <ac:chgData name="Gerth Stølting Brodal" userId="04ef4784-6591-4f86-a140-f5c3b108582a" providerId="ADAL" clId="{73BAC7D6-516A-44B5-B4B0-C7B08CA8B392}" dt="2026-08-29T17:50:06.354" v="8907" actId="207"/>
          <ac:spMkLst>
            <pc:docMk/>
            <pc:sldMk cId="3899706479" sldId="285"/>
            <ac:spMk id="27" creationId="{97F79AA1-A59A-0387-A45D-6CA9BAFA7274}"/>
          </ac:spMkLst>
        </pc:spChg>
      </pc:sldChg>
      <pc:sldChg chg="delSp add del mod delAnim modShow">
        <pc:chgData name="Gerth Stølting Brodal" userId="04ef4784-6591-4f86-a140-f5c3b108582a" providerId="ADAL" clId="{73BAC7D6-516A-44B5-B4B0-C7B08CA8B392}" dt="2026-08-31T08:15:33.300" v="8954" actId="47"/>
        <pc:sldMkLst>
          <pc:docMk/>
          <pc:sldMk cId="534625320" sldId="286"/>
        </pc:sldMkLst>
      </pc:sldChg>
      <pc:sldChg chg="delSp add del mod delAnim modShow">
        <pc:chgData name="Gerth Stølting Brodal" userId="04ef4784-6591-4f86-a140-f5c3b108582a" providerId="ADAL" clId="{73BAC7D6-516A-44B5-B4B0-C7B08CA8B392}" dt="2026-08-31T08:15:33.300" v="8954" actId="47"/>
        <pc:sldMkLst>
          <pc:docMk/>
          <pc:sldMk cId="4209098843" sldId="287"/>
        </pc:sldMkLst>
      </pc:sldChg>
      <pc:sldChg chg="delSp add del mod delAnim modShow">
        <pc:chgData name="Gerth Stølting Brodal" userId="04ef4784-6591-4f86-a140-f5c3b108582a" providerId="ADAL" clId="{73BAC7D6-516A-44B5-B4B0-C7B08CA8B392}" dt="2026-08-31T08:15:33.300" v="8954" actId="47"/>
        <pc:sldMkLst>
          <pc:docMk/>
          <pc:sldMk cId="582545021" sldId="288"/>
        </pc:sldMkLst>
      </pc:sldChg>
      <pc:sldChg chg="delSp add del mod delAnim modShow">
        <pc:chgData name="Gerth Stølting Brodal" userId="04ef4784-6591-4f86-a140-f5c3b108582a" providerId="ADAL" clId="{73BAC7D6-516A-44B5-B4B0-C7B08CA8B392}" dt="2026-08-31T08:15:33.300" v="8954" actId="47"/>
        <pc:sldMkLst>
          <pc:docMk/>
          <pc:sldMk cId="1192994286" sldId="289"/>
        </pc:sldMkLst>
      </pc:sldChg>
      <pc:sldChg chg="add del mod modShow">
        <pc:chgData name="Gerth Stølting Brodal" userId="04ef4784-6591-4f86-a140-f5c3b108582a" providerId="ADAL" clId="{73BAC7D6-516A-44B5-B4B0-C7B08CA8B392}" dt="2026-08-31T08:15:33.300" v="8954" actId="47"/>
        <pc:sldMkLst>
          <pc:docMk/>
          <pc:sldMk cId="513435625" sldId="29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3D1BCE-5CAC-4890-A589-381A5BFD9AA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54FBC5-2189-41C6-A706-46DB23A49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666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Paper: https://cs.au.dk/~gerth/papers/esa26skyline.pdf</a:t>
            </a:r>
          </a:p>
          <a:p>
            <a:r>
              <a:rPr lang="en-US" dirty="0"/>
              <a:t>Talk slots 17 min incl. Q&amp;A + swaps. Talk length max 15 min.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b="1" dirty="0"/>
              <a:t>Figures as LaTeX</a:t>
            </a:r>
          </a:p>
          <a:p>
            <a:endParaRPr lang="en-US" dirty="0"/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documentclass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{article}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pdfoutput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=1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usepackage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[utf8]{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inputenc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usepackage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tikz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usetikzlibrary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decorations.pathreplacing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calligraphy}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\def\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smallColor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{yellow!60}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\def\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largeColor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{blue!25!red!30}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\begin{document}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sffamily</a:t>
            </a:r>
            <a:endParaRPr lang="en-DK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\begin{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tikzpicture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}[scale=0.25]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\begin{scope}[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xshift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=25cm]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\draw[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color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red,line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width=3] 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  (1,0)--(1,2)--(16,2)--(16,0); 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\end{scope}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\draw[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color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red,line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width=3] 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(1,0)--(1,1)--(2,1)--(2,2)--(3,2)--(3,1)--(4,1)--(4,2)--(5,2)--(5,1)--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(6,1)--(6,2)--(7,2)--(7,1)--(8,1)--(8,2)--(9,2)--(9,1)--(10,1)--(10,2)--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(11,2)--(11,1)--(12,1)--(12,2)--(13,2)--(13,1)--(14,1)--(14,2)--(15,2)--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(15,1)--(16,1)--(16,0); 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\foreach \fig in {0, 1} {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\begin{scope}[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xshift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=25*\fig cm]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  \foreach \x in {2, 4, ..., 14}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    \draw (\x,0)--(\x,2-\fig)--(\x+1,2-\fig)--(\x+1,0);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  \draw (1,0)--(1,1+\fig)--(16,1+\fig)--(16,0);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  \draw[line width=2] (-1,0)--(18,0);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\end{scope}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}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\end{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tikzpicture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DK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\begin{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tikzpicture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}[scale=0.55]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\fill[\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smallColor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(0,0)--(0,-5)--(3,-5)--(3,-4)--(5,-4)--(5,-1)--(7,-1)--(7,0)--(10,0);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\fill[\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largeColor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(10,-5)--(0,-5)--(3,-5)--(3,-4)--(5,-4)--(5,-1)--(7,-1)--(7,0)--(10,0);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\draw[line width=2] (0,-5)--(3,-5)--(3,-4)--(5,-4)--(5,-1)--(7,-1)--(7,0)--(10,0);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\draw[dashed] (0,0) grid (10,-5);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\foreach \row [count=\i] in {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{1, 4, 9, 14, 25, 35, 38, 60, 70, 81},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{3, 6, 15, 17, 29, 52, 56, 64, 72, 83},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{10, 12, 21, 23, 31, 53, 63, 72, 81, 91},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{11, 21, 23, 29, 48, 59, 68, 80, 88, 93},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{12, 22, 30, 53, 57, 64, 69, 89, 90, 99}}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\foreach \y [count=\j] in \row 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  \node at (\j-0.5, -\i+0.5) {\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scriptsize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\y};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    \foreach \i/\j in {5/4, 4/5, 2/6, 1/7, 1/8}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      \draw[thick, red!100] (\j-0.5, -\i+0.5) circle (0.4);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\end{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tikzpicture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</a:t>
            </a:r>
          </a:p>
          <a:p>
            <a:b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\def\d{0.1}</a:t>
            </a:r>
          </a:p>
          <a:p>
            <a:endParaRPr lang="en-DK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\begin{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tikzpicture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}[scale=0.425]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\foreach \i in {1,...,15} 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\node[left] at (0, -\i+0.5) {\tiny\sf \i};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\foreach \j in {1,...,15} 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\node[above] at (\j-0.5, 0) {\tiny \j};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\foreach \i/\j/\h/\w in {0/0/8/8, 8/0/4/8, 12/0/2/8, 14/0/1/4, 0/8/2/4, 2/8/1/4}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\draw[fill=\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smallColor,draw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=\smallColor!black!75] (\j+\d,-\i-\d) rectangle ++(\w-2*\d,-\h+2*\d);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\foreach \i/\j/\h/\w in {7/8/8/7, 3/8/4/7, 1/12/2/3, 0/12/1/3, 14/4/1/4}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\draw[fill=\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largeColor,draw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=\largeColor!black!75] (\j+\d,-\i-\d) rectangle ++(\w-2*\d,-\h+2*\d);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\foreach \i/\j/\l/\r in {8/8/1/15, 12/8/1/8, 14/8/1/8, 15/4/1/8, 4/8/9/15, 1/12/13/15, 2/12/9/15, 3/12/9/12} {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\draw[fill=black, opacity=0.2] (\l-1+\d,-\i+1-\d) rectangle (\r-\d,-\i+\d);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\node at (\j-0.5, -\i+0.5) {\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scriptsize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$x_{\sf\i}$};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}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\draw[dashed] (0,0) grid (15,-15);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\draw[line width=3] (0,-15)--(4,-15)--(4,-14)--(8,-14)--(8,-3)--(12,-3)--(12,0)--(15,0);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\foreach \i/\depth in {8/0, 4/1, 12/1, 2/2, 14/2, 1/3, 3/3, 15/3}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\node (\i) at (-5+1*\depth, -\i+0.5) {\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scriptsize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$x_{\sf\i}$};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\foreach \u/\v in {1/2, 3/2, 2/4, 4/8, 12/8, 14/12, 15/14}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\draw (\u) -- (\v);</a:t>
            </a: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\end{</a:t>
            </a:r>
            <a:r>
              <a:rPr lang="en-DK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tikzpicture</a:t>
            </a:r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DK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\end{document}</a:t>
            </a:r>
          </a:p>
          <a:p>
            <a:endParaRPr lang="en-DK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54FBC5-2189-41C6-A706-46DB23A4964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503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Course content stable for many years</a:t>
            </a:r>
          </a:p>
          <a:p>
            <a:r>
              <a:rPr lang="en-US" dirty="0"/>
              <a:t>In this talk we show that Skyline and Young Tableau exercises also allow students to dig one or two levels deeper</a:t>
            </a:r>
          </a:p>
          <a:p>
            <a:endParaRPr lang="en-US" dirty="0"/>
          </a:p>
          <a:p>
            <a:r>
              <a:rPr lang="en-US" dirty="0"/>
              <a:t>(Unclear who taught it until1988, but I think it was Erik Meineche Schmidt and Michael Schwartzbach teaching it together (1987-1988))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54FBC5-2189-41C6-A706-46DB23A4964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092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8E584-9FD7-3C84-6D3F-AD26D4BD2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5A0382-B4B8-6311-D47B-93B1D6EEC5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800097-48DE-3993-50C1-906B9868EE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Bentley &amp; Yao also proved a matching lower bound, except constant on lg* </a:t>
            </a:r>
            <a:r>
              <a:rPr lang="en-US" i="1" dirty="0"/>
              <a:t>.</a:t>
            </a:r>
          </a:p>
          <a:p>
            <a:r>
              <a:rPr lang="en-US" dirty="0"/>
              <a:t>Address diversity through open ended assignments – goal is to get student formulate algorithms precisely and reason about them, how efficient the algorithm is </a:t>
            </a:r>
            <a:r>
              <a:rPr lang="en-US" dirty="0" err="1"/>
              <a:t>is</a:t>
            </a:r>
            <a:r>
              <a:rPr lang="en-US" dirty="0"/>
              <a:t> of secondary importance</a:t>
            </a:r>
          </a:p>
          <a:p>
            <a:r>
              <a:rPr lang="en-US" dirty="0"/>
              <a:t>Students have seen binary search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7CF19A-51C8-6845-4A68-A9DC3D9CAB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54FBC5-2189-41C6-A706-46DB23A4964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2498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9B648-DAF8-E718-4B55-B8A0A2423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9B0708-A44A-1D64-8B50-D3AB169AC5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86BF14-7E8E-594F-F54A-CA6AD37CA2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Input = set of bottom aligned rectangles; Output = polyline equal to the upper envelope</a:t>
            </a:r>
          </a:p>
          <a:p>
            <a:r>
              <a:rPr lang="en-US" dirty="0"/>
              <a:t>Hard part for students = get the details of the merging correct</a:t>
            </a:r>
          </a:p>
          <a:p>
            <a:r>
              <a:rPr lang="en-US" dirty="0"/>
              <a:t>One reviewer thinks the output format should be a sequence of points, i.e., an even number of values where the last is 0, to align with </a:t>
            </a:r>
            <a:r>
              <a:rPr lang="en-US" dirty="0" err="1"/>
              <a:t>leetcode</a:t>
            </a:r>
            <a:r>
              <a:rPr lang="en-US" dirty="0"/>
              <a:t>.</a:t>
            </a:r>
          </a:p>
          <a:p>
            <a:r>
              <a:rPr lang="en-US" dirty="0"/>
              <a:t>In Aarhus, the exercise has always been that the output is a generalization of a single building of an odd number of values.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6C14A-3ED1-FC5F-1697-0A579D8F58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54FBC5-2189-41C6-A706-46DB23A496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548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8AAC3-69A9-DB65-6724-CD6FF3025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72E791-BFF7-7882-270B-DD8C68E01A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0C5A95-29A6-1CD9-1B85-F29013D6C3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Input rectangles are provided in arbitrary order, i.e., cannot assume any ordering</a:t>
            </a:r>
          </a:p>
          <a:p>
            <a:r>
              <a:rPr lang="en-US" dirty="0"/>
              <a:t>k rectangles are defined by at most 2k corner points</a:t>
            </a:r>
          </a:p>
          <a:p>
            <a:r>
              <a:rPr lang="en-US" dirty="0"/>
              <a:t>nonempty slab = slab containing rectangles above topmost spanning rectangle</a:t>
            </a:r>
          </a:p>
          <a:p>
            <a:r>
              <a:rPr lang="en-US" dirty="0"/>
              <a:t>Base case: A single horizontal (topmost) segment spanning slab, everything else is pruned</a:t>
            </a:r>
          </a:p>
          <a:p>
            <a:r>
              <a:rPr lang="en-US" dirty="0"/>
              <a:t>Time O(n*lg k) is optimal, if time should be expressed in terms of n and k [lower bound in Section 2.2 of paper]</a:t>
            </a:r>
          </a:p>
          <a:p>
            <a:r>
              <a:rPr lang="en-US" dirty="0"/>
              <a:t>Result was known before [NY98] – but much more complicated since solving the general problem (not horizontal lines only)</a:t>
            </a:r>
          </a:p>
          <a:p>
            <a:r>
              <a:rPr lang="en-US" dirty="0"/>
              <a:t>Pruning idea is just an application of [KS86]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A63FE3-D2DA-20F1-CBDC-74AC2D5692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54FBC5-2189-41C6-A706-46DB23A4964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931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55F15-B635-58B1-D6E4-D41688DBD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4B4293-582B-DCD7-0CBE-1DD4C963E0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0F529D-07A2-47C5-BC15-2F2248776E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Young Tableau </a:t>
            </a:r>
            <a:r>
              <a:rPr lang="en-US" b="1" dirty="0"/>
              <a:t>order </a:t>
            </a:r>
            <a:r>
              <a:rPr lang="en-US" dirty="0"/>
              <a:t>is an alternative to (binary tree) heap order</a:t>
            </a:r>
          </a:p>
          <a:p>
            <a:r>
              <a:rPr lang="en-US" dirty="0"/>
              <a:t>Circles are cells that must be probed by unsuccessful searches = complexity of boundary</a:t>
            </a:r>
          </a:p>
          <a:p>
            <a:r>
              <a:rPr lang="en-US" dirty="0"/>
              <a:t>Random bound follows from a Chernoff bound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C71408-BD32-7691-BA9E-3819425D31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54FBC5-2189-41C6-A706-46DB23A4964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0963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CBA27-8FB1-A1B3-F1B3-198B8BB19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B5066C-D58D-F513-79E1-706D48F5D7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6695C2-C525-A597-BC07-9023650D0B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Previous solution highly sequential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Search for x</a:t>
            </a:r>
            <a:r>
              <a:rPr lang="en-US" baseline="-25000" dirty="0"/>
              <a:t>4</a:t>
            </a:r>
            <a:r>
              <a:rPr lang="en-US" dirty="0"/>
              <a:t> identifies that we do not need to search in rows 5-7.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Recall k is the number of segments on the boundary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 vertical segment of length s can at most be hit by O(lg s) searches, the first can be expensive, but the rest cost O(1) when using exponential search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Horizontal segment searches require an amortized analysis…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762E1B-B478-494F-B3F9-DDD22E62BF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54FBC5-2189-41C6-A706-46DB23A4964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295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54FBC5-2189-41C6-A706-46DB23A4964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10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B63F7-EF8D-1442-2805-F90D13F7F6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6B73C6-4021-68D5-1099-5B1540F6C8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45FE5C-42F5-ED25-BFA5-92006F0FA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8D708-28BE-2B4D-76EA-65C5F9F1D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C89D1B-E6BF-1F61-350B-A416EBB70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09175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04915-0AA5-88A7-550C-EDDA66267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87B0AC-256A-DD5C-1FB2-5A51ABFB7B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8513A8-DC61-DCAC-BADE-CE9BA1EE3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4F1CA6-2AA6-85A0-F736-1DE71D240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0E3D0-868A-15DA-2C55-940529744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05093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2D8FEF-8EEC-1D16-8F69-5FF3DA5EC3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0F4F87-CA82-C826-169C-6FB5E8F980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D8FAE7-3CBB-7B80-6765-1E483D9B8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F97FD-BF40-F2B8-A174-8202C5522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F56C77-356C-3228-9EE8-7AC8DFA4C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73407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B7F94-F949-C9D2-64CD-B62B7DC79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2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E5FE4-1DC9-4259-BC3F-AAA35F553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61950" indent="-361950">
              <a:buClr>
                <a:srgbClr val="C00000"/>
              </a:buClr>
              <a:buFont typeface="Wingdings" panose="05000000000000000000" pitchFamily="2" charset="2"/>
              <a:buChar char="§"/>
              <a:defRPr/>
            </a:lvl1pPr>
            <a:lvl2pPr>
              <a:buClr>
                <a:srgbClr val="C00000"/>
              </a:buCl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1BD69D-53F3-11C2-CD61-58145ADE3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27DC1-FAE3-D580-F35F-401162D21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95CA33-9D26-98B6-E85B-DDD045083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2120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DBDCC-CCDE-89ED-215B-A5C7B94C5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A45BD-B998-CDFD-1526-FDD92DF37B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D13C8F-2C17-07EA-C35A-A35FBFF6B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3E90C3-7845-28AD-B4AB-4E25141A3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ABC6B-8C7F-938E-F069-4B9182347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8475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22F3A-0938-B89E-F4AB-85FEE1807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60B9D-3512-C97D-CC45-A43A179A5D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7026FA-4782-12C8-2CC1-2C75094515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189C04-0833-1C4B-D8A2-3712684FF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4AB21E-0157-D95F-9FCC-4B063351B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AD5F7A-AE0A-B266-6D5F-8DCFAF7C0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43900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DF502-0597-DE6F-EFAA-91FE7CBC2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5B2D51-88C7-8166-7DF4-05B2412EE1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4D9031-D1F7-2CE0-3119-FE2D72314F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84C981-6167-2D0E-C5BB-60431E3459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AFAC50-58D5-0FF1-CA9C-ADFF4B70CC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2834AD-3601-067D-72FB-6D29B190C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66F7D6-4AD1-81C2-9724-6BD002051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119DA6-2F99-B552-267C-700E7BCBD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7663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FFD68-AAAD-B847-FEDE-8097587BD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9AE93F-DDAA-4DD3-F594-609BC9504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BBD2A4-363A-DAA0-622F-DD627BA81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16BABE-D66C-7F7F-7ABA-8A59FDD2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94500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5D7050-3A86-DB26-84B4-1380B38A3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EE70D8-9614-140C-81C8-4A5C6A3B8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5A678B-AC33-BD31-7B81-62828144C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36859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37EB7-7A36-D8E2-02CC-749D8CB3F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2C83CD-C860-00EB-932A-D31384975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2020D6-2495-A29C-DAC2-F0076F184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4F7D8A-A545-AF69-94BF-B59A3010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14F846-93A0-440A-DF82-A698055FA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7D9461-0EED-10DF-5196-A303CB95F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18450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B58D1-A1EA-0634-FAC2-90E4D720A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24B92-4BA2-E8CE-A1AE-B265778655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B59854-B0B7-287F-B832-2C9C0A998D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AE5A84-FE53-EC4F-4180-C28245FDB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B90BC5-7018-2B6D-B9F7-2475E1AF4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276DC6-615A-374B-A4E6-15D9BD75F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48795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1813B5-2A41-5C27-B7E0-D603DEF4A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243182-73AD-0D40-3DCC-23A18443D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119043-2191-16F3-BF2E-3BC4C2360E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886069-5185-423F-843D-C2F3A033B90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4536C-B9BE-F920-FD20-E3C829D7C0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E17EA-46F5-6E05-831C-C882CC57D7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580A79-C1F5-4728-9713-FF2EEEBEE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92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2.xml"/><Relationship Id="rId1" Type="http://schemas.openxmlformats.org/officeDocument/2006/relationships/customXml" Target="../../customXml/item3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F0520-D0AF-3FCE-F7DE-415E0961D3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805021"/>
            <a:ext cx="12192000" cy="1811297"/>
          </a:xfrm>
        </p:spPr>
        <p:txBody>
          <a:bodyPr anchor="t">
            <a:normAutofit/>
          </a:bodyPr>
          <a:lstStyle/>
          <a:p>
            <a:r>
              <a:rPr lang="en-US" sz="4400" b="1" dirty="0"/>
              <a:t>Algorithm Exercises Skyline and Young Tableau:</a:t>
            </a:r>
            <a:br>
              <a:rPr lang="en-US" sz="4400" b="1" dirty="0"/>
            </a:br>
            <a:r>
              <a:rPr lang="en-US" sz="4400" b="1" dirty="0"/>
              <a:t>Divide-and-Conquer Revisited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8E16F6-0E05-2C96-F30B-C782475003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1569" y="5166360"/>
            <a:ext cx="4964429" cy="1197594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Gerth Stølting Brodal</a:t>
            </a:r>
            <a:br>
              <a:rPr lang="en-US" b="1" dirty="0"/>
            </a:br>
            <a:r>
              <a:rPr lang="en-US" dirty="0"/>
              <a:t>Aarhus University</a:t>
            </a:r>
          </a:p>
          <a:p>
            <a:r>
              <a:rPr lang="en-US" dirty="0"/>
              <a:t>(Author)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3518931-00CF-85C9-45E1-B888C8DD74E2}"/>
              </a:ext>
            </a:extLst>
          </p:cNvPr>
          <p:cNvSpPr txBox="1">
            <a:spLocks/>
          </p:cNvSpPr>
          <p:nvPr/>
        </p:nvSpPr>
        <p:spPr>
          <a:xfrm>
            <a:off x="1524000" y="52022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7C79A4-5D74-A51B-AC1B-C9628E0469D8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European Symposium on Algorithms (ESA), ALGO 2026, L’Aquila, Italy, August 31,  2026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4DDE15E-230F-0B49-91EF-C09DF386FD4C}"/>
              </a:ext>
            </a:extLst>
          </p:cNvPr>
          <p:cNvSpPr txBox="1">
            <a:spLocks/>
          </p:cNvSpPr>
          <p:nvPr/>
        </p:nvSpPr>
        <p:spPr>
          <a:xfrm>
            <a:off x="6095998" y="5077524"/>
            <a:ext cx="4964429" cy="12864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Daniel Anker Hermansen</a:t>
            </a:r>
            <a:br>
              <a:rPr lang="en-US" b="1" dirty="0"/>
            </a:br>
            <a:r>
              <a:rPr lang="en-US" dirty="0"/>
              <a:t>Aarhus University</a:t>
            </a:r>
          </a:p>
          <a:p>
            <a:r>
              <a:rPr lang="en-US" dirty="0"/>
              <a:t>(Presenter)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39F1FA-252D-39D2-E773-7D4602985EA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910" t="13113" r="20453" b="23379"/>
          <a:stretch>
            <a:fillRect/>
          </a:stretch>
        </p:blipFill>
        <p:spPr>
          <a:xfrm>
            <a:off x="2702610" y="2578627"/>
            <a:ext cx="1822346" cy="2425328"/>
          </a:xfrm>
          <a:prstGeom prst="rect">
            <a:avLst/>
          </a:prstGeom>
        </p:spPr>
      </p:pic>
      <p:pic>
        <p:nvPicPr>
          <p:cNvPr id="9" name="Picture 8" descr="Billede af Daniel Anker Hermansen">
            <a:extLst>
              <a:ext uri="{FF2B5EF4-FFF2-40B4-BE49-F238E27FC236}">
                <a16:creationId xmlns:a16="http://schemas.microsoft.com/office/drawing/2014/main" id="{307E32A3-ED61-8580-9021-4BEDB2DDE2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7039" y="2566567"/>
            <a:ext cx="1822346" cy="2437388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5732982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E54C3-BF3F-9DF7-EFE0-B3A97DD2B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F90AB0-0D9D-C6FA-D195-695994F8F5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85925"/>
                <a:ext cx="11353800" cy="5032375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i="1" dirty="0"/>
                  <a:t>Introduction to Algorithms and Data Structures</a:t>
                </a:r>
                <a:r>
                  <a:rPr lang="en-US" dirty="0"/>
                  <a:t> @ Aarhus University</a:t>
                </a:r>
                <a:br>
                  <a:rPr lang="en-US" dirty="0"/>
                </a:br>
                <a:endParaRPr lang="en-US" dirty="0"/>
              </a:p>
              <a:p>
                <a:pPr lvl="1"/>
                <a:r>
                  <a:rPr lang="en-US" dirty="0"/>
                  <a:t>2003-2026 taught by Gerth Stølting Brodal</a:t>
                </a:r>
              </a:p>
              <a:p>
                <a:pPr lvl="1"/>
                <a:r>
                  <a:rPr lang="en-US" dirty="0"/>
                  <a:t>1989-2002 taught by Erik Meineche Schmidt</a:t>
                </a:r>
                <a:br>
                  <a:rPr lang="en-US" dirty="0"/>
                </a:br>
                <a:endParaRPr lang="en-US" dirty="0"/>
              </a:p>
              <a:p>
                <a:r>
                  <a:rPr lang="en-US" b="1" dirty="0"/>
                  <a:t>Skyline</a:t>
                </a:r>
                <a:r>
                  <a:rPr lang="en-US" dirty="0"/>
                  <a:t> and </a:t>
                </a:r>
                <a:r>
                  <a:rPr lang="en-US" b="1" dirty="0"/>
                  <a:t>Young Tableau</a:t>
                </a:r>
                <a:r>
                  <a:rPr lang="en-US" dirty="0"/>
                  <a:t> exercises part of course for +35 years</a:t>
                </a:r>
              </a:p>
              <a:p>
                <a:endParaRPr lang="en-US" dirty="0"/>
              </a:p>
              <a:p>
                <a:r>
                  <a:rPr lang="en-US" dirty="0"/>
                  <a:t>Recent years not all CS seats filled, i.e., no GPA lower bound</a:t>
                </a:r>
              </a:p>
              <a:p>
                <a:pPr marL="0" indent="0">
                  <a:buNone/>
                </a:pPr>
                <a:r>
                  <a:rPr lang="en-US" dirty="0"/>
                  <a:t>	     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en-US" b="1" dirty="0">
                    <a:solidFill>
                      <a:srgbClr val="C00000"/>
                    </a:solidFill>
                  </a:rPr>
                  <a:t>high diversity among student qualifications</a:t>
                </a:r>
                <a:br>
                  <a:rPr lang="en-US" b="1" dirty="0">
                    <a:solidFill>
                      <a:srgbClr val="C00000"/>
                    </a:solidFill>
                  </a:rPr>
                </a:br>
                <a:endParaRPr lang="en-US" dirty="0"/>
              </a:p>
              <a:p>
                <a:r>
                  <a:rPr lang="en-US" dirty="0"/>
                  <a:t>Address student diversity through </a:t>
                </a:r>
                <a:r>
                  <a:rPr lang="en-US" b="1" dirty="0"/>
                  <a:t>open ended assignments</a:t>
                </a:r>
                <a:br>
                  <a:rPr lang="en-US" b="1" dirty="0"/>
                </a:br>
                <a:r>
                  <a:rPr lang="en-US" dirty="0"/>
                  <a:t>allowing the curious student to dig deeper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F90AB0-0D9D-C6FA-D195-695994F8F5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85925"/>
                <a:ext cx="11353800" cy="5032375"/>
              </a:xfrm>
              <a:blipFill>
                <a:blip r:embed="rId3"/>
                <a:stretch>
                  <a:fillRect l="-967" t="-27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570207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ED076-F515-FFD7-A594-97332EF84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00C59-C8AC-A0A4-861B-5E7947880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276225"/>
            <a:ext cx="11455400" cy="1325563"/>
          </a:xfrm>
        </p:spPr>
        <p:txBody>
          <a:bodyPr/>
          <a:lstStyle/>
          <a:p>
            <a:r>
              <a:rPr lang="en-US" dirty="0"/>
              <a:t>Open ended assignments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4F38CD-B72D-037B-B787-F822F7533A5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75062" y="1519679"/>
                <a:ext cx="11916938" cy="5338321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1</a:t>
                </a:r>
                <a:r>
                  <a:rPr lang="en-US" baseline="30000" dirty="0"/>
                  <a:t>st</a:t>
                </a:r>
                <a:r>
                  <a:rPr lang="en-US" dirty="0"/>
                  <a:t> assignment, 1</a:t>
                </a:r>
                <a:r>
                  <a:rPr lang="en-US" baseline="30000" dirty="0"/>
                  <a:t>st</a:t>
                </a:r>
                <a:r>
                  <a:rPr lang="en-US" dirty="0"/>
                  <a:t> semester, 1</a:t>
                </a:r>
                <a:r>
                  <a:rPr lang="en-US" baseline="30000" dirty="0"/>
                  <a:t>st</a:t>
                </a:r>
                <a:r>
                  <a:rPr lang="en-US" dirty="0"/>
                  <a:t> year – </a:t>
                </a:r>
                <a:r>
                  <a:rPr lang="en-US" b="1" dirty="0"/>
                  <a:t>search an unbounded sorted list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b="1" dirty="0"/>
                  <a:t>Valid solutions </a:t>
                </a:r>
                <a:r>
                  <a:rPr lang="en-US" dirty="0"/>
                  <a:t>– depending on ambition / background / skills</a:t>
                </a:r>
              </a:p>
              <a:p>
                <a:pPr lvl="1"/>
                <a:r>
                  <a:rPr lang="en-US" dirty="0"/>
                  <a:t>Linear search: </a:t>
                </a:r>
                <a:r>
                  <a:rPr lang="en-US" i="1" dirty="0"/>
                  <a:t>p</a:t>
                </a:r>
                <a:r>
                  <a:rPr lang="en-US" dirty="0"/>
                  <a:t> comparisons</a:t>
                </a:r>
                <a:endParaRPr lang="en-US" i="1" dirty="0"/>
              </a:p>
              <a:p>
                <a:pPr lvl="1"/>
                <a:r>
                  <a:rPr lang="en-US" dirty="0"/>
                  <a:t>Exponential search: 2∙lg </a:t>
                </a:r>
                <a:r>
                  <a:rPr lang="en-US" i="1" dirty="0"/>
                  <a:t>p</a:t>
                </a:r>
                <a:r>
                  <a:rPr lang="en-US" dirty="0"/>
                  <a:t> + O(1) comparisons</a:t>
                </a:r>
              </a:p>
              <a:p>
                <a:pPr lvl="1"/>
                <a:r>
                  <a:rPr lang="en-US" dirty="0"/>
                  <a:t>Bootstrap: lg </a:t>
                </a:r>
                <a:r>
                  <a:rPr lang="en-US" i="1" dirty="0"/>
                  <a:t>p</a:t>
                </a:r>
                <a:r>
                  <a:rPr lang="en-US" dirty="0"/>
                  <a:t> + 2∙lg lg </a:t>
                </a:r>
                <a:r>
                  <a:rPr lang="en-US" i="1" dirty="0"/>
                  <a:t>p</a:t>
                </a:r>
                <a:r>
                  <a:rPr lang="en-US" dirty="0"/>
                  <a:t> + O(1) comparisons</a:t>
                </a:r>
              </a:p>
              <a:p>
                <a:pPr lvl="1"/>
                <a:r>
                  <a:rPr lang="en-US" dirty="0"/>
                  <a:t>Recursive bootstrapping: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b="0" i="1" smtClean="0"/>
                        </m:ctrlPr>
                      </m:naryPr>
                      <m:sub>
                        <m:r>
                          <m:rPr>
                            <m:nor/>
                            <m:brk m:alnAt="25"/>
                          </m:rPr>
                          <a:rPr lang="en-US" b="0" i="1" smtClean="0"/>
                          <m:t>i</m:t>
                        </m:r>
                        <m:r>
                          <m:rPr>
                            <m:brk m:alnAt="25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nor/>
                            <m:brk m:alnAt="25"/>
                          </m:rPr>
                          <a:rPr lang="en-US" b="0" i="0" smtClean="0"/>
                          <m:t>1</m:t>
                        </m:r>
                      </m:sub>
                      <m:sup>
                        <m:sSup>
                          <m:sSupPr>
                            <m:ctrlPr>
                              <a:rPr lang="en-US" b="0" i="0" smtClean="0"/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b="0" i="0" smtClean="0"/>
                              <m:t>lg</m:t>
                            </m:r>
                          </m:e>
                          <m:sup>
                            <m:r>
                              <m:rPr>
                                <m:nor/>
                              </m:rPr>
                              <a:rPr lang="en-US" b="0" i="0" smtClean="0"/>
                              <m:t>∗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b="0" i="1" smtClean="0"/>
                          <m:t>p</m:t>
                        </m:r>
                      </m:sup>
                      <m:e>
                        <m:func>
                          <m:funcPr>
                            <m:ctrlPr>
                              <a:rPr lang="en-US" b="0" i="0" smtClean="0"/>
                            </m:ctrlPr>
                          </m:funcPr>
                          <m:fName>
                            <m:r>
                              <m:rPr>
                                <m:nor/>
                              </m:rPr>
                              <a:rPr lang="en-US" b="0" i="0" smtClean="0"/>
                              <m:t>lg</m:t>
                            </m:r>
                            <m:r>
                              <m:rPr>
                                <m:nor/>
                              </m:rPr>
                              <a:rPr lang="en-US" b="0" i="0" baseline="30000" smtClean="0"/>
                              <m:t>(</m:t>
                            </m:r>
                            <m:r>
                              <m:rPr>
                                <m:nor/>
                              </m:rPr>
                              <a:rPr lang="en-US" b="0" i="1" baseline="30000" smtClean="0"/>
                              <m:t>i</m:t>
                            </m:r>
                            <m:r>
                              <m:rPr>
                                <m:nor/>
                              </m:rPr>
                              <a:rPr lang="en-US" b="0" i="0" baseline="30000" smtClean="0"/>
                              <m:t>)</m:t>
                            </m:r>
                          </m:fName>
                          <m:e>
                            <m:r>
                              <m:rPr>
                                <m:nor/>
                              </m:rPr>
                              <a:rPr lang="en-US" b="0" i="1" smtClean="0"/>
                              <m:t>p</m:t>
                            </m:r>
                          </m:e>
                        </m:func>
                      </m:e>
                    </m:nary>
                  </m:oMath>
                </a14:m>
                <a:r>
                  <a:rPr lang="en-US" dirty="0"/>
                  <a:t> + O(lg</a:t>
                </a:r>
                <a:r>
                  <a:rPr lang="en-US" baseline="30000" dirty="0"/>
                  <a:t>*</a:t>
                </a:r>
                <a:r>
                  <a:rPr lang="en-US" dirty="0"/>
                  <a:t> </a:t>
                </a:r>
                <a:r>
                  <a:rPr lang="en-US" i="1" dirty="0"/>
                  <a:t>p</a:t>
                </a:r>
                <a:r>
                  <a:rPr lang="en-US" dirty="0"/>
                  <a:t>) comparisons [Bentley, Yao; IPL 1976]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4F38CD-B72D-037B-B787-F822F7533A5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5062" y="1519679"/>
                <a:ext cx="11916938" cy="5338321"/>
              </a:xfrm>
              <a:blipFill>
                <a:blip r:embed="rId3"/>
                <a:stretch>
                  <a:fillRect l="-870" t="-1941" b="-11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B740681-F3DA-32A0-B1AB-54737C674C4C}"/>
              </a:ext>
            </a:extLst>
          </p:cNvPr>
          <p:cNvGraphicFramePr>
            <a:graphicFrameLocks noGrp="1"/>
          </p:cNvGraphicFramePr>
          <p:nvPr/>
        </p:nvGraphicFramePr>
        <p:xfrm>
          <a:off x="289238" y="2725420"/>
          <a:ext cx="11627700" cy="76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5108">
                  <a:extLst>
                    <a:ext uri="{9D8B030D-6E8A-4147-A177-3AD203B41FA5}">
                      <a16:colId xmlns:a16="http://schemas.microsoft.com/office/drawing/2014/main" val="333446750"/>
                    </a:ext>
                  </a:extLst>
                </a:gridCol>
                <a:gridCol w="465108">
                  <a:extLst>
                    <a:ext uri="{9D8B030D-6E8A-4147-A177-3AD203B41FA5}">
                      <a16:colId xmlns:a16="http://schemas.microsoft.com/office/drawing/2014/main" val="99454736"/>
                    </a:ext>
                  </a:extLst>
                </a:gridCol>
                <a:gridCol w="465108">
                  <a:extLst>
                    <a:ext uri="{9D8B030D-6E8A-4147-A177-3AD203B41FA5}">
                      <a16:colId xmlns:a16="http://schemas.microsoft.com/office/drawing/2014/main" val="3781449284"/>
                    </a:ext>
                  </a:extLst>
                </a:gridCol>
                <a:gridCol w="465108">
                  <a:extLst>
                    <a:ext uri="{9D8B030D-6E8A-4147-A177-3AD203B41FA5}">
                      <a16:colId xmlns:a16="http://schemas.microsoft.com/office/drawing/2014/main" val="2171200800"/>
                    </a:ext>
                  </a:extLst>
                </a:gridCol>
                <a:gridCol w="465108">
                  <a:extLst>
                    <a:ext uri="{9D8B030D-6E8A-4147-A177-3AD203B41FA5}">
                      <a16:colId xmlns:a16="http://schemas.microsoft.com/office/drawing/2014/main" val="3239919772"/>
                    </a:ext>
                  </a:extLst>
                </a:gridCol>
                <a:gridCol w="465108">
                  <a:extLst>
                    <a:ext uri="{9D8B030D-6E8A-4147-A177-3AD203B41FA5}">
                      <a16:colId xmlns:a16="http://schemas.microsoft.com/office/drawing/2014/main" val="3555434578"/>
                    </a:ext>
                  </a:extLst>
                </a:gridCol>
                <a:gridCol w="465108">
                  <a:extLst>
                    <a:ext uri="{9D8B030D-6E8A-4147-A177-3AD203B41FA5}">
                      <a16:colId xmlns:a16="http://schemas.microsoft.com/office/drawing/2014/main" val="2120145889"/>
                    </a:ext>
                  </a:extLst>
                </a:gridCol>
                <a:gridCol w="465108">
                  <a:extLst>
                    <a:ext uri="{9D8B030D-6E8A-4147-A177-3AD203B41FA5}">
                      <a16:colId xmlns:a16="http://schemas.microsoft.com/office/drawing/2014/main" val="155714726"/>
                    </a:ext>
                  </a:extLst>
                </a:gridCol>
                <a:gridCol w="465108">
                  <a:extLst>
                    <a:ext uri="{9D8B030D-6E8A-4147-A177-3AD203B41FA5}">
                      <a16:colId xmlns:a16="http://schemas.microsoft.com/office/drawing/2014/main" val="2901451279"/>
                    </a:ext>
                  </a:extLst>
                </a:gridCol>
                <a:gridCol w="465108">
                  <a:extLst>
                    <a:ext uri="{9D8B030D-6E8A-4147-A177-3AD203B41FA5}">
                      <a16:colId xmlns:a16="http://schemas.microsoft.com/office/drawing/2014/main" val="685480512"/>
                    </a:ext>
                  </a:extLst>
                </a:gridCol>
                <a:gridCol w="465108">
                  <a:extLst>
                    <a:ext uri="{9D8B030D-6E8A-4147-A177-3AD203B41FA5}">
                      <a16:colId xmlns:a16="http://schemas.microsoft.com/office/drawing/2014/main" val="4240368607"/>
                    </a:ext>
                  </a:extLst>
                </a:gridCol>
                <a:gridCol w="465108">
                  <a:extLst>
                    <a:ext uri="{9D8B030D-6E8A-4147-A177-3AD203B41FA5}">
                      <a16:colId xmlns:a16="http://schemas.microsoft.com/office/drawing/2014/main" val="4212861952"/>
                    </a:ext>
                  </a:extLst>
                </a:gridCol>
                <a:gridCol w="465108">
                  <a:extLst>
                    <a:ext uri="{9D8B030D-6E8A-4147-A177-3AD203B41FA5}">
                      <a16:colId xmlns:a16="http://schemas.microsoft.com/office/drawing/2014/main" val="3251622636"/>
                    </a:ext>
                  </a:extLst>
                </a:gridCol>
                <a:gridCol w="465108">
                  <a:extLst>
                    <a:ext uri="{9D8B030D-6E8A-4147-A177-3AD203B41FA5}">
                      <a16:colId xmlns:a16="http://schemas.microsoft.com/office/drawing/2014/main" val="2309569180"/>
                    </a:ext>
                  </a:extLst>
                </a:gridCol>
                <a:gridCol w="465108">
                  <a:extLst>
                    <a:ext uri="{9D8B030D-6E8A-4147-A177-3AD203B41FA5}">
                      <a16:colId xmlns:a16="http://schemas.microsoft.com/office/drawing/2014/main" val="2236843092"/>
                    </a:ext>
                  </a:extLst>
                </a:gridCol>
                <a:gridCol w="465108">
                  <a:extLst>
                    <a:ext uri="{9D8B030D-6E8A-4147-A177-3AD203B41FA5}">
                      <a16:colId xmlns:a16="http://schemas.microsoft.com/office/drawing/2014/main" val="1564050153"/>
                    </a:ext>
                  </a:extLst>
                </a:gridCol>
                <a:gridCol w="465108">
                  <a:extLst>
                    <a:ext uri="{9D8B030D-6E8A-4147-A177-3AD203B41FA5}">
                      <a16:colId xmlns:a16="http://schemas.microsoft.com/office/drawing/2014/main" val="346986396"/>
                    </a:ext>
                  </a:extLst>
                </a:gridCol>
                <a:gridCol w="465108">
                  <a:extLst>
                    <a:ext uri="{9D8B030D-6E8A-4147-A177-3AD203B41FA5}">
                      <a16:colId xmlns:a16="http://schemas.microsoft.com/office/drawing/2014/main" val="2501219969"/>
                    </a:ext>
                  </a:extLst>
                </a:gridCol>
                <a:gridCol w="465108">
                  <a:extLst>
                    <a:ext uri="{9D8B030D-6E8A-4147-A177-3AD203B41FA5}">
                      <a16:colId xmlns:a16="http://schemas.microsoft.com/office/drawing/2014/main" val="468789900"/>
                    </a:ext>
                  </a:extLst>
                </a:gridCol>
                <a:gridCol w="465108">
                  <a:extLst>
                    <a:ext uri="{9D8B030D-6E8A-4147-A177-3AD203B41FA5}">
                      <a16:colId xmlns:a16="http://schemas.microsoft.com/office/drawing/2014/main" val="864267277"/>
                    </a:ext>
                  </a:extLst>
                </a:gridCol>
                <a:gridCol w="465108">
                  <a:extLst>
                    <a:ext uri="{9D8B030D-6E8A-4147-A177-3AD203B41FA5}">
                      <a16:colId xmlns:a16="http://schemas.microsoft.com/office/drawing/2014/main" val="2637451076"/>
                    </a:ext>
                  </a:extLst>
                </a:gridCol>
                <a:gridCol w="465108">
                  <a:extLst>
                    <a:ext uri="{9D8B030D-6E8A-4147-A177-3AD203B41FA5}">
                      <a16:colId xmlns:a16="http://schemas.microsoft.com/office/drawing/2014/main" val="3702064727"/>
                    </a:ext>
                  </a:extLst>
                </a:gridCol>
                <a:gridCol w="465108">
                  <a:extLst>
                    <a:ext uri="{9D8B030D-6E8A-4147-A177-3AD203B41FA5}">
                      <a16:colId xmlns:a16="http://schemas.microsoft.com/office/drawing/2014/main" val="3933710854"/>
                    </a:ext>
                  </a:extLst>
                </a:gridCol>
                <a:gridCol w="465108">
                  <a:extLst>
                    <a:ext uri="{9D8B030D-6E8A-4147-A177-3AD203B41FA5}">
                      <a16:colId xmlns:a16="http://schemas.microsoft.com/office/drawing/2014/main" val="1894511490"/>
                    </a:ext>
                  </a:extLst>
                </a:gridCol>
                <a:gridCol w="465108">
                  <a:extLst>
                    <a:ext uri="{9D8B030D-6E8A-4147-A177-3AD203B41FA5}">
                      <a16:colId xmlns:a16="http://schemas.microsoft.com/office/drawing/2014/main" val="36843945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</a:rPr>
                        <a:t>21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</a:rPr>
                        <a:t>22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</a:rPr>
                        <a:t>23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</a:rPr>
                        <a:t>24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</a:rPr>
                        <a:t>25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6712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ysClr val="windowText" lastClr="000000"/>
                          </a:solidFill>
                        </a:rPr>
                        <a:t>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ysClr val="windowText" lastClr="000000"/>
                          </a:solidFill>
                        </a:rPr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ysClr val="windowText" lastClr="000000"/>
                          </a:solidFill>
                        </a:rPr>
                        <a:t>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ysClr val="windowText" lastClr="000000"/>
                          </a:solidFill>
                        </a:rPr>
                        <a:t>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ysClr val="windowText" lastClr="000000"/>
                          </a:solidFill>
                        </a:rPr>
                        <a:t>29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ysClr val="windowText" lastClr="000000"/>
                          </a:solidFill>
                        </a:rPr>
                        <a:t>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ysClr val="windowText" lastClr="000000"/>
                          </a:solidFill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ysClr val="windowText" lastClr="000000"/>
                          </a:solidFill>
                        </a:rPr>
                        <a:t>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ysClr val="windowText" lastClr="000000"/>
                          </a:solidFill>
                        </a:rPr>
                        <a:t>38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ysClr val="windowText" lastClr="000000"/>
                          </a:solidFill>
                        </a:rPr>
                        <a:t>39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ysClr val="windowText" lastClr="000000"/>
                          </a:solidFill>
                        </a:rPr>
                        <a:t>41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ysClr val="windowText" lastClr="000000"/>
                          </a:solidFill>
                        </a:rPr>
                        <a:t>42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ysClr val="windowText" lastClr="000000"/>
                          </a:solidFill>
                        </a:rPr>
                        <a:t>47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ysClr val="windowText" lastClr="000000"/>
                          </a:solidFill>
                        </a:rPr>
                        <a:t>51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ysClr val="windowText" lastClr="000000"/>
                          </a:solidFill>
                        </a:rPr>
                        <a:t>53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ysClr val="windowText" lastClr="000000"/>
                          </a:solidFill>
                        </a:rPr>
                        <a:t>59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ysClr val="windowText" lastClr="000000"/>
                          </a:solidFill>
                        </a:rPr>
                        <a:t>61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ysClr val="windowText" lastClr="000000"/>
                          </a:solidFill>
                        </a:rPr>
                        <a:t>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ysClr val="windowText" lastClr="000000"/>
                          </a:solidFill>
                        </a:rPr>
                        <a:t>83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9824556"/>
                  </a:ext>
                </a:extLst>
              </a:tr>
            </a:tbl>
          </a:graphicData>
        </a:graphic>
      </p:graphicFrame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C81C6D6-3DAE-062B-4EEF-2F35EE30F1A0}"/>
              </a:ext>
            </a:extLst>
          </p:cNvPr>
          <p:cNvSpPr/>
          <p:nvPr/>
        </p:nvSpPr>
        <p:spPr>
          <a:xfrm>
            <a:off x="11916939" y="3095663"/>
            <a:ext cx="151892" cy="397346"/>
          </a:xfrm>
          <a:custGeom>
            <a:avLst/>
            <a:gdLst>
              <a:gd name="csX0" fmla="*/ 0 w 151892"/>
              <a:gd name="csY0" fmla="*/ 601 h 397346"/>
              <a:gd name="csX1" fmla="*/ 128930 w 151892"/>
              <a:gd name="csY1" fmla="*/ 0 h 397346"/>
              <a:gd name="csX2" fmla="*/ 69215 w 151892"/>
              <a:gd name="csY2" fmla="*/ 133317 h 397346"/>
              <a:gd name="csX3" fmla="*/ 120263 w 151892"/>
              <a:gd name="csY3" fmla="*/ 247393 h 397346"/>
              <a:gd name="csX4" fmla="*/ 79289 w 151892"/>
              <a:gd name="csY4" fmla="*/ 338393 h 397346"/>
              <a:gd name="csX5" fmla="*/ 151456 w 151892"/>
              <a:gd name="csY5" fmla="*/ 395072 h 397346"/>
              <a:gd name="csX6" fmla="*/ 686 w 151892"/>
              <a:gd name="csY6" fmla="*/ 397346 h 3973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51892" h="397346">
                <a:moveTo>
                  <a:pt x="0" y="601"/>
                </a:moveTo>
                <a:lnTo>
                  <a:pt x="128930" y="0"/>
                </a:lnTo>
                <a:cubicBezTo>
                  <a:pt x="140466" y="22119"/>
                  <a:pt x="70660" y="92085"/>
                  <a:pt x="69215" y="133317"/>
                </a:cubicBezTo>
                <a:cubicBezTo>
                  <a:pt x="67771" y="174549"/>
                  <a:pt x="118584" y="213214"/>
                  <a:pt x="120263" y="247393"/>
                </a:cubicBezTo>
                <a:cubicBezTo>
                  <a:pt x="121942" y="281572"/>
                  <a:pt x="74090" y="313780"/>
                  <a:pt x="79289" y="338393"/>
                </a:cubicBezTo>
                <a:cubicBezTo>
                  <a:pt x="84488" y="363006"/>
                  <a:pt x="158207" y="379690"/>
                  <a:pt x="151456" y="395072"/>
                </a:cubicBezTo>
                <a:lnTo>
                  <a:pt x="686" y="397346"/>
                </a:lnTo>
              </a:path>
            </a:pathLst>
          </a:custGeom>
          <a:solidFill>
            <a:srgbClr val="FFFF00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922519F-37C4-F5B0-2DFA-61E5620E495C}"/>
              </a:ext>
            </a:extLst>
          </p:cNvPr>
          <p:cNvGrpSpPr/>
          <p:nvPr/>
        </p:nvGrpSpPr>
        <p:grpSpPr>
          <a:xfrm>
            <a:off x="524933" y="2252805"/>
            <a:ext cx="6536265" cy="1134889"/>
            <a:chOff x="524933" y="2252805"/>
            <a:chExt cx="6536265" cy="1134889"/>
          </a:xfrm>
        </p:grpSpPr>
        <p:sp>
          <p:nvSpPr>
            <p:cNvPr id="7" name="Arc 6">
              <a:extLst>
                <a:ext uri="{FF2B5EF4-FFF2-40B4-BE49-F238E27FC236}">
                  <a16:creationId xmlns:a16="http://schemas.microsoft.com/office/drawing/2014/main" id="{06E39572-B0D1-FE10-C07C-4FCEB27A9FE4}"/>
                </a:ext>
              </a:extLst>
            </p:cNvPr>
            <p:cNvSpPr/>
            <p:nvPr/>
          </p:nvSpPr>
          <p:spPr>
            <a:xfrm>
              <a:off x="524933" y="2493437"/>
              <a:ext cx="931334" cy="508000"/>
            </a:xfrm>
            <a:prstGeom prst="arc">
              <a:avLst>
                <a:gd name="adj1" fmla="val 11220785"/>
                <a:gd name="adj2" fmla="val 187328"/>
              </a:avLst>
            </a:prstGeom>
            <a:ln w="38100">
              <a:solidFill>
                <a:srgbClr val="C00000"/>
              </a:solidFill>
              <a:headEnd type="none" w="med" len="med"/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Arc 7">
              <a:extLst>
                <a:ext uri="{FF2B5EF4-FFF2-40B4-BE49-F238E27FC236}">
                  <a16:creationId xmlns:a16="http://schemas.microsoft.com/office/drawing/2014/main" id="{CDA0C030-442C-D890-6583-4FE353741F3F}"/>
                </a:ext>
              </a:extLst>
            </p:cNvPr>
            <p:cNvSpPr/>
            <p:nvPr/>
          </p:nvSpPr>
          <p:spPr>
            <a:xfrm>
              <a:off x="1498602" y="2383369"/>
              <a:ext cx="1803397" cy="654815"/>
            </a:xfrm>
            <a:prstGeom prst="arc">
              <a:avLst>
                <a:gd name="adj1" fmla="val 10959832"/>
                <a:gd name="adj2" fmla="val 155502"/>
              </a:avLst>
            </a:prstGeom>
            <a:ln w="38100">
              <a:solidFill>
                <a:srgbClr val="C00000"/>
              </a:solidFill>
              <a:headEnd type="none" w="med" len="med"/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rc 8">
              <a:extLst>
                <a:ext uri="{FF2B5EF4-FFF2-40B4-BE49-F238E27FC236}">
                  <a16:creationId xmlns:a16="http://schemas.microsoft.com/office/drawing/2014/main" id="{D5279093-0864-58EE-D418-41586345D1F4}"/>
                </a:ext>
              </a:extLst>
            </p:cNvPr>
            <p:cNvSpPr/>
            <p:nvPr/>
          </p:nvSpPr>
          <p:spPr>
            <a:xfrm>
              <a:off x="3302000" y="2252805"/>
              <a:ext cx="3759198" cy="1134889"/>
            </a:xfrm>
            <a:prstGeom prst="arc">
              <a:avLst>
                <a:gd name="adj1" fmla="val 11107040"/>
                <a:gd name="adj2" fmla="val 21548463"/>
              </a:avLst>
            </a:prstGeom>
            <a:ln w="38100">
              <a:solidFill>
                <a:srgbClr val="C00000"/>
              </a:solidFill>
              <a:headEnd type="none" w="med" len="med"/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C44A63A-ED4A-F36C-B2FA-4C86306FA630}"/>
              </a:ext>
            </a:extLst>
          </p:cNvPr>
          <p:cNvGrpSpPr/>
          <p:nvPr/>
        </p:nvGrpSpPr>
        <p:grpSpPr>
          <a:xfrm>
            <a:off x="5139267" y="2472264"/>
            <a:ext cx="1921931" cy="726947"/>
            <a:chOff x="5139267" y="2434164"/>
            <a:chExt cx="1921931" cy="726947"/>
          </a:xfrm>
        </p:grpSpPr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FC1FA873-0A72-D28F-410B-7551AB6CB333}"/>
                </a:ext>
              </a:extLst>
            </p:cNvPr>
            <p:cNvSpPr/>
            <p:nvPr/>
          </p:nvSpPr>
          <p:spPr>
            <a:xfrm flipH="1">
              <a:off x="5139267" y="2434164"/>
              <a:ext cx="1921931" cy="726947"/>
            </a:xfrm>
            <a:prstGeom prst="arc">
              <a:avLst>
                <a:gd name="adj1" fmla="val 11821782"/>
                <a:gd name="adj2" fmla="val 21347750"/>
              </a:avLst>
            </a:prstGeom>
            <a:ln w="38100">
              <a:solidFill>
                <a:schemeClr val="accent1"/>
              </a:solidFill>
              <a:headEnd type="none" w="med" len="med"/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63862F02-FA47-2AC0-F916-96594807B29A}"/>
                </a:ext>
              </a:extLst>
            </p:cNvPr>
            <p:cNvSpPr/>
            <p:nvPr/>
          </p:nvSpPr>
          <p:spPr>
            <a:xfrm>
              <a:off x="5139267" y="2573863"/>
              <a:ext cx="986366" cy="389474"/>
            </a:xfrm>
            <a:prstGeom prst="arc">
              <a:avLst>
                <a:gd name="adj1" fmla="val 12799195"/>
                <a:gd name="adj2" fmla="val 21347750"/>
              </a:avLst>
            </a:prstGeom>
            <a:ln w="38100">
              <a:solidFill>
                <a:schemeClr val="accent1"/>
              </a:solidFill>
              <a:headEnd type="none" w="med" len="med"/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rc 11">
              <a:extLst>
                <a:ext uri="{FF2B5EF4-FFF2-40B4-BE49-F238E27FC236}">
                  <a16:creationId xmlns:a16="http://schemas.microsoft.com/office/drawing/2014/main" id="{9B2B9FB0-1E17-A332-465C-70C4A85D2884}"/>
                </a:ext>
              </a:extLst>
            </p:cNvPr>
            <p:cNvSpPr/>
            <p:nvPr/>
          </p:nvSpPr>
          <p:spPr>
            <a:xfrm flipH="1">
              <a:off x="5618162" y="2674939"/>
              <a:ext cx="432329" cy="225361"/>
            </a:xfrm>
            <a:prstGeom prst="arc">
              <a:avLst>
                <a:gd name="adj1" fmla="val 14309724"/>
                <a:gd name="adj2" fmla="val 21347750"/>
              </a:avLst>
            </a:prstGeom>
            <a:ln w="38100">
              <a:solidFill>
                <a:schemeClr val="accent1"/>
              </a:solidFill>
              <a:headEnd type="none" w="med" len="med"/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877E76F-E5AD-48D9-2FA6-8CBE49C6D305}"/>
              </a:ext>
            </a:extLst>
          </p:cNvPr>
          <p:cNvGrpSpPr/>
          <p:nvPr/>
        </p:nvGrpSpPr>
        <p:grpSpPr>
          <a:xfrm>
            <a:off x="554566" y="3179237"/>
            <a:ext cx="5261915" cy="847872"/>
            <a:chOff x="554566" y="3179237"/>
            <a:chExt cx="5261915" cy="847872"/>
          </a:xfrm>
        </p:grpSpPr>
        <p:sp>
          <p:nvSpPr>
            <p:cNvPr id="14" name="Arc 13">
              <a:extLst>
                <a:ext uri="{FF2B5EF4-FFF2-40B4-BE49-F238E27FC236}">
                  <a16:creationId xmlns:a16="http://schemas.microsoft.com/office/drawing/2014/main" id="{4B957183-07EC-B368-B0D8-2FFBC2E76296}"/>
                </a:ext>
              </a:extLst>
            </p:cNvPr>
            <p:cNvSpPr/>
            <p:nvPr/>
          </p:nvSpPr>
          <p:spPr>
            <a:xfrm flipV="1">
              <a:off x="554566" y="3179237"/>
              <a:ext cx="385234" cy="624949"/>
            </a:xfrm>
            <a:prstGeom prst="arc">
              <a:avLst>
                <a:gd name="adj1" fmla="val 12264037"/>
                <a:gd name="adj2" fmla="val 21010476"/>
              </a:avLst>
            </a:prstGeom>
            <a:ln w="38100">
              <a:solidFill>
                <a:srgbClr val="C00000"/>
              </a:solidFill>
              <a:headEnd type="none" w="med" len="med"/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rc 14">
              <a:extLst>
                <a:ext uri="{FF2B5EF4-FFF2-40B4-BE49-F238E27FC236}">
                  <a16:creationId xmlns:a16="http://schemas.microsoft.com/office/drawing/2014/main" id="{4BD6945F-BCD7-7111-0558-4C11AF3695C1}"/>
                </a:ext>
              </a:extLst>
            </p:cNvPr>
            <p:cNvSpPr/>
            <p:nvPr/>
          </p:nvSpPr>
          <p:spPr>
            <a:xfrm flipV="1">
              <a:off x="1017469" y="3179237"/>
              <a:ext cx="385234" cy="624949"/>
            </a:xfrm>
            <a:prstGeom prst="arc">
              <a:avLst>
                <a:gd name="adj1" fmla="val 12264037"/>
                <a:gd name="adj2" fmla="val 21010476"/>
              </a:avLst>
            </a:prstGeom>
            <a:ln w="38100">
              <a:solidFill>
                <a:srgbClr val="C00000"/>
              </a:solidFill>
              <a:headEnd type="none" w="med" len="med"/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E450B32E-C61D-8E65-E46F-62BEE5C7CA2C}"/>
                </a:ext>
              </a:extLst>
            </p:cNvPr>
            <p:cNvSpPr/>
            <p:nvPr/>
          </p:nvSpPr>
          <p:spPr>
            <a:xfrm flipV="1">
              <a:off x="1480372" y="3179237"/>
              <a:ext cx="385234" cy="624949"/>
            </a:xfrm>
            <a:prstGeom prst="arc">
              <a:avLst>
                <a:gd name="adj1" fmla="val 12264037"/>
                <a:gd name="adj2" fmla="val 21010476"/>
              </a:avLst>
            </a:prstGeom>
            <a:ln w="38100">
              <a:solidFill>
                <a:srgbClr val="C00000"/>
              </a:solidFill>
              <a:headEnd type="none" w="med" len="med"/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rc 16">
              <a:extLst>
                <a:ext uri="{FF2B5EF4-FFF2-40B4-BE49-F238E27FC236}">
                  <a16:creationId xmlns:a16="http://schemas.microsoft.com/office/drawing/2014/main" id="{F8592414-4CE6-47DF-B7D9-A83FAD760799}"/>
                </a:ext>
              </a:extLst>
            </p:cNvPr>
            <p:cNvSpPr/>
            <p:nvPr/>
          </p:nvSpPr>
          <p:spPr>
            <a:xfrm flipV="1">
              <a:off x="1943275" y="3179237"/>
              <a:ext cx="385234" cy="624949"/>
            </a:xfrm>
            <a:prstGeom prst="arc">
              <a:avLst>
                <a:gd name="adj1" fmla="val 12264037"/>
                <a:gd name="adj2" fmla="val 21010476"/>
              </a:avLst>
            </a:prstGeom>
            <a:ln w="38100">
              <a:solidFill>
                <a:srgbClr val="C00000"/>
              </a:solidFill>
              <a:headEnd type="none" w="med" len="med"/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Arc 17">
              <a:extLst>
                <a:ext uri="{FF2B5EF4-FFF2-40B4-BE49-F238E27FC236}">
                  <a16:creationId xmlns:a16="http://schemas.microsoft.com/office/drawing/2014/main" id="{495DED26-5175-9C55-ED30-DC42B70E2CA2}"/>
                </a:ext>
              </a:extLst>
            </p:cNvPr>
            <p:cNvSpPr/>
            <p:nvPr/>
          </p:nvSpPr>
          <p:spPr>
            <a:xfrm flipV="1">
              <a:off x="2406178" y="3179237"/>
              <a:ext cx="385234" cy="624949"/>
            </a:xfrm>
            <a:prstGeom prst="arc">
              <a:avLst>
                <a:gd name="adj1" fmla="val 12264037"/>
                <a:gd name="adj2" fmla="val 21010476"/>
              </a:avLst>
            </a:prstGeom>
            <a:ln w="38100">
              <a:solidFill>
                <a:srgbClr val="C00000"/>
              </a:solidFill>
              <a:headEnd type="none" w="med" len="med"/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Arc 18">
              <a:extLst>
                <a:ext uri="{FF2B5EF4-FFF2-40B4-BE49-F238E27FC236}">
                  <a16:creationId xmlns:a16="http://schemas.microsoft.com/office/drawing/2014/main" id="{8AC68F69-77C5-FD68-2475-0B06F060AEC6}"/>
                </a:ext>
              </a:extLst>
            </p:cNvPr>
            <p:cNvSpPr/>
            <p:nvPr/>
          </p:nvSpPr>
          <p:spPr>
            <a:xfrm flipV="1">
              <a:off x="2869081" y="3179237"/>
              <a:ext cx="385234" cy="624949"/>
            </a:xfrm>
            <a:prstGeom prst="arc">
              <a:avLst>
                <a:gd name="adj1" fmla="val 12264037"/>
                <a:gd name="adj2" fmla="val 21010476"/>
              </a:avLst>
            </a:prstGeom>
            <a:ln w="38100">
              <a:solidFill>
                <a:srgbClr val="C00000"/>
              </a:solidFill>
              <a:headEnd type="none" w="med" len="med"/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Arc 19">
              <a:extLst>
                <a:ext uri="{FF2B5EF4-FFF2-40B4-BE49-F238E27FC236}">
                  <a16:creationId xmlns:a16="http://schemas.microsoft.com/office/drawing/2014/main" id="{93581104-74B1-1489-3B63-F4DCDCDA9F40}"/>
                </a:ext>
              </a:extLst>
            </p:cNvPr>
            <p:cNvSpPr/>
            <p:nvPr/>
          </p:nvSpPr>
          <p:spPr>
            <a:xfrm flipV="1">
              <a:off x="3331984" y="3179237"/>
              <a:ext cx="385234" cy="624949"/>
            </a:xfrm>
            <a:prstGeom prst="arc">
              <a:avLst>
                <a:gd name="adj1" fmla="val 12264037"/>
                <a:gd name="adj2" fmla="val 21010476"/>
              </a:avLst>
            </a:prstGeom>
            <a:ln w="38100">
              <a:solidFill>
                <a:srgbClr val="C00000"/>
              </a:solidFill>
              <a:headEnd type="none" w="med" len="med"/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Arc 20">
              <a:extLst>
                <a:ext uri="{FF2B5EF4-FFF2-40B4-BE49-F238E27FC236}">
                  <a16:creationId xmlns:a16="http://schemas.microsoft.com/office/drawing/2014/main" id="{B740B6BF-C3C0-C7F6-C949-906AD948B860}"/>
                </a:ext>
              </a:extLst>
            </p:cNvPr>
            <p:cNvSpPr/>
            <p:nvPr/>
          </p:nvSpPr>
          <p:spPr>
            <a:xfrm flipV="1">
              <a:off x="3794887" y="3179237"/>
              <a:ext cx="385234" cy="624949"/>
            </a:xfrm>
            <a:prstGeom prst="arc">
              <a:avLst>
                <a:gd name="adj1" fmla="val 12264037"/>
                <a:gd name="adj2" fmla="val 21010476"/>
              </a:avLst>
            </a:prstGeom>
            <a:ln w="38100">
              <a:solidFill>
                <a:srgbClr val="C00000"/>
              </a:solidFill>
              <a:headEnd type="none" w="med" len="med"/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rc 21">
              <a:extLst>
                <a:ext uri="{FF2B5EF4-FFF2-40B4-BE49-F238E27FC236}">
                  <a16:creationId xmlns:a16="http://schemas.microsoft.com/office/drawing/2014/main" id="{DBCBE29A-2F69-2724-BD5E-F54160BAEB56}"/>
                </a:ext>
              </a:extLst>
            </p:cNvPr>
            <p:cNvSpPr/>
            <p:nvPr/>
          </p:nvSpPr>
          <p:spPr>
            <a:xfrm flipV="1">
              <a:off x="4257790" y="3179237"/>
              <a:ext cx="385234" cy="624949"/>
            </a:xfrm>
            <a:prstGeom prst="arc">
              <a:avLst>
                <a:gd name="adj1" fmla="val 12264037"/>
                <a:gd name="adj2" fmla="val 21010476"/>
              </a:avLst>
            </a:prstGeom>
            <a:ln w="38100">
              <a:solidFill>
                <a:srgbClr val="C00000"/>
              </a:solidFill>
              <a:headEnd type="none" w="med" len="med"/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Arc 22">
              <a:extLst>
                <a:ext uri="{FF2B5EF4-FFF2-40B4-BE49-F238E27FC236}">
                  <a16:creationId xmlns:a16="http://schemas.microsoft.com/office/drawing/2014/main" id="{14DC5DEE-4BD8-8452-C115-F00ADE936039}"/>
                </a:ext>
              </a:extLst>
            </p:cNvPr>
            <p:cNvSpPr/>
            <p:nvPr/>
          </p:nvSpPr>
          <p:spPr>
            <a:xfrm flipV="1">
              <a:off x="4720693" y="3179237"/>
              <a:ext cx="385234" cy="624949"/>
            </a:xfrm>
            <a:prstGeom prst="arc">
              <a:avLst>
                <a:gd name="adj1" fmla="val 12264037"/>
                <a:gd name="adj2" fmla="val 21010476"/>
              </a:avLst>
            </a:prstGeom>
            <a:ln w="38100">
              <a:solidFill>
                <a:srgbClr val="C00000"/>
              </a:solidFill>
              <a:headEnd type="none" w="med" len="med"/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Arc 23">
              <a:extLst>
                <a:ext uri="{FF2B5EF4-FFF2-40B4-BE49-F238E27FC236}">
                  <a16:creationId xmlns:a16="http://schemas.microsoft.com/office/drawing/2014/main" id="{105E49CD-814F-1544-1F40-96E90ABF2B49}"/>
                </a:ext>
              </a:extLst>
            </p:cNvPr>
            <p:cNvSpPr/>
            <p:nvPr/>
          </p:nvSpPr>
          <p:spPr>
            <a:xfrm flipV="1">
              <a:off x="5183596" y="3179237"/>
              <a:ext cx="385234" cy="624949"/>
            </a:xfrm>
            <a:prstGeom prst="arc">
              <a:avLst>
                <a:gd name="adj1" fmla="val 12264037"/>
                <a:gd name="adj2" fmla="val 21010476"/>
              </a:avLst>
            </a:prstGeom>
            <a:ln w="38100">
              <a:solidFill>
                <a:srgbClr val="C00000"/>
              </a:solidFill>
              <a:headEnd type="none" w="med" len="med"/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A9DFB13-C357-ADFF-EDCF-DD481DD9754F}"/>
                </a:ext>
              </a:extLst>
            </p:cNvPr>
            <p:cNvSpPr txBox="1"/>
            <p:nvPr/>
          </p:nvSpPr>
          <p:spPr>
            <a:xfrm>
              <a:off x="5431247" y="3657777"/>
              <a:ext cx="3852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/>
                <a:t>p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F4B3211A-48C6-A163-2B5E-EDF46E74C0E1}"/>
              </a:ext>
            </a:extLst>
          </p:cNvPr>
          <p:cNvSpPr txBox="1"/>
          <p:nvPr/>
        </p:nvSpPr>
        <p:spPr>
          <a:xfrm>
            <a:off x="378882" y="3823698"/>
            <a:ext cx="2279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Find(32)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487AFB5-A917-E194-33E0-D3B245536F55}"/>
              </a:ext>
            </a:extLst>
          </p:cNvPr>
          <p:cNvSpPr txBox="1"/>
          <p:nvPr/>
        </p:nvSpPr>
        <p:spPr>
          <a:xfrm>
            <a:off x="13030200" y="6896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8896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569B2-CE00-0116-20C5-1DAFD2568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69E82E-BF5C-A58C-3C9A-0F45965FE23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445972"/>
                <a:ext cx="10515600" cy="4542203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Assignment on applying </a:t>
                </a:r>
                <a:r>
                  <a:rPr lang="en-US" b="1" dirty="0"/>
                  <a:t>divide-and-conquer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   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b="1" dirty="0"/>
                  <a:t>Master Theorem       </a:t>
                </a:r>
                <a:r>
                  <a:rPr lang="en-US" i="1" dirty="0"/>
                  <a:t>T</a:t>
                </a:r>
                <a:r>
                  <a:rPr lang="en-US" dirty="0"/>
                  <a:t>(</a:t>
                </a:r>
                <a:r>
                  <a:rPr lang="en-US" i="1" dirty="0"/>
                  <a:t>n</a:t>
                </a:r>
                <a:r>
                  <a:rPr lang="en-US" dirty="0"/>
                  <a:t>) = 2∙</a:t>
                </a:r>
                <a:r>
                  <a:rPr lang="en-US" i="1" dirty="0"/>
                  <a:t>T</a:t>
                </a:r>
                <a:r>
                  <a:rPr lang="en-US" dirty="0"/>
                  <a:t>(</a:t>
                </a:r>
                <a:r>
                  <a:rPr lang="en-US" i="1" dirty="0"/>
                  <a:t>n</a:t>
                </a:r>
                <a:r>
                  <a:rPr lang="en-US" dirty="0"/>
                  <a:t> / 2) + O(</a:t>
                </a:r>
                <a:r>
                  <a:rPr lang="en-US" i="1" dirty="0"/>
                  <a:t>n</a:t>
                </a:r>
                <a:r>
                  <a:rPr lang="en-US" dirty="0"/>
                  <a:t>)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i="1" dirty="0"/>
                  <a:t>    T</a:t>
                </a:r>
                <a:r>
                  <a:rPr lang="en-US" dirty="0"/>
                  <a:t>(</a:t>
                </a:r>
                <a:r>
                  <a:rPr lang="en-US" i="1" dirty="0"/>
                  <a:t>n</a:t>
                </a:r>
                <a:r>
                  <a:rPr lang="en-US" dirty="0"/>
                  <a:t>) = O(</a:t>
                </a:r>
                <a:r>
                  <a:rPr lang="en-US" i="1" dirty="0"/>
                  <a:t>n</a:t>
                </a:r>
                <a:r>
                  <a:rPr lang="en-US" dirty="0"/>
                  <a:t> lg </a:t>
                </a:r>
                <a:r>
                  <a:rPr lang="en-US" i="1" dirty="0"/>
                  <a:t>n</a:t>
                </a:r>
                <a:r>
                  <a:rPr lang="en-US" dirty="0"/>
                  <a:t>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69E82E-BF5C-A58C-3C9A-0F45965FE23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445972"/>
                <a:ext cx="10515600" cy="4542203"/>
              </a:xfrm>
              <a:blipFill>
                <a:blip r:embed="rId3"/>
                <a:stretch>
                  <a:fillRect l="-1043" t="-2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0DE4B09-A334-0341-B9BF-C77D67D6AF62}"/>
              </a:ext>
            </a:extLst>
          </p:cNvPr>
          <p:cNvSpPr/>
          <p:nvPr/>
        </p:nvSpPr>
        <p:spPr>
          <a:xfrm>
            <a:off x="5719178" y="289633"/>
            <a:ext cx="3432175" cy="1276350"/>
          </a:xfrm>
          <a:custGeom>
            <a:avLst/>
            <a:gdLst>
              <a:gd name="csX0" fmla="*/ 3175 w 3432175"/>
              <a:gd name="csY0" fmla="*/ 1276350 h 1276350"/>
              <a:gd name="csX1" fmla="*/ 0 w 3432175"/>
              <a:gd name="csY1" fmla="*/ 336550 h 1276350"/>
              <a:gd name="csX2" fmla="*/ 738187 w 3432175"/>
              <a:gd name="csY2" fmla="*/ 334963 h 1276350"/>
              <a:gd name="csX3" fmla="*/ 736600 w 3432175"/>
              <a:gd name="csY3" fmla="*/ 3175 h 1276350"/>
              <a:gd name="csX4" fmla="*/ 2152650 w 3432175"/>
              <a:gd name="csY4" fmla="*/ 0 h 1276350"/>
              <a:gd name="csX5" fmla="*/ 2149475 w 3432175"/>
              <a:gd name="csY5" fmla="*/ 412750 h 1276350"/>
              <a:gd name="csX6" fmla="*/ 3432175 w 3432175"/>
              <a:gd name="csY6" fmla="*/ 415925 h 1276350"/>
              <a:gd name="csX7" fmla="*/ 3432175 w 3432175"/>
              <a:gd name="csY7" fmla="*/ 1273175 h 12763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3432175" h="1276350">
                <a:moveTo>
                  <a:pt x="3175" y="1276350"/>
                </a:moveTo>
                <a:cubicBezTo>
                  <a:pt x="1058" y="1077383"/>
                  <a:pt x="2117" y="535517"/>
                  <a:pt x="0" y="336550"/>
                </a:cubicBezTo>
                <a:lnTo>
                  <a:pt x="738187" y="334963"/>
                </a:lnTo>
                <a:cubicBezTo>
                  <a:pt x="737129" y="224896"/>
                  <a:pt x="737658" y="113242"/>
                  <a:pt x="736600" y="3175"/>
                </a:cubicBezTo>
                <a:lnTo>
                  <a:pt x="2152650" y="0"/>
                </a:lnTo>
                <a:cubicBezTo>
                  <a:pt x="2151592" y="134408"/>
                  <a:pt x="2150533" y="278342"/>
                  <a:pt x="2149475" y="412750"/>
                </a:cubicBezTo>
                <a:lnTo>
                  <a:pt x="3432175" y="415925"/>
                </a:lnTo>
                <a:lnTo>
                  <a:pt x="3432175" y="1273175"/>
                </a:ln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AAA9C9-4E63-F9F0-B1E2-8EB74A071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Skyline exercise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2567AEC-8860-C03A-FC66-0D0D99C1311D}"/>
              </a:ext>
            </a:extLst>
          </p:cNvPr>
          <p:cNvGrpSpPr/>
          <p:nvPr/>
        </p:nvGrpSpPr>
        <p:grpSpPr>
          <a:xfrm>
            <a:off x="5725530" y="292356"/>
            <a:ext cx="3425825" cy="1277573"/>
            <a:chOff x="660400" y="5016135"/>
            <a:chExt cx="3425825" cy="127757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A6E9F80-7F2F-2440-E9FE-7F578D0E26E9}"/>
                </a:ext>
              </a:extLst>
            </p:cNvPr>
            <p:cNvSpPr/>
            <p:nvPr/>
          </p:nvSpPr>
          <p:spPr>
            <a:xfrm>
              <a:off x="2387601" y="5429252"/>
              <a:ext cx="1698624" cy="864456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4048B32-D1CE-2AF0-9527-FDB01C64503F}"/>
                </a:ext>
              </a:extLst>
            </p:cNvPr>
            <p:cNvGrpSpPr/>
            <p:nvPr/>
          </p:nvGrpSpPr>
          <p:grpSpPr>
            <a:xfrm>
              <a:off x="660400" y="5016135"/>
              <a:ext cx="3143250" cy="1277573"/>
              <a:chOff x="660400" y="5016135"/>
              <a:chExt cx="3143250" cy="1277573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CAEC6EA8-F290-6E8C-AD44-8EF9F79EB909}"/>
                  </a:ext>
                </a:extLst>
              </p:cNvPr>
              <p:cNvSpPr/>
              <p:nvPr/>
            </p:nvSpPr>
            <p:spPr>
              <a:xfrm>
                <a:off x="838200" y="5700584"/>
                <a:ext cx="370703" cy="59312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805C1E33-9C7D-4BF2-BB5C-2599B04FE4E1}"/>
                  </a:ext>
                </a:extLst>
              </p:cNvPr>
              <p:cNvSpPr/>
              <p:nvPr/>
            </p:nvSpPr>
            <p:spPr>
              <a:xfrm>
                <a:off x="1556264" y="5844746"/>
                <a:ext cx="370703" cy="44896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535B78C-7E71-F0F5-69B4-F1D4CB62AD4C}"/>
                  </a:ext>
                </a:extLst>
              </p:cNvPr>
              <p:cNvSpPr/>
              <p:nvPr/>
            </p:nvSpPr>
            <p:spPr>
              <a:xfrm>
                <a:off x="660400" y="5350475"/>
                <a:ext cx="1411502" cy="943233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5E9C0CA-1939-11A1-8834-99A208F2BC87}"/>
                  </a:ext>
                </a:extLst>
              </p:cNvPr>
              <p:cNvSpPr/>
              <p:nvPr/>
            </p:nvSpPr>
            <p:spPr>
              <a:xfrm>
                <a:off x="1394255" y="5016135"/>
                <a:ext cx="1411502" cy="1277573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93BF79B-F0DD-7B75-3B36-87DCF16BE0FB}"/>
                  </a:ext>
                </a:extLst>
              </p:cNvPr>
              <p:cNvSpPr/>
              <p:nvPr/>
            </p:nvSpPr>
            <p:spPr>
              <a:xfrm>
                <a:off x="2176848" y="5959368"/>
                <a:ext cx="1626802" cy="33434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0DBD5EA-1FD9-CB8A-540A-67A6C8BC354D}"/>
                  </a:ext>
                </a:extLst>
              </p:cNvPr>
              <p:cNvSpPr/>
              <p:nvPr/>
            </p:nvSpPr>
            <p:spPr>
              <a:xfrm>
                <a:off x="3138617" y="5632451"/>
                <a:ext cx="378942" cy="661257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6B3801B-6982-DD2C-B0F0-30F7178614AB}"/>
              </a:ext>
            </a:extLst>
          </p:cNvPr>
          <p:cNvCxnSpPr/>
          <p:nvPr/>
        </p:nvCxnSpPr>
        <p:spPr>
          <a:xfrm>
            <a:off x="5365463" y="1569929"/>
            <a:ext cx="405301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5" name="Group 64">
            <a:extLst>
              <a:ext uri="{FF2B5EF4-FFF2-40B4-BE49-F238E27FC236}">
                <a16:creationId xmlns:a16="http://schemas.microsoft.com/office/drawing/2014/main" id="{F751491E-7005-7857-BA8C-86212B5B587F}"/>
              </a:ext>
            </a:extLst>
          </p:cNvPr>
          <p:cNvGrpSpPr/>
          <p:nvPr/>
        </p:nvGrpSpPr>
        <p:grpSpPr>
          <a:xfrm>
            <a:off x="1460109" y="3166760"/>
            <a:ext cx="9685273" cy="1560089"/>
            <a:chOff x="1460109" y="2760360"/>
            <a:chExt cx="9685273" cy="1560089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7CB54BF-0D84-C083-3C50-B3F4AEF35C2B}"/>
                </a:ext>
              </a:extLst>
            </p:cNvPr>
            <p:cNvSpPr/>
            <p:nvPr/>
          </p:nvSpPr>
          <p:spPr>
            <a:xfrm>
              <a:off x="7469896" y="3352802"/>
              <a:ext cx="3414712" cy="942975"/>
            </a:xfrm>
            <a:custGeom>
              <a:avLst/>
              <a:gdLst>
                <a:gd name="csX0" fmla="*/ 3175 w 3414712"/>
                <a:gd name="csY0" fmla="*/ 941387 h 942975"/>
                <a:gd name="csX1" fmla="*/ 0 w 3414712"/>
                <a:gd name="csY1" fmla="*/ 1587 h 942975"/>
                <a:gd name="csX2" fmla="*/ 1412357 w 3414712"/>
                <a:gd name="csY2" fmla="*/ 0 h 942975"/>
                <a:gd name="csX3" fmla="*/ 1412850 w 3414712"/>
                <a:gd name="csY3" fmla="*/ 930307 h 942975"/>
                <a:gd name="csX4" fmla="*/ 1508017 w 3414712"/>
                <a:gd name="csY4" fmla="*/ 931477 h 942975"/>
                <a:gd name="csX5" fmla="*/ 1508812 w 3414712"/>
                <a:gd name="csY5" fmla="*/ 607628 h 942975"/>
                <a:gd name="csX6" fmla="*/ 1718127 w 3414712"/>
                <a:gd name="csY6" fmla="*/ 605923 h 942975"/>
                <a:gd name="csX7" fmla="*/ 1716087 w 3414712"/>
                <a:gd name="csY7" fmla="*/ 74612 h 942975"/>
                <a:gd name="csX8" fmla="*/ 3414712 w 3414712"/>
                <a:gd name="csY8" fmla="*/ 76199 h 942975"/>
                <a:gd name="csX9" fmla="*/ 3413125 w 3414712"/>
                <a:gd name="csY9" fmla="*/ 942975 h 9429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3414712" h="942975">
                  <a:moveTo>
                    <a:pt x="3175" y="941387"/>
                  </a:moveTo>
                  <a:cubicBezTo>
                    <a:pt x="1058" y="742420"/>
                    <a:pt x="2117" y="200554"/>
                    <a:pt x="0" y="1587"/>
                  </a:cubicBezTo>
                  <a:lnTo>
                    <a:pt x="1412357" y="0"/>
                  </a:lnTo>
                  <a:cubicBezTo>
                    <a:pt x="1409346" y="308515"/>
                    <a:pt x="1415861" y="621792"/>
                    <a:pt x="1412850" y="930307"/>
                  </a:cubicBezTo>
                  <a:lnTo>
                    <a:pt x="1508017" y="931477"/>
                  </a:lnTo>
                  <a:lnTo>
                    <a:pt x="1508812" y="607628"/>
                  </a:lnTo>
                  <a:lnTo>
                    <a:pt x="1718127" y="605923"/>
                  </a:lnTo>
                  <a:lnTo>
                    <a:pt x="1716087" y="74612"/>
                  </a:lnTo>
                  <a:lnTo>
                    <a:pt x="3414712" y="76199"/>
                  </a:lnTo>
                  <a:lnTo>
                    <a:pt x="3413125" y="942975"/>
                  </a:lnTo>
                </a:path>
              </a:pathLst>
            </a:custGeom>
            <a:noFill/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B828C1C-31ED-ED26-85BA-AC91BD6C29D0}"/>
                </a:ext>
              </a:extLst>
            </p:cNvPr>
            <p:cNvSpPr/>
            <p:nvPr/>
          </p:nvSpPr>
          <p:spPr>
            <a:xfrm>
              <a:off x="8195026" y="3011992"/>
              <a:ext cx="2129896" cy="1279525"/>
            </a:xfrm>
            <a:custGeom>
              <a:avLst/>
              <a:gdLst>
                <a:gd name="csX0" fmla="*/ 4762 w 2129896"/>
                <a:gd name="csY0" fmla="*/ 1279525 h 1279525"/>
                <a:gd name="csX1" fmla="*/ 0 w 2129896"/>
                <a:gd name="csY1" fmla="*/ 0 h 1279525"/>
                <a:gd name="csX2" fmla="*/ 1413944 w 2129896"/>
                <a:gd name="csY2" fmla="*/ 3176 h 1279525"/>
                <a:gd name="csX3" fmla="*/ 1402530 w 2129896"/>
                <a:gd name="csY3" fmla="*/ 1275589 h 1279525"/>
                <a:gd name="csX4" fmla="*/ 1745115 w 2129896"/>
                <a:gd name="csY4" fmla="*/ 1274260 h 1279525"/>
                <a:gd name="csX5" fmla="*/ 1747308 w 2129896"/>
                <a:gd name="csY5" fmla="*/ 621771 h 1279525"/>
                <a:gd name="csX6" fmla="*/ 2121429 w 2129896"/>
                <a:gd name="csY6" fmla="*/ 622300 h 1279525"/>
                <a:gd name="csX7" fmla="*/ 2129896 w 2129896"/>
                <a:gd name="csY7" fmla="*/ 1276350 h 12795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2129896" h="1279525">
                  <a:moveTo>
                    <a:pt x="4762" y="1279525"/>
                  </a:moveTo>
                  <a:cubicBezTo>
                    <a:pt x="2645" y="1080558"/>
                    <a:pt x="2117" y="198967"/>
                    <a:pt x="0" y="0"/>
                  </a:cubicBezTo>
                  <a:lnTo>
                    <a:pt x="1413944" y="3176"/>
                  </a:lnTo>
                  <a:cubicBezTo>
                    <a:pt x="1410933" y="425726"/>
                    <a:pt x="1405541" y="853039"/>
                    <a:pt x="1402530" y="1275589"/>
                  </a:cubicBezTo>
                  <a:lnTo>
                    <a:pt x="1745115" y="1274260"/>
                  </a:lnTo>
                  <a:cubicBezTo>
                    <a:pt x="1743200" y="1054118"/>
                    <a:pt x="1749223" y="841913"/>
                    <a:pt x="1747308" y="621771"/>
                  </a:cubicBezTo>
                  <a:lnTo>
                    <a:pt x="2121429" y="622300"/>
                  </a:lnTo>
                  <a:lnTo>
                    <a:pt x="2129896" y="1276350"/>
                  </a:lnTo>
                </a:path>
              </a:pathLst>
            </a:custGeom>
            <a:noFill/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1B3E958-E111-3910-7567-111393A816E1}"/>
                </a:ext>
              </a:extLst>
            </p:cNvPr>
            <p:cNvSpPr/>
            <p:nvPr/>
          </p:nvSpPr>
          <p:spPr>
            <a:xfrm>
              <a:off x="2552444" y="3037488"/>
              <a:ext cx="2129896" cy="1279525"/>
            </a:xfrm>
            <a:custGeom>
              <a:avLst/>
              <a:gdLst>
                <a:gd name="csX0" fmla="*/ 4762 w 2129896"/>
                <a:gd name="csY0" fmla="*/ 1279525 h 1279525"/>
                <a:gd name="csX1" fmla="*/ 0 w 2129896"/>
                <a:gd name="csY1" fmla="*/ 0 h 1279525"/>
                <a:gd name="csX2" fmla="*/ 1413944 w 2129896"/>
                <a:gd name="csY2" fmla="*/ 3176 h 1279525"/>
                <a:gd name="csX3" fmla="*/ 1407293 w 2129896"/>
                <a:gd name="csY3" fmla="*/ 1266064 h 1279525"/>
                <a:gd name="csX4" fmla="*/ 1752258 w 2129896"/>
                <a:gd name="csY4" fmla="*/ 1267116 h 1279525"/>
                <a:gd name="csX5" fmla="*/ 1747308 w 2129896"/>
                <a:gd name="csY5" fmla="*/ 621771 h 1279525"/>
                <a:gd name="csX6" fmla="*/ 2121429 w 2129896"/>
                <a:gd name="csY6" fmla="*/ 622300 h 1279525"/>
                <a:gd name="csX7" fmla="*/ 2129896 w 2129896"/>
                <a:gd name="csY7" fmla="*/ 1276350 h 12795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2129896" h="1279525">
                  <a:moveTo>
                    <a:pt x="4762" y="1279525"/>
                  </a:moveTo>
                  <a:cubicBezTo>
                    <a:pt x="2645" y="1080558"/>
                    <a:pt x="2117" y="198967"/>
                    <a:pt x="0" y="0"/>
                  </a:cubicBezTo>
                  <a:lnTo>
                    <a:pt x="1413944" y="3176"/>
                  </a:lnTo>
                  <a:lnTo>
                    <a:pt x="1407293" y="1266064"/>
                  </a:lnTo>
                  <a:cubicBezTo>
                    <a:pt x="1521488" y="1268002"/>
                    <a:pt x="1638063" y="1265178"/>
                    <a:pt x="1752258" y="1267116"/>
                  </a:cubicBezTo>
                  <a:cubicBezTo>
                    <a:pt x="1750343" y="1046974"/>
                    <a:pt x="1749223" y="841913"/>
                    <a:pt x="1747308" y="621771"/>
                  </a:cubicBezTo>
                  <a:lnTo>
                    <a:pt x="2121429" y="622300"/>
                  </a:lnTo>
                  <a:lnTo>
                    <a:pt x="2129896" y="1276350"/>
                  </a:lnTo>
                </a:path>
              </a:pathLst>
            </a:custGeom>
            <a:noFill/>
            <a:ln w="7620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98F6C3D-390B-CD60-9825-9EBD5D9B56B4}"/>
                </a:ext>
              </a:extLst>
            </p:cNvPr>
            <p:cNvSpPr/>
            <p:nvPr/>
          </p:nvSpPr>
          <p:spPr>
            <a:xfrm>
              <a:off x="1831289" y="3377474"/>
              <a:ext cx="3414712" cy="942975"/>
            </a:xfrm>
            <a:custGeom>
              <a:avLst/>
              <a:gdLst>
                <a:gd name="csX0" fmla="*/ 3175 w 3414712"/>
                <a:gd name="csY0" fmla="*/ 941387 h 942975"/>
                <a:gd name="csX1" fmla="*/ 0 w 3414712"/>
                <a:gd name="csY1" fmla="*/ 1587 h 942975"/>
                <a:gd name="csX2" fmla="*/ 1412357 w 3414712"/>
                <a:gd name="csY2" fmla="*/ 0 h 942975"/>
                <a:gd name="csX3" fmla="*/ 1405706 w 3414712"/>
                <a:gd name="csY3" fmla="*/ 930307 h 942975"/>
                <a:gd name="csX4" fmla="*/ 1508017 w 3414712"/>
                <a:gd name="csY4" fmla="*/ 929096 h 942975"/>
                <a:gd name="csX5" fmla="*/ 1508812 w 3414712"/>
                <a:gd name="csY5" fmla="*/ 607628 h 942975"/>
                <a:gd name="csX6" fmla="*/ 1718127 w 3414712"/>
                <a:gd name="csY6" fmla="*/ 605923 h 942975"/>
                <a:gd name="csX7" fmla="*/ 1716087 w 3414712"/>
                <a:gd name="csY7" fmla="*/ 74612 h 942975"/>
                <a:gd name="csX8" fmla="*/ 3414712 w 3414712"/>
                <a:gd name="csY8" fmla="*/ 76199 h 942975"/>
                <a:gd name="csX9" fmla="*/ 3413125 w 3414712"/>
                <a:gd name="csY9" fmla="*/ 942975 h 9429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3414712" h="942975">
                  <a:moveTo>
                    <a:pt x="3175" y="941387"/>
                  </a:moveTo>
                  <a:cubicBezTo>
                    <a:pt x="1058" y="742420"/>
                    <a:pt x="2117" y="200554"/>
                    <a:pt x="0" y="1587"/>
                  </a:cubicBezTo>
                  <a:lnTo>
                    <a:pt x="1412357" y="0"/>
                  </a:lnTo>
                  <a:lnTo>
                    <a:pt x="1405706" y="930307"/>
                  </a:lnTo>
                  <a:lnTo>
                    <a:pt x="1508017" y="929096"/>
                  </a:lnTo>
                  <a:lnTo>
                    <a:pt x="1508812" y="607628"/>
                  </a:lnTo>
                  <a:lnTo>
                    <a:pt x="1718127" y="605923"/>
                  </a:lnTo>
                  <a:lnTo>
                    <a:pt x="1716087" y="74612"/>
                  </a:lnTo>
                  <a:lnTo>
                    <a:pt x="3414712" y="76199"/>
                  </a:lnTo>
                  <a:lnTo>
                    <a:pt x="3413125" y="942975"/>
                  </a:lnTo>
                </a:path>
              </a:pathLst>
            </a:custGeom>
            <a:noFill/>
            <a:ln w="76200"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F65EAE51-590B-9F5C-C97B-BD5F16564D11}"/>
                </a:ext>
              </a:extLst>
            </p:cNvPr>
            <p:cNvGrpSpPr/>
            <p:nvPr/>
          </p:nvGrpSpPr>
          <p:grpSpPr>
            <a:xfrm>
              <a:off x="1820176" y="3375626"/>
              <a:ext cx="3425825" cy="943233"/>
              <a:chOff x="1409566" y="2992563"/>
              <a:chExt cx="3425825" cy="943233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CA860C97-402A-3EE0-E9C3-EFE356B0BE70}"/>
                  </a:ext>
                </a:extLst>
              </p:cNvPr>
              <p:cNvSpPr/>
              <p:nvPr/>
            </p:nvSpPr>
            <p:spPr>
              <a:xfrm>
                <a:off x="3136767" y="3071340"/>
                <a:ext cx="1698624" cy="864456"/>
              </a:xfrm>
              <a:prstGeom prst="rect">
                <a:avLst/>
              </a:prstGeom>
              <a:noFill/>
              <a:ln w="19050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2B20E55C-A11D-8098-1C3E-E588572437B4}"/>
                  </a:ext>
                </a:extLst>
              </p:cNvPr>
              <p:cNvSpPr/>
              <p:nvPr/>
            </p:nvSpPr>
            <p:spPr>
              <a:xfrm>
                <a:off x="1587366" y="3342672"/>
                <a:ext cx="370703" cy="593124"/>
              </a:xfrm>
              <a:prstGeom prst="rect">
                <a:avLst/>
              </a:prstGeom>
              <a:noFill/>
              <a:ln w="19050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90CBB3E0-1DCF-896C-DE6B-33DD8D894AE0}"/>
                  </a:ext>
                </a:extLst>
              </p:cNvPr>
              <p:cNvSpPr/>
              <p:nvPr/>
            </p:nvSpPr>
            <p:spPr>
              <a:xfrm>
                <a:off x="1409566" y="2992563"/>
                <a:ext cx="1411502" cy="943233"/>
              </a:xfrm>
              <a:prstGeom prst="rect">
                <a:avLst/>
              </a:prstGeom>
              <a:noFill/>
              <a:ln w="19050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AD3DBB10-070C-3C58-0273-9E508C06B2A9}"/>
                  </a:ext>
                </a:extLst>
              </p:cNvPr>
              <p:cNvSpPr/>
              <p:nvPr/>
            </p:nvSpPr>
            <p:spPr>
              <a:xfrm>
                <a:off x="2926014" y="3601456"/>
                <a:ext cx="1626802" cy="334340"/>
              </a:xfrm>
              <a:prstGeom prst="rect">
                <a:avLst/>
              </a:prstGeom>
              <a:noFill/>
              <a:ln w="19050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E2B2AFA1-FE2C-5DB1-AF33-67389F27DF9B}"/>
                </a:ext>
              </a:extLst>
            </p:cNvPr>
            <p:cNvCxnSpPr/>
            <p:nvPr/>
          </p:nvCxnSpPr>
          <p:spPr>
            <a:xfrm>
              <a:off x="1460109" y="4318859"/>
              <a:ext cx="4053016" cy="0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6E9E65C-34AC-810B-2D86-4023BF98DD25}"/>
                </a:ext>
              </a:extLst>
            </p:cNvPr>
            <p:cNvSpPr/>
            <p:nvPr/>
          </p:nvSpPr>
          <p:spPr>
            <a:xfrm>
              <a:off x="7464340" y="3012284"/>
              <a:ext cx="3422650" cy="1276350"/>
            </a:xfrm>
            <a:custGeom>
              <a:avLst/>
              <a:gdLst>
                <a:gd name="csX0" fmla="*/ 793 w 3422650"/>
                <a:gd name="csY0" fmla="*/ 1276350 h 1276350"/>
                <a:gd name="csX1" fmla="*/ 0 w 3422650"/>
                <a:gd name="csY1" fmla="*/ 336550 h 1276350"/>
                <a:gd name="csX2" fmla="*/ 728662 w 3422650"/>
                <a:gd name="csY2" fmla="*/ 334963 h 1276350"/>
                <a:gd name="csX3" fmla="*/ 727075 w 3422650"/>
                <a:gd name="csY3" fmla="*/ 3175 h 1276350"/>
                <a:gd name="csX4" fmla="*/ 2143125 w 3422650"/>
                <a:gd name="csY4" fmla="*/ 0 h 1276350"/>
                <a:gd name="csX5" fmla="*/ 2139950 w 3422650"/>
                <a:gd name="csY5" fmla="*/ 412750 h 1276350"/>
                <a:gd name="csX6" fmla="*/ 3422650 w 3422650"/>
                <a:gd name="csY6" fmla="*/ 415925 h 1276350"/>
                <a:gd name="csX7" fmla="*/ 3422650 w 3422650"/>
                <a:gd name="csY7" fmla="*/ 1273175 h 12763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3422650" h="1276350">
                  <a:moveTo>
                    <a:pt x="793" y="1276350"/>
                  </a:moveTo>
                  <a:cubicBezTo>
                    <a:pt x="-1324" y="1077383"/>
                    <a:pt x="2117" y="535517"/>
                    <a:pt x="0" y="336550"/>
                  </a:cubicBezTo>
                  <a:lnTo>
                    <a:pt x="728662" y="334963"/>
                  </a:lnTo>
                  <a:cubicBezTo>
                    <a:pt x="727604" y="224896"/>
                    <a:pt x="728133" y="113242"/>
                    <a:pt x="727075" y="3175"/>
                  </a:cubicBezTo>
                  <a:lnTo>
                    <a:pt x="2143125" y="0"/>
                  </a:lnTo>
                  <a:cubicBezTo>
                    <a:pt x="2142067" y="134408"/>
                    <a:pt x="2141008" y="278342"/>
                    <a:pt x="2139950" y="412750"/>
                  </a:cubicBezTo>
                  <a:lnTo>
                    <a:pt x="3422650" y="415925"/>
                  </a:lnTo>
                  <a:lnTo>
                    <a:pt x="3422650" y="1273175"/>
                  </a:lnTo>
                </a:path>
              </a:pathLst>
            </a:cu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8A4E2AF6-E672-58E7-483E-A73D467DE3A9}"/>
                </a:ext>
              </a:extLst>
            </p:cNvPr>
            <p:cNvGrpSpPr/>
            <p:nvPr/>
          </p:nvGrpSpPr>
          <p:grpSpPr>
            <a:xfrm>
              <a:off x="2554031" y="3041286"/>
              <a:ext cx="2123304" cy="1277573"/>
              <a:chOff x="2554031" y="2658223"/>
              <a:chExt cx="2123304" cy="1277573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EB43A1A6-9B1B-4240-159D-F837B9286EE9}"/>
                  </a:ext>
                </a:extLst>
              </p:cNvPr>
              <p:cNvSpPr/>
              <p:nvPr/>
            </p:nvSpPr>
            <p:spPr>
              <a:xfrm>
                <a:off x="2716040" y="3486834"/>
                <a:ext cx="370703" cy="448962"/>
              </a:xfrm>
              <a:prstGeom prst="rect">
                <a:avLst/>
              </a:prstGeom>
              <a:noFill/>
              <a:ln w="19050">
                <a:solidFill>
                  <a:schemeClr val="accent1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2A07EDEC-522C-5CC7-D6C7-F3BBCC7AA22F}"/>
                  </a:ext>
                </a:extLst>
              </p:cNvPr>
              <p:cNvSpPr/>
              <p:nvPr/>
            </p:nvSpPr>
            <p:spPr>
              <a:xfrm>
                <a:off x="2554031" y="2658223"/>
                <a:ext cx="1411502" cy="1277573"/>
              </a:xfrm>
              <a:prstGeom prst="rect">
                <a:avLst/>
              </a:prstGeom>
              <a:noFill/>
              <a:ln w="19050">
                <a:solidFill>
                  <a:schemeClr val="accent1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330F9894-6D8C-6445-EC06-F9E7754BC71F}"/>
                  </a:ext>
                </a:extLst>
              </p:cNvPr>
              <p:cNvSpPr/>
              <p:nvPr/>
            </p:nvSpPr>
            <p:spPr>
              <a:xfrm>
                <a:off x="4298393" y="3274539"/>
                <a:ext cx="378942" cy="661257"/>
              </a:xfrm>
              <a:prstGeom prst="rect">
                <a:avLst/>
              </a:prstGeom>
              <a:noFill/>
              <a:ln w="19050">
                <a:solidFill>
                  <a:schemeClr val="accent1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67C3B2B-355E-ED82-FC46-2A311E9E83B9}"/>
                </a:ext>
              </a:extLst>
            </p:cNvPr>
            <p:cNvCxnSpPr/>
            <p:nvPr/>
          </p:nvCxnSpPr>
          <p:spPr>
            <a:xfrm>
              <a:off x="1471222" y="4318860"/>
              <a:ext cx="4053016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2B8C669-F601-F8BA-93F1-27EF9181D660}"/>
                </a:ext>
              </a:extLst>
            </p:cNvPr>
            <p:cNvSpPr txBox="1"/>
            <p:nvPr/>
          </p:nvSpPr>
          <p:spPr>
            <a:xfrm>
              <a:off x="5576974" y="2760360"/>
              <a:ext cx="156005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merge two skylines</a:t>
              </a:r>
            </a:p>
            <a:p>
              <a:pPr algn="ctr"/>
              <a:r>
                <a:rPr lang="en-US" dirty="0"/>
                <a:t>left-to-right</a:t>
              </a: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A857838E-537A-BDC0-DF7C-09709ED0C6D9}"/>
                </a:ext>
              </a:extLst>
            </p:cNvPr>
            <p:cNvCxnSpPr/>
            <p:nvPr/>
          </p:nvCxnSpPr>
          <p:spPr>
            <a:xfrm>
              <a:off x="7092366" y="4295777"/>
              <a:ext cx="4053016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575316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07ECE-305A-EA15-384C-4A14CCF92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8051AE-C11E-2E93-6290-42A8EA3A2F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12800" y="1359206"/>
                <a:ext cx="11214100" cy="503466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If few horizontal segments on skyline, </a:t>
                </a:r>
                <a:r>
                  <a:rPr lang="en-US" i="1" dirty="0"/>
                  <a:t>k</a:t>
                </a:r>
                <a:r>
                  <a:rPr lang="en-US" dirty="0"/>
                  <a:t>, </a:t>
                </a:r>
                <a:r>
                  <a:rPr lang="en-US" b="1" dirty="0"/>
                  <a:t>can we be faster?</a:t>
                </a:r>
              </a:p>
              <a:p>
                <a:pPr marL="0" indent="0">
                  <a:buNone/>
                </a:pPr>
                <a:r>
                  <a:rPr lang="en-US" dirty="0"/>
                  <a:t>        </a:t>
                </a:r>
                <a:r>
                  <a:rPr lang="en-US" sz="2400" dirty="0"/>
                  <a:t> </a:t>
                </a:r>
                <a:r>
                  <a:rPr lang="en-US" sz="2400" i="1" dirty="0"/>
                  <a:t>k</a:t>
                </a:r>
                <a:r>
                  <a:rPr lang="en-US" sz="2400" dirty="0"/>
                  <a:t> = 1                                                                  </a:t>
                </a:r>
                <a:r>
                  <a:rPr lang="en-US" sz="2400" i="1" dirty="0"/>
                  <a:t>k</a:t>
                </a:r>
                <a:r>
                  <a:rPr lang="en-US" sz="2400" dirty="0"/>
                  <a:t> = 2</a:t>
                </a:r>
                <a:r>
                  <a:rPr lang="en-US" sz="2400" i="1" dirty="0"/>
                  <a:t>n</a:t>
                </a:r>
                <a:r>
                  <a:rPr lang="en-US" sz="2400" dirty="0"/>
                  <a:t> - 1</a:t>
                </a:r>
              </a:p>
              <a:p>
                <a:pPr>
                  <a:spcBef>
                    <a:spcPts val="3000"/>
                  </a:spcBef>
                </a:pPr>
                <a:r>
                  <a:rPr lang="en-US" b="1" dirty="0"/>
                  <a:t>Divide-and-conquer on vertical slabs</a:t>
                </a:r>
              </a:p>
              <a:p>
                <a:pPr lvl="1">
                  <a:spcBef>
                    <a:spcPts val="1800"/>
                  </a:spcBef>
                </a:pPr>
                <a:r>
                  <a:rPr lang="en-US" dirty="0"/>
                  <a:t>Divide slab with linear time median </a:t>
                </a:r>
                <a:r>
                  <a:rPr lang="en-US" b="1" dirty="0"/>
                  <a:t>selection</a:t>
                </a:r>
                <a:r>
                  <a:rPr lang="en-US" dirty="0"/>
                  <a:t> </a:t>
                </a:r>
                <a:br>
                  <a:rPr lang="en-US" dirty="0"/>
                </a:br>
                <a:r>
                  <a:rPr lang="en-US" dirty="0"/>
                  <a:t>[Blum </a:t>
                </a:r>
                <a:r>
                  <a:rPr lang="en-US" i="1" dirty="0"/>
                  <a:t>et al</a:t>
                </a:r>
                <a:r>
                  <a:rPr lang="en-US" dirty="0"/>
                  <a:t>. JCSS 1973] (also divide-and-conquer) </a:t>
                </a:r>
              </a:p>
              <a:p>
                <a:pPr lvl="1">
                  <a:spcBef>
                    <a:spcPts val="1800"/>
                  </a:spcBef>
                </a:pPr>
                <a:r>
                  <a:rPr lang="en-US" b="1" dirty="0"/>
                  <a:t>Prune </a:t>
                </a:r>
                <a:r>
                  <a:rPr lang="en-US" dirty="0"/>
                  <a:t>rectangles below topmost rectangle</a:t>
                </a:r>
                <a:br>
                  <a:rPr lang="en-US" dirty="0"/>
                </a:br>
                <a:r>
                  <a:rPr lang="en-US" dirty="0"/>
                  <a:t>spanning slab before recursing</a:t>
                </a:r>
                <a:br>
                  <a:rPr lang="en-US" dirty="0"/>
                </a:br>
                <a:r>
                  <a:rPr lang="en-US" dirty="0"/>
                  <a:t>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 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>
                    <a:solidFill>
                      <a:srgbClr val="C00000"/>
                    </a:solidFill>
                  </a:rPr>
                  <a:t>nonempty slab contains ≥ 1 skyline point</a:t>
                </a:r>
                <a:br>
                  <a:rPr lang="en-US" dirty="0"/>
                </a:br>
                <a:r>
                  <a:rPr lang="en-US" dirty="0"/>
                  <a:t>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dirty="0"/>
                  <a:t>   ≤ 2</a:t>
                </a:r>
                <a:r>
                  <a:rPr lang="en-US" i="1" dirty="0"/>
                  <a:t>k</a:t>
                </a:r>
                <a:r>
                  <a:rPr lang="en-US" dirty="0"/>
                  <a:t> nonempty calls per recursion level</a:t>
                </a:r>
              </a:p>
              <a:p>
                <a:r>
                  <a:rPr lang="en-US" dirty="0"/>
                  <a:t>Time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b="0" i="0" smtClean="0"/>
                      <m:t>O(</m:t>
                    </m:r>
                    <m:nary>
                      <m:naryPr>
                        <m:chr m:val="∑"/>
                        <m:limLoc m:val="subSup"/>
                        <m:ctrlPr>
                          <a:rPr lang="en-US" i="1"/>
                        </m:ctrlPr>
                      </m:naryPr>
                      <m:sub>
                        <m:r>
                          <m:rPr>
                            <m:nor/>
                            <m:brk m:alnAt="25"/>
                          </m:rPr>
                          <a:rPr lang="en-US" i="1"/>
                          <m:t>i</m:t>
                        </m:r>
                        <m:r>
                          <m:rPr>
                            <m:nor/>
                            <m:brk m:alnAt="25"/>
                          </m:rPr>
                          <a:rPr lang="en-US" i="0"/>
                          <m:t>=</m:t>
                        </m:r>
                        <m:r>
                          <m:rPr>
                            <m:nor/>
                            <m:brk m:alnAt="25"/>
                          </m:rPr>
                          <a:rPr lang="en-US" b="0" i="0" smtClean="0"/>
                          <m:t>0</m:t>
                        </m:r>
                      </m:sub>
                      <m:sup>
                        <m:func>
                          <m:funcPr>
                            <m:ctrlPr>
                              <a:rPr lang="en-US" b="0" i="0" smtClean="0"/>
                            </m:ctrlPr>
                          </m:funcPr>
                          <m:fName>
                            <m:r>
                              <m:rPr>
                                <m:nor/>
                              </m:rPr>
                              <a:rPr lang="en-US" b="0" i="0" smtClean="0"/>
                              <m:t>lg</m:t>
                            </m:r>
                          </m:fName>
                          <m:e>
                            <m:r>
                              <m:rPr>
                                <m:nor/>
                              </m:rPr>
                              <a:rPr lang="en-US" b="0" i="1" smtClean="0"/>
                              <m:t>n</m:t>
                            </m:r>
                          </m:e>
                        </m:func>
                      </m:sup>
                      <m:e>
                        <m:r>
                          <m:rPr>
                            <m:nor/>
                          </m:rPr>
                          <a:rPr lang="en-US" i="0"/>
                          <m:t>min(</m:t>
                        </m:r>
                        <m:r>
                          <m:rPr>
                            <m:nor/>
                          </m:rPr>
                          <a:rPr lang="en-US" i="1"/>
                          <m:t>n</m:t>
                        </m:r>
                        <m:r>
                          <m:rPr>
                            <m:nor/>
                          </m:rPr>
                          <a:rPr lang="en-US" i="0"/>
                          <m:t>, </m:t>
                        </m:r>
                        <m:r>
                          <m:rPr>
                            <m:nor/>
                          </m:rPr>
                          <a:rPr lang="en-US" i="1"/>
                          <m:t>k</m:t>
                        </m:r>
                        <m:r>
                          <m:rPr>
                            <m:nor/>
                          </m:rPr>
                          <a:rPr lang="en-US" i="0"/>
                          <m:t>∙</m:t>
                        </m:r>
                        <m:r>
                          <m:rPr>
                            <m:nor/>
                          </m:rPr>
                          <a:rPr lang="en-US" b="0" i="1" smtClean="0"/>
                          <m:t>n</m:t>
                        </m:r>
                        <m:r>
                          <m:rPr>
                            <m:nor/>
                          </m:rPr>
                          <a:rPr lang="en-US" b="0" i="0" smtClean="0"/>
                          <m:t> / </m:t>
                        </m:r>
                        <m:r>
                          <m:rPr>
                            <m:nor/>
                          </m:rPr>
                          <a:rPr lang="en-US" i="0"/>
                          <m:t>2</m:t>
                        </m:r>
                        <m:r>
                          <m:rPr>
                            <m:nor/>
                          </m:rPr>
                          <a:rPr lang="en-US" i="1" baseline="30000"/>
                          <m:t>i</m:t>
                        </m:r>
                        <m:r>
                          <m:rPr>
                            <m:nor/>
                          </m:rPr>
                          <a:rPr lang="en-US" i="0"/>
                          <m:t>)</m:t>
                        </m:r>
                      </m:e>
                    </m:nary>
                    <m:r>
                      <m:rPr>
                        <m:nor/>
                      </m:rPr>
                      <a:rPr lang="en-US" b="0" i="0" smtClean="0"/>
                      <m:t>)</m:t>
                    </m:r>
                  </m:oMath>
                </a14:m>
                <a:r>
                  <a:rPr lang="en-US" dirty="0"/>
                  <a:t> = </a:t>
                </a:r>
                <a:r>
                  <a:rPr lang="en-US" b="1" dirty="0">
                    <a:solidFill>
                      <a:srgbClr val="C00000"/>
                    </a:solidFill>
                  </a:rPr>
                  <a:t>O(</a:t>
                </a:r>
                <a:r>
                  <a:rPr lang="en-US" b="1" i="1" dirty="0">
                    <a:solidFill>
                      <a:srgbClr val="C00000"/>
                    </a:solidFill>
                  </a:rPr>
                  <a:t>n</a:t>
                </a:r>
                <a:r>
                  <a:rPr lang="en-US" b="1" dirty="0">
                    <a:solidFill>
                      <a:srgbClr val="C00000"/>
                    </a:solidFill>
                  </a:rPr>
                  <a:t> lg </a:t>
                </a:r>
                <a:r>
                  <a:rPr lang="en-US" b="1" i="1" dirty="0">
                    <a:solidFill>
                      <a:srgbClr val="C00000"/>
                    </a:solidFill>
                  </a:rPr>
                  <a:t>k</a:t>
                </a:r>
                <a:r>
                  <a:rPr lang="en-US" b="1" dirty="0">
                    <a:solidFill>
                      <a:srgbClr val="C00000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8051AE-C11E-2E93-6290-42A8EA3A2F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2800" y="1359206"/>
                <a:ext cx="11214100" cy="5034668"/>
              </a:xfrm>
              <a:blipFill>
                <a:blip r:embed="rId3"/>
                <a:stretch>
                  <a:fillRect l="-924" t="-21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668D697C-1674-9CAB-1D5E-3040FD830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7734" y="1808200"/>
            <a:ext cx="3591426" cy="5087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1F9790-91D7-31C9-E134-71FA19D1F3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9216" y="1794863"/>
            <a:ext cx="3629532" cy="5220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ED37F30-072E-0074-BAA2-F8C51E6AA1CF}"/>
              </a:ext>
            </a:extLst>
          </p:cNvPr>
          <p:cNvSpPr txBox="1"/>
          <p:nvPr/>
        </p:nvSpPr>
        <p:spPr>
          <a:xfrm>
            <a:off x="2953265" y="6176963"/>
            <a:ext cx="9238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Pruning = marriage-before-conquest [Kirkpatrick &amp; Seidel; SICOMP 1986]</a:t>
            </a:r>
          </a:p>
          <a:p>
            <a:pPr algn="r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Skyline in O(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n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lg 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k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) = upper-envelope [Nielsen &amp;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Yvinec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; IJCGA 1998]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EFE63F8-7902-5C05-8A61-F8B638E939A8}"/>
              </a:ext>
            </a:extLst>
          </p:cNvPr>
          <p:cNvSpPr txBox="1">
            <a:spLocks/>
          </p:cNvSpPr>
          <p:nvPr/>
        </p:nvSpPr>
        <p:spPr>
          <a:xfrm>
            <a:off x="838200" y="2762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Skyline exercise</a:t>
            </a:r>
            <a:endParaRPr lang="en-US" dirty="0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B884041F-DDF8-73FD-041C-A5654B37D588}"/>
              </a:ext>
            </a:extLst>
          </p:cNvPr>
          <p:cNvGrpSpPr/>
          <p:nvPr/>
        </p:nvGrpSpPr>
        <p:grpSpPr>
          <a:xfrm>
            <a:off x="8926609" y="3012486"/>
            <a:ext cx="2710250" cy="2387086"/>
            <a:chOff x="8926609" y="3012486"/>
            <a:chExt cx="2710250" cy="2387086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886D9FA-005F-4887-42AC-3BB33E766B24}"/>
                </a:ext>
              </a:extLst>
            </p:cNvPr>
            <p:cNvSpPr/>
            <p:nvPr/>
          </p:nvSpPr>
          <p:spPr>
            <a:xfrm>
              <a:off x="9532090" y="4180888"/>
              <a:ext cx="1499286" cy="1181787"/>
            </a:xfrm>
            <a:prstGeom prst="rect">
              <a:avLst/>
            </a:prstGeom>
            <a:pattFill prst="pct10">
              <a:fgClr>
                <a:srgbClr val="C00000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2000" tIns="396000" rIns="72000" rtlCol="0" anchor="ctr"/>
            <a:lstStyle/>
            <a:p>
              <a:pPr algn="ctr"/>
              <a:r>
                <a:rPr lang="en-US" sz="2400" b="1" dirty="0">
                  <a:solidFill>
                    <a:srgbClr val="C00000"/>
                  </a:solidFill>
                </a:rPr>
                <a:t>PRUNED</a:t>
              </a: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0B657887-9E6F-B8DE-248F-F36790197FE1}"/>
                </a:ext>
              </a:extLst>
            </p:cNvPr>
            <p:cNvCxnSpPr>
              <a:cxnSpLocks/>
            </p:cNvCxnSpPr>
            <p:nvPr/>
          </p:nvCxnSpPr>
          <p:spPr>
            <a:xfrm>
              <a:off x="11029783" y="3310596"/>
              <a:ext cx="0" cy="2058429"/>
            </a:xfrm>
            <a:prstGeom prst="line">
              <a:avLst/>
            </a:prstGeom>
            <a:ln w="12700"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C144E4E4-6121-E581-2051-F1F336725EBF}"/>
                </a:ext>
              </a:extLst>
            </p:cNvPr>
            <p:cNvCxnSpPr>
              <a:cxnSpLocks/>
            </p:cNvCxnSpPr>
            <p:nvPr/>
          </p:nvCxnSpPr>
          <p:spPr>
            <a:xfrm>
              <a:off x="9532088" y="3310596"/>
              <a:ext cx="0" cy="2058429"/>
            </a:xfrm>
            <a:prstGeom prst="line">
              <a:avLst/>
            </a:prstGeom>
            <a:ln w="12700"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199CEC2-119E-C7E2-B776-60042203C836}"/>
                </a:ext>
              </a:extLst>
            </p:cNvPr>
            <p:cNvCxnSpPr>
              <a:cxnSpLocks/>
            </p:cNvCxnSpPr>
            <p:nvPr/>
          </p:nvCxnSpPr>
          <p:spPr>
            <a:xfrm>
              <a:off x="9289473" y="4180888"/>
              <a:ext cx="242615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AD1E287-7F9C-11F6-2FC9-C250B363C3AD}"/>
                </a:ext>
              </a:extLst>
            </p:cNvPr>
            <p:cNvCxnSpPr>
              <a:cxnSpLocks/>
            </p:cNvCxnSpPr>
            <p:nvPr/>
          </p:nvCxnSpPr>
          <p:spPr>
            <a:xfrm>
              <a:off x="9289473" y="4180888"/>
              <a:ext cx="0" cy="1207187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F3660AA-9EAD-C132-31C0-4DCBF228394B}"/>
                </a:ext>
              </a:extLst>
            </p:cNvPr>
            <p:cNvCxnSpPr>
              <a:cxnSpLocks/>
            </p:cNvCxnSpPr>
            <p:nvPr/>
          </p:nvCxnSpPr>
          <p:spPr>
            <a:xfrm>
              <a:off x="9834830" y="4625388"/>
              <a:ext cx="497188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F6AD088-CE69-A24C-5CDB-3A5D2B36BF4C}"/>
                </a:ext>
              </a:extLst>
            </p:cNvPr>
            <p:cNvCxnSpPr>
              <a:cxnSpLocks/>
            </p:cNvCxnSpPr>
            <p:nvPr/>
          </p:nvCxnSpPr>
          <p:spPr>
            <a:xfrm>
              <a:off x="9834830" y="4625388"/>
              <a:ext cx="0" cy="762687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5878314-DF65-49FB-01FA-4F6C2D3CB6BB}"/>
                </a:ext>
              </a:extLst>
            </p:cNvPr>
            <p:cNvCxnSpPr>
              <a:cxnSpLocks/>
            </p:cNvCxnSpPr>
            <p:nvPr/>
          </p:nvCxnSpPr>
          <p:spPr>
            <a:xfrm>
              <a:off x="9834830" y="4625388"/>
              <a:ext cx="0" cy="762687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ED64E9C-2AF9-9A5E-4CFD-FA972DFC63DA}"/>
                </a:ext>
              </a:extLst>
            </p:cNvPr>
            <p:cNvCxnSpPr>
              <a:cxnSpLocks/>
            </p:cNvCxnSpPr>
            <p:nvPr/>
          </p:nvCxnSpPr>
          <p:spPr>
            <a:xfrm>
              <a:off x="9834830" y="4625388"/>
              <a:ext cx="0" cy="762687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B56098D-26B3-0BD0-40FD-77D0667E4E94}"/>
                </a:ext>
              </a:extLst>
            </p:cNvPr>
            <p:cNvCxnSpPr>
              <a:cxnSpLocks/>
            </p:cNvCxnSpPr>
            <p:nvPr/>
          </p:nvCxnSpPr>
          <p:spPr>
            <a:xfrm>
              <a:off x="10332018" y="4612688"/>
              <a:ext cx="0" cy="762687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B789BCE-9CF6-DDB4-EFC3-02288F8BBF6D}"/>
                </a:ext>
              </a:extLst>
            </p:cNvPr>
            <p:cNvCxnSpPr>
              <a:cxnSpLocks/>
            </p:cNvCxnSpPr>
            <p:nvPr/>
          </p:nvCxnSpPr>
          <p:spPr>
            <a:xfrm>
              <a:off x="10713018" y="4350107"/>
              <a:ext cx="0" cy="102526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9D2A9B8-B62D-3BEB-4AF9-33D0CDEDFCEB}"/>
                </a:ext>
              </a:extLst>
            </p:cNvPr>
            <p:cNvCxnSpPr>
              <a:cxnSpLocks/>
            </p:cNvCxnSpPr>
            <p:nvPr/>
          </p:nvCxnSpPr>
          <p:spPr>
            <a:xfrm>
              <a:off x="9637550" y="3905608"/>
              <a:ext cx="356460" cy="0"/>
            </a:xfrm>
            <a:prstGeom prst="line">
              <a:avLst/>
            </a:prstGeom>
            <a:ln>
              <a:solidFill>
                <a:srgbClr val="C00000"/>
              </a:solidFill>
              <a:headEnd type="oval" w="med" len="med"/>
              <a:tailEnd type="oval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6AEB25A-663D-FFFA-E2E3-5FA1A6AC93FF}"/>
                </a:ext>
              </a:extLst>
            </p:cNvPr>
            <p:cNvCxnSpPr>
              <a:cxnSpLocks/>
            </p:cNvCxnSpPr>
            <p:nvPr/>
          </p:nvCxnSpPr>
          <p:spPr>
            <a:xfrm>
              <a:off x="9637550" y="3885012"/>
              <a:ext cx="0" cy="1490363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B636BA1-4D91-B12B-2EFE-C2A711C5B752}"/>
                </a:ext>
              </a:extLst>
            </p:cNvPr>
            <p:cNvCxnSpPr>
              <a:cxnSpLocks/>
            </p:cNvCxnSpPr>
            <p:nvPr/>
          </p:nvCxnSpPr>
          <p:spPr>
            <a:xfrm>
              <a:off x="9994010" y="3897712"/>
              <a:ext cx="0" cy="1490363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635B260D-AEED-6420-BFD1-C1D9DAF40E81}"/>
                </a:ext>
              </a:extLst>
            </p:cNvPr>
            <p:cNvCxnSpPr>
              <a:cxnSpLocks/>
            </p:cNvCxnSpPr>
            <p:nvPr/>
          </p:nvCxnSpPr>
          <p:spPr>
            <a:xfrm>
              <a:off x="10590050" y="3598233"/>
              <a:ext cx="0" cy="1772336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8B7D4D9-B1AC-6516-120C-61F274A3FBC9}"/>
                </a:ext>
              </a:extLst>
            </p:cNvPr>
            <p:cNvSpPr txBox="1"/>
            <p:nvPr/>
          </p:nvSpPr>
          <p:spPr>
            <a:xfrm>
              <a:off x="9532088" y="3374096"/>
              <a:ext cx="79992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slab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57D06D0-0697-DE8E-5E3F-AC4B421D2D0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332018" y="3304246"/>
              <a:ext cx="0" cy="1308442"/>
            </a:xfrm>
            <a:prstGeom prst="line">
              <a:avLst/>
            </a:prstGeom>
            <a:ln>
              <a:prstDash val="dash"/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80778E0-C49A-2214-2A73-C0F6CBE16DFF}"/>
                </a:ext>
              </a:extLst>
            </p:cNvPr>
            <p:cNvSpPr txBox="1"/>
            <p:nvPr/>
          </p:nvSpPr>
          <p:spPr>
            <a:xfrm>
              <a:off x="9811408" y="3012486"/>
              <a:ext cx="104121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median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DD007EA2-839A-7F29-EA1E-23E512CFC6DC}"/>
                </a:ext>
              </a:extLst>
            </p:cNvPr>
            <p:cNvCxnSpPr>
              <a:cxnSpLocks/>
            </p:cNvCxnSpPr>
            <p:nvPr/>
          </p:nvCxnSpPr>
          <p:spPr>
            <a:xfrm>
              <a:off x="9046858" y="4487233"/>
              <a:ext cx="485230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3FC88E71-2659-F87E-715D-2F86F1D33AB6}"/>
                </a:ext>
              </a:extLst>
            </p:cNvPr>
            <p:cNvCxnSpPr>
              <a:cxnSpLocks/>
            </p:cNvCxnSpPr>
            <p:nvPr/>
          </p:nvCxnSpPr>
          <p:spPr>
            <a:xfrm>
              <a:off x="9532088" y="5136478"/>
              <a:ext cx="0" cy="251597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0CF93B1-3D47-FFEE-C830-9ECC5923C5DE}"/>
                </a:ext>
              </a:extLst>
            </p:cNvPr>
            <p:cNvCxnSpPr>
              <a:cxnSpLocks/>
            </p:cNvCxnSpPr>
            <p:nvPr/>
          </p:nvCxnSpPr>
          <p:spPr>
            <a:xfrm>
              <a:off x="9046858" y="4487233"/>
              <a:ext cx="0" cy="88179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4E50EF5-40E2-A805-3395-04FC7A573DC7}"/>
                </a:ext>
              </a:extLst>
            </p:cNvPr>
            <p:cNvCxnSpPr>
              <a:cxnSpLocks/>
            </p:cNvCxnSpPr>
            <p:nvPr/>
          </p:nvCxnSpPr>
          <p:spPr>
            <a:xfrm>
              <a:off x="11026613" y="5136478"/>
              <a:ext cx="432000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7B3DDB0-3582-0509-EAAD-65E4B7840BF5}"/>
                </a:ext>
              </a:extLst>
            </p:cNvPr>
            <p:cNvCxnSpPr>
              <a:cxnSpLocks/>
            </p:cNvCxnSpPr>
            <p:nvPr/>
          </p:nvCxnSpPr>
          <p:spPr>
            <a:xfrm>
              <a:off x="11461834" y="5140445"/>
              <a:ext cx="0" cy="21600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7FF70A3F-600E-9ECF-9F39-16540D8B1F65}"/>
                </a:ext>
              </a:extLst>
            </p:cNvPr>
            <p:cNvCxnSpPr>
              <a:cxnSpLocks/>
            </p:cNvCxnSpPr>
            <p:nvPr/>
          </p:nvCxnSpPr>
          <p:spPr>
            <a:xfrm>
              <a:off x="11031376" y="4488512"/>
              <a:ext cx="170024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CE3FF948-BCEB-C72C-65C4-1BE5B8D6D386}"/>
                </a:ext>
              </a:extLst>
            </p:cNvPr>
            <p:cNvCxnSpPr>
              <a:cxnSpLocks/>
            </p:cNvCxnSpPr>
            <p:nvPr/>
          </p:nvCxnSpPr>
          <p:spPr>
            <a:xfrm>
              <a:off x="11201400" y="4517780"/>
              <a:ext cx="0" cy="88179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94058ACB-F0B5-558A-6543-E795AE5869A4}"/>
                </a:ext>
              </a:extLst>
            </p:cNvPr>
            <p:cNvCxnSpPr>
              <a:cxnSpLocks/>
            </p:cNvCxnSpPr>
            <p:nvPr/>
          </p:nvCxnSpPr>
          <p:spPr>
            <a:xfrm>
              <a:off x="11360727" y="4350107"/>
              <a:ext cx="0" cy="101256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29C1A6CC-1E81-4874-FA41-9C839AF5E3C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036419" y="4350107"/>
              <a:ext cx="317381" cy="2236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D8F43215-BBFD-B3E0-6DD1-A3C54B92D12D}"/>
                </a:ext>
              </a:extLst>
            </p:cNvPr>
            <p:cNvCxnSpPr>
              <a:cxnSpLocks/>
            </p:cNvCxnSpPr>
            <p:nvPr/>
          </p:nvCxnSpPr>
          <p:spPr>
            <a:xfrm>
              <a:off x="11032967" y="4184380"/>
              <a:ext cx="532656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3C7F998-E97D-C904-2DDF-59DFC9B85A4F}"/>
                </a:ext>
              </a:extLst>
            </p:cNvPr>
            <p:cNvCxnSpPr>
              <a:cxnSpLocks/>
            </p:cNvCxnSpPr>
            <p:nvPr/>
          </p:nvCxnSpPr>
          <p:spPr>
            <a:xfrm>
              <a:off x="11565623" y="4180888"/>
              <a:ext cx="0" cy="1181787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5D40CEA-DCD7-80FB-35A3-28DE06E90745}"/>
                </a:ext>
              </a:extLst>
            </p:cNvPr>
            <p:cNvSpPr/>
            <p:nvPr/>
          </p:nvSpPr>
          <p:spPr>
            <a:xfrm>
              <a:off x="11031378" y="3312140"/>
              <a:ext cx="605481" cy="2075935"/>
            </a:xfrm>
            <a:prstGeom prst="rect">
              <a:avLst/>
            </a:prstGeom>
            <a:solidFill>
              <a:srgbClr val="C0000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5445212-B0D3-1251-2328-7B3E470D9EB6}"/>
                </a:ext>
              </a:extLst>
            </p:cNvPr>
            <p:cNvSpPr/>
            <p:nvPr/>
          </p:nvSpPr>
          <p:spPr>
            <a:xfrm>
              <a:off x="8926609" y="3312140"/>
              <a:ext cx="605481" cy="2075935"/>
            </a:xfrm>
            <a:prstGeom prst="rect">
              <a:avLst/>
            </a:prstGeom>
            <a:solidFill>
              <a:srgbClr val="C0000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B2B41F2-3311-F5A0-C5A3-D52FA21170BB}"/>
                </a:ext>
              </a:extLst>
            </p:cNvPr>
            <p:cNvCxnSpPr>
              <a:cxnSpLocks/>
            </p:cNvCxnSpPr>
            <p:nvPr/>
          </p:nvCxnSpPr>
          <p:spPr>
            <a:xfrm>
              <a:off x="9532090" y="5136478"/>
              <a:ext cx="1499288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56011B7-81EE-B687-F832-090890800071}"/>
                </a:ext>
              </a:extLst>
            </p:cNvPr>
            <p:cNvCxnSpPr>
              <a:cxnSpLocks/>
              <a:endCxn id="10" idx="1"/>
            </p:cNvCxnSpPr>
            <p:nvPr/>
          </p:nvCxnSpPr>
          <p:spPr>
            <a:xfrm>
              <a:off x="10713018" y="4350108"/>
              <a:ext cx="318360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C162F45F-E6D4-382B-8213-F7604C728C72}"/>
                </a:ext>
              </a:extLst>
            </p:cNvPr>
            <p:cNvCxnSpPr>
              <a:cxnSpLocks/>
            </p:cNvCxnSpPr>
            <p:nvPr/>
          </p:nvCxnSpPr>
          <p:spPr>
            <a:xfrm>
              <a:off x="9532090" y="4487233"/>
              <a:ext cx="1499288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4796BBE-3730-E3E2-C7D4-56207C2B5BF0}"/>
                </a:ext>
              </a:extLst>
            </p:cNvPr>
            <p:cNvCxnSpPr>
              <a:cxnSpLocks/>
            </p:cNvCxnSpPr>
            <p:nvPr/>
          </p:nvCxnSpPr>
          <p:spPr>
            <a:xfrm>
              <a:off x="11031376" y="3598233"/>
              <a:ext cx="0" cy="176444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3173E25F-5882-60B2-FC36-DCEB9E10BB87}"/>
                </a:ext>
              </a:extLst>
            </p:cNvPr>
            <p:cNvCxnSpPr>
              <a:cxnSpLocks/>
            </p:cNvCxnSpPr>
            <p:nvPr/>
          </p:nvCxnSpPr>
          <p:spPr>
            <a:xfrm>
              <a:off x="10590050" y="3598233"/>
              <a:ext cx="441326" cy="0"/>
            </a:xfrm>
            <a:prstGeom prst="line">
              <a:avLst/>
            </a:prstGeom>
            <a:ln>
              <a:solidFill>
                <a:srgbClr val="C00000"/>
              </a:solidFill>
              <a:headEnd type="oval" w="med" len="med"/>
              <a:tailEnd type="oval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4E2BBCB-12C3-FF65-A201-E63342F18260}"/>
                </a:ext>
              </a:extLst>
            </p:cNvPr>
            <p:cNvCxnSpPr>
              <a:cxnSpLocks/>
            </p:cNvCxnSpPr>
            <p:nvPr/>
          </p:nvCxnSpPr>
          <p:spPr>
            <a:xfrm>
              <a:off x="9532088" y="4180888"/>
              <a:ext cx="1499288" cy="0"/>
            </a:xfrm>
            <a:prstGeom prst="line">
              <a:avLst/>
            </a:prstGeom>
            <a:ln w="38100">
              <a:solidFill>
                <a:srgbClr val="C00000"/>
              </a:solidFill>
              <a:headEnd type="oval" w="med" len="med"/>
              <a:tailEnd type="oval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6D61202-D3B4-050E-9FC8-0E82E9145891}"/>
                </a:ext>
              </a:extLst>
            </p:cNvPr>
            <p:cNvCxnSpPr>
              <a:cxnSpLocks/>
            </p:cNvCxnSpPr>
            <p:nvPr/>
          </p:nvCxnSpPr>
          <p:spPr>
            <a:xfrm>
              <a:off x="8926609" y="5375375"/>
              <a:ext cx="2710250" cy="0"/>
            </a:xfrm>
            <a:prstGeom prst="line">
              <a:avLst/>
            </a:prstGeom>
            <a:ln w="57150"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732592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9CAB1-D459-9A60-E792-F7B417BDD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8352340-6D42-E84D-6E03-BECCDB2D0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2268" y="247409"/>
            <a:ext cx="5126831" cy="25869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E0BF2D-6B78-5E80-BEFB-3A91C6DB0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2268" y="247409"/>
            <a:ext cx="5117145" cy="25791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B5D1BB-E5E5-05C3-F50C-03A466157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169" y="98785"/>
            <a:ext cx="10515600" cy="1325563"/>
          </a:xfrm>
        </p:spPr>
        <p:txBody>
          <a:bodyPr/>
          <a:lstStyle/>
          <a:p>
            <a:r>
              <a:rPr lang="en-US" dirty="0"/>
              <a:t>Young Tableau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D6F8ED-46F5-56A6-A9DD-8719933B102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31436" y="1217840"/>
                <a:ext cx="11860564" cy="563929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Assignment related to binary heaps</a:t>
                </a:r>
                <a:br>
                  <a:rPr lang="en-US" dirty="0"/>
                </a:br>
                <a:r>
                  <a:rPr lang="en-US" dirty="0"/>
                  <a:t>and </a:t>
                </a:r>
                <a:r>
                  <a:rPr lang="en-US" b="1" dirty="0"/>
                  <a:t>divide-and-conquer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dirty="0"/>
                  <a:t>Row &amp; column monotone </a:t>
                </a:r>
                <a:r>
                  <a:rPr lang="en-US" i="1" dirty="0"/>
                  <a:t>m</a:t>
                </a:r>
                <a:r>
                  <a:rPr lang="en-US" dirty="0"/>
                  <a:t> x </a:t>
                </a:r>
                <a:r>
                  <a:rPr lang="en-US" i="1" dirty="0"/>
                  <a:t>n</a:t>
                </a:r>
                <a:r>
                  <a:rPr lang="en-US" dirty="0"/>
                  <a:t> matrix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dirty="0"/>
                  <a:t>Linear searching  </a:t>
                </a:r>
                <a:r>
                  <a:rPr lang="en-US" dirty="0">
                    <a:solidFill>
                      <a:srgbClr val="C00000"/>
                    </a:solidFill>
                  </a:rPr>
                  <a:t>≤</a:t>
                </a:r>
                <a:r>
                  <a:rPr lang="en-US" dirty="0"/>
                  <a:t> </a:t>
                </a:r>
                <a:r>
                  <a:rPr lang="en-US" i="1" dirty="0">
                    <a:solidFill>
                      <a:srgbClr val="C00000"/>
                    </a:solidFill>
                  </a:rPr>
                  <a:t>n</a:t>
                </a:r>
                <a:r>
                  <a:rPr lang="en-US" dirty="0">
                    <a:solidFill>
                      <a:srgbClr val="C00000"/>
                    </a:solidFill>
                  </a:rPr>
                  <a:t> + </a:t>
                </a:r>
                <a:r>
                  <a:rPr lang="en-US" i="1" dirty="0">
                    <a:solidFill>
                      <a:srgbClr val="C00000"/>
                    </a:solidFill>
                  </a:rPr>
                  <a:t>m</a:t>
                </a:r>
                <a:r>
                  <a:rPr lang="en-US" dirty="0"/>
                  <a:t> probes</a:t>
                </a:r>
              </a:p>
              <a:p>
                <a:pPr marL="0" indent="0">
                  <a:spcBef>
                    <a:spcPts val="1800"/>
                  </a:spcBef>
                  <a:buNone/>
                </a:pPr>
                <a:r>
                  <a:rPr lang="en-US" b="1" dirty="0"/>
                  <a:t>Faster algorithm</a:t>
                </a:r>
              </a:p>
              <a:p>
                <a:pPr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en-US" b="1" dirty="0"/>
                  <a:t>Exponential searches </a:t>
                </a:r>
                <a:r>
                  <a:rPr lang="en-US" dirty="0"/>
                  <a:t>alternating between searching right and up</a:t>
                </a:r>
                <a:endParaRPr lang="en-US" b="1" dirty="0"/>
              </a:p>
              <a:p>
                <a:pPr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en-US" dirty="0"/>
                  <a:t>O(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subHide m:val="on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m:rPr>
                            <m:nor/>
                          </m:rPr>
                          <a:rPr lang="en-US" b="0" i="0" smtClean="0"/>
                          <m:t>lg</m:t>
                        </m:r>
                        <m:r>
                          <m:rPr>
                            <m:nor/>
                          </m:rPr>
                          <a:rPr lang="en-US" b="0" i="1" smtClean="0"/>
                          <m:t> n</m:t>
                        </m:r>
                        <m:r>
                          <m:rPr>
                            <m:nor/>
                          </m:rPr>
                          <a:rPr lang="en-US" b="0" i="1" baseline="-25000" smtClean="0"/>
                          <m:t>i</m:t>
                        </m:r>
                      </m:e>
                    </m:nary>
                  </m:oMath>
                </a14:m>
                <a:r>
                  <a:rPr lang="en-US" dirty="0"/>
                  <a:t>)</a:t>
                </a:r>
                <a:r>
                  <a:rPr lang="en-US" b="1" dirty="0"/>
                  <a:t>  </a:t>
                </a:r>
                <a:r>
                  <a:rPr lang="en-US" dirty="0"/>
                  <a:t>probes, </a:t>
                </a:r>
                <a:r>
                  <a:rPr lang="en-US" i="1" dirty="0"/>
                  <a:t>n</a:t>
                </a:r>
                <a:r>
                  <a:rPr lang="en-US" baseline="-25000" dirty="0"/>
                  <a:t>1</a:t>
                </a:r>
                <a:r>
                  <a:rPr lang="en-US" dirty="0"/>
                  <a:t>+∙∙∙+</a:t>
                </a:r>
                <a:r>
                  <a:rPr lang="en-US" i="1" dirty="0" err="1"/>
                  <a:t>n</a:t>
                </a:r>
                <a:r>
                  <a:rPr lang="en-US" i="1" baseline="-25000" dirty="0" err="1"/>
                  <a:t>k</a:t>
                </a:r>
                <a:r>
                  <a:rPr lang="en-US" i="1" dirty="0"/>
                  <a:t> = m + n</a:t>
                </a:r>
                <a:r>
                  <a:rPr lang="en-US" dirty="0"/>
                  <a:t> length of </a:t>
                </a:r>
                <a:r>
                  <a:rPr lang="en-US" dirty="0">
                    <a:solidFill>
                      <a:srgbClr val="C00000"/>
                    </a:solidFill>
                  </a:rPr>
                  <a:t>boundary</a:t>
                </a:r>
                <a:r>
                  <a:rPr lang="en-US" dirty="0"/>
                  <a:t> segments</a:t>
                </a:r>
              </a:p>
              <a:p>
                <a:pPr marL="0" indent="0" defTabSz="1433513">
                  <a:lnSpc>
                    <a:spcPct val="100000"/>
                  </a:lnSpc>
                  <a:spcBef>
                    <a:spcPts val="600"/>
                  </a:spcBef>
                  <a:buNone/>
                  <a:tabLst>
                    <a:tab pos="361950" algn="l"/>
                  </a:tabLst>
                </a:pPr>
                <a:r>
                  <a:rPr lang="en-US" dirty="0"/>
                  <a:t>	= O(</a:t>
                </a:r>
                <a:r>
                  <a:rPr lang="en-US" i="1" dirty="0" err="1"/>
                  <a:t>k</a:t>
                </a:r>
                <a:r>
                  <a:rPr lang="en-US" dirty="0" err="1"/>
                  <a:t>∙lg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/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b="0" i="1" smtClean="0"/>
                          <m:t>m</m:t>
                        </m:r>
                        <m:r>
                          <m:rPr>
                            <m:nor/>
                          </m:rPr>
                          <a:rPr lang="en-US" b="0" i="0" smtClean="0"/>
                          <m:t>+</m:t>
                        </m:r>
                        <m:r>
                          <m:rPr>
                            <m:nor/>
                          </m:rPr>
                          <a:rPr lang="en-US" b="0" i="1" smtClean="0"/>
                          <m:t>n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b="0" i="1" smtClean="0"/>
                          <m:t>k</m:t>
                        </m:r>
                      </m:den>
                    </m:f>
                  </m:oMath>
                </a14:m>
                <a:r>
                  <a:rPr lang="en-US" dirty="0"/>
                  <a:t>)	</a:t>
                </a:r>
                <a:r>
                  <a:rPr lang="en-US" sz="2400" i="1" dirty="0">
                    <a:solidFill>
                      <a:schemeClr val="bg1">
                        <a:lumMod val="50000"/>
                      </a:schemeClr>
                    </a:solidFill>
                  </a:rPr>
                  <a:t>complexity dependent of boundary complexity</a:t>
                </a:r>
              </a:p>
              <a:p>
                <a:pPr marL="0" indent="0" defTabSz="1433513">
                  <a:lnSpc>
                    <a:spcPct val="100000"/>
                  </a:lnSpc>
                  <a:spcBef>
                    <a:spcPts val="600"/>
                  </a:spcBef>
                  <a:buNone/>
                  <a:tabLst>
                    <a:tab pos="361950" algn="l"/>
                  </a:tabLst>
                </a:pPr>
                <a:r>
                  <a:rPr lang="en-US" dirty="0"/>
                  <a:t>	= O(</a:t>
                </a:r>
                <a:r>
                  <a:rPr lang="en-US" i="1" dirty="0" err="1"/>
                  <a:t>m</a:t>
                </a:r>
                <a:r>
                  <a:rPr lang="en-US" dirty="0" err="1"/>
                  <a:t>∙lg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/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i="1" smtClean="0"/>
                          <m:t>m</m:t>
                        </m:r>
                        <m:r>
                          <m:rPr>
                            <m:nor/>
                          </m:rPr>
                          <a:rPr lang="en-US" i="0" smtClean="0"/>
                          <m:t>+</m:t>
                        </m:r>
                        <m:r>
                          <m:rPr>
                            <m:nor/>
                          </m:rPr>
                          <a:rPr lang="en-US" i="1"/>
                          <m:t>n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b="0" i="1" smtClean="0"/>
                          <m:t>m</m:t>
                        </m:r>
                      </m:den>
                    </m:f>
                  </m:oMath>
                </a14:m>
                <a:r>
                  <a:rPr lang="en-US" dirty="0"/>
                  <a:t>)	</a:t>
                </a:r>
                <a:r>
                  <a:rPr lang="en-US" sz="2400" i="1" dirty="0">
                    <a:solidFill>
                      <a:schemeClr val="bg1">
                        <a:lumMod val="50000"/>
                      </a:schemeClr>
                    </a:solidFill>
                  </a:rPr>
                  <a:t>generalized binary search bound to rectangular matrices</a:t>
                </a:r>
                <a:endParaRPr lang="en-US" i="1" dirty="0">
                  <a:solidFill>
                    <a:schemeClr val="bg1">
                      <a:lumMod val="50000"/>
                    </a:schemeClr>
                  </a:solidFill>
                </a:endParaRPr>
              </a:p>
              <a:p>
                <a:pPr marL="0" indent="0" defTabSz="1433513">
                  <a:lnSpc>
                    <a:spcPct val="100000"/>
                  </a:lnSpc>
                  <a:spcBef>
                    <a:spcPts val="1800"/>
                  </a:spcBef>
                  <a:buNone/>
                  <a:tabLst>
                    <a:tab pos="361950" algn="l"/>
                  </a:tabLst>
                </a:pPr>
                <a:r>
                  <a:rPr lang="en-US" sz="2400" b="1" dirty="0">
                    <a:solidFill>
                      <a:schemeClr val="tx1"/>
                    </a:solidFill>
                  </a:rPr>
                  <a:t>Note</a:t>
                </a:r>
                <a:r>
                  <a:rPr lang="en-US" sz="2400" dirty="0">
                    <a:solidFill>
                      <a:schemeClr val="tx1"/>
                    </a:solidFill>
                  </a:rPr>
                  <a:t>: Uniform random data + sort rows &amp; columns, </a:t>
                </a:r>
                <a:r>
                  <a:rPr lang="en-US" sz="2400" i="1" dirty="0">
                    <a:solidFill>
                      <a:schemeClr val="tx1"/>
                    </a:solidFill>
                  </a:rPr>
                  <a:t>m</a:t>
                </a:r>
                <a:r>
                  <a:rPr lang="en-US" sz="2400" dirty="0">
                    <a:solidFill>
                      <a:schemeClr val="tx1"/>
                    </a:solidFill>
                  </a:rPr>
                  <a:t> ≤ </a:t>
                </a:r>
                <a:r>
                  <a:rPr lang="en-US" sz="2400" i="1" dirty="0">
                    <a:solidFill>
                      <a:schemeClr val="tx1"/>
                    </a:solidFill>
                  </a:rPr>
                  <a:t>n</a:t>
                </a:r>
                <a:r>
                  <a:rPr lang="en-US" sz="2400" dirty="0">
                    <a:solidFill>
                      <a:schemeClr val="tx1"/>
                    </a:solidFill>
                  </a:rPr>
                  <a:t>   </a:t>
                </a:r>
                <a14:m>
                  <m:oMath xmlns:m="http://schemas.openxmlformats.org/officeDocument/2006/math">
                    <m:r>
                      <a:rPr lang="en-US" sz="2400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  </a:t>
                </a:r>
                <a:r>
                  <a:rPr lang="en-US" sz="2400" i="1" dirty="0">
                    <a:solidFill>
                      <a:schemeClr val="tx1"/>
                    </a:solidFill>
                  </a:rPr>
                  <a:t>k</a:t>
                </a:r>
                <a:r>
                  <a:rPr lang="en-US" sz="2400" dirty="0">
                    <a:solidFill>
                      <a:schemeClr val="tx1"/>
                    </a:solidFill>
                  </a:rPr>
                  <a:t> =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O</a:t>
                </a:r>
                <a:r>
                  <a:rPr lang="en-US" sz="2400" baseline="-25000" dirty="0" err="1">
                    <a:solidFill>
                      <a:schemeClr val="tx1"/>
                    </a:solidFill>
                  </a:rPr>
                  <a:t>Exp</a:t>
                </a:r>
                <a:r>
                  <a:rPr lang="en-US" sz="2400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2400" i="1"/>
                          <m:t>n</m:t>
                        </m:r>
                        <m:r>
                          <m:rPr>
                            <m:nor/>
                          </m:rPr>
                          <a:rPr lang="en-US" sz="2400" b="0" i="0" smtClean="0"/>
                          <m:t> lg</m:t>
                        </m:r>
                        <m:r>
                          <m:rPr>
                            <m:nor/>
                          </m:rPr>
                          <a:rPr lang="en-US" sz="2400" b="0" i="1" smtClean="0"/>
                          <m:t> n</m:t>
                        </m:r>
                      </m:e>
                    </m:rad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D6F8ED-46F5-56A6-A9DD-8719933B10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1436" y="1217840"/>
                <a:ext cx="11860564" cy="5639294"/>
              </a:xfrm>
              <a:blipFill>
                <a:blip r:embed="rId5"/>
                <a:stretch>
                  <a:fillRect l="-1028" t="-19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493C9CC3-6EC3-A244-0016-C5C1E060DBD5}"/>
              </a:ext>
            </a:extLst>
          </p:cNvPr>
          <p:cNvSpPr txBox="1"/>
          <p:nvPr/>
        </p:nvSpPr>
        <p:spPr>
          <a:xfrm>
            <a:off x="8362897" y="2811372"/>
            <a:ext cx="1878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Find(50)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8239F7E-B96E-152A-8772-5E4C7D60994B}"/>
              </a:ext>
            </a:extLst>
          </p:cNvPr>
          <p:cNvGrpSpPr/>
          <p:nvPr/>
        </p:nvGrpSpPr>
        <p:grpSpPr>
          <a:xfrm>
            <a:off x="6815797" y="98785"/>
            <a:ext cx="3732628" cy="2445411"/>
            <a:chOff x="6815797" y="98785"/>
            <a:chExt cx="3732628" cy="2445411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0537B001-FF99-9969-4FE8-9703EC5802A4}"/>
                </a:ext>
              </a:extLst>
            </p:cNvPr>
            <p:cNvCxnSpPr>
              <a:cxnSpLocks/>
            </p:cNvCxnSpPr>
            <p:nvPr/>
          </p:nvCxnSpPr>
          <p:spPr>
            <a:xfrm>
              <a:off x="6815797" y="2544196"/>
              <a:ext cx="1603717" cy="0"/>
            </a:xfrm>
            <a:prstGeom prst="straightConnector1">
              <a:avLst/>
            </a:prstGeom>
            <a:ln w="127000">
              <a:solidFill>
                <a:srgbClr val="C00000">
                  <a:alpha val="60000"/>
                </a:srgbClr>
              </a:solidFill>
              <a:headEnd w="med" len="med"/>
              <a:tailEnd type="triangle" w="med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BF48FE29-E96C-160C-CB2C-3206665518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03920" y="2039815"/>
              <a:ext cx="0" cy="504381"/>
            </a:xfrm>
            <a:prstGeom prst="straightConnector1">
              <a:avLst/>
            </a:prstGeom>
            <a:ln w="127000">
              <a:solidFill>
                <a:srgbClr val="C00000">
                  <a:alpha val="60000"/>
                </a:srgbClr>
              </a:solidFill>
              <a:headEnd w="med" len="med"/>
              <a:tailEnd type="triangle" w="med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F2DC63EA-185A-A4C6-4561-D8D76108E44B}"/>
                </a:ext>
              </a:extLst>
            </p:cNvPr>
            <p:cNvCxnSpPr>
              <a:cxnSpLocks/>
            </p:cNvCxnSpPr>
            <p:nvPr/>
          </p:nvCxnSpPr>
          <p:spPr>
            <a:xfrm>
              <a:off x="8564880" y="2039815"/>
              <a:ext cx="895643" cy="0"/>
            </a:xfrm>
            <a:prstGeom prst="straightConnector1">
              <a:avLst/>
            </a:prstGeom>
            <a:ln w="127000">
              <a:solidFill>
                <a:srgbClr val="C00000">
                  <a:alpha val="60000"/>
                </a:srgbClr>
              </a:solidFill>
              <a:headEnd w="med" len="med"/>
              <a:tailEnd type="triangle" w="med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11E11F42-0A2F-9E64-953A-8D1425D001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35551" y="548206"/>
              <a:ext cx="0" cy="1491609"/>
            </a:xfrm>
            <a:prstGeom prst="straightConnector1">
              <a:avLst/>
            </a:prstGeom>
            <a:ln w="127000">
              <a:solidFill>
                <a:srgbClr val="C00000">
                  <a:alpha val="60000"/>
                </a:srgbClr>
              </a:solidFill>
              <a:headEnd w="med" len="med"/>
              <a:tailEnd type="triangle" w="med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5E6CB5D8-83A8-947B-7E34-CF5E491EBA1E}"/>
                </a:ext>
              </a:extLst>
            </p:cNvPr>
            <p:cNvCxnSpPr>
              <a:cxnSpLocks/>
            </p:cNvCxnSpPr>
            <p:nvPr/>
          </p:nvCxnSpPr>
          <p:spPr>
            <a:xfrm>
              <a:off x="9589477" y="518161"/>
              <a:ext cx="895643" cy="0"/>
            </a:xfrm>
            <a:prstGeom prst="straightConnector1">
              <a:avLst/>
            </a:prstGeom>
            <a:ln w="127000">
              <a:solidFill>
                <a:srgbClr val="C00000">
                  <a:alpha val="60000"/>
                </a:srgbClr>
              </a:solidFill>
              <a:headEnd w="med" len="med"/>
              <a:tailEnd type="triangle" w="med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6176CBBD-4C68-0918-8F8C-6FA32CE0A8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548425" y="98785"/>
              <a:ext cx="0" cy="405596"/>
            </a:xfrm>
            <a:prstGeom prst="straightConnector1">
              <a:avLst/>
            </a:prstGeom>
            <a:ln w="127000">
              <a:solidFill>
                <a:srgbClr val="C00000">
                  <a:alpha val="60000"/>
                </a:srgbClr>
              </a:solidFill>
              <a:headEnd w="med" len="med"/>
              <a:tailEnd type="triangle" w="med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F5E67AD-7D29-5FD1-3856-495FEEA4E997}"/>
              </a:ext>
            </a:extLst>
          </p:cNvPr>
          <p:cNvSpPr txBox="1"/>
          <p:nvPr/>
        </p:nvSpPr>
        <p:spPr>
          <a:xfrm>
            <a:off x="6557717" y="2782669"/>
            <a:ext cx="1946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boundary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DCCB7D8-B03A-F31C-F2E3-9253911781C5}"/>
              </a:ext>
            </a:extLst>
          </p:cNvPr>
          <p:cNvGrpSpPr/>
          <p:nvPr/>
        </p:nvGrpSpPr>
        <p:grpSpPr>
          <a:xfrm>
            <a:off x="8332664" y="340217"/>
            <a:ext cx="2399026" cy="2398350"/>
            <a:chOff x="8332664" y="340217"/>
            <a:chExt cx="2399026" cy="2398350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6872D4B-293D-EB94-3992-51A508D436BD}"/>
                </a:ext>
              </a:extLst>
            </p:cNvPr>
            <p:cNvSpPr/>
            <p:nvPr/>
          </p:nvSpPr>
          <p:spPr>
            <a:xfrm>
              <a:off x="8332664" y="2378567"/>
              <a:ext cx="360000" cy="360000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6D9FBC2-FE36-FCB4-B594-714CDEC06437}"/>
                </a:ext>
              </a:extLst>
            </p:cNvPr>
            <p:cNvSpPr/>
            <p:nvPr/>
          </p:nvSpPr>
          <p:spPr>
            <a:xfrm>
              <a:off x="8837489" y="1864217"/>
              <a:ext cx="360000" cy="360000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4F804CF-19FF-DB0E-DD5C-25966EF391C8}"/>
                </a:ext>
              </a:extLst>
            </p:cNvPr>
            <p:cNvSpPr/>
            <p:nvPr/>
          </p:nvSpPr>
          <p:spPr>
            <a:xfrm>
              <a:off x="9342314" y="845042"/>
              <a:ext cx="360000" cy="360000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C2DD1E5-509C-7E2F-ABD8-FA579FF7A011}"/>
                </a:ext>
              </a:extLst>
            </p:cNvPr>
            <p:cNvSpPr/>
            <p:nvPr/>
          </p:nvSpPr>
          <p:spPr>
            <a:xfrm>
              <a:off x="9856664" y="340217"/>
              <a:ext cx="360000" cy="360000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D446A9-F11A-9D55-8D63-DD69F60DF163}"/>
                </a:ext>
              </a:extLst>
            </p:cNvPr>
            <p:cNvSpPr/>
            <p:nvPr/>
          </p:nvSpPr>
          <p:spPr>
            <a:xfrm>
              <a:off x="10371690" y="340217"/>
              <a:ext cx="360000" cy="360000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693405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A5CF8-41DD-BA01-2BFB-820D0095D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899C8A-4171-B172-07AF-F85E237106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5123" y="1170964"/>
            <a:ext cx="4880588" cy="37606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E1A340-1308-1830-69BC-436D871B0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Young Tableau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C2904BC-375B-83A5-1D4F-0CCB8124083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54415" y="1851551"/>
                <a:ext cx="8371002" cy="5006449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A </a:t>
                </a:r>
                <a:r>
                  <a:rPr lang="en-US" b="1" dirty="0"/>
                  <a:t>divide-and-conquer</a:t>
                </a:r>
                <a:r>
                  <a:rPr lang="en-US" dirty="0"/>
                  <a:t> algorithm </a:t>
                </a:r>
                <a:br>
                  <a:rPr lang="en-US" dirty="0"/>
                </a:br>
                <a:r>
                  <a:rPr lang="en-US" dirty="0"/>
                  <a:t>allowing parallelization (</a:t>
                </a:r>
                <a:r>
                  <a:rPr lang="en-US" i="1" dirty="0"/>
                  <a:t>m</a:t>
                </a:r>
                <a:r>
                  <a:rPr lang="en-US" dirty="0"/>
                  <a:t> ≤ </a:t>
                </a:r>
                <a:r>
                  <a:rPr lang="en-US" i="1" dirty="0"/>
                  <a:t>n</a:t>
                </a:r>
                <a:r>
                  <a:rPr lang="en-US" dirty="0"/>
                  <a:t>)</a:t>
                </a:r>
              </a:p>
              <a:p>
                <a:pPr>
                  <a:spcAft>
                    <a:spcPts val="1200"/>
                  </a:spcAft>
                </a:pPr>
                <a:r>
                  <a:rPr lang="en-US" dirty="0"/>
                  <a:t>Binary search in </a:t>
                </a:r>
                <a:r>
                  <a:rPr lang="en-US" b="1" dirty="0"/>
                  <a:t>middle row </a:t>
                </a:r>
                <a:r>
                  <a:rPr lang="en-US" dirty="0"/>
                  <a:t>and</a:t>
                </a:r>
                <a:br>
                  <a:rPr lang="en-US" dirty="0"/>
                </a:br>
                <a:r>
                  <a:rPr lang="en-US" dirty="0"/>
                  <a:t>recurse on rows above/below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dirty="0"/>
                  <a:t>   work O(</a:t>
                </a:r>
                <a:r>
                  <a:rPr lang="en-US" i="1" dirty="0"/>
                  <a:t>m</a:t>
                </a:r>
                <a:r>
                  <a:rPr lang="en-US" dirty="0"/>
                  <a:t> lg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/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i="1"/>
                          <m:t>m</m:t>
                        </m:r>
                        <m:r>
                          <m:rPr>
                            <m:nor/>
                          </m:rPr>
                          <a:rPr lang="en-US" i="0"/>
                          <m:t>+</m:t>
                        </m:r>
                        <m:r>
                          <m:rPr>
                            <m:nor/>
                          </m:rPr>
                          <a:rPr lang="en-US" i="1"/>
                          <m:t>n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i="1"/>
                          <m:t>m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:r>
                  <a:rPr lang="en-US" dirty="0"/>
                  <a:t>         EREW parallel time O(lg </a:t>
                </a:r>
                <a:r>
                  <a:rPr lang="en-US" i="1" dirty="0" err="1"/>
                  <a:t>m</a:t>
                </a:r>
                <a:r>
                  <a:rPr lang="en-US" dirty="0" err="1"/>
                  <a:t>∙lg</a:t>
                </a:r>
                <a:r>
                  <a:rPr lang="en-US" dirty="0"/>
                  <a:t> </a:t>
                </a:r>
                <a:r>
                  <a:rPr lang="en-US" i="1" dirty="0"/>
                  <a:t>n</a:t>
                </a:r>
                <a:r>
                  <a:rPr lang="en-US" dirty="0"/>
                  <a:t>)</a:t>
                </a:r>
              </a:p>
              <a:p>
                <a:pPr marL="457200" lvl="1" indent="0">
                  <a:buNone/>
                </a:pPr>
                <a:endParaRPr lang="en-US" dirty="0"/>
              </a:p>
              <a:p>
                <a:pPr>
                  <a:spcAft>
                    <a:spcPts val="1200"/>
                  </a:spcAft>
                </a:pPr>
                <a:r>
                  <a:rPr lang="en-US" dirty="0"/>
                  <a:t>Using </a:t>
                </a:r>
                <a:r>
                  <a:rPr lang="en-US" b="1" dirty="0"/>
                  <a:t>bidirectional exponential search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dirty="0"/>
                  <a:t>   work O(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subHide m:val="on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m:rPr>
                            <m:nor/>
                          </m:rPr>
                          <a:rPr lang="en-US" i="0"/>
                          <m:t>lg</m:t>
                        </m:r>
                        <m:r>
                          <m:rPr>
                            <m:nor/>
                          </m:rPr>
                          <a:rPr lang="en-US" i="1"/>
                          <m:t> n</m:t>
                        </m:r>
                        <m:r>
                          <m:rPr>
                            <m:nor/>
                          </m:rPr>
                          <a:rPr lang="en-US" i="1" baseline="-25000"/>
                          <m:t>i</m:t>
                        </m:r>
                      </m:e>
                    </m:nary>
                  </m:oMath>
                </a14:m>
                <a:r>
                  <a:rPr lang="en-US" dirty="0"/>
                  <a:t>) = O(</a:t>
                </a:r>
                <a:r>
                  <a:rPr lang="en-US" i="1" dirty="0"/>
                  <a:t>k</a:t>
                </a:r>
                <a:r>
                  <a:rPr lang="en-US" dirty="0"/>
                  <a:t> lg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/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i="1"/>
                          <m:t>m</m:t>
                        </m:r>
                        <m:r>
                          <m:rPr>
                            <m:nor/>
                          </m:rPr>
                          <a:rPr lang="en-US" i="0"/>
                          <m:t>+</m:t>
                        </m:r>
                        <m:r>
                          <m:rPr>
                            <m:nor/>
                          </m:rPr>
                          <a:rPr lang="en-US" i="1"/>
                          <m:t>n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b="0" i="1" smtClean="0"/>
                          <m:t>k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:r>
                  <a:rPr lang="en-US" dirty="0"/>
                  <a:t>         EREW parallel time O(lg </a:t>
                </a:r>
                <a:r>
                  <a:rPr lang="en-US" i="1" dirty="0" err="1"/>
                  <a:t>m</a:t>
                </a:r>
                <a:r>
                  <a:rPr lang="en-US" dirty="0" err="1"/>
                  <a:t>∙lg</a:t>
                </a:r>
                <a:r>
                  <a:rPr lang="en-US" dirty="0"/>
                  <a:t> </a:t>
                </a:r>
                <a:r>
                  <a:rPr lang="en-US" i="1" dirty="0"/>
                  <a:t>n</a:t>
                </a:r>
                <a:r>
                  <a:rPr lang="en-US" dirty="0"/>
                  <a:t>)</a:t>
                </a:r>
                <a:endParaRPr lang="en-US" b="1" dirty="0"/>
              </a:p>
              <a:p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C2904BC-375B-83A5-1D4F-0CCB812408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4415" y="1851551"/>
                <a:ext cx="8371002" cy="5006449"/>
              </a:xfrm>
              <a:blipFill>
                <a:blip r:embed="rId4"/>
                <a:stretch>
                  <a:fillRect l="-1238" t="-21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C29E8788-74C7-5DBF-9A70-7F4BDCB2E1C3}"/>
              </a:ext>
            </a:extLst>
          </p:cNvPr>
          <p:cNvGrpSpPr/>
          <p:nvPr/>
        </p:nvGrpSpPr>
        <p:grpSpPr>
          <a:xfrm>
            <a:off x="8081453" y="1331618"/>
            <a:ext cx="3553692" cy="3560619"/>
            <a:chOff x="8081453" y="1558636"/>
            <a:chExt cx="3553692" cy="356061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925A3A8-C0EF-25D6-4896-D28CF46CED1C}"/>
                </a:ext>
              </a:extLst>
            </p:cNvPr>
            <p:cNvSpPr/>
            <p:nvPr/>
          </p:nvSpPr>
          <p:spPr>
            <a:xfrm>
              <a:off x="8081453" y="3461473"/>
              <a:ext cx="1891146" cy="1657782"/>
            </a:xfrm>
            <a:prstGeom prst="rect">
              <a:avLst/>
            </a:prstGeom>
            <a:noFill/>
            <a:ln w="57150">
              <a:solidFill>
                <a:srgbClr val="C00000">
                  <a:alpha val="6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0EBCB96-4DE2-42BB-BCED-D8582DD1DA2C}"/>
                </a:ext>
              </a:extLst>
            </p:cNvPr>
            <p:cNvSpPr/>
            <p:nvPr/>
          </p:nvSpPr>
          <p:spPr>
            <a:xfrm>
              <a:off x="9972599" y="1558636"/>
              <a:ext cx="1662546" cy="1657782"/>
            </a:xfrm>
            <a:prstGeom prst="rect">
              <a:avLst/>
            </a:prstGeom>
            <a:noFill/>
            <a:ln w="57150">
              <a:solidFill>
                <a:srgbClr val="C00000">
                  <a:alpha val="6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08019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B6E56-1BC8-E844-996F-A896D52B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0417F6-574B-3535-B4B0-E88E725C3D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39407"/>
            <a:ext cx="10934700" cy="2733675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Skyline</a:t>
            </a:r>
            <a:r>
              <a:rPr lang="en-US" dirty="0"/>
              <a:t> and </a:t>
            </a:r>
            <a:r>
              <a:rPr lang="en-US" b="1" dirty="0"/>
              <a:t>Young Tableau</a:t>
            </a:r>
            <a:r>
              <a:rPr lang="en-US" dirty="0"/>
              <a:t> are classic algorithm exercises –  challenge the curious student to dig deeper by asking 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b="1" i="1" dirty="0">
                <a:solidFill>
                  <a:srgbClr val="C00000"/>
                </a:solidFill>
              </a:rPr>
              <a:t>Can we do better if the input or output is “simple”?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5092D2-3ED3-DA3B-65D0-8CC59BA5E558}"/>
              </a:ext>
            </a:extLst>
          </p:cNvPr>
          <p:cNvSpPr txBox="1"/>
          <p:nvPr/>
        </p:nvSpPr>
        <p:spPr>
          <a:xfrm>
            <a:off x="0" y="6032301"/>
            <a:ext cx="1219200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Algorithm Exercises Skyline and Young Tableau: Divide-and-Conquer Revisited</a:t>
            </a:r>
          </a:p>
          <a:p>
            <a:pPr algn="ctr"/>
            <a:r>
              <a:rPr lang="en-US" sz="2400" dirty="0"/>
              <a:t>Gerth Stølting Brodal  (gerth@cs.au.dk)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46065892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6.0.27"/>
  <p:tag name="AS_OS" val="Unix 6.5.0.1014"/>
  <p:tag name="AS_RELEASE_DATE" val="2023.08.14"/>
  <p:tag name="AS_TITLE" val="Aspose.Slides for .NET Standard 2.0"/>
  <p:tag name="AS_VERSION" val="23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Aptos Display" panose="0211000402020202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Aptos" panose="0211000402020202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TemplafyFormConfiguration><![CDATA[{"formFields":[],"formDataEntries":[]}]]></TemplafyFormConfiguration>
</file>

<file path=customXml/item2.xml><?xml version="1.0" encoding="utf-8"?>
<TemplafySlideTemplateConfiguration><![CDATA[{"slideVersion":1,"isValidatorEnabled":false,"isLocked":false,"elementsMetadata":[],"slideId":"1054884848216047618","enableDocumentContentUpdater":false,"version":"2.0"}]]></TemplafySlideTemplateConfiguration>
</file>

<file path=customXml/item3.xml><?xml version="1.0" encoding="utf-8"?>
<TemplafySlideFormConfiguration><![CDATA[{"formFields":[],"formDataEntries":[]}]]></TemplafySlideFormConfiguration>
</file>

<file path=customXml/item4.xml><?xml version="1.0" encoding="utf-8"?>
<TemplafyTemplateConfiguration><![CDATA[{"elementsMetadata":[],"transformationConfigurations":[],"templateName":"blankpresentation","templateDescription":"","enableDocumentContentUpdater":false,"version":"2.0"}]]></TemplafyTemplateConfiguration>
</file>

<file path=customXml/itemProps1.xml><?xml version="1.0" encoding="utf-8"?>
<ds:datastoreItem xmlns:ds="http://schemas.openxmlformats.org/officeDocument/2006/customXml" ds:itemID="{C5938109-F486-41EA-929F-D7DF65C5D6B1}">
  <ds:schemaRefs/>
</ds:datastoreItem>
</file>

<file path=customXml/itemProps2.xml><?xml version="1.0" encoding="utf-8"?>
<ds:datastoreItem xmlns:ds="http://schemas.openxmlformats.org/officeDocument/2006/customXml" ds:itemID="{B69ABF3A-B169-44F9-86AC-4E29FB2A2600}">
  <ds:schemaRefs/>
</ds:datastoreItem>
</file>

<file path=customXml/itemProps3.xml><?xml version="1.0" encoding="utf-8"?>
<ds:datastoreItem xmlns:ds="http://schemas.openxmlformats.org/officeDocument/2006/customXml" ds:itemID="{C60B9EDF-596D-4F67-B5E3-411D55B8E8FC}">
  <ds:schemaRefs/>
</ds:datastoreItem>
</file>

<file path=customXml/itemProps4.xml><?xml version="1.0" encoding="utf-8"?>
<ds:datastoreItem xmlns:ds="http://schemas.openxmlformats.org/officeDocument/2006/customXml" ds:itemID="{386C9AF7-FC43-4772-BF6D-26FE95C56D62}">
  <ds:schemaRefs/>
</ds:datastoreItem>
</file>

<file path=docMetadata/LabelInfo.xml><?xml version="1.0" encoding="utf-8"?>
<clbl:labelList xmlns:clbl="http://schemas.microsoft.com/office/2020/mipLabelMetadata">
  <clbl:label id="{61fd1d36-fecb-47ca-b7d7-d0df0370a198}" enabled="0" method="" siteId="{61fd1d36-fecb-47ca-b7d7-d0df0370a19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2009</TotalTime>
  <Words>2193</Words>
  <Application>Microsoft Office PowerPoint</Application>
  <PresentationFormat>Widescreen</PresentationFormat>
  <Paragraphs>237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Arial</vt:lpstr>
      <vt:lpstr>Cambria Math</vt:lpstr>
      <vt:lpstr>Wingdings</vt:lpstr>
      <vt:lpstr>Office Theme</vt:lpstr>
      <vt:lpstr>Algorithm Exercises Skyline and Young Tableau: Divide-and-Conquer Revisited</vt:lpstr>
      <vt:lpstr>Background</vt:lpstr>
      <vt:lpstr>Open ended assignments</vt:lpstr>
      <vt:lpstr>Skyline exercise</vt:lpstr>
      <vt:lpstr>PowerPoint Presentation</vt:lpstr>
      <vt:lpstr>Young Tableau</vt:lpstr>
      <vt:lpstr>Young Tableau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Gerth Stølting Brodal</dc:creator>
  <cp:keywords/>
  <dc:description/>
  <cp:lastModifiedBy>Gerth Stølting Brodal</cp:lastModifiedBy>
  <cp:revision>3</cp:revision>
  <cp:lastPrinted>2026-08-29T14:15:17Z</cp:lastPrinted>
  <dcterms:created xsi:type="dcterms:W3CDTF">2026-03-01T18:54:59Z</dcterms:created>
  <dcterms:modified xsi:type="dcterms:W3CDTF">2026-08-31T08:22:33Z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fyTimeStamp">
    <vt:lpwstr>2024-11-22T08:25:59</vt:lpwstr>
  </property>
  <property fmtid="{D5CDD505-2E9C-101B-9397-08002B2CF9AE}" pid="3" name="TemplafyTenantId">
    <vt:lpwstr>auoffice</vt:lpwstr>
  </property>
  <property fmtid="{D5CDD505-2E9C-101B-9397-08002B2CF9AE}" pid="4" name="TemplafyTemplateId">
    <vt:lpwstr>1054884838842826800</vt:lpwstr>
  </property>
  <property fmtid="{D5CDD505-2E9C-101B-9397-08002B2CF9AE}" pid="5" name="TemplafyUserProfileId">
    <vt:lpwstr>1214400131021408487</vt:lpwstr>
  </property>
  <property fmtid="{D5CDD505-2E9C-101B-9397-08002B2CF9AE}" pid="6" name="TemplafyLanguageCode">
    <vt:lpwstr>da-DK</vt:lpwstr>
  </property>
  <property fmtid="{D5CDD505-2E9C-101B-9397-08002B2CF9AE}" pid="7" name="TemplafyFromBlank">
    <vt:bool>true</vt:bool>
  </property>
</Properties>
</file>