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58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A05C5-5A19-4EE8-B8AC-C7CE8F9EA992}" v="1501" dt="2025-09-15T06:25:37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3" autoAdjust="0"/>
    <p:restoredTop sz="73932" autoAdjust="0"/>
  </p:normalViewPr>
  <p:slideViewPr>
    <p:cSldViewPr snapToGrid="0">
      <p:cViewPr varScale="1">
        <p:scale>
          <a:sx n="43" d="100"/>
          <a:sy n="43" d="100"/>
        </p:scale>
        <p:origin x="1720" y="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27124F44-A0F7-408A-AA2B-2C5136C1DC06}"/>
    <pc:docChg chg="undo redo custSel addSld delSld modSld sldOrd modMainMaster">
      <pc:chgData name="Gerth Stølting Brodal" userId="04ef4784-6591-4f86-a140-f5c3b108582a" providerId="ADAL" clId="{27124F44-A0F7-408A-AA2B-2C5136C1DC06}" dt="2025-09-15T06:25:37.657" v="9591" actId="20577"/>
      <pc:docMkLst>
        <pc:docMk/>
      </pc:docMkLst>
      <pc:sldChg chg="add del ord">
        <pc:chgData name="Gerth Stølting Brodal" userId="04ef4784-6591-4f86-a140-f5c3b108582a" providerId="ADAL" clId="{27124F44-A0F7-408A-AA2B-2C5136C1DC06}" dt="2025-09-08T18:44:32.596" v="4" actId="47"/>
        <pc:sldMkLst>
          <pc:docMk/>
          <pc:sldMk cId="4171722307" sldId="256"/>
        </pc:sldMkLst>
      </pc:sldChg>
      <pc:sldChg chg="modSp mod modNotesTx">
        <pc:chgData name="Gerth Stølting Brodal" userId="04ef4784-6591-4f86-a140-f5c3b108582a" providerId="ADAL" clId="{27124F44-A0F7-408A-AA2B-2C5136C1DC06}" dt="2025-09-10T20:35:16.406" v="9007" actId="1076"/>
        <pc:sldMkLst>
          <pc:docMk/>
          <pc:sldMk cId="1001413272" sldId="257"/>
        </pc:sldMkLst>
        <pc:spChg chg="mod">
          <ac:chgData name="Gerth Stølting Brodal" userId="04ef4784-6591-4f86-a140-f5c3b108582a" providerId="ADAL" clId="{27124F44-A0F7-408A-AA2B-2C5136C1DC06}" dt="2025-09-10T20:35:16.406" v="9007" actId="1076"/>
          <ac:spMkLst>
            <pc:docMk/>
            <pc:sldMk cId="1001413272" sldId="257"/>
            <ac:spMk id="2" creationId="{332E36E3-4246-45C6-19C8-4FFCE2806FBC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1001413272" sldId="257"/>
            <ac:spMk id="4" creationId="{9D1A34A1-1155-367A-F915-8B5499E86B8A}"/>
          </ac:spMkLst>
        </pc:spChg>
        <pc:graphicFrameChg chg="modGraphic">
          <ac:chgData name="Gerth Stølting Brodal" userId="04ef4784-6591-4f86-a140-f5c3b108582a" providerId="ADAL" clId="{27124F44-A0F7-408A-AA2B-2C5136C1DC06}" dt="2025-09-10T17:31:44.550" v="8595" actId="790"/>
          <ac:graphicFrameMkLst>
            <pc:docMk/>
            <pc:sldMk cId="1001413272" sldId="257"/>
            <ac:graphicFrameMk id="5" creationId="{2860F1D6-85DA-5073-ACA2-AE0EA37F5835}"/>
          </ac:graphicFrameMkLst>
        </pc:graphicFrameChg>
        <pc:picChg chg="mod modCrop">
          <ac:chgData name="Gerth Stølting Brodal" userId="04ef4784-6591-4f86-a140-f5c3b108582a" providerId="ADAL" clId="{27124F44-A0F7-408A-AA2B-2C5136C1DC06}" dt="2025-09-09T18:00:54.574" v="361" actId="18131"/>
          <ac:picMkLst>
            <pc:docMk/>
            <pc:sldMk cId="1001413272" sldId="257"/>
            <ac:picMk id="9" creationId="{91099BF0-1B68-0B84-91D7-C5139DE690A1}"/>
          </ac:picMkLst>
        </pc:picChg>
        <pc:picChg chg="mod">
          <ac:chgData name="Gerth Stølting Brodal" userId="04ef4784-6591-4f86-a140-f5c3b108582a" providerId="ADAL" clId="{27124F44-A0F7-408A-AA2B-2C5136C1DC06}" dt="2025-09-09T18:02:00.064" v="368" actId="1038"/>
          <ac:picMkLst>
            <pc:docMk/>
            <pc:sldMk cId="1001413272" sldId="257"/>
            <ac:picMk id="13" creationId="{D0817A86-D9D3-456B-DF46-688E318EBC9E}"/>
          </ac:picMkLst>
        </pc:picChg>
        <pc:picChg chg="mod">
          <ac:chgData name="Gerth Stølting Brodal" userId="04ef4784-6591-4f86-a140-f5c3b108582a" providerId="ADAL" clId="{27124F44-A0F7-408A-AA2B-2C5136C1DC06}" dt="2025-09-09T18:02:00.064" v="368" actId="1038"/>
          <ac:picMkLst>
            <pc:docMk/>
            <pc:sldMk cId="1001413272" sldId="257"/>
            <ac:picMk id="17" creationId="{A90302CC-D619-5B70-6341-3FE569E42BDE}"/>
          </ac:picMkLst>
        </pc:picChg>
      </pc:sldChg>
      <pc:sldChg chg="addSp delSp modSp new mod setBg addAnim delAnim modAnim modNotesTx">
        <pc:chgData name="Gerth Stølting Brodal" userId="04ef4784-6591-4f86-a140-f5c3b108582a" providerId="ADAL" clId="{27124F44-A0F7-408A-AA2B-2C5136C1DC06}" dt="2025-09-15T06:25:37.657" v="9591" actId="20577"/>
        <pc:sldMkLst>
          <pc:docMk/>
          <pc:sldMk cId="2293148226" sldId="258"/>
        </pc:sldMkLst>
        <pc:spChg chg="mod">
          <ac:chgData name="Gerth Stølting Brodal" userId="04ef4784-6591-4f86-a140-f5c3b108582a" providerId="ADAL" clId="{27124F44-A0F7-408A-AA2B-2C5136C1DC06}" dt="2025-09-15T06:25:37.657" v="9591" actId="20577"/>
          <ac:spMkLst>
            <pc:docMk/>
            <pc:sldMk cId="2293148226" sldId="258"/>
            <ac:spMk id="3" creationId="{D8A32B2A-E948-2C85-D291-8C08FE23411D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4" creationId="{C09027C9-61A8-1251-2536-8BF62E236AE3}"/>
          </ac:spMkLst>
        </pc:spChg>
        <pc:spChg chg="add mod ord">
          <ac:chgData name="Gerth Stølting Brodal" userId="04ef4784-6591-4f86-a140-f5c3b108582a" providerId="ADAL" clId="{27124F44-A0F7-408A-AA2B-2C5136C1DC06}" dt="2025-09-10T10:19:41.852" v="3801" actId="207"/>
          <ac:spMkLst>
            <pc:docMk/>
            <pc:sldMk cId="2293148226" sldId="258"/>
            <ac:spMk id="5" creationId="{A250E4CB-4CB1-7B53-BA18-5E3279D0D9A8}"/>
          </ac:spMkLst>
        </pc:spChg>
        <pc:spChg chg="add mod or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6" creationId="{4F29610A-23A1-18D9-9552-23122F1D1A81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7" creationId="{5E8D113F-3C26-97E9-A169-FA04F41E2E3F}"/>
          </ac:spMkLst>
        </pc:spChg>
        <pc:spChg chg="add mo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8" creationId="{E774D34C-C494-5EC5-B693-3C3CE136E2FD}"/>
          </ac:spMkLst>
        </pc:spChg>
        <pc:spChg chg="add mod">
          <ac:chgData name="Gerth Stølting Brodal" userId="04ef4784-6591-4f86-a140-f5c3b108582a" providerId="ADAL" clId="{27124F44-A0F7-408A-AA2B-2C5136C1DC06}" dt="2025-09-10T20:48:36.385" v="9385" actId="164"/>
          <ac:spMkLst>
            <pc:docMk/>
            <pc:sldMk cId="2293148226" sldId="258"/>
            <ac:spMk id="9" creationId="{482A70FE-7EEE-3573-8BE3-719A16969A72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10" creationId="{4B8FA6EA-E485-65DF-6183-D67FCF6B40EE}"/>
          </ac:spMkLst>
        </pc:spChg>
        <pc:spChg chg="add mod">
          <ac:chgData name="Gerth Stølting Brodal" userId="04ef4784-6591-4f86-a140-f5c3b108582a" providerId="ADAL" clId="{27124F44-A0F7-408A-AA2B-2C5136C1DC06}" dt="2025-09-10T20:48:36.385" v="9385" actId="164"/>
          <ac:spMkLst>
            <pc:docMk/>
            <pc:sldMk cId="2293148226" sldId="258"/>
            <ac:spMk id="11" creationId="{84E87C50-DE40-D136-AF70-4478ACCEF941}"/>
          </ac:spMkLst>
        </pc:spChg>
        <pc:spChg chg="add mo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13" creationId="{58CAB691-8636-D2AF-1103-3B8ED6A88BB2}"/>
          </ac:spMkLst>
        </pc:spChg>
        <pc:spChg chg="add mod">
          <ac:chgData name="Gerth Stølting Brodal" userId="04ef4784-6591-4f86-a140-f5c3b108582a" providerId="ADAL" clId="{27124F44-A0F7-408A-AA2B-2C5136C1DC06}" dt="2025-09-10T09:05:55.795" v="2517" actId="164"/>
          <ac:spMkLst>
            <pc:docMk/>
            <pc:sldMk cId="2293148226" sldId="258"/>
            <ac:spMk id="14" creationId="{AF0F0E2D-008B-06ED-B4BA-706C96458962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15" creationId="{4E3F0735-70CE-7DF6-2286-F5887E36F4EF}"/>
          </ac:spMkLst>
        </pc:spChg>
        <pc:spChg chg="add mo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16" creationId="{58C1A779-2549-7DF5-14AB-128E4AE008EE}"/>
          </ac:spMkLst>
        </pc:spChg>
        <pc:spChg chg="add mo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17" creationId="{DC5D4EF7-D5AA-AFF1-92A7-26D1336A1230}"/>
          </ac:spMkLst>
        </pc:spChg>
        <pc:spChg chg="add mod">
          <ac:chgData name="Gerth Stølting Brodal" userId="04ef4784-6591-4f86-a140-f5c3b108582a" providerId="ADAL" clId="{27124F44-A0F7-408A-AA2B-2C5136C1DC06}" dt="2025-09-10T09:05:55.795" v="2517" actId="164"/>
          <ac:spMkLst>
            <pc:docMk/>
            <pc:sldMk cId="2293148226" sldId="258"/>
            <ac:spMk id="18" creationId="{685602BF-2D10-D3CF-9109-5FFC9FCB91B2}"/>
          </ac:spMkLst>
        </pc:spChg>
        <pc:spChg chg="add mo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20" creationId="{84342AAF-0E9F-7470-5CF7-D8EC53A0DBAE}"/>
          </ac:spMkLst>
        </pc:spChg>
        <pc:spChg chg="add mod">
          <ac:chgData name="Gerth Stølting Brodal" userId="04ef4784-6591-4f86-a140-f5c3b108582a" providerId="ADAL" clId="{27124F44-A0F7-408A-AA2B-2C5136C1DC06}" dt="2025-09-10T09:13:42.497" v="2723" actId="164"/>
          <ac:spMkLst>
            <pc:docMk/>
            <pc:sldMk cId="2293148226" sldId="258"/>
            <ac:spMk id="23" creationId="{9EB66C50-2ABB-8A2B-3C52-A8D11F9F2B9A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24" creationId="{19759800-CAC6-A112-3599-040DB2B099BC}"/>
          </ac:spMkLst>
        </pc:spChg>
        <pc:spChg chg="add mod">
          <ac:chgData name="Gerth Stølting Brodal" userId="04ef4784-6591-4f86-a140-f5c3b108582a" providerId="ADAL" clId="{27124F44-A0F7-408A-AA2B-2C5136C1DC06}" dt="2025-09-10T09:02:45.871" v="2431" actId="1076"/>
          <ac:spMkLst>
            <pc:docMk/>
            <pc:sldMk cId="2293148226" sldId="258"/>
            <ac:spMk id="25" creationId="{70C31955-BE8F-1A46-A5E3-D9C3FACC6641}"/>
          </ac:spMkLst>
        </pc:spChg>
        <pc:spChg chg="add mod">
          <ac:chgData name="Gerth Stølting Brodal" userId="04ef4784-6591-4f86-a140-f5c3b108582a" providerId="ADAL" clId="{27124F44-A0F7-408A-AA2B-2C5136C1DC06}" dt="2025-09-10T09:02:45.871" v="2431" actId="1076"/>
          <ac:spMkLst>
            <pc:docMk/>
            <pc:sldMk cId="2293148226" sldId="258"/>
            <ac:spMk id="26" creationId="{B68CA1D2-A82D-929D-C1BC-553E965641F9}"/>
          </ac:spMkLst>
        </pc:spChg>
        <pc:spChg chg="mod">
          <ac:chgData name="Gerth Stølting Brodal" userId="04ef4784-6591-4f86-a140-f5c3b108582a" providerId="ADAL" clId="{27124F44-A0F7-408A-AA2B-2C5136C1DC06}" dt="2025-09-10T09:13:42.497" v="2723" actId="164"/>
          <ac:spMkLst>
            <pc:docMk/>
            <pc:sldMk cId="2293148226" sldId="258"/>
            <ac:spMk id="29" creationId="{8068A45F-36AD-F696-E228-F5957C6D6E9C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30" creationId="{08A679D9-FAEF-F027-063B-4FD970B27672}"/>
          </ac:spMkLst>
        </pc:spChg>
        <pc:spChg chg="mod">
          <ac:chgData name="Gerth Stølting Brodal" userId="04ef4784-6591-4f86-a140-f5c3b108582a" providerId="ADAL" clId="{27124F44-A0F7-408A-AA2B-2C5136C1DC06}" dt="2025-09-10T09:07:36.769" v="2541" actId="207"/>
          <ac:spMkLst>
            <pc:docMk/>
            <pc:sldMk cId="2293148226" sldId="258"/>
            <ac:spMk id="31" creationId="{D64FFE51-3F7D-946F-6960-9553CD28092D}"/>
          </ac:spMkLst>
        </pc:spChg>
        <pc:spChg chg="mod">
          <ac:chgData name="Gerth Stølting Brodal" userId="04ef4784-6591-4f86-a140-f5c3b108582a" providerId="ADAL" clId="{27124F44-A0F7-408A-AA2B-2C5136C1DC06}" dt="2025-09-10T09:05:57.493" v="2518"/>
          <ac:spMkLst>
            <pc:docMk/>
            <pc:sldMk cId="2293148226" sldId="258"/>
            <ac:spMk id="32" creationId="{7EC73A7B-93B8-982E-289B-3A6C68C7B7E0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33" creationId="{F24D4C05-6D08-B54B-E4F4-C65EF30FD086}"/>
          </ac:spMkLst>
        </pc:spChg>
        <pc:spChg chg="mod">
          <ac:chgData name="Gerth Stølting Brodal" userId="04ef4784-6591-4f86-a140-f5c3b108582a" providerId="ADAL" clId="{27124F44-A0F7-408A-AA2B-2C5136C1DC06}" dt="2025-09-10T09:07:36.769" v="2541" actId="207"/>
          <ac:spMkLst>
            <pc:docMk/>
            <pc:sldMk cId="2293148226" sldId="258"/>
            <ac:spMk id="34" creationId="{635BA1D8-F043-F302-37E3-B639F8BF1D57}"/>
          </ac:spMkLst>
        </pc:spChg>
        <pc:spChg chg="mo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35" creationId="{5A1EF395-9451-4D1B-508D-927580002EA3}"/>
          </ac:spMkLst>
        </pc:spChg>
        <pc:spChg chg="mod">
          <ac:chgData name="Gerth Stølting Brodal" userId="04ef4784-6591-4f86-a140-f5c3b108582a" providerId="ADAL" clId="{27124F44-A0F7-408A-AA2B-2C5136C1DC06}" dt="2025-09-10T09:07:36.769" v="2541" actId="207"/>
          <ac:spMkLst>
            <pc:docMk/>
            <pc:sldMk cId="2293148226" sldId="258"/>
            <ac:spMk id="36" creationId="{CAE42C87-7C1C-7E92-0F82-E5FA5D6E7E89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37" creationId="{EA8B79B9-ADEE-A1C0-9EEB-D4FB14E9E848}"/>
          </ac:spMkLst>
        </pc:spChg>
        <pc:spChg chg="mod">
          <ac:chgData name="Gerth Stølting Brodal" userId="04ef4784-6591-4f86-a140-f5c3b108582a" providerId="ADAL" clId="{27124F44-A0F7-408A-AA2B-2C5136C1DC06}" dt="2025-09-10T09:05:57.493" v="2518"/>
          <ac:spMkLst>
            <pc:docMk/>
            <pc:sldMk cId="2293148226" sldId="258"/>
            <ac:spMk id="38" creationId="{462F74E7-4634-6949-6026-3881C144A7FF}"/>
          </ac:spMkLst>
        </pc:spChg>
        <pc:spChg chg="mod">
          <ac:chgData name="Gerth Stølting Brodal" userId="04ef4784-6591-4f86-a140-f5c3b108582a" providerId="ADAL" clId="{27124F44-A0F7-408A-AA2B-2C5136C1DC06}" dt="2025-09-10T09:07:37.750" v="2542" actId="207"/>
          <ac:spMkLst>
            <pc:docMk/>
            <pc:sldMk cId="2293148226" sldId="258"/>
            <ac:spMk id="39" creationId="{8754CC21-60D1-0B32-2C43-08D71290A039}"/>
          </ac:spMkLst>
        </pc:spChg>
        <pc:spChg chg="mod">
          <ac:chgData name="Gerth Stølting Brodal" userId="04ef4784-6591-4f86-a140-f5c3b108582a" providerId="ADAL" clId="{27124F44-A0F7-408A-AA2B-2C5136C1DC06}" dt="2025-09-10T09:07:36.769" v="2541" actId="207"/>
          <ac:spMkLst>
            <pc:docMk/>
            <pc:sldMk cId="2293148226" sldId="258"/>
            <ac:spMk id="40" creationId="{C5B3167F-4A0F-1A0A-507E-C03C68E1EDAF}"/>
          </ac:spMkLst>
        </pc:spChg>
        <pc:spChg chg="mod">
          <ac:chgData name="Gerth Stølting Brodal" userId="04ef4784-6591-4f86-a140-f5c3b108582a" providerId="ADAL" clId="{27124F44-A0F7-408A-AA2B-2C5136C1DC06}" dt="2025-09-10T09:07:36.769" v="2541" actId="207"/>
          <ac:spMkLst>
            <pc:docMk/>
            <pc:sldMk cId="2293148226" sldId="258"/>
            <ac:spMk id="41" creationId="{85F5F0DE-C9E5-D0A8-A194-9456054626A9}"/>
          </ac:spMkLst>
        </pc:spChg>
        <pc:spChg chg="mod">
          <ac:chgData name="Gerth Stølting Brodal" userId="04ef4784-6591-4f86-a140-f5c3b108582a" providerId="ADAL" clId="{27124F44-A0F7-408A-AA2B-2C5136C1DC06}" dt="2025-09-10T09:05:57.493" v="2518"/>
          <ac:spMkLst>
            <pc:docMk/>
            <pc:sldMk cId="2293148226" sldId="258"/>
            <ac:spMk id="42" creationId="{3CF2AEA2-B6F4-3872-0136-4F55790FF342}"/>
          </ac:spMkLst>
        </pc:spChg>
        <pc:spChg chg="add mod">
          <ac:chgData name="Gerth Stølting Brodal" userId="04ef4784-6591-4f86-a140-f5c3b108582a" providerId="ADAL" clId="{27124F44-A0F7-408A-AA2B-2C5136C1DC06}" dt="2025-09-10T17:13:08.945" v="8287" actId="1038"/>
          <ac:spMkLst>
            <pc:docMk/>
            <pc:sldMk cId="2293148226" sldId="258"/>
            <ac:spMk id="43" creationId="{8F9D9666-4B65-75C1-00E2-B446B03A9AFF}"/>
          </ac:spMkLst>
        </pc:spChg>
        <pc:spChg chg="add mod">
          <ac:chgData name="Gerth Stølting Brodal" userId="04ef4784-6591-4f86-a140-f5c3b108582a" providerId="ADAL" clId="{27124F44-A0F7-408A-AA2B-2C5136C1DC06}" dt="2025-09-10T09:13:47.914" v="2725" actId="164"/>
          <ac:spMkLst>
            <pc:docMk/>
            <pc:sldMk cId="2293148226" sldId="258"/>
            <ac:spMk id="76" creationId="{6A890CB3-24E7-C5E2-018F-1EB50658E0DE}"/>
          </ac:spMkLst>
        </pc:spChg>
        <pc:spChg chg="add mod">
          <ac:chgData name="Gerth Stølting Brodal" userId="04ef4784-6591-4f86-a140-f5c3b108582a" providerId="ADAL" clId="{27124F44-A0F7-408A-AA2B-2C5136C1DC06}" dt="2025-09-10T17:12:41.617" v="8248" actId="14100"/>
          <ac:spMkLst>
            <pc:docMk/>
            <pc:sldMk cId="2293148226" sldId="258"/>
            <ac:spMk id="77" creationId="{A88FC435-472B-1A87-0F5B-CA4EBA1FFFC4}"/>
          </ac:spMkLst>
        </pc:spChg>
        <pc:spChg chg="add mod">
          <ac:chgData name="Gerth Stølting Brodal" userId="04ef4784-6591-4f86-a140-f5c3b108582a" providerId="ADAL" clId="{27124F44-A0F7-408A-AA2B-2C5136C1DC06}" dt="2025-09-10T17:18:38.955" v="8404" actId="20577"/>
          <ac:spMkLst>
            <pc:docMk/>
            <pc:sldMk cId="2293148226" sldId="258"/>
            <ac:spMk id="81" creationId="{3F2F2836-B958-BB30-F065-7EE1FFDBF947}"/>
          </ac:spMkLst>
        </pc:spChg>
        <pc:spChg chg="add mod">
          <ac:chgData name="Gerth Stølting Brodal" userId="04ef4784-6591-4f86-a140-f5c3b108582a" providerId="ADAL" clId="{27124F44-A0F7-408A-AA2B-2C5136C1DC06}" dt="2025-09-10T10:39:11.245" v="4045" actId="1035"/>
          <ac:spMkLst>
            <pc:docMk/>
            <pc:sldMk cId="2293148226" sldId="258"/>
            <ac:spMk id="82" creationId="{2A1564D0-04BF-3199-948E-79156622B608}"/>
          </ac:spMkLst>
        </pc:spChg>
        <pc:spChg chg="add del mod">
          <ac:chgData name="Gerth Stølting Brodal" userId="04ef4784-6591-4f86-a140-f5c3b108582a" providerId="ADAL" clId="{27124F44-A0F7-408A-AA2B-2C5136C1DC06}" dt="2025-09-10T19:18:44.701" v="8917" actId="20577"/>
          <ac:spMkLst>
            <pc:docMk/>
            <pc:sldMk cId="2293148226" sldId="258"/>
            <ac:spMk id="83" creationId="{ED62D537-3832-A2B7-5EE5-4AC6ECF18731}"/>
          </ac:spMkLst>
        </pc:spChg>
        <pc:spChg chg="add mod ord">
          <ac:chgData name="Gerth Stølting Brodal" userId="04ef4784-6591-4f86-a140-f5c3b108582a" providerId="ADAL" clId="{27124F44-A0F7-408A-AA2B-2C5136C1DC06}" dt="2025-09-10T10:29:20.961" v="3911" actId="688"/>
          <ac:spMkLst>
            <pc:docMk/>
            <pc:sldMk cId="2293148226" sldId="258"/>
            <ac:spMk id="91" creationId="{64B8F40D-8933-4755-03CE-D74DB3A23A86}"/>
          </ac:spMkLst>
        </pc:spChg>
        <pc:spChg chg="add mo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92" creationId="{B8C25D95-8287-8A9B-1721-8BBA8544B649}"/>
          </ac:spMkLst>
        </pc:spChg>
        <pc:spChg chg="add mod ord">
          <ac:chgData name="Gerth Stølting Brodal" userId="04ef4784-6591-4f86-a140-f5c3b108582a" providerId="ADAL" clId="{27124F44-A0F7-408A-AA2B-2C5136C1DC06}" dt="2025-09-10T10:20:42.906" v="3808" actId="166"/>
          <ac:spMkLst>
            <pc:docMk/>
            <pc:sldMk cId="2293148226" sldId="258"/>
            <ac:spMk id="93" creationId="{58872DB8-F79E-B76E-BEFD-BA96CE1310C5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94" creationId="{907869B3-20BD-F0D8-13D6-EE1A8A3F5123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95" creationId="{FFEABEDD-B3D1-A57D-AC71-9B1BDE0D6E19}"/>
          </ac:spMkLst>
        </pc:spChg>
        <pc:spChg chg="add mod ord">
          <ac:chgData name="Gerth Stølting Brodal" userId="04ef4784-6591-4f86-a140-f5c3b108582a" providerId="ADAL" clId="{27124F44-A0F7-408A-AA2B-2C5136C1DC06}" dt="2025-09-10T10:25:33.805" v="3885" actId="166"/>
          <ac:spMkLst>
            <pc:docMk/>
            <pc:sldMk cId="2293148226" sldId="258"/>
            <ac:spMk id="96" creationId="{0113DE71-6CFC-0FCD-D321-F4599EAD871B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97" creationId="{CA399647-4C56-D026-554A-E2D64C969BAA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98" creationId="{CB89BF95-B558-7CD9-A7DD-975705E813CC}"/>
          </ac:spMkLst>
        </pc:spChg>
        <pc:spChg chg="add mod ord">
          <ac:chgData name="Gerth Stølting Brodal" userId="04ef4784-6591-4f86-a140-f5c3b108582a" providerId="ADAL" clId="{27124F44-A0F7-408A-AA2B-2C5136C1DC06}" dt="2025-09-10T10:20:42.906" v="3808" actId="166"/>
          <ac:spMkLst>
            <pc:docMk/>
            <pc:sldMk cId="2293148226" sldId="258"/>
            <ac:spMk id="99" creationId="{E67F46FB-213A-38D5-C0A3-26DE3D65E837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100" creationId="{AC6B8F0E-59FE-9E5D-C33E-10AC0122E5F9}"/>
          </ac:spMkLst>
        </pc:spChg>
        <pc:spChg chg="add mod ord">
          <ac:chgData name="Gerth Stølting Brodal" userId="04ef4784-6591-4f86-a140-f5c3b108582a" providerId="ADAL" clId="{27124F44-A0F7-408A-AA2B-2C5136C1DC06}" dt="2025-09-10T10:25:33.805" v="3885" actId="166"/>
          <ac:spMkLst>
            <pc:docMk/>
            <pc:sldMk cId="2293148226" sldId="258"/>
            <ac:spMk id="101" creationId="{29E93727-D146-BFDD-CA6A-6FB9ABEABC4E}"/>
          </ac:spMkLst>
        </pc:spChg>
        <pc:spChg chg="add mod or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102" creationId="{F89AE6AA-FCA9-08C1-DE52-7E5FDFAC0AC7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105" creationId="{0F31147A-0FA8-7B81-E62B-D7413BE40C2C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106" creationId="{27E3B2B6-9194-C42E-CA22-1C69B2A371C1}"/>
          </ac:spMkLst>
        </pc:spChg>
        <pc:spChg chg="add mod or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293148226" sldId="258"/>
            <ac:spMk id="107" creationId="{C3EB35F5-C8F4-F1AC-E36B-CC4276812B1E}"/>
          </ac:spMkLst>
        </pc:spChg>
        <pc:spChg chg="add mod ord">
          <ac:chgData name="Gerth Stølting Brodal" userId="04ef4784-6591-4f86-a140-f5c3b108582a" providerId="ADAL" clId="{27124F44-A0F7-408A-AA2B-2C5136C1DC06}" dt="2025-09-10T10:26:20.895" v="3888" actId="164"/>
          <ac:spMkLst>
            <pc:docMk/>
            <pc:sldMk cId="2293148226" sldId="258"/>
            <ac:spMk id="108" creationId="{E93661DA-CF46-B7E7-4B69-CCE0F9CD9E5F}"/>
          </ac:spMkLst>
        </pc:spChg>
        <pc:spChg chg="add mod ord">
          <ac:chgData name="Gerth Stølting Brodal" userId="04ef4784-6591-4f86-a140-f5c3b108582a" providerId="ADAL" clId="{27124F44-A0F7-408A-AA2B-2C5136C1DC06}" dt="2025-09-10T10:26:48.395" v="3890" actId="164"/>
          <ac:spMkLst>
            <pc:docMk/>
            <pc:sldMk cId="2293148226" sldId="258"/>
            <ac:spMk id="152" creationId="{15980EF5-FA1F-6842-F814-85A1B871F1F5}"/>
          </ac:spMkLst>
        </pc:spChg>
        <pc:spChg chg="add mod ord">
          <ac:chgData name="Gerth Stølting Brodal" userId="04ef4784-6591-4f86-a140-f5c3b108582a" providerId="ADAL" clId="{27124F44-A0F7-408A-AA2B-2C5136C1DC06}" dt="2025-09-10T10:26:48.395" v="3890" actId="164"/>
          <ac:spMkLst>
            <pc:docMk/>
            <pc:sldMk cId="2293148226" sldId="258"/>
            <ac:spMk id="153" creationId="{1C7C0D94-06EE-AC17-5D59-FB2D47EB7EC1}"/>
          </ac:spMkLst>
        </pc:spChg>
        <pc:spChg chg="add mod ord">
          <ac:chgData name="Gerth Stølting Brodal" userId="04ef4784-6591-4f86-a140-f5c3b108582a" providerId="ADAL" clId="{27124F44-A0F7-408A-AA2B-2C5136C1DC06}" dt="2025-09-10T10:26:48.395" v="3890" actId="164"/>
          <ac:spMkLst>
            <pc:docMk/>
            <pc:sldMk cId="2293148226" sldId="258"/>
            <ac:spMk id="154" creationId="{29496075-0BE7-E2C1-F469-F826E592178C}"/>
          </ac:spMkLst>
        </pc:spChg>
        <pc:spChg chg="add mod">
          <ac:chgData name="Gerth Stølting Brodal" userId="04ef4784-6591-4f86-a140-f5c3b108582a" providerId="ADAL" clId="{27124F44-A0F7-408A-AA2B-2C5136C1DC06}" dt="2025-09-10T16:31:24.721" v="7700" actId="1038"/>
          <ac:spMkLst>
            <pc:docMk/>
            <pc:sldMk cId="2293148226" sldId="258"/>
            <ac:spMk id="156" creationId="{E4F5B083-8858-52FC-8051-DE0F55C7108F}"/>
          </ac:spMkLst>
        </pc:spChg>
        <pc:spChg chg="add mod">
          <ac:chgData name="Gerth Stølting Brodal" userId="04ef4784-6591-4f86-a140-f5c3b108582a" providerId="ADAL" clId="{27124F44-A0F7-408A-AA2B-2C5136C1DC06}" dt="2025-09-10T10:20:51.518" v="3810" actId="1076"/>
          <ac:spMkLst>
            <pc:docMk/>
            <pc:sldMk cId="2293148226" sldId="258"/>
            <ac:spMk id="158" creationId="{A38FAAB1-D286-6F3A-0CD4-9E4A85B21678}"/>
          </ac:spMkLst>
        </pc:spChg>
        <pc:grpChg chg="add mod">
          <ac:chgData name="Gerth Stølting Brodal" userId="04ef4784-6591-4f86-a140-f5c3b108582a" providerId="ADAL" clId="{27124F44-A0F7-408A-AA2B-2C5136C1DC06}" dt="2025-09-10T20:48:36.385" v="9385" actId="164"/>
          <ac:grpSpMkLst>
            <pc:docMk/>
            <pc:sldMk cId="2293148226" sldId="258"/>
            <ac:grpSpMk id="12" creationId="{3D0E54D9-4126-7245-7104-002BE7540B4F}"/>
          </ac:grpSpMkLst>
        </pc:grpChg>
        <pc:grpChg chg="mod">
          <ac:chgData name="Gerth Stølting Brodal" userId="04ef4784-6591-4f86-a140-f5c3b108582a" providerId="ADAL" clId="{27124F44-A0F7-408A-AA2B-2C5136C1DC06}" dt="2025-09-10T09:06:57.046" v="2533" actId="164"/>
          <ac:grpSpMkLst>
            <pc:docMk/>
            <pc:sldMk cId="2293148226" sldId="258"/>
            <ac:grpSpMk id="27" creationId="{D5827929-ECEC-0DB8-8B5C-3545B7D20DA5}"/>
          </ac:grpSpMkLst>
        </pc:grpChg>
        <pc:grpChg chg="mod">
          <ac:chgData name="Gerth Stølting Brodal" userId="04ef4784-6591-4f86-a140-f5c3b108582a" providerId="ADAL" clId="{27124F44-A0F7-408A-AA2B-2C5136C1DC06}" dt="2025-09-10T09:06:57.046" v="2533" actId="164"/>
          <ac:grpSpMkLst>
            <pc:docMk/>
            <pc:sldMk cId="2293148226" sldId="258"/>
            <ac:grpSpMk id="28" creationId="{9F55D86D-0043-C509-00FB-8528925CD1FE}"/>
          </ac:grpSpMkLst>
        </pc:grpChg>
        <pc:grpChg chg="add mod">
          <ac:chgData name="Gerth Stølting Brodal" userId="04ef4784-6591-4f86-a140-f5c3b108582a" providerId="ADAL" clId="{27124F44-A0F7-408A-AA2B-2C5136C1DC06}" dt="2025-09-10T09:13:47.914" v="2725" actId="164"/>
          <ac:grpSpMkLst>
            <pc:docMk/>
            <pc:sldMk cId="2293148226" sldId="258"/>
            <ac:grpSpMk id="75" creationId="{B582FB62-9C06-0C4A-3CF2-E1F160A60646}"/>
          </ac:grpSpMkLst>
        </pc:grpChg>
        <pc:grpChg chg="add mod">
          <ac:chgData name="Gerth Stølting Brodal" userId="04ef4784-6591-4f86-a140-f5c3b108582a" providerId="ADAL" clId="{27124F44-A0F7-408A-AA2B-2C5136C1DC06}" dt="2025-09-10T17:14:35.465" v="8364" actId="1076"/>
          <ac:grpSpMkLst>
            <pc:docMk/>
            <pc:sldMk cId="2293148226" sldId="258"/>
            <ac:grpSpMk id="85" creationId="{166D1925-0A9C-9A03-39BB-4D8B45BEC743}"/>
          </ac:grpSpMkLst>
        </pc:grpChg>
        <pc:grpChg chg="add mod ord">
          <ac:chgData name="Gerth Stølting Brodal" userId="04ef4784-6591-4f86-a140-f5c3b108582a" providerId="ADAL" clId="{27124F44-A0F7-408A-AA2B-2C5136C1DC06}" dt="2025-09-10T09:51:59.636" v="3216" actId="167"/>
          <ac:grpSpMkLst>
            <pc:docMk/>
            <pc:sldMk cId="2293148226" sldId="258"/>
            <ac:grpSpMk id="122" creationId="{808FBECF-359C-68C9-E341-DD575CB148E0}"/>
          </ac:grpSpMkLst>
        </pc:grpChg>
        <pc:grpChg chg="add mod ord">
          <ac:chgData name="Gerth Stølting Brodal" userId="04ef4784-6591-4f86-a140-f5c3b108582a" providerId="ADAL" clId="{27124F44-A0F7-408A-AA2B-2C5136C1DC06}" dt="2025-09-10T09:51:59.636" v="3216" actId="167"/>
          <ac:grpSpMkLst>
            <pc:docMk/>
            <pc:sldMk cId="2293148226" sldId="258"/>
            <ac:grpSpMk id="127" creationId="{88A7CBF9-C007-033A-1BE9-190DB0EAE62D}"/>
          </ac:grpSpMkLst>
        </pc:grpChg>
        <pc:grpChg chg="add del mod ord">
          <ac:chgData name="Gerth Stølting Brodal" userId="04ef4784-6591-4f86-a140-f5c3b108582a" providerId="ADAL" clId="{27124F44-A0F7-408A-AA2B-2C5136C1DC06}" dt="2025-09-10T10:25:44.624" v="3887" actId="478"/>
          <ac:grpSpMkLst>
            <pc:docMk/>
            <pc:sldMk cId="2293148226" sldId="258"/>
            <ac:grpSpMk id="140" creationId="{FED3B4EC-DBC9-B532-0982-86FCFDAEF7E8}"/>
          </ac:grpSpMkLst>
        </pc:grpChg>
        <pc:grpChg chg="add mod">
          <ac:chgData name="Gerth Stølting Brodal" userId="04ef4784-6591-4f86-a140-f5c3b108582a" providerId="ADAL" clId="{27124F44-A0F7-408A-AA2B-2C5136C1DC06}" dt="2025-09-10T10:20:29.897" v="3807" actId="1076"/>
          <ac:grpSpMkLst>
            <pc:docMk/>
            <pc:sldMk cId="2293148226" sldId="258"/>
            <ac:grpSpMk id="166" creationId="{A81B8DE2-88D3-C408-E6DB-281A6EC67E58}"/>
          </ac:grpSpMkLst>
        </pc:grpChg>
        <pc:grpChg chg="mod">
          <ac:chgData name="Gerth Stølting Brodal" userId="04ef4784-6591-4f86-a140-f5c3b108582a" providerId="ADAL" clId="{27124F44-A0F7-408A-AA2B-2C5136C1DC06}" dt="2025-09-10T20:49:23.160" v="9398" actId="1035"/>
          <ac:grpSpMkLst>
            <pc:docMk/>
            <pc:sldMk cId="2293148226" sldId="258"/>
            <ac:grpSpMk id="171" creationId="{6523B501-FAED-2D30-EEFA-EE9511EBEE12}"/>
          </ac:grpSpMkLst>
        </pc:grpChg>
        <pc:grpChg chg="add mod">
          <ac:chgData name="Gerth Stølting Brodal" userId="04ef4784-6591-4f86-a140-f5c3b108582a" providerId="ADAL" clId="{27124F44-A0F7-408A-AA2B-2C5136C1DC06}" dt="2025-09-10T20:49:23.160" v="9398" actId="1035"/>
          <ac:grpSpMkLst>
            <pc:docMk/>
            <pc:sldMk cId="2293148226" sldId="258"/>
            <ac:grpSpMk id="172" creationId="{C2EB026C-151D-0086-A66F-96088F1EF6EB}"/>
          </ac:grpSpMkLst>
        </pc:grpChg>
        <pc:cxnChg chg="add mod">
          <ac:chgData name="Gerth Stølting Brodal" userId="04ef4784-6591-4f86-a140-f5c3b108582a" providerId="ADAL" clId="{27124F44-A0F7-408A-AA2B-2C5136C1DC06}" dt="2025-09-10T09:14:09.483" v="2727" actId="14100"/>
          <ac:cxnSpMkLst>
            <pc:docMk/>
            <pc:sldMk cId="2293148226" sldId="258"/>
            <ac:cxnSpMk id="79" creationId="{0B71E15B-9A15-BDD7-685D-51FAD9FCC74E}"/>
          </ac:cxnSpMkLst>
        </pc:cxnChg>
        <pc:cxnChg chg="mod">
          <ac:chgData name="Gerth Stølting Brodal" userId="04ef4784-6591-4f86-a140-f5c3b108582a" providerId="ADAL" clId="{27124F44-A0F7-408A-AA2B-2C5136C1DC06}" dt="2025-09-10T09:51:31.700" v="3212"/>
          <ac:cxnSpMkLst>
            <pc:docMk/>
            <pc:sldMk cId="2293148226" sldId="258"/>
            <ac:cxnSpMk id="123" creationId="{58A415F2-5FC4-B3E4-23F4-B2E43FD671B0}"/>
          </ac:cxnSpMkLst>
        </pc:cxnChg>
        <pc:cxnChg chg="mod">
          <ac:chgData name="Gerth Stølting Brodal" userId="04ef4784-6591-4f86-a140-f5c3b108582a" providerId="ADAL" clId="{27124F44-A0F7-408A-AA2B-2C5136C1DC06}" dt="2025-09-10T09:51:31.700" v="3212"/>
          <ac:cxnSpMkLst>
            <pc:docMk/>
            <pc:sldMk cId="2293148226" sldId="258"/>
            <ac:cxnSpMk id="124" creationId="{39C76A05-1692-2F10-7E7C-8F98D7F4C80F}"/>
          </ac:cxnSpMkLst>
        </pc:cxnChg>
        <pc:cxnChg chg="mod">
          <ac:chgData name="Gerth Stølting Brodal" userId="04ef4784-6591-4f86-a140-f5c3b108582a" providerId="ADAL" clId="{27124F44-A0F7-408A-AA2B-2C5136C1DC06}" dt="2025-09-10T09:51:31.700" v="3212"/>
          <ac:cxnSpMkLst>
            <pc:docMk/>
            <pc:sldMk cId="2293148226" sldId="258"/>
            <ac:cxnSpMk id="125" creationId="{A3D586BD-500A-1700-7B91-0593C7F4221C}"/>
          </ac:cxnSpMkLst>
        </pc:cxnChg>
        <pc:cxnChg chg="mod">
          <ac:chgData name="Gerth Stølting Brodal" userId="04ef4784-6591-4f86-a140-f5c3b108582a" providerId="ADAL" clId="{27124F44-A0F7-408A-AA2B-2C5136C1DC06}" dt="2025-09-10T09:51:31.700" v="3212"/>
          <ac:cxnSpMkLst>
            <pc:docMk/>
            <pc:sldMk cId="2293148226" sldId="258"/>
            <ac:cxnSpMk id="126" creationId="{4524FBEC-4B3A-CD26-D4B1-CA27BA9DF68E}"/>
          </ac:cxnSpMkLst>
        </pc:cxnChg>
        <pc:cxnChg chg="mod">
          <ac:chgData name="Gerth Stølting Brodal" userId="04ef4784-6591-4f86-a140-f5c3b108582a" providerId="ADAL" clId="{27124F44-A0F7-408A-AA2B-2C5136C1DC06}" dt="2025-09-10T09:51:32.450" v="3213"/>
          <ac:cxnSpMkLst>
            <pc:docMk/>
            <pc:sldMk cId="2293148226" sldId="258"/>
            <ac:cxnSpMk id="128" creationId="{EC7C0D5C-AE55-683D-FABC-3579D0213113}"/>
          </ac:cxnSpMkLst>
        </pc:cxnChg>
        <pc:cxnChg chg="mod">
          <ac:chgData name="Gerth Stølting Brodal" userId="04ef4784-6591-4f86-a140-f5c3b108582a" providerId="ADAL" clId="{27124F44-A0F7-408A-AA2B-2C5136C1DC06}" dt="2025-09-10T09:51:32.450" v="3213"/>
          <ac:cxnSpMkLst>
            <pc:docMk/>
            <pc:sldMk cId="2293148226" sldId="258"/>
            <ac:cxnSpMk id="129" creationId="{0A855DBC-0CD3-783D-D800-ED7C2B3D5148}"/>
          </ac:cxnSpMkLst>
        </pc:cxnChg>
        <pc:cxnChg chg="mod">
          <ac:chgData name="Gerth Stølting Brodal" userId="04ef4784-6591-4f86-a140-f5c3b108582a" providerId="ADAL" clId="{27124F44-A0F7-408A-AA2B-2C5136C1DC06}" dt="2025-09-10T09:51:32.450" v="3213"/>
          <ac:cxnSpMkLst>
            <pc:docMk/>
            <pc:sldMk cId="2293148226" sldId="258"/>
            <ac:cxnSpMk id="130" creationId="{A834F173-C428-A591-5BD6-DAAEDA7C2445}"/>
          </ac:cxnSpMkLst>
        </pc:cxnChg>
        <pc:cxnChg chg="mod">
          <ac:chgData name="Gerth Stølting Brodal" userId="04ef4784-6591-4f86-a140-f5c3b108582a" providerId="ADAL" clId="{27124F44-A0F7-408A-AA2B-2C5136C1DC06}" dt="2025-09-10T09:51:32.450" v="3213"/>
          <ac:cxnSpMkLst>
            <pc:docMk/>
            <pc:sldMk cId="2293148226" sldId="258"/>
            <ac:cxnSpMk id="131" creationId="{0D02C4EB-2F29-1CCF-75BB-DB275131512B}"/>
          </ac:cxnSpMkLst>
        </pc:cxnChg>
        <pc:cxnChg chg="mod">
          <ac:chgData name="Gerth Stølting Brodal" userId="04ef4784-6591-4f86-a140-f5c3b108582a" providerId="ADAL" clId="{27124F44-A0F7-408A-AA2B-2C5136C1DC06}" dt="2025-09-10T20:49:23.160" v="9398" actId="1035"/>
          <ac:cxnSpMkLst>
            <pc:docMk/>
            <pc:sldMk cId="2293148226" sldId="258"/>
            <ac:cxnSpMk id="141" creationId="{BFCC1878-6278-29C4-635F-90E9E0144AAE}"/>
          </ac:cxnSpMkLst>
        </pc:cxnChg>
        <pc:cxnChg chg="mod">
          <ac:chgData name="Gerth Stølting Brodal" userId="04ef4784-6591-4f86-a140-f5c3b108582a" providerId="ADAL" clId="{27124F44-A0F7-408A-AA2B-2C5136C1DC06}" dt="2025-09-10T20:49:23.160" v="9398" actId="1035"/>
          <ac:cxnSpMkLst>
            <pc:docMk/>
            <pc:sldMk cId="2293148226" sldId="258"/>
            <ac:cxnSpMk id="143" creationId="{F1961F9F-0D46-F8D0-DF41-334AEC5FFEE1}"/>
          </ac:cxnSpMkLst>
        </pc:cxnChg>
        <pc:cxnChg chg="mod">
          <ac:chgData name="Gerth Stølting Brodal" userId="04ef4784-6591-4f86-a140-f5c3b108582a" providerId="ADAL" clId="{27124F44-A0F7-408A-AA2B-2C5136C1DC06}" dt="2025-09-10T20:49:23.160" v="9398" actId="1035"/>
          <ac:cxnSpMkLst>
            <pc:docMk/>
            <pc:sldMk cId="2293148226" sldId="258"/>
            <ac:cxnSpMk id="144" creationId="{75ABC50A-2925-7543-5CB7-370C7AF089A9}"/>
          </ac:cxnSpMkLst>
        </pc:cxnChg>
        <pc:cxnChg chg="mod">
          <ac:chgData name="Gerth Stølting Brodal" userId="04ef4784-6591-4f86-a140-f5c3b108582a" providerId="ADAL" clId="{27124F44-A0F7-408A-AA2B-2C5136C1DC06}" dt="2025-09-10T10:20:19.887" v="3806"/>
          <ac:cxnSpMkLst>
            <pc:docMk/>
            <pc:sldMk cId="2293148226" sldId="258"/>
            <ac:cxnSpMk id="167" creationId="{5143C8FC-C308-4326-2C55-1C4B4E12C784}"/>
          </ac:cxnSpMkLst>
        </pc:cxnChg>
        <pc:cxnChg chg="mod">
          <ac:chgData name="Gerth Stølting Brodal" userId="04ef4784-6591-4f86-a140-f5c3b108582a" providerId="ADAL" clId="{27124F44-A0F7-408A-AA2B-2C5136C1DC06}" dt="2025-09-10T10:20:19.887" v="3806"/>
          <ac:cxnSpMkLst>
            <pc:docMk/>
            <pc:sldMk cId="2293148226" sldId="258"/>
            <ac:cxnSpMk id="168" creationId="{1F96BC74-94BF-9C82-17F7-880E55AC0662}"/>
          </ac:cxnSpMkLst>
        </pc:cxnChg>
        <pc:cxnChg chg="mod">
          <ac:chgData name="Gerth Stølting Brodal" userId="04ef4784-6591-4f86-a140-f5c3b108582a" providerId="ADAL" clId="{27124F44-A0F7-408A-AA2B-2C5136C1DC06}" dt="2025-09-10T10:20:19.887" v="3806"/>
          <ac:cxnSpMkLst>
            <pc:docMk/>
            <pc:sldMk cId="2293148226" sldId="258"/>
            <ac:cxnSpMk id="169" creationId="{66B66D8A-7445-F6C9-D042-45E4DDE60CB4}"/>
          </ac:cxnSpMkLst>
        </pc:cxnChg>
        <pc:cxnChg chg="mod">
          <ac:chgData name="Gerth Stølting Brodal" userId="04ef4784-6591-4f86-a140-f5c3b108582a" providerId="ADAL" clId="{27124F44-A0F7-408A-AA2B-2C5136C1DC06}" dt="2025-09-10T10:20:19.887" v="3806"/>
          <ac:cxnSpMkLst>
            <pc:docMk/>
            <pc:sldMk cId="2293148226" sldId="258"/>
            <ac:cxnSpMk id="170" creationId="{3C38552D-947F-449F-EB18-D46CCB21B641}"/>
          </ac:cxnSpMkLst>
        </pc:cxnChg>
      </pc:sldChg>
      <pc:sldChg chg="modSp new del mod setBg">
        <pc:chgData name="Gerth Stølting Brodal" userId="04ef4784-6591-4f86-a140-f5c3b108582a" providerId="ADAL" clId="{27124F44-A0F7-408A-AA2B-2C5136C1DC06}" dt="2025-09-10T06:56:49.362" v="2328" actId="47"/>
        <pc:sldMkLst>
          <pc:docMk/>
          <pc:sldMk cId="4079218703" sldId="259"/>
        </pc:sldMkLst>
      </pc:sldChg>
      <pc:sldChg chg="addSp delSp modSp new mod ord setBg delAnim modAnim modNotesTx">
        <pc:chgData name="Gerth Stølting Brodal" userId="04ef4784-6591-4f86-a140-f5c3b108582a" providerId="ADAL" clId="{27124F44-A0F7-408A-AA2B-2C5136C1DC06}" dt="2025-09-14T22:10:34.382" v="9493"/>
        <pc:sldMkLst>
          <pc:docMk/>
          <pc:sldMk cId="665867149" sldId="260"/>
        </pc:sldMkLst>
        <pc:spChg chg="mod">
          <ac:chgData name="Gerth Stølting Brodal" userId="04ef4784-6591-4f86-a140-f5c3b108582a" providerId="ADAL" clId="{27124F44-A0F7-408A-AA2B-2C5136C1DC06}" dt="2025-09-10T20:35:52.249" v="9009" actId="20577"/>
          <ac:spMkLst>
            <pc:docMk/>
            <pc:sldMk cId="665867149" sldId="260"/>
            <ac:spMk id="2" creationId="{5722D415-9C27-0119-DF32-974AADBCA8B2}"/>
          </ac:spMkLst>
        </pc:spChg>
        <pc:spChg chg="mod ord">
          <ac:chgData name="Gerth Stølting Brodal" userId="04ef4784-6591-4f86-a140-f5c3b108582a" providerId="ADAL" clId="{27124F44-A0F7-408A-AA2B-2C5136C1DC06}" dt="2025-09-10T20:40:02.101" v="9043" actId="20577"/>
          <ac:spMkLst>
            <pc:docMk/>
            <pc:sldMk cId="665867149" sldId="260"/>
            <ac:spMk id="3" creationId="{FCF75DB5-0996-20CF-39FB-807F137A2556}"/>
          </ac:spMkLst>
        </pc:spChg>
        <pc:spChg chg="add mod">
          <ac:chgData name="Gerth Stølting Brodal" userId="04ef4784-6591-4f86-a140-f5c3b108582a" providerId="ADAL" clId="{27124F44-A0F7-408A-AA2B-2C5136C1DC06}" dt="2025-09-09T19:20:33.440" v="1159"/>
          <ac:spMkLst>
            <pc:docMk/>
            <pc:sldMk cId="665867149" sldId="260"/>
            <ac:spMk id="5" creationId="{9226D4E5-BAAF-B420-532D-5F95FAAED08B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6" creationId="{C92114AA-B9E4-A118-9C72-76CD97574325}"/>
          </ac:spMkLst>
        </pc:spChg>
        <pc:spChg chg="add mod">
          <ac:chgData name="Gerth Stølting Brodal" userId="04ef4784-6591-4f86-a140-f5c3b108582a" providerId="ADAL" clId="{27124F44-A0F7-408A-AA2B-2C5136C1DC06}" dt="2025-09-09T19:20:33.440" v="1159"/>
          <ac:spMkLst>
            <pc:docMk/>
            <pc:sldMk cId="665867149" sldId="260"/>
            <ac:spMk id="7" creationId="{0C16B4E6-9D5A-FFF2-C371-E3CC10689BE7}"/>
          </ac:spMkLst>
        </pc:spChg>
        <pc:spChg chg="add mod">
          <ac:chgData name="Gerth Stølting Brodal" userId="04ef4784-6591-4f86-a140-f5c3b108582a" providerId="ADAL" clId="{27124F44-A0F7-408A-AA2B-2C5136C1DC06}" dt="2025-09-09T19:20:33.440" v="1159"/>
          <ac:spMkLst>
            <pc:docMk/>
            <pc:sldMk cId="665867149" sldId="260"/>
            <ac:spMk id="8" creationId="{7569661B-44D7-6D80-51A1-EAE4F063A22D}"/>
          </ac:spMkLst>
        </pc:spChg>
        <pc:spChg chg="add mod">
          <ac:chgData name="Gerth Stølting Brodal" userId="04ef4784-6591-4f86-a140-f5c3b108582a" providerId="ADAL" clId="{27124F44-A0F7-408A-AA2B-2C5136C1DC06}" dt="2025-09-09T19:20:33.440" v="1159"/>
          <ac:spMkLst>
            <pc:docMk/>
            <pc:sldMk cId="665867149" sldId="260"/>
            <ac:spMk id="9" creationId="{7D52E752-5053-8DF0-7B21-88A11CEFC8AA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10" creationId="{2C9257ED-DE2C-C0C0-22F7-B5A94BA9E1AC}"/>
          </ac:spMkLst>
        </pc:spChg>
        <pc:spChg chg="add mod">
          <ac:chgData name="Gerth Stølting Brodal" userId="04ef4784-6591-4f86-a140-f5c3b108582a" providerId="ADAL" clId="{27124F44-A0F7-408A-AA2B-2C5136C1DC06}" dt="2025-09-10T15:37:34.615" v="7451" actId="6549"/>
          <ac:spMkLst>
            <pc:docMk/>
            <pc:sldMk cId="665867149" sldId="260"/>
            <ac:spMk id="24" creationId="{F9EF38DC-62FB-5FF9-EEE2-E0041E1FFBDC}"/>
          </ac:spMkLst>
        </pc:spChg>
        <pc:spChg chg="add mod">
          <ac:chgData name="Gerth Stølting Brodal" userId="04ef4784-6591-4f86-a140-f5c3b108582a" providerId="ADAL" clId="{27124F44-A0F7-408A-AA2B-2C5136C1DC06}" dt="2025-09-10T20:37:00.330" v="9019" actId="1037"/>
          <ac:spMkLst>
            <pc:docMk/>
            <pc:sldMk cId="665867149" sldId="260"/>
            <ac:spMk id="27" creationId="{ACCAE6F9-1ADE-5336-6325-959EF43843DA}"/>
          </ac:spMkLst>
        </pc:spChg>
        <pc:spChg chg="add mod">
          <ac:chgData name="Gerth Stølting Brodal" userId="04ef4784-6591-4f86-a140-f5c3b108582a" providerId="ADAL" clId="{27124F44-A0F7-408A-AA2B-2C5136C1DC06}" dt="2025-09-10T20:41:08.467" v="9086" actId="1076"/>
          <ac:spMkLst>
            <pc:docMk/>
            <pc:sldMk cId="665867149" sldId="260"/>
            <ac:spMk id="31" creationId="{DCE60427-DDC3-6814-C81C-F1453CAFC2C7}"/>
          </ac:spMkLst>
        </pc:spChg>
        <pc:spChg chg="add mod">
          <ac:chgData name="Gerth Stølting Brodal" userId="04ef4784-6591-4f86-a140-f5c3b108582a" providerId="ADAL" clId="{27124F44-A0F7-408A-AA2B-2C5136C1DC06}" dt="2025-09-09T20:28:32.524" v="1635" actId="164"/>
          <ac:spMkLst>
            <pc:docMk/>
            <pc:sldMk cId="665867149" sldId="260"/>
            <ac:spMk id="34" creationId="{2065F087-B6AF-1927-2695-8FE3F1EE0F91}"/>
          </ac:spMkLst>
        </pc:spChg>
        <pc:spChg chg="add mod">
          <ac:chgData name="Gerth Stølting Brodal" userId="04ef4784-6591-4f86-a140-f5c3b108582a" providerId="ADAL" clId="{27124F44-A0F7-408A-AA2B-2C5136C1DC06}" dt="2025-09-09T20:36:29.038" v="1878" actId="120"/>
          <ac:spMkLst>
            <pc:docMk/>
            <pc:sldMk cId="665867149" sldId="260"/>
            <ac:spMk id="36" creationId="{EA8082A7-7C50-B58F-5FA0-F310E84A3D2C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37" creationId="{ECD54688-9856-48F1-1B4F-751650F9A571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39" creationId="{5794DAEB-5E4D-25BF-4C8A-030309785F72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40" creationId="{F50DE26A-8987-4C3A-C406-0D25A1057E11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41" creationId="{98B4ACFB-C3B4-1C37-039C-941BE74A8E3B}"/>
          </ac:spMkLst>
        </pc:spChg>
        <pc:spChg chg="add 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43" creationId="{DDE72717-151B-AB85-C3A9-F9D8F85F7C93}"/>
          </ac:spMkLst>
        </pc:spChg>
        <pc:spChg chg="add mod ord">
          <ac:chgData name="Gerth Stølting Brodal" userId="04ef4784-6591-4f86-a140-f5c3b108582a" providerId="ADAL" clId="{27124F44-A0F7-408A-AA2B-2C5136C1DC06}" dt="2025-09-10T20:52:40.409" v="9445" actId="14100"/>
          <ac:spMkLst>
            <pc:docMk/>
            <pc:sldMk cId="665867149" sldId="260"/>
            <ac:spMk id="50" creationId="{B31E9E38-F3B6-BA62-216A-C388F304C4FB}"/>
          </ac:spMkLst>
        </pc:spChg>
        <pc:spChg chg="mod">
          <ac:chgData name="Gerth Stølting Brodal" userId="04ef4784-6591-4f86-a140-f5c3b108582a" providerId="ADAL" clId="{27124F44-A0F7-408A-AA2B-2C5136C1DC06}" dt="2025-09-09T19:29:06.948" v="1308"/>
          <ac:spMkLst>
            <pc:docMk/>
            <pc:sldMk cId="665867149" sldId="260"/>
            <ac:spMk id="53" creationId="{636560BB-92BC-9D32-18A0-8866EC2FF2A4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65867149" sldId="260"/>
            <ac:spMk id="54" creationId="{4249B283-E6E9-D02D-0124-D5EA03DE1E2B}"/>
          </ac:spMkLst>
        </pc:spChg>
        <pc:spChg chg="mod">
          <ac:chgData name="Gerth Stølting Brodal" userId="04ef4784-6591-4f86-a140-f5c3b108582a" providerId="ADAL" clId="{27124F44-A0F7-408A-AA2B-2C5136C1DC06}" dt="2025-09-09T19:29:06.948" v="1308"/>
          <ac:spMkLst>
            <pc:docMk/>
            <pc:sldMk cId="665867149" sldId="260"/>
            <ac:spMk id="56" creationId="{0CF4ACE0-B3F7-6803-67F7-BAA3F2133BF8}"/>
          </ac:spMkLst>
        </pc:spChg>
        <pc:spChg chg="mod">
          <ac:chgData name="Gerth Stølting Brodal" userId="04ef4784-6591-4f86-a140-f5c3b108582a" providerId="ADAL" clId="{27124F44-A0F7-408A-AA2B-2C5136C1DC06}" dt="2025-09-09T19:29:06.948" v="1308"/>
          <ac:spMkLst>
            <pc:docMk/>
            <pc:sldMk cId="665867149" sldId="260"/>
            <ac:spMk id="57" creationId="{66ACEA23-33D3-5E1F-F5E9-AADFDFB5D856}"/>
          </ac:spMkLst>
        </pc:spChg>
        <pc:grpChg chg="add mod topLvl">
          <ac:chgData name="Gerth Stølting Brodal" userId="04ef4784-6591-4f86-a140-f5c3b108582a" providerId="ADAL" clId="{27124F44-A0F7-408A-AA2B-2C5136C1DC06}" dt="2025-09-09T20:40:57.047" v="1982" actId="1035"/>
          <ac:grpSpMkLst>
            <pc:docMk/>
            <pc:sldMk cId="665867149" sldId="260"/>
            <ac:grpSpMk id="4" creationId="{A508419E-EC0A-BCEE-CD08-6C2E3865135B}"/>
          </ac:grpSpMkLst>
        </pc:grpChg>
        <pc:grpChg chg="add mod">
          <ac:chgData name="Gerth Stølting Brodal" userId="04ef4784-6591-4f86-a140-f5c3b108582a" providerId="ADAL" clId="{27124F44-A0F7-408A-AA2B-2C5136C1DC06}" dt="2025-09-09T19:20:33.440" v="1159"/>
          <ac:grpSpMkLst>
            <pc:docMk/>
            <pc:sldMk cId="665867149" sldId="260"/>
            <ac:grpSpMk id="33" creationId="{30C3EA21-DE72-EE51-348F-84CD61450B04}"/>
          </ac:grpSpMkLst>
        </pc:grpChg>
        <pc:grpChg chg="add mod ord">
          <ac:chgData name="Gerth Stølting Brodal" userId="04ef4784-6591-4f86-a140-f5c3b108582a" providerId="ADAL" clId="{27124F44-A0F7-408A-AA2B-2C5136C1DC06}" dt="2025-09-09T20:40:57.047" v="1982" actId="1035"/>
          <ac:grpSpMkLst>
            <pc:docMk/>
            <pc:sldMk cId="665867149" sldId="260"/>
            <ac:grpSpMk id="38" creationId="{1C2F8DC9-4E69-5F31-7523-6E83D0954DB0}"/>
          </ac:grpSpMkLst>
        </pc:grpChg>
        <pc:grpChg chg="add mod">
          <ac:chgData name="Gerth Stølting Brodal" userId="04ef4784-6591-4f86-a140-f5c3b108582a" providerId="ADAL" clId="{27124F44-A0F7-408A-AA2B-2C5136C1DC06}" dt="2025-09-09T20:40:57.047" v="1982" actId="1035"/>
          <ac:grpSpMkLst>
            <pc:docMk/>
            <pc:sldMk cId="665867149" sldId="260"/>
            <ac:grpSpMk id="44" creationId="{59D1A2A3-05F0-FD22-9CB8-A7B6794C1A61}"/>
          </ac:grpSpMkLst>
        </pc:grpChg>
        <pc:grpChg chg="add mod">
          <ac:chgData name="Gerth Stølting Brodal" userId="04ef4784-6591-4f86-a140-f5c3b108582a" providerId="ADAL" clId="{27124F44-A0F7-408A-AA2B-2C5136C1DC06}" dt="2025-09-09T20:40:57.047" v="1982" actId="1035"/>
          <ac:grpSpMkLst>
            <pc:docMk/>
            <pc:sldMk cId="665867149" sldId="260"/>
            <ac:grpSpMk id="62" creationId="{7610C5A9-85BA-8EDC-7C7C-CC2AC06249E3}"/>
          </ac:grpSpMkLst>
        </pc:grpChg>
        <pc:cxnChg chg="mod">
          <ac:chgData name="Gerth Stølting Brodal" userId="04ef4784-6591-4f86-a140-f5c3b108582a" providerId="ADAL" clId="{27124F44-A0F7-408A-AA2B-2C5136C1DC06}" dt="2025-09-09T19:18:07.397" v="1085"/>
          <ac:cxnSpMkLst>
            <pc:docMk/>
            <pc:sldMk cId="665867149" sldId="260"/>
            <ac:cxnSpMk id="12" creationId="{ADAE7892-0F87-1B86-625B-83F4B67C1F9D}"/>
          </ac:cxnSpMkLst>
        </pc:cxnChg>
        <pc:cxnChg chg="mod">
          <ac:chgData name="Gerth Stølting Brodal" userId="04ef4784-6591-4f86-a140-f5c3b108582a" providerId="ADAL" clId="{27124F44-A0F7-408A-AA2B-2C5136C1DC06}" dt="2025-09-09T19:18:07.397" v="1085"/>
          <ac:cxnSpMkLst>
            <pc:docMk/>
            <pc:sldMk cId="665867149" sldId="260"/>
            <ac:cxnSpMk id="29" creationId="{81342E73-A8DA-2492-1CA2-E84871C4064D}"/>
          </ac:cxnSpMkLst>
        </pc:cxnChg>
        <pc:cxnChg chg="mod">
          <ac:chgData name="Gerth Stølting Brodal" userId="04ef4784-6591-4f86-a140-f5c3b108582a" providerId="ADAL" clId="{27124F44-A0F7-408A-AA2B-2C5136C1DC06}" dt="2025-09-09T19:20:33.440" v="1159"/>
          <ac:cxnSpMkLst>
            <pc:docMk/>
            <pc:sldMk cId="665867149" sldId="260"/>
            <ac:cxnSpMk id="30" creationId="{E70B3C3C-9CA5-0E94-9028-CB727E667930}"/>
          </ac:cxnSpMkLst>
        </pc:cxnChg>
        <pc:cxnChg chg="add mod">
          <ac:chgData name="Gerth Stølting Brodal" userId="04ef4784-6591-4f86-a140-f5c3b108582a" providerId="ADAL" clId="{27124F44-A0F7-408A-AA2B-2C5136C1DC06}" dt="2025-09-09T20:36:55.448" v="1879" actId="14100"/>
          <ac:cxnSpMkLst>
            <pc:docMk/>
            <pc:sldMk cId="665867149" sldId="260"/>
            <ac:cxnSpMk id="32" creationId="{0E784C7F-17CD-8A89-DC98-B1E244FE444B}"/>
          </ac:cxnSpMkLst>
        </pc:cxnChg>
        <pc:cxnChg chg="add mod">
          <ac:chgData name="Gerth Stølting Brodal" userId="04ef4784-6591-4f86-a140-f5c3b108582a" providerId="ADAL" clId="{27124F44-A0F7-408A-AA2B-2C5136C1DC06}" dt="2025-09-09T20:28:32.524" v="1635" actId="164"/>
          <ac:cxnSpMkLst>
            <pc:docMk/>
            <pc:sldMk cId="665867149" sldId="260"/>
            <ac:cxnSpMk id="35" creationId="{CEC75616-A52F-50A4-8D13-71E1EE8D8B6D}"/>
          </ac:cxnSpMkLst>
        </pc:cxnChg>
        <pc:cxnChg chg="add mod">
          <ac:chgData name="Gerth Stølting Brodal" userId="04ef4784-6591-4f86-a140-f5c3b108582a" providerId="ADAL" clId="{27124F44-A0F7-408A-AA2B-2C5136C1DC06}" dt="2025-09-09T20:32:06.381" v="1769" actId="164"/>
          <ac:cxnSpMkLst>
            <pc:docMk/>
            <pc:sldMk cId="665867149" sldId="260"/>
            <ac:cxnSpMk id="42" creationId="{FED4D086-0512-21C0-EE43-5D471F7DD575}"/>
          </ac:cxnSpMkLst>
        </pc:cxnChg>
      </pc:sldChg>
      <pc:sldChg chg="addSp modSp new mod setBg modAnim">
        <pc:chgData name="Gerth Stølting Brodal" userId="04ef4784-6591-4f86-a140-f5c3b108582a" providerId="ADAL" clId="{27124F44-A0F7-408A-AA2B-2C5136C1DC06}" dt="2025-09-10T17:31:44.550" v="8595" actId="790"/>
        <pc:sldMkLst>
          <pc:docMk/>
          <pc:sldMk cId="2697032038" sldId="261"/>
        </pc:sldMkLst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697032038" sldId="261"/>
            <ac:spMk id="2" creationId="{C20ADD4B-C731-E22C-9F05-3C0B001D048B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2697032038" sldId="261"/>
            <ac:spMk id="3" creationId="{C7FA8C33-18C5-2F0D-FDFA-F2522D60602D}"/>
          </ac:spMkLst>
        </pc:spChg>
        <pc:graphicFrameChg chg="add mod modGraphic">
          <ac:chgData name="Gerth Stølting Brodal" userId="04ef4784-6591-4f86-a140-f5c3b108582a" providerId="ADAL" clId="{27124F44-A0F7-408A-AA2B-2C5136C1DC06}" dt="2025-09-10T17:31:44.550" v="8595" actId="790"/>
          <ac:graphicFrameMkLst>
            <pc:docMk/>
            <pc:sldMk cId="2697032038" sldId="261"/>
            <ac:graphicFrameMk id="4" creationId="{08B9D12A-FC3B-2291-48CF-3C081A7B20C6}"/>
          </ac:graphicFrameMkLst>
        </pc:graphicFrameChg>
      </pc:sldChg>
      <pc:sldChg chg="addSp delSp modSp add del mod">
        <pc:chgData name="Gerth Stølting Brodal" userId="04ef4784-6591-4f86-a140-f5c3b108582a" providerId="ADAL" clId="{27124F44-A0F7-408A-AA2B-2C5136C1DC06}" dt="2025-09-10T14:17:47.430" v="6724" actId="47"/>
        <pc:sldMkLst>
          <pc:docMk/>
          <pc:sldMk cId="643734419" sldId="262"/>
        </pc:sldMkLst>
      </pc:sldChg>
      <pc:sldChg chg="modSp add del mod">
        <pc:chgData name="Gerth Stølting Brodal" userId="04ef4784-6591-4f86-a140-f5c3b108582a" providerId="ADAL" clId="{27124F44-A0F7-408A-AA2B-2C5136C1DC06}" dt="2025-09-10T16:54:37.064" v="8050" actId="47"/>
        <pc:sldMkLst>
          <pc:docMk/>
          <pc:sldMk cId="1021005188" sldId="263"/>
        </pc:sldMkLst>
      </pc:sldChg>
      <pc:sldChg chg="addSp delSp modSp add mod ord setBg addAnim delAnim modAnim modNotesTx">
        <pc:chgData name="Gerth Stølting Brodal" userId="04ef4784-6591-4f86-a140-f5c3b108582a" providerId="ADAL" clId="{27124F44-A0F7-408A-AA2B-2C5136C1DC06}" dt="2025-09-15T05:19:59.102" v="9587" actId="404"/>
        <pc:sldMkLst>
          <pc:docMk/>
          <pc:sldMk cId="698016883" sldId="264"/>
        </pc:sldMkLst>
        <pc:spChg chg="mod">
          <ac:chgData name="Gerth Stølting Brodal" userId="04ef4784-6591-4f86-a140-f5c3b108582a" providerId="ADAL" clId="{27124F44-A0F7-408A-AA2B-2C5136C1DC06}" dt="2025-09-10T14:43:41.089" v="7070" actId="6549"/>
          <ac:spMkLst>
            <pc:docMk/>
            <pc:sldMk cId="698016883" sldId="264"/>
            <ac:spMk id="2" creationId="{0A98C746-EC4D-9CBF-9801-9B4E9166063D}"/>
          </ac:spMkLst>
        </pc:spChg>
        <pc:spChg chg="add mod">
          <ac:chgData name="Gerth Stølting Brodal" userId="04ef4784-6591-4f86-a140-f5c3b108582a" providerId="ADAL" clId="{27124F44-A0F7-408A-AA2B-2C5136C1DC06}" dt="2025-09-10T19:25:45.059" v="8929"/>
          <ac:spMkLst>
            <pc:docMk/>
            <pc:sldMk cId="698016883" sldId="264"/>
            <ac:spMk id="3" creationId="{6014C043-7A06-738B-2626-B7714DEC9597}"/>
          </ac:spMkLst>
        </pc:spChg>
        <pc:spChg chg="add mod">
          <ac:chgData name="Gerth Stølting Brodal" userId="04ef4784-6591-4f86-a140-f5c3b108582a" providerId="ADAL" clId="{27124F44-A0F7-408A-AA2B-2C5136C1DC06}" dt="2025-09-10T11:45:08.330" v="5093" actId="1038"/>
          <ac:spMkLst>
            <pc:docMk/>
            <pc:sldMk cId="698016883" sldId="264"/>
            <ac:spMk id="4" creationId="{2E135B3E-058F-03D9-92A5-ADFDD39BDC22}"/>
          </ac:spMkLst>
        </pc:spChg>
        <pc:spChg chg="add mod">
          <ac:chgData name="Gerth Stølting Brodal" userId="04ef4784-6591-4f86-a140-f5c3b108582a" providerId="ADAL" clId="{27124F44-A0F7-408A-AA2B-2C5136C1DC06}" dt="2025-09-10T19:24:06.898" v="8923" actId="20577"/>
          <ac:spMkLst>
            <pc:docMk/>
            <pc:sldMk cId="698016883" sldId="264"/>
            <ac:spMk id="5" creationId="{15FCB4FB-F392-CCE2-95EC-5C4E7589D6A3}"/>
          </ac:spMkLst>
        </pc:spChg>
        <pc:spChg chg="add mod">
          <ac:chgData name="Gerth Stølting Brodal" userId="04ef4784-6591-4f86-a140-f5c3b108582a" providerId="ADAL" clId="{27124F44-A0F7-408A-AA2B-2C5136C1DC06}" dt="2025-09-10T12:16:52.800" v="5100" actId="14100"/>
          <ac:spMkLst>
            <pc:docMk/>
            <pc:sldMk cId="698016883" sldId="264"/>
            <ac:spMk id="6" creationId="{3EDAF90A-3284-8CCE-EC3B-5AE89A1658C9}"/>
          </ac:spMkLst>
        </pc:spChg>
        <pc:spChg chg="add mod">
          <ac:chgData name="Gerth Stølting Brodal" userId="04ef4784-6591-4f86-a140-f5c3b108582a" providerId="ADAL" clId="{27124F44-A0F7-408A-AA2B-2C5136C1DC06}" dt="2025-09-10T19:24:11.118" v="8925" actId="20577"/>
          <ac:spMkLst>
            <pc:docMk/>
            <pc:sldMk cId="698016883" sldId="264"/>
            <ac:spMk id="7" creationId="{C91933E6-31FA-D1B0-5B4C-492097F6C1C1}"/>
          </ac:spMkLst>
        </pc:spChg>
        <pc:spChg chg="add mod topLvl">
          <ac:chgData name="Gerth Stølting Brodal" userId="04ef4784-6591-4f86-a140-f5c3b108582a" providerId="ADAL" clId="{27124F44-A0F7-408A-AA2B-2C5136C1DC06}" dt="2025-09-10T11:26:37.519" v="4729" actId="164"/>
          <ac:spMkLst>
            <pc:docMk/>
            <pc:sldMk cId="698016883" sldId="264"/>
            <ac:spMk id="8" creationId="{9DF00801-E611-3862-BBEB-3E6DCACFA8FB}"/>
          </ac:spMkLst>
        </pc:spChg>
        <pc:spChg chg="add mod topLvl">
          <ac:chgData name="Gerth Stølting Brodal" userId="04ef4784-6591-4f86-a140-f5c3b108582a" providerId="ADAL" clId="{27124F44-A0F7-408A-AA2B-2C5136C1DC06}" dt="2025-09-10T11:44:30.461" v="5063" actId="20577"/>
          <ac:spMkLst>
            <pc:docMk/>
            <pc:sldMk cId="698016883" sldId="264"/>
            <ac:spMk id="9" creationId="{24056E15-1756-E65C-63EC-C795A2B55363}"/>
          </ac:spMkLst>
        </pc:spChg>
        <pc:spChg chg="add mod topLvl">
          <ac:chgData name="Gerth Stølting Brodal" userId="04ef4784-6591-4f86-a140-f5c3b108582a" providerId="ADAL" clId="{27124F44-A0F7-408A-AA2B-2C5136C1DC06}" dt="2025-09-10T20:55:30.482" v="9448" actId="20577"/>
          <ac:spMkLst>
            <pc:docMk/>
            <pc:sldMk cId="698016883" sldId="264"/>
            <ac:spMk id="10" creationId="{3DB1A644-4AF4-7E71-65B9-5822CD3D9F6F}"/>
          </ac:spMkLst>
        </pc:spChg>
        <pc:spChg chg="add mod topLvl">
          <ac:chgData name="Gerth Stølting Brodal" userId="04ef4784-6591-4f86-a140-f5c3b108582a" providerId="ADAL" clId="{27124F44-A0F7-408A-AA2B-2C5136C1DC06}" dt="2025-09-10T20:55:27.431" v="9447" actId="20577"/>
          <ac:spMkLst>
            <pc:docMk/>
            <pc:sldMk cId="698016883" sldId="264"/>
            <ac:spMk id="11" creationId="{D9294489-3C74-6FD3-12E4-3AA419923E0A}"/>
          </ac:spMkLst>
        </pc:spChg>
        <pc:spChg chg="add mod">
          <ac:chgData name="Gerth Stølting Brodal" userId="04ef4784-6591-4f86-a140-f5c3b108582a" providerId="ADAL" clId="{27124F44-A0F7-408A-AA2B-2C5136C1DC06}" dt="2025-09-10T19:25:48.886" v="8931"/>
          <ac:spMkLst>
            <pc:docMk/>
            <pc:sldMk cId="698016883" sldId="264"/>
            <ac:spMk id="12" creationId="{F3965F91-9988-D61A-6AEC-9D3AA074C3CD}"/>
          </ac:spMkLst>
        </pc:spChg>
        <pc:spChg chg="mod topLvl">
          <ac:chgData name="Gerth Stølting Brodal" userId="04ef4784-6591-4f86-a140-f5c3b108582a" providerId="ADAL" clId="{27124F44-A0F7-408A-AA2B-2C5136C1DC06}" dt="2025-09-10T15:30:49.828" v="7402" actId="1035"/>
          <ac:spMkLst>
            <pc:docMk/>
            <pc:sldMk cId="698016883" sldId="264"/>
            <ac:spMk id="16" creationId="{0210FA42-E556-919B-4C0B-E6487B535DA8}"/>
          </ac:spMkLst>
        </pc:spChg>
        <pc:spChg chg="add mod">
          <ac:chgData name="Gerth Stølting Brodal" userId="04ef4784-6591-4f86-a140-f5c3b108582a" providerId="ADAL" clId="{27124F44-A0F7-408A-AA2B-2C5136C1DC06}" dt="2025-09-10T11:24:58.240" v="4677" actId="164"/>
          <ac:spMkLst>
            <pc:docMk/>
            <pc:sldMk cId="698016883" sldId="264"/>
            <ac:spMk id="22" creationId="{662C1443-419A-E08F-5A90-F596447DE068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98016883" sldId="264"/>
            <ac:spMk id="26" creationId="{8F746A8E-A17E-E63B-1B8E-EAE785740B0A}"/>
          </ac:spMkLst>
        </pc:spChg>
        <pc:spChg chg="mod">
          <ac:chgData name="Gerth Stølting Brodal" userId="04ef4784-6591-4f86-a140-f5c3b108582a" providerId="ADAL" clId="{27124F44-A0F7-408A-AA2B-2C5136C1DC06}" dt="2025-09-10T11:19:55.791" v="4538" actId="1037"/>
          <ac:spMkLst>
            <pc:docMk/>
            <pc:sldMk cId="698016883" sldId="264"/>
            <ac:spMk id="27" creationId="{27E44D03-4983-D4E1-F56C-97EB1685CB88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98016883" sldId="264"/>
            <ac:spMk id="28" creationId="{9BECD0AC-2408-C266-CB0A-067FAC1B6C46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98016883" sldId="264"/>
            <ac:spMk id="30" creationId="{741A29D0-892F-125D-2F44-8B9F947D1993}"/>
          </ac:spMkLst>
        </pc:spChg>
        <pc:spChg chg="mod">
          <ac:chgData name="Gerth Stølting Brodal" userId="04ef4784-6591-4f86-a140-f5c3b108582a" providerId="ADAL" clId="{27124F44-A0F7-408A-AA2B-2C5136C1DC06}" dt="2025-09-10T11:19:35.691" v="4523"/>
          <ac:spMkLst>
            <pc:docMk/>
            <pc:sldMk cId="698016883" sldId="264"/>
            <ac:spMk id="31" creationId="{CEE001C7-F307-B611-17D3-B4E89C65384B}"/>
          </ac:spMkLst>
        </pc:spChg>
        <pc:spChg chg="mod">
          <ac:chgData name="Gerth Stølting Brodal" userId="04ef4784-6591-4f86-a140-f5c3b108582a" providerId="ADAL" clId="{27124F44-A0F7-408A-AA2B-2C5136C1DC06}" dt="2025-09-10T11:19:35.691" v="4523"/>
          <ac:spMkLst>
            <pc:docMk/>
            <pc:sldMk cId="698016883" sldId="264"/>
            <ac:spMk id="33" creationId="{40B1399E-98E5-6998-6843-851F6B39D176}"/>
          </ac:spMkLst>
        </pc:spChg>
        <pc:spChg chg="mod">
          <ac:chgData name="Gerth Stølting Brodal" userId="04ef4784-6591-4f86-a140-f5c3b108582a" providerId="ADAL" clId="{27124F44-A0F7-408A-AA2B-2C5136C1DC06}" dt="2025-09-10T11:19:35.691" v="4523"/>
          <ac:spMkLst>
            <pc:docMk/>
            <pc:sldMk cId="698016883" sldId="264"/>
            <ac:spMk id="34" creationId="{4D36A9E9-B3BE-AE0A-BFF3-5D5BAB0A08B5}"/>
          </ac:spMkLst>
        </pc:spChg>
        <pc:spChg chg="add mod">
          <ac:chgData name="Gerth Stølting Brodal" userId="04ef4784-6591-4f86-a140-f5c3b108582a" providerId="ADAL" clId="{27124F44-A0F7-408A-AA2B-2C5136C1DC06}" dt="2025-09-10T11:43:10.265" v="5022" actId="207"/>
          <ac:spMkLst>
            <pc:docMk/>
            <pc:sldMk cId="698016883" sldId="264"/>
            <ac:spMk id="39" creationId="{7C8603F7-65E3-8BBB-8D25-0C4FD9907E65}"/>
          </ac:spMkLst>
        </pc:spChg>
        <pc:spChg chg="add mod">
          <ac:chgData name="Gerth Stølting Brodal" userId="04ef4784-6591-4f86-a140-f5c3b108582a" providerId="ADAL" clId="{27124F44-A0F7-408A-AA2B-2C5136C1DC06}" dt="2025-09-10T19:32:58.621" v="8998" actId="164"/>
          <ac:spMkLst>
            <pc:docMk/>
            <pc:sldMk cId="698016883" sldId="264"/>
            <ac:spMk id="41" creationId="{78B2E725-0FCC-58DF-FB43-C1A5D9375CFC}"/>
          </ac:spMkLst>
        </pc:spChg>
        <pc:spChg chg="add mod">
          <ac:chgData name="Gerth Stølting Brodal" userId="04ef4784-6591-4f86-a140-f5c3b108582a" providerId="ADAL" clId="{27124F44-A0F7-408A-AA2B-2C5136C1DC06}" dt="2025-09-10T15:39:19.856" v="7531" actId="1035"/>
          <ac:spMkLst>
            <pc:docMk/>
            <pc:sldMk cId="698016883" sldId="264"/>
            <ac:spMk id="58" creationId="{C232AD33-B1D2-6DE1-220D-D6F7E42AD542}"/>
          </ac:spMkLst>
        </pc:spChg>
        <pc:spChg chg="add mod topLvl">
          <ac:chgData name="Gerth Stølting Brodal" userId="04ef4784-6591-4f86-a140-f5c3b108582a" providerId="ADAL" clId="{27124F44-A0F7-408A-AA2B-2C5136C1DC06}" dt="2025-09-10T11:40:10.742" v="4933" actId="164"/>
          <ac:spMkLst>
            <pc:docMk/>
            <pc:sldMk cId="698016883" sldId="264"/>
            <ac:spMk id="60" creationId="{D67C1B20-7AA7-618A-E9EB-FF19A453BF19}"/>
          </ac:spMkLst>
        </pc:spChg>
        <pc:spChg chg="add mod topLvl">
          <ac:chgData name="Gerth Stølting Brodal" userId="04ef4784-6591-4f86-a140-f5c3b108582a" providerId="ADAL" clId="{27124F44-A0F7-408A-AA2B-2C5136C1DC06}" dt="2025-09-10T11:40:10.742" v="4933" actId="164"/>
          <ac:spMkLst>
            <pc:docMk/>
            <pc:sldMk cId="698016883" sldId="264"/>
            <ac:spMk id="61" creationId="{1E2C1791-D929-B287-40D1-C7E35DB9B2BD}"/>
          </ac:spMkLst>
        </pc:spChg>
        <pc:spChg chg="add mod topLvl">
          <ac:chgData name="Gerth Stølting Brodal" userId="04ef4784-6591-4f86-a140-f5c3b108582a" providerId="ADAL" clId="{27124F44-A0F7-408A-AA2B-2C5136C1DC06}" dt="2025-09-10T15:39:19.856" v="7531" actId="1035"/>
          <ac:spMkLst>
            <pc:docMk/>
            <pc:sldMk cId="698016883" sldId="264"/>
            <ac:spMk id="62" creationId="{B448D00C-7259-5685-A5F2-6B5D5E220FE7}"/>
          </ac:spMkLst>
        </pc:spChg>
        <pc:spChg chg="mod">
          <ac:chgData name="Gerth Stølting Brodal" userId="04ef4784-6591-4f86-a140-f5c3b108582a" providerId="ADAL" clId="{27124F44-A0F7-408A-AA2B-2C5136C1DC06}" dt="2025-09-10T13:19:12.298" v="5871"/>
          <ac:spMkLst>
            <pc:docMk/>
            <pc:sldMk cId="698016883" sldId="264"/>
            <ac:spMk id="82" creationId="{6C3A4100-C1CA-5307-EA6F-C88B10DF412F}"/>
          </ac:spMkLst>
        </pc:spChg>
        <pc:spChg chg="mod">
          <ac:chgData name="Gerth Stølting Brodal" userId="04ef4784-6591-4f86-a140-f5c3b108582a" providerId="ADAL" clId="{27124F44-A0F7-408A-AA2B-2C5136C1DC06}" dt="2025-09-10T12:22:51.152" v="5149" actId="1076"/>
          <ac:spMkLst>
            <pc:docMk/>
            <pc:sldMk cId="698016883" sldId="264"/>
            <ac:spMk id="83" creationId="{14EBDC5B-3BF4-3D1A-629E-FAD26B05C899}"/>
          </ac:spMkLst>
        </pc:spChg>
        <pc:spChg chg="mod">
          <ac:chgData name="Gerth Stølting Brodal" userId="04ef4784-6591-4f86-a140-f5c3b108582a" providerId="ADAL" clId="{27124F44-A0F7-408A-AA2B-2C5136C1DC06}" dt="2025-09-10T12:24:31.001" v="5153"/>
          <ac:spMkLst>
            <pc:docMk/>
            <pc:sldMk cId="698016883" sldId="264"/>
            <ac:spMk id="85" creationId="{E7179278-477D-3CD6-B712-67CB6571011D}"/>
          </ac:spMkLst>
        </pc:spChg>
        <pc:spChg chg="mod">
          <ac:chgData name="Gerth Stølting Brodal" userId="04ef4784-6591-4f86-a140-f5c3b108582a" providerId="ADAL" clId="{27124F44-A0F7-408A-AA2B-2C5136C1DC06}" dt="2025-09-10T12:25:27.292" v="5175" actId="14100"/>
          <ac:spMkLst>
            <pc:docMk/>
            <pc:sldMk cId="698016883" sldId="264"/>
            <ac:spMk id="86" creationId="{6A590B68-EF6C-2DAA-A204-0486CE98592A}"/>
          </ac:spMkLst>
        </pc:spChg>
        <pc:spChg chg="mod">
          <ac:chgData name="Gerth Stølting Brodal" userId="04ef4784-6591-4f86-a140-f5c3b108582a" providerId="ADAL" clId="{27124F44-A0F7-408A-AA2B-2C5136C1DC06}" dt="2025-09-10T12:24:31.855" v="5154"/>
          <ac:spMkLst>
            <pc:docMk/>
            <pc:sldMk cId="698016883" sldId="264"/>
            <ac:spMk id="88" creationId="{C7DC7F3B-9578-2EF5-D0F2-9F60236FCE78}"/>
          </ac:spMkLst>
        </pc:spChg>
        <pc:spChg chg="mod">
          <ac:chgData name="Gerth Stølting Brodal" userId="04ef4784-6591-4f86-a140-f5c3b108582a" providerId="ADAL" clId="{27124F44-A0F7-408A-AA2B-2C5136C1DC06}" dt="2025-09-10T12:25:31.295" v="5176" actId="14100"/>
          <ac:spMkLst>
            <pc:docMk/>
            <pc:sldMk cId="698016883" sldId="264"/>
            <ac:spMk id="89" creationId="{205C4957-A8CE-B6F3-2586-116070143368}"/>
          </ac:spMkLst>
        </pc:spChg>
        <pc:spChg chg="mod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91" creationId="{A708417C-71AD-8153-6902-A78464F1266F}"/>
          </ac:spMkLst>
        </pc:spChg>
        <pc:spChg chg="mod">
          <ac:chgData name="Gerth Stølting Brodal" userId="04ef4784-6591-4f86-a140-f5c3b108582a" providerId="ADAL" clId="{27124F44-A0F7-408A-AA2B-2C5136C1DC06}" dt="2025-09-10T12:25:34.515" v="5177" actId="14100"/>
          <ac:spMkLst>
            <pc:docMk/>
            <pc:sldMk cId="698016883" sldId="264"/>
            <ac:spMk id="92" creationId="{BCB2C7E7-CBD9-1EE5-7EDF-B9571EBC7C4A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94" creationId="{69E0CE47-0F3C-DD45-63D4-195E0733CD82}"/>
          </ac:spMkLst>
        </pc:spChg>
        <pc:spChg chg="mod">
          <ac:chgData name="Gerth Stølting Brodal" userId="04ef4784-6591-4f86-a140-f5c3b108582a" providerId="ADAL" clId="{27124F44-A0F7-408A-AA2B-2C5136C1DC06}" dt="2025-09-10T13:19:12.298" v="5871"/>
          <ac:spMkLst>
            <pc:docMk/>
            <pc:sldMk cId="698016883" sldId="264"/>
            <ac:spMk id="95" creationId="{582ECA92-B8A8-596D-B343-AD338839542F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97" creationId="{AD2B5CA8-3268-6ED0-83E7-6C32352C9212}"/>
          </ac:spMkLst>
        </pc:spChg>
        <pc:spChg chg="mod">
          <ac:chgData name="Gerth Stølting Brodal" userId="04ef4784-6591-4f86-a140-f5c3b108582a" providerId="ADAL" clId="{27124F44-A0F7-408A-AA2B-2C5136C1DC06}" dt="2025-09-10T12:54:23.577" v="5854" actId="14100"/>
          <ac:spMkLst>
            <pc:docMk/>
            <pc:sldMk cId="698016883" sldId="264"/>
            <ac:spMk id="98" creationId="{606E8E79-6E1F-8AB9-42E5-2D6F2DF5AE90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100" creationId="{2FCA1A3D-03DE-3605-B590-C6DDED3B24D9}"/>
          </ac:spMkLst>
        </pc:spChg>
        <pc:spChg chg="mod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101" creationId="{53DF885F-6221-85A1-CB22-F30E49769584}"/>
          </ac:spMkLst>
        </pc:spChg>
        <pc:spChg chg="mod">
          <ac:chgData name="Gerth Stølting Brodal" userId="04ef4784-6591-4f86-a140-f5c3b108582a" providerId="ADAL" clId="{27124F44-A0F7-408A-AA2B-2C5136C1DC06}" dt="2025-09-10T12:24:33.415" v="5159"/>
          <ac:spMkLst>
            <pc:docMk/>
            <pc:sldMk cId="698016883" sldId="264"/>
            <ac:spMk id="103" creationId="{7FFFB80D-91D5-A841-2CF3-9954D9B448AE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104" creationId="{E248CD73-685C-690F-EDE6-99B6031CB1AB}"/>
          </ac:spMkLst>
        </pc:spChg>
        <pc:spChg chg="mod">
          <ac:chgData name="Gerth Stølting Brodal" userId="04ef4784-6591-4f86-a140-f5c3b108582a" providerId="ADAL" clId="{27124F44-A0F7-408A-AA2B-2C5136C1DC06}" dt="2025-09-10T13:19:12.298" v="5871"/>
          <ac:spMkLst>
            <pc:docMk/>
            <pc:sldMk cId="698016883" sldId="264"/>
            <ac:spMk id="106" creationId="{2BB06FCD-96DF-E4DF-277F-793C2F754CD3}"/>
          </ac:spMkLst>
        </pc:spChg>
        <pc:spChg chg="mod">
          <ac:chgData name="Gerth Stølting Brodal" userId="04ef4784-6591-4f86-a140-f5c3b108582a" providerId="ADAL" clId="{27124F44-A0F7-408A-AA2B-2C5136C1DC06}" dt="2025-09-10T12:27:11.456" v="5184" actId="14100"/>
          <ac:spMkLst>
            <pc:docMk/>
            <pc:sldMk cId="698016883" sldId="264"/>
            <ac:spMk id="107" creationId="{3DD1A85B-90CB-1531-C5AB-0962AD5A3D69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109" creationId="{AAB34451-413C-948E-306E-6A1B0977E34B}"/>
          </ac:spMkLst>
        </pc:spChg>
        <pc:spChg chg="mod">
          <ac:chgData name="Gerth Stølting Brodal" userId="04ef4784-6591-4f86-a140-f5c3b108582a" providerId="ADAL" clId="{27124F44-A0F7-408A-AA2B-2C5136C1DC06}" dt="2025-09-10T13:19:12.298" v="5871"/>
          <ac:spMkLst>
            <pc:docMk/>
            <pc:sldMk cId="698016883" sldId="264"/>
            <ac:spMk id="110" creationId="{2E850D97-5075-5356-9905-7E972F5D602B}"/>
          </ac:spMkLst>
        </pc:spChg>
        <pc:spChg chg="mod">
          <ac:chgData name="Gerth Stølting Brodal" userId="04ef4784-6591-4f86-a140-f5c3b108582a" providerId="ADAL" clId="{27124F44-A0F7-408A-AA2B-2C5136C1DC06}" dt="2025-09-10T12:24:34.365" v="5162"/>
          <ac:spMkLst>
            <pc:docMk/>
            <pc:sldMk cId="698016883" sldId="264"/>
            <ac:spMk id="112" creationId="{7ED31E58-4B61-CDF1-FA30-9ACE42137CF9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113" creationId="{D4D4445D-9270-9018-918C-C350C677C985}"/>
          </ac:spMkLst>
        </pc:spChg>
        <pc:spChg chg="mod">
          <ac:chgData name="Gerth Stølting Brodal" userId="04ef4784-6591-4f86-a140-f5c3b108582a" providerId="ADAL" clId="{27124F44-A0F7-408A-AA2B-2C5136C1DC06}" dt="2025-09-10T12:24:34.605" v="5163"/>
          <ac:spMkLst>
            <pc:docMk/>
            <pc:sldMk cId="698016883" sldId="264"/>
            <ac:spMk id="115" creationId="{116504BE-2FD2-E688-A747-243798890FFA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116" creationId="{F8A6331E-D52F-2601-A1E1-64FB85C344D5}"/>
          </ac:spMkLst>
        </pc:spChg>
        <pc:spChg chg="mod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98016883" sldId="264"/>
            <ac:spMk id="118" creationId="{0C8E22DB-6ABC-F7B4-593F-11F28D68BF52}"/>
          </ac:spMkLst>
        </pc:spChg>
        <pc:spChg chg="mod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119" creationId="{8171FFAE-9201-E809-0DA4-E8515502D773}"/>
          </ac:spMkLst>
        </pc:spChg>
        <pc:spChg chg="mod">
          <ac:chgData name="Gerth Stølting Brodal" userId="04ef4784-6591-4f86-a140-f5c3b108582a" providerId="ADAL" clId="{27124F44-A0F7-408A-AA2B-2C5136C1DC06}" dt="2025-09-10T12:24:35.210" v="5165"/>
          <ac:spMkLst>
            <pc:docMk/>
            <pc:sldMk cId="698016883" sldId="264"/>
            <ac:spMk id="121" creationId="{A8FE3EBB-4842-6007-E9C6-5291E7F95562}"/>
          </ac:spMkLst>
        </pc:spChg>
        <pc:spChg chg="mod">
          <ac:chgData name="Gerth Stølting Brodal" userId="04ef4784-6591-4f86-a140-f5c3b108582a" providerId="ADAL" clId="{27124F44-A0F7-408A-AA2B-2C5136C1DC06}" dt="2025-09-10T12:27:29.979" v="5188" actId="14100"/>
          <ac:spMkLst>
            <pc:docMk/>
            <pc:sldMk cId="698016883" sldId="264"/>
            <ac:spMk id="122" creationId="{25EA2BE0-A756-D4D8-3136-23DA4DE1C722}"/>
          </ac:spMkLst>
        </pc:spChg>
        <pc:spChg chg="mod">
          <ac:chgData name="Gerth Stølting Brodal" userId="04ef4784-6591-4f86-a140-f5c3b108582a" providerId="ADAL" clId="{27124F44-A0F7-408A-AA2B-2C5136C1DC06}" dt="2025-09-10T12:24:35.595" v="5166"/>
          <ac:spMkLst>
            <pc:docMk/>
            <pc:sldMk cId="698016883" sldId="264"/>
            <ac:spMk id="124" creationId="{4523771A-99DB-FA0C-EC7F-5E8F88CF46EA}"/>
          </ac:spMkLst>
        </pc:spChg>
        <pc:spChg chg="mod">
          <ac:chgData name="Gerth Stølting Brodal" userId="04ef4784-6591-4f86-a140-f5c3b108582a" providerId="ADAL" clId="{27124F44-A0F7-408A-AA2B-2C5136C1DC06}" dt="2025-09-10T12:27:36.949" v="5189" actId="14100"/>
          <ac:spMkLst>
            <pc:docMk/>
            <pc:sldMk cId="698016883" sldId="264"/>
            <ac:spMk id="125" creationId="{B9841223-05D2-2799-5737-325152B31866}"/>
          </ac:spMkLst>
        </pc:spChg>
        <pc:spChg chg="mod">
          <ac:chgData name="Gerth Stølting Brodal" userId="04ef4784-6591-4f86-a140-f5c3b108582a" providerId="ADAL" clId="{27124F44-A0F7-408A-AA2B-2C5136C1DC06}" dt="2025-09-10T12:27:53.911" v="5190"/>
          <ac:spMkLst>
            <pc:docMk/>
            <pc:sldMk cId="698016883" sldId="264"/>
            <ac:spMk id="127" creationId="{21F9F412-40C6-EC4D-0E66-61A48F4E8832}"/>
          </ac:spMkLst>
        </pc:spChg>
        <pc:spChg chg="mod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128" creationId="{96A64E4D-1E09-DBF4-1B6E-E4506E20F5C3}"/>
          </ac:spMkLst>
        </pc:spChg>
        <pc:spChg chg="mod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130" creationId="{2DE6836F-0C53-CA92-FDE4-491F94195C64}"/>
          </ac:spMkLst>
        </pc:spChg>
        <pc:spChg chg="mod">
          <ac:chgData name="Gerth Stølting Brodal" userId="04ef4784-6591-4f86-a140-f5c3b108582a" providerId="ADAL" clId="{27124F44-A0F7-408A-AA2B-2C5136C1DC06}" dt="2025-09-10T12:28:41.693" v="5195" actId="14100"/>
          <ac:spMkLst>
            <pc:docMk/>
            <pc:sldMk cId="698016883" sldId="264"/>
            <ac:spMk id="131" creationId="{0AE1D1A4-3628-7D71-2CF9-73DA7681A2B9}"/>
          </ac:spMkLst>
        </pc:spChg>
        <pc:spChg chg="mod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133" creationId="{241E5C25-0577-A6AE-19CE-4AEBDD5409DE}"/>
          </ac:spMkLst>
        </pc:spChg>
        <pc:spChg chg="mod">
          <ac:chgData name="Gerth Stølting Brodal" userId="04ef4784-6591-4f86-a140-f5c3b108582a" providerId="ADAL" clId="{27124F44-A0F7-408A-AA2B-2C5136C1DC06}" dt="2025-09-10T13:19:12.298" v="5871"/>
          <ac:spMkLst>
            <pc:docMk/>
            <pc:sldMk cId="698016883" sldId="264"/>
            <ac:spMk id="134" creationId="{08369557-39FB-2F74-590D-B81403E2FB87}"/>
          </ac:spMkLst>
        </pc:spChg>
        <pc:spChg chg="mod">
          <ac:chgData name="Gerth Stølting Brodal" userId="04ef4784-6591-4f86-a140-f5c3b108582a" providerId="ADAL" clId="{27124F44-A0F7-408A-AA2B-2C5136C1DC06}" dt="2025-09-10T12:27:53.911" v="5190"/>
          <ac:spMkLst>
            <pc:docMk/>
            <pc:sldMk cId="698016883" sldId="264"/>
            <ac:spMk id="136" creationId="{EFC52A6B-A3E1-77F4-CD1C-CD87CCD7502B}"/>
          </ac:spMkLst>
        </pc:spChg>
        <pc:spChg chg="mod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137" creationId="{98F0B760-70B5-3132-BA4E-05129C846908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139" creationId="{81566833-5027-576B-6A01-A09601F24654}"/>
          </ac:spMkLst>
        </pc:spChg>
        <pc:spChg chg="mod">
          <ac:chgData name="Gerth Stølting Brodal" userId="04ef4784-6591-4f86-a140-f5c3b108582a" providerId="ADAL" clId="{27124F44-A0F7-408A-AA2B-2C5136C1DC06}" dt="2025-09-10T12:28:59.853" v="5198" actId="14100"/>
          <ac:spMkLst>
            <pc:docMk/>
            <pc:sldMk cId="698016883" sldId="264"/>
            <ac:spMk id="140" creationId="{02657391-92C9-8775-3A35-FEE37A8250F1}"/>
          </ac:spMkLst>
        </pc:spChg>
        <pc:spChg chg="mod">
          <ac:chgData name="Gerth Stølting Brodal" userId="04ef4784-6591-4f86-a140-f5c3b108582a" providerId="ADAL" clId="{27124F44-A0F7-408A-AA2B-2C5136C1DC06}" dt="2025-09-10T12:28:07.098" v="5192"/>
          <ac:spMkLst>
            <pc:docMk/>
            <pc:sldMk cId="698016883" sldId="264"/>
            <ac:spMk id="142" creationId="{046860C5-716C-70E2-4765-75755EC94AAD}"/>
          </ac:spMkLst>
        </pc:spChg>
        <pc:spChg chg="add mod">
          <ac:chgData name="Gerth Stølting Brodal" userId="04ef4784-6591-4f86-a140-f5c3b108582a" providerId="ADAL" clId="{27124F44-A0F7-408A-AA2B-2C5136C1DC06}" dt="2025-09-15T05:19:59.102" v="9587" actId="404"/>
          <ac:spMkLst>
            <pc:docMk/>
            <pc:sldMk cId="698016883" sldId="264"/>
            <ac:spMk id="186" creationId="{55591769-9C74-0810-7ECE-B30A3A79825A}"/>
          </ac:spMkLst>
        </pc:spChg>
        <pc:spChg chg="mod">
          <ac:chgData name="Gerth Stølting Brodal" userId="04ef4784-6591-4f86-a140-f5c3b108582a" providerId="ADAL" clId="{27124F44-A0F7-408A-AA2B-2C5136C1DC06}" dt="2025-09-15T05:19:46.030" v="9586" actId="403"/>
          <ac:spMkLst>
            <pc:docMk/>
            <pc:sldMk cId="698016883" sldId="264"/>
            <ac:spMk id="188" creationId="{9E118AB5-4789-8621-B19C-A1580EF1B1DC}"/>
          </ac:spMkLst>
        </pc:spChg>
        <pc:spChg chg="mod">
          <ac:chgData name="Gerth Stølting Brodal" userId="04ef4784-6591-4f86-a140-f5c3b108582a" providerId="ADAL" clId="{27124F44-A0F7-408A-AA2B-2C5136C1DC06}" dt="2025-09-10T12:39:27.592" v="5382"/>
          <ac:spMkLst>
            <pc:docMk/>
            <pc:sldMk cId="698016883" sldId="264"/>
            <ac:spMk id="189" creationId="{6EFC4F13-5E4D-8565-0984-85BB915655F2}"/>
          </ac:spMkLst>
        </pc:spChg>
        <pc:spChg chg="add mod topLvl">
          <ac:chgData name="Gerth Stølting Brodal" userId="04ef4784-6591-4f86-a140-f5c3b108582a" providerId="ADAL" clId="{27124F44-A0F7-408A-AA2B-2C5136C1DC06}" dt="2025-09-10T15:17:32.130" v="7257"/>
          <ac:spMkLst>
            <pc:docMk/>
            <pc:sldMk cId="698016883" sldId="264"/>
            <ac:spMk id="193" creationId="{BF3C65DC-721E-34C4-0B58-51337450CAA2}"/>
          </ac:spMkLst>
        </pc:spChg>
        <pc:spChg chg="add mod topLvl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98016883" sldId="264"/>
            <ac:spMk id="194" creationId="{7B1ACA23-3393-F284-198F-E673F0E2A7D3}"/>
          </ac:spMkLst>
        </pc:spChg>
        <pc:spChg chg="add mod ord topLvl">
          <ac:chgData name="Gerth Stølting Brodal" userId="04ef4784-6591-4f86-a140-f5c3b108582a" providerId="ADAL" clId="{27124F44-A0F7-408A-AA2B-2C5136C1DC06}" dt="2025-09-10T14:14:47.846" v="6666" actId="14100"/>
          <ac:spMkLst>
            <pc:docMk/>
            <pc:sldMk cId="698016883" sldId="264"/>
            <ac:spMk id="201" creationId="{C9E359C2-2C19-9E53-0A79-4086CE65511D}"/>
          </ac:spMkLst>
        </pc:spChg>
        <pc:spChg chg="add mod topLvl">
          <ac:chgData name="Gerth Stølting Brodal" userId="04ef4784-6591-4f86-a140-f5c3b108582a" providerId="ADAL" clId="{27124F44-A0F7-408A-AA2B-2C5136C1DC06}" dt="2025-09-10T14:13:46.404" v="6661" actId="165"/>
          <ac:spMkLst>
            <pc:docMk/>
            <pc:sldMk cId="698016883" sldId="264"/>
            <ac:spMk id="209" creationId="{5C5C8019-14FA-00CE-EBD0-21E23B7ADDBE}"/>
          </ac:spMkLst>
        </pc:spChg>
        <pc:spChg chg="mod ord topLvl">
          <ac:chgData name="Gerth Stølting Brodal" userId="04ef4784-6591-4f86-a140-f5c3b108582a" providerId="ADAL" clId="{27124F44-A0F7-408A-AA2B-2C5136C1DC06}" dt="2025-09-10T15:27:26.109" v="7302" actId="164"/>
          <ac:spMkLst>
            <pc:docMk/>
            <pc:sldMk cId="698016883" sldId="264"/>
            <ac:spMk id="233" creationId="{C30E11C8-4ED8-5C8B-CF26-8F92F98CF3F3}"/>
          </ac:spMkLst>
        </pc:spChg>
        <pc:spChg chg="mod">
          <ac:chgData name="Gerth Stølting Brodal" userId="04ef4784-6591-4f86-a140-f5c3b108582a" providerId="ADAL" clId="{27124F44-A0F7-408A-AA2B-2C5136C1DC06}" dt="2025-09-10T14:49:06.879" v="7099" actId="165"/>
          <ac:spMkLst>
            <pc:docMk/>
            <pc:sldMk cId="698016883" sldId="264"/>
            <ac:spMk id="248" creationId="{8A2BE98C-3C33-54C3-1A2B-D46E39604F0B}"/>
          </ac:spMkLst>
        </pc:spChg>
        <pc:spChg chg="mod">
          <ac:chgData name="Gerth Stølting Brodal" userId="04ef4784-6591-4f86-a140-f5c3b108582a" providerId="ADAL" clId="{27124F44-A0F7-408A-AA2B-2C5136C1DC06}" dt="2025-09-10T14:49:06.879" v="7099" actId="165"/>
          <ac:spMkLst>
            <pc:docMk/>
            <pc:sldMk cId="698016883" sldId="264"/>
            <ac:spMk id="252" creationId="{1C7CBD7F-CC9D-4DDA-8BE1-3E5711D49E31}"/>
          </ac:spMkLst>
        </pc:spChg>
        <pc:spChg chg="mod">
          <ac:chgData name="Gerth Stølting Brodal" userId="04ef4784-6591-4f86-a140-f5c3b108582a" providerId="ADAL" clId="{27124F44-A0F7-408A-AA2B-2C5136C1DC06}" dt="2025-09-10T15:27:18.445" v="7301" actId="165"/>
          <ac:spMkLst>
            <pc:docMk/>
            <pc:sldMk cId="698016883" sldId="264"/>
            <ac:spMk id="256" creationId="{007D4891-5D4D-FFBD-4004-C21F1601A653}"/>
          </ac:spMkLst>
        </pc:spChg>
        <pc:spChg chg="mod">
          <ac:chgData name="Gerth Stølting Brodal" userId="04ef4784-6591-4f86-a140-f5c3b108582a" providerId="ADAL" clId="{27124F44-A0F7-408A-AA2B-2C5136C1DC06}" dt="2025-09-10T14:49:06.879" v="7099" actId="165"/>
          <ac:spMkLst>
            <pc:docMk/>
            <pc:sldMk cId="698016883" sldId="264"/>
            <ac:spMk id="260" creationId="{E3509736-C447-AE7B-EF4A-983CB92A8A91}"/>
          </ac:spMkLst>
        </pc:spChg>
        <pc:spChg chg="mod">
          <ac:chgData name="Gerth Stølting Brodal" userId="04ef4784-6591-4f86-a140-f5c3b108582a" providerId="ADAL" clId="{27124F44-A0F7-408A-AA2B-2C5136C1DC06}" dt="2025-09-10T14:49:03.808" v="7098"/>
          <ac:spMkLst>
            <pc:docMk/>
            <pc:sldMk cId="698016883" sldId="264"/>
            <ac:spMk id="265" creationId="{BE534588-A1B0-A592-E0BD-35618AED075D}"/>
          </ac:spMkLst>
        </pc:spChg>
        <pc:spChg chg="mod">
          <ac:chgData name="Gerth Stølting Brodal" userId="04ef4784-6591-4f86-a140-f5c3b108582a" providerId="ADAL" clId="{27124F44-A0F7-408A-AA2B-2C5136C1DC06}" dt="2025-09-10T15:27:18.445" v="7301" actId="165"/>
          <ac:spMkLst>
            <pc:docMk/>
            <pc:sldMk cId="698016883" sldId="264"/>
            <ac:spMk id="271" creationId="{1E6CC6FB-60B7-34D4-ADEA-9430BC2B09EF}"/>
          </ac:spMkLst>
        </pc:spChg>
        <pc:spChg chg="mod">
          <ac:chgData name="Gerth Stølting Brodal" userId="04ef4784-6591-4f86-a140-f5c3b108582a" providerId="ADAL" clId="{27124F44-A0F7-408A-AA2B-2C5136C1DC06}" dt="2025-09-10T14:49:03.808" v="7098"/>
          <ac:spMkLst>
            <pc:docMk/>
            <pc:sldMk cId="698016883" sldId="264"/>
            <ac:spMk id="274" creationId="{FE6F9C76-4E4A-1834-2118-1562818C9FA1}"/>
          </ac:spMkLst>
        </pc:spChg>
        <pc:spChg chg="mod">
          <ac:chgData name="Gerth Stølting Brodal" userId="04ef4784-6591-4f86-a140-f5c3b108582a" providerId="ADAL" clId="{27124F44-A0F7-408A-AA2B-2C5136C1DC06}" dt="2025-09-10T14:49:03.808" v="7098"/>
          <ac:spMkLst>
            <pc:docMk/>
            <pc:sldMk cId="698016883" sldId="264"/>
            <ac:spMk id="277" creationId="{3EFD314C-72CF-F721-9795-E51A3687E3C2}"/>
          </ac:spMkLst>
        </pc:spChg>
        <pc:spChg chg="mod">
          <ac:chgData name="Gerth Stølting Brodal" userId="04ef4784-6591-4f86-a140-f5c3b108582a" providerId="ADAL" clId="{27124F44-A0F7-408A-AA2B-2C5136C1DC06}" dt="2025-09-10T14:49:03.808" v="7098"/>
          <ac:spMkLst>
            <pc:docMk/>
            <pc:sldMk cId="698016883" sldId="264"/>
            <ac:spMk id="280" creationId="{2F6EB34D-F970-E09B-7DB7-95689C887717}"/>
          </ac:spMkLst>
        </pc:spChg>
        <pc:spChg chg="mod topLvl">
          <ac:chgData name="Gerth Stølting Brodal" userId="04ef4784-6591-4f86-a140-f5c3b108582a" providerId="ADAL" clId="{27124F44-A0F7-408A-AA2B-2C5136C1DC06}" dt="2025-09-10T14:13:46.404" v="6661" actId="165"/>
          <ac:spMkLst>
            <pc:docMk/>
            <pc:sldMk cId="698016883" sldId="264"/>
            <ac:spMk id="302" creationId="{D8049C99-6AB0-F385-E174-CC1EFF4F13DA}"/>
          </ac:spMkLst>
        </pc:spChg>
        <pc:spChg chg="mod">
          <ac:chgData name="Gerth Stølting Brodal" userId="04ef4784-6591-4f86-a140-f5c3b108582a" providerId="ADAL" clId="{27124F44-A0F7-408A-AA2B-2C5136C1DC06}" dt="2025-09-10T14:13:45.724" v="6660" actId="165"/>
          <ac:spMkLst>
            <pc:docMk/>
            <pc:sldMk cId="698016883" sldId="264"/>
            <ac:spMk id="306" creationId="{CDB138E6-99D1-DC4C-BFDD-BFA9C3E02D9A}"/>
          </ac:spMkLst>
        </pc:spChg>
        <pc:spChg chg="mod">
          <ac:chgData name="Gerth Stølting Brodal" userId="04ef4784-6591-4f86-a140-f5c3b108582a" providerId="ADAL" clId="{27124F44-A0F7-408A-AA2B-2C5136C1DC06}" dt="2025-09-10T13:59:08.894" v="6270"/>
          <ac:spMkLst>
            <pc:docMk/>
            <pc:sldMk cId="698016883" sldId="264"/>
            <ac:spMk id="310" creationId="{B87AC3AB-EC94-3517-4909-F33910A0FC16}"/>
          </ac:spMkLst>
        </pc:spChg>
        <pc:spChg chg="mod topLvl">
          <ac:chgData name="Gerth Stølting Brodal" userId="04ef4784-6591-4f86-a140-f5c3b108582a" providerId="ADAL" clId="{27124F44-A0F7-408A-AA2B-2C5136C1DC06}" dt="2025-09-10T14:13:46.404" v="6661" actId="165"/>
          <ac:spMkLst>
            <pc:docMk/>
            <pc:sldMk cId="698016883" sldId="264"/>
            <ac:spMk id="314" creationId="{3730472A-8A62-CCB7-AADF-2E17B6BAC214}"/>
          </ac:spMkLst>
        </pc:spChg>
        <pc:spChg chg="mod topLvl">
          <ac:chgData name="Gerth Stølting Brodal" userId="04ef4784-6591-4f86-a140-f5c3b108582a" providerId="ADAL" clId="{27124F44-A0F7-408A-AA2B-2C5136C1DC06}" dt="2025-09-10T14:41:36.959" v="7024" actId="164"/>
          <ac:spMkLst>
            <pc:docMk/>
            <pc:sldMk cId="698016883" sldId="264"/>
            <ac:spMk id="318" creationId="{619C164F-70B8-5619-C57B-4F4F554C4CB7}"/>
          </ac:spMkLst>
        </pc:spChg>
        <pc:spChg chg="mod topLvl">
          <ac:chgData name="Gerth Stølting Brodal" userId="04ef4784-6591-4f86-a140-f5c3b108582a" providerId="ADAL" clId="{27124F44-A0F7-408A-AA2B-2C5136C1DC06}" dt="2025-09-10T14:41:36.959" v="7024" actId="164"/>
          <ac:spMkLst>
            <pc:docMk/>
            <pc:sldMk cId="698016883" sldId="264"/>
            <ac:spMk id="322" creationId="{A8F53694-F7BA-3022-45A3-1741A2704E05}"/>
          </ac:spMkLst>
        </pc:spChg>
        <pc:spChg chg="mod topLvl">
          <ac:chgData name="Gerth Stølting Brodal" userId="04ef4784-6591-4f86-a140-f5c3b108582a" providerId="ADAL" clId="{27124F44-A0F7-408A-AA2B-2C5136C1DC06}" dt="2025-09-10T14:13:46.404" v="6661" actId="165"/>
          <ac:spMkLst>
            <pc:docMk/>
            <pc:sldMk cId="698016883" sldId="264"/>
            <ac:spMk id="326" creationId="{4E68BF29-4312-C391-C8A0-E3702B48A3F8}"/>
          </ac:spMkLst>
        </pc:spChg>
        <pc:spChg chg="mod topLvl">
          <ac:chgData name="Gerth Stølting Brodal" userId="04ef4784-6591-4f86-a140-f5c3b108582a" providerId="ADAL" clId="{27124F44-A0F7-408A-AA2B-2C5136C1DC06}" dt="2025-09-10T14:41:36.959" v="7024" actId="164"/>
          <ac:spMkLst>
            <pc:docMk/>
            <pc:sldMk cId="698016883" sldId="264"/>
            <ac:spMk id="330" creationId="{EBAC4FEE-1060-CA0F-88DA-4995805A3EA3}"/>
          </ac:spMkLst>
        </pc:spChg>
        <pc:spChg chg="mod topLvl">
          <ac:chgData name="Gerth Stølting Brodal" userId="04ef4784-6591-4f86-a140-f5c3b108582a" providerId="ADAL" clId="{27124F44-A0F7-408A-AA2B-2C5136C1DC06}" dt="2025-09-10T14:13:46.404" v="6661" actId="165"/>
          <ac:spMkLst>
            <pc:docMk/>
            <pc:sldMk cId="698016883" sldId="264"/>
            <ac:spMk id="334" creationId="{B1B91812-7FCB-A1CB-B3F2-267FC80FDAFC}"/>
          </ac:spMkLst>
        </pc:spChg>
        <pc:spChg chg="mod topLvl">
          <ac:chgData name="Gerth Stølting Brodal" userId="04ef4784-6591-4f86-a140-f5c3b108582a" providerId="ADAL" clId="{27124F44-A0F7-408A-AA2B-2C5136C1DC06}" dt="2025-09-10T14:13:46.404" v="6661" actId="165"/>
          <ac:spMkLst>
            <pc:docMk/>
            <pc:sldMk cId="698016883" sldId="264"/>
            <ac:spMk id="338" creationId="{73DDD5E5-C99C-EC7F-A2D5-E517B8548B84}"/>
          </ac:spMkLst>
        </pc:spChg>
        <pc:spChg chg="mod topLvl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98016883" sldId="264"/>
            <ac:spMk id="342" creationId="{83CDAD0E-E408-D789-D08F-9AD8C94A72DD}"/>
          </ac:spMkLst>
        </pc:spChg>
        <pc:spChg chg="mod">
          <ac:chgData name="Gerth Stølting Brodal" userId="04ef4784-6591-4f86-a140-f5c3b108582a" providerId="ADAL" clId="{27124F44-A0F7-408A-AA2B-2C5136C1DC06}" dt="2025-09-10T14:41:36.959" v="7024" actId="164"/>
          <ac:spMkLst>
            <pc:docMk/>
            <pc:sldMk cId="698016883" sldId="264"/>
            <ac:spMk id="346" creationId="{8A3E0747-0401-2FB2-A925-BC3F525655FD}"/>
          </ac:spMkLst>
        </pc:spChg>
        <pc:spChg chg="mod">
          <ac:chgData name="Gerth Stølting Brodal" userId="04ef4784-6591-4f86-a140-f5c3b108582a" providerId="ADAL" clId="{27124F44-A0F7-408A-AA2B-2C5136C1DC06}" dt="2025-09-10T13:59:10.787" v="6271"/>
          <ac:spMkLst>
            <pc:docMk/>
            <pc:sldMk cId="698016883" sldId="264"/>
            <ac:spMk id="350" creationId="{21A125AF-D192-069D-CD98-CD21FB69A975}"/>
          </ac:spMkLst>
        </pc:spChg>
        <pc:spChg chg="mod">
          <ac:chgData name="Gerth Stølting Brodal" userId="04ef4784-6591-4f86-a140-f5c3b108582a" providerId="ADAL" clId="{27124F44-A0F7-408A-AA2B-2C5136C1DC06}" dt="2025-09-10T13:59:10.787" v="6271"/>
          <ac:spMkLst>
            <pc:docMk/>
            <pc:sldMk cId="698016883" sldId="264"/>
            <ac:spMk id="354" creationId="{F4A4C89D-FDDA-828D-91F4-593E28681527}"/>
          </ac:spMkLst>
        </pc:spChg>
        <pc:spChg chg="add mod topLvl">
          <ac:chgData name="Gerth Stølting Brodal" userId="04ef4784-6591-4f86-a140-f5c3b108582a" providerId="ADAL" clId="{27124F44-A0F7-408A-AA2B-2C5136C1DC06}" dt="2025-09-10T14:41:36.959" v="7024" actId="164"/>
          <ac:spMkLst>
            <pc:docMk/>
            <pc:sldMk cId="698016883" sldId="264"/>
            <ac:spMk id="360" creationId="{C2E283E9-B559-E36B-D2E7-7C9FF1631E11}"/>
          </ac:spMkLst>
        </pc:spChg>
        <pc:spChg chg="add mod">
          <ac:chgData name="Gerth Stølting Brodal" userId="04ef4784-6591-4f86-a140-f5c3b108582a" providerId="ADAL" clId="{27124F44-A0F7-408A-AA2B-2C5136C1DC06}" dt="2025-09-10T15:35:45.952" v="7410" actId="404"/>
          <ac:spMkLst>
            <pc:docMk/>
            <pc:sldMk cId="698016883" sldId="264"/>
            <ac:spMk id="361" creationId="{4EAD5E53-7DA2-EE1F-48B7-21E566100E12}"/>
          </ac:spMkLst>
        </pc:spChg>
        <pc:spChg chg="add mod topLvl">
          <ac:chgData name="Gerth Stølting Brodal" userId="04ef4784-6591-4f86-a140-f5c3b108582a" providerId="ADAL" clId="{27124F44-A0F7-408A-AA2B-2C5136C1DC06}" dt="2025-09-10T14:41:36.959" v="7024" actId="164"/>
          <ac:spMkLst>
            <pc:docMk/>
            <pc:sldMk cId="698016883" sldId="264"/>
            <ac:spMk id="362" creationId="{3F17662E-AEDA-5B6E-F74C-95A2F82D91C8}"/>
          </ac:spMkLst>
        </pc:spChg>
        <pc:spChg chg="add mod topLvl">
          <ac:chgData name="Gerth Stølting Brodal" userId="04ef4784-6591-4f86-a140-f5c3b108582a" providerId="ADAL" clId="{27124F44-A0F7-408A-AA2B-2C5136C1DC06}" dt="2025-09-10T15:35:45.952" v="7410" actId="404"/>
          <ac:spMkLst>
            <pc:docMk/>
            <pc:sldMk cId="698016883" sldId="264"/>
            <ac:spMk id="363" creationId="{65AB29DA-0574-F5EA-4421-20DB6648D018}"/>
          </ac:spMkLst>
        </pc:spChg>
        <pc:spChg chg="add mod topLvl">
          <ac:chgData name="Gerth Stølting Brodal" userId="04ef4784-6591-4f86-a140-f5c3b108582a" providerId="ADAL" clId="{27124F44-A0F7-408A-AA2B-2C5136C1DC06}" dt="2025-09-10T15:35:51.549" v="7421" actId="1035"/>
          <ac:spMkLst>
            <pc:docMk/>
            <pc:sldMk cId="698016883" sldId="264"/>
            <ac:spMk id="364" creationId="{21C19B9B-8D34-CFA6-978B-DDBFD4DE1F35}"/>
          </ac:spMkLst>
        </pc:spChg>
        <pc:spChg chg="add mod topLvl">
          <ac:chgData name="Gerth Stølting Brodal" userId="04ef4784-6591-4f86-a140-f5c3b108582a" providerId="ADAL" clId="{27124F44-A0F7-408A-AA2B-2C5136C1DC06}" dt="2025-09-10T15:47:02.339" v="7602" actId="20577"/>
          <ac:spMkLst>
            <pc:docMk/>
            <pc:sldMk cId="698016883" sldId="264"/>
            <ac:spMk id="370" creationId="{E4F6FD4A-0148-C825-E720-799C22479992}"/>
          </ac:spMkLst>
        </pc:spChg>
        <pc:spChg chg="add mod ord">
          <ac:chgData name="Gerth Stølting Brodal" userId="04ef4784-6591-4f86-a140-f5c3b108582a" providerId="ADAL" clId="{27124F44-A0F7-408A-AA2B-2C5136C1DC06}" dt="2025-09-10T14:41:36.959" v="7024" actId="164"/>
          <ac:spMkLst>
            <pc:docMk/>
            <pc:sldMk cId="698016883" sldId="264"/>
            <ac:spMk id="371" creationId="{17050FDF-707B-B62F-ADF7-3DE526981BA6}"/>
          </ac:spMkLst>
        </pc:spChg>
        <pc:spChg chg="add mod">
          <ac:chgData name="Gerth Stølting Brodal" userId="04ef4784-6591-4f86-a140-f5c3b108582a" providerId="ADAL" clId="{27124F44-A0F7-408A-AA2B-2C5136C1DC06}" dt="2025-09-10T15:47:12.827" v="7617" actId="20577"/>
          <ac:spMkLst>
            <pc:docMk/>
            <pc:sldMk cId="698016883" sldId="264"/>
            <ac:spMk id="372" creationId="{B92C0853-C396-C63D-ACFC-75B0661A09E2}"/>
          </ac:spMkLst>
        </pc:spChg>
        <pc:spChg chg="add mod topLvl">
          <ac:chgData name="Gerth Stølting Brodal" userId="04ef4784-6591-4f86-a140-f5c3b108582a" providerId="ADAL" clId="{27124F44-A0F7-408A-AA2B-2C5136C1DC06}" dt="2025-09-10T15:27:31.024" v="7303" actId="164"/>
          <ac:spMkLst>
            <pc:docMk/>
            <pc:sldMk cId="698016883" sldId="264"/>
            <ac:spMk id="383" creationId="{13830289-BF99-B0C6-6FC7-9799024501E6}"/>
          </ac:spMkLst>
        </pc:spChg>
        <pc:spChg chg="add mod topLvl">
          <ac:chgData name="Gerth Stølting Brodal" userId="04ef4784-6591-4f86-a140-f5c3b108582a" providerId="ADAL" clId="{27124F44-A0F7-408A-AA2B-2C5136C1DC06}" dt="2025-09-10T15:35:27.488" v="7409" actId="404"/>
          <ac:spMkLst>
            <pc:docMk/>
            <pc:sldMk cId="698016883" sldId="264"/>
            <ac:spMk id="384" creationId="{737714F6-41CE-6A6B-B8E9-B3D6FAC4DB5B}"/>
          </ac:spMkLst>
        </pc:spChg>
        <pc:spChg chg="add mod topLvl">
          <ac:chgData name="Gerth Stølting Brodal" userId="04ef4784-6591-4f86-a140-f5c3b108582a" providerId="ADAL" clId="{27124F44-A0F7-408A-AA2B-2C5136C1DC06}" dt="2025-09-10T17:31:44.550" v="8595" actId="790"/>
          <ac:spMkLst>
            <pc:docMk/>
            <pc:sldMk cId="698016883" sldId="264"/>
            <ac:spMk id="385" creationId="{31F79280-07BD-F1A0-34E7-F7EEE2EFFC70}"/>
          </ac:spMkLst>
        </pc:spChg>
        <pc:spChg chg="add mod">
          <ac:chgData name="Gerth Stølting Brodal" userId="04ef4784-6591-4f86-a140-f5c3b108582a" providerId="ADAL" clId="{27124F44-A0F7-408A-AA2B-2C5136C1DC06}" dt="2025-09-10T15:35:27.488" v="7409" actId="404"/>
          <ac:spMkLst>
            <pc:docMk/>
            <pc:sldMk cId="698016883" sldId="264"/>
            <ac:spMk id="386" creationId="{E025F823-6787-02AD-F741-6ABB00C86E80}"/>
          </ac:spMkLst>
        </pc:spChg>
        <pc:spChg chg="add mod">
          <ac:chgData name="Gerth Stølting Brodal" userId="04ef4784-6591-4f86-a140-f5c3b108582a" providerId="ADAL" clId="{27124F44-A0F7-408A-AA2B-2C5136C1DC06}" dt="2025-09-10T15:27:31.024" v="7303" actId="164"/>
          <ac:spMkLst>
            <pc:docMk/>
            <pc:sldMk cId="698016883" sldId="264"/>
            <ac:spMk id="387" creationId="{FBA0B20D-1938-132A-86AB-70E54B8D65EB}"/>
          </ac:spMkLst>
        </pc:spChg>
        <pc:spChg chg="add mod ord topLvl">
          <ac:chgData name="Gerth Stølting Brodal" userId="04ef4784-6591-4f86-a140-f5c3b108582a" providerId="ADAL" clId="{27124F44-A0F7-408A-AA2B-2C5136C1DC06}" dt="2025-09-10T15:35:27.488" v="7409" actId="404"/>
          <ac:spMkLst>
            <pc:docMk/>
            <pc:sldMk cId="698016883" sldId="264"/>
            <ac:spMk id="388" creationId="{A178BEF5-7E20-7861-0F31-31165B7CB748}"/>
          </ac:spMkLst>
        </pc:spChg>
        <pc:spChg chg="add mod topLvl">
          <ac:chgData name="Gerth Stølting Brodal" userId="04ef4784-6591-4f86-a140-f5c3b108582a" providerId="ADAL" clId="{27124F44-A0F7-408A-AA2B-2C5136C1DC06}" dt="2025-09-10T15:27:31.024" v="7303" actId="164"/>
          <ac:spMkLst>
            <pc:docMk/>
            <pc:sldMk cId="698016883" sldId="264"/>
            <ac:spMk id="389" creationId="{D420BD3D-D6C7-D3F0-E3FC-2D72618D3C34}"/>
          </ac:spMkLst>
        </pc:spChg>
        <pc:spChg chg="add mod ord topLvl">
          <ac:chgData name="Gerth Stølting Brodal" userId="04ef4784-6591-4f86-a140-f5c3b108582a" providerId="ADAL" clId="{27124F44-A0F7-408A-AA2B-2C5136C1DC06}" dt="2025-09-10T15:35:27.488" v="7409" actId="404"/>
          <ac:spMkLst>
            <pc:docMk/>
            <pc:sldMk cId="698016883" sldId="264"/>
            <ac:spMk id="390" creationId="{4AD6DABF-0BF9-07BB-2BAC-094670D4EF20}"/>
          </ac:spMkLst>
        </pc:spChg>
        <pc:spChg chg="add mod topLvl">
          <ac:chgData name="Gerth Stølting Brodal" userId="04ef4784-6591-4f86-a140-f5c3b108582a" providerId="ADAL" clId="{27124F44-A0F7-408A-AA2B-2C5136C1DC06}" dt="2025-09-10T15:27:31.024" v="7303" actId="164"/>
          <ac:spMkLst>
            <pc:docMk/>
            <pc:sldMk cId="698016883" sldId="264"/>
            <ac:spMk id="393" creationId="{04D1634E-38CC-87DB-B884-DC9CD7049B23}"/>
          </ac:spMkLst>
        </pc:spChg>
        <pc:spChg chg="add mod ord topLvl">
          <ac:chgData name="Gerth Stølting Brodal" userId="04ef4784-6591-4f86-a140-f5c3b108582a" providerId="ADAL" clId="{27124F44-A0F7-408A-AA2B-2C5136C1DC06}" dt="2025-09-10T15:35:27.488" v="7409" actId="404"/>
          <ac:spMkLst>
            <pc:docMk/>
            <pc:sldMk cId="698016883" sldId="264"/>
            <ac:spMk id="394" creationId="{7EE1B4A6-F7FD-CF86-7F6D-D0C5180478F6}"/>
          </ac:spMkLst>
        </pc:spChg>
        <pc:spChg chg="mod">
          <ac:chgData name="Gerth Stølting Brodal" userId="04ef4784-6591-4f86-a140-f5c3b108582a" providerId="ADAL" clId="{27124F44-A0F7-408A-AA2B-2C5136C1DC06}" dt="2025-09-10T14:49:12.824" v="7100"/>
          <ac:spMkLst>
            <pc:docMk/>
            <pc:sldMk cId="698016883" sldId="264"/>
            <ac:spMk id="405" creationId="{A8D68AAE-DC53-1372-537D-A032CDFE31CD}"/>
          </ac:spMkLst>
        </pc:spChg>
        <pc:spChg chg="add mod ord">
          <ac:chgData name="Gerth Stølting Brodal" userId="04ef4784-6591-4f86-a140-f5c3b108582a" providerId="ADAL" clId="{27124F44-A0F7-408A-AA2B-2C5136C1DC06}" dt="2025-09-10T15:44:28.816" v="7592" actId="1038"/>
          <ac:spMkLst>
            <pc:docMk/>
            <pc:sldMk cId="698016883" sldId="264"/>
            <ac:spMk id="407" creationId="{934A1E92-9CA4-2C3A-FB25-2AAD6C3CC99F}"/>
          </ac:spMkLst>
        </pc:spChg>
        <pc:spChg chg="add mod">
          <ac:chgData name="Gerth Stølting Brodal" userId="04ef4784-6591-4f86-a140-f5c3b108582a" providerId="ADAL" clId="{27124F44-A0F7-408A-AA2B-2C5136C1DC06}" dt="2025-09-10T21:39:34.749" v="9485" actId="20577"/>
          <ac:spMkLst>
            <pc:docMk/>
            <pc:sldMk cId="698016883" sldId="264"/>
            <ac:spMk id="417" creationId="{9BC60DA3-9CA0-139D-6A11-8D8E2F6997AB}"/>
          </ac:spMkLst>
        </pc:spChg>
        <pc:grpChg chg="add mod">
          <ac:chgData name="Gerth Stølting Brodal" userId="04ef4784-6591-4f86-a140-f5c3b108582a" providerId="ADAL" clId="{27124F44-A0F7-408A-AA2B-2C5136C1DC06}" dt="2025-09-10T15:40:42.836" v="7587" actId="1035"/>
          <ac:grpSpMkLst>
            <pc:docMk/>
            <pc:sldMk cId="698016883" sldId="264"/>
            <ac:grpSpMk id="23" creationId="{BA406C5F-7336-8F5A-52E7-F828C6B12DA8}"/>
          </ac:grpSpMkLst>
        </pc:grpChg>
        <pc:grpChg chg="add mod">
          <ac:chgData name="Gerth Stølting Brodal" userId="04ef4784-6591-4f86-a140-f5c3b108582a" providerId="ADAL" clId="{27124F44-A0F7-408A-AA2B-2C5136C1DC06}" dt="2025-09-10T19:32:58.621" v="8998" actId="164"/>
          <ac:grpSpMkLst>
            <pc:docMk/>
            <pc:sldMk cId="698016883" sldId="264"/>
            <ac:grpSpMk id="43" creationId="{9B5D06A2-EEEE-875B-62DB-6636699B997B}"/>
          </ac:grpSpMkLst>
        </pc:grpChg>
        <pc:grpChg chg="add mod">
          <ac:chgData name="Gerth Stølting Brodal" userId="04ef4784-6591-4f86-a140-f5c3b108582a" providerId="ADAL" clId="{27124F44-A0F7-408A-AA2B-2C5136C1DC06}" dt="2025-09-10T15:39:19.856" v="7531" actId="1035"/>
          <ac:grpSpMkLst>
            <pc:docMk/>
            <pc:sldMk cId="698016883" sldId="264"/>
            <ac:grpSpMk id="44" creationId="{4B34124E-3BEA-A6C3-D146-CD164BAA0B8E}"/>
          </ac:grpSpMkLst>
        </pc:grpChg>
        <pc:grpChg chg="add mod">
          <ac:chgData name="Gerth Stølting Brodal" userId="04ef4784-6591-4f86-a140-f5c3b108582a" providerId="ADAL" clId="{27124F44-A0F7-408A-AA2B-2C5136C1DC06}" dt="2025-09-10T15:39:19.856" v="7531" actId="1035"/>
          <ac:grpSpMkLst>
            <pc:docMk/>
            <pc:sldMk cId="698016883" sldId="264"/>
            <ac:grpSpMk id="45" creationId="{4E45A4DB-3952-E057-85E5-060FB713363C}"/>
          </ac:grpSpMkLst>
        </pc:grpChg>
        <pc:grpChg chg="add mod">
          <ac:chgData name="Gerth Stølting Brodal" userId="04ef4784-6591-4f86-a140-f5c3b108582a" providerId="ADAL" clId="{27124F44-A0F7-408A-AA2B-2C5136C1DC06}" dt="2025-09-10T15:39:19.856" v="7531" actId="1035"/>
          <ac:grpSpMkLst>
            <pc:docMk/>
            <pc:sldMk cId="698016883" sldId="264"/>
            <ac:grpSpMk id="54" creationId="{08389E9E-BF60-D1FE-00E5-B482784FFBA2}"/>
          </ac:grpSpMkLst>
        </pc:grpChg>
        <pc:grpChg chg="add mod">
          <ac:chgData name="Gerth Stølting Brodal" userId="04ef4784-6591-4f86-a140-f5c3b108582a" providerId="ADAL" clId="{27124F44-A0F7-408A-AA2B-2C5136C1DC06}" dt="2025-09-10T15:39:19.856" v="7531" actId="1035"/>
          <ac:grpSpMkLst>
            <pc:docMk/>
            <pc:sldMk cId="698016883" sldId="264"/>
            <ac:grpSpMk id="55" creationId="{D980F789-0B2B-DC60-7052-CE25C2AEECBF}"/>
          </ac:grpSpMkLst>
        </pc:grpChg>
        <pc:grpChg chg="add mod">
          <ac:chgData name="Gerth Stølting Brodal" userId="04ef4784-6591-4f86-a140-f5c3b108582a" providerId="ADAL" clId="{27124F44-A0F7-408A-AA2B-2C5136C1DC06}" dt="2025-09-10T15:39:19.856" v="7531" actId="1035"/>
          <ac:grpSpMkLst>
            <pc:docMk/>
            <pc:sldMk cId="698016883" sldId="264"/>
            <ac:grpSpMk id="59" creationId="{A2189039-4223-B99B-CF9A-567EBA03BC68}"/>
          </ac:grpSpMkLst>
        </pc:grpChg>
        <pc:grpChg chg="add mod">
          <ac:chgData name="Gerth Stølting Brodal" userId="04ef4784-6591-4f86-a140-f5c3b108582a" providerId="ADAL" clId="{27124F44-A0F7-408A-AA2B-2C5136C1DC06}" dt="2025-09-10T11:45:18.383" v="5097" actId="1038"/>
          <ac:grpSpMkLst>
            <pc:docMk/>
            <pc:sldMk cId="698016883" sldId="264"/>
            <ac:grpSpMk id="64" creationId="{A265D30A-5BD8-7E5F-98D9-1CC4F3821A88}"/>
          </ac:grpSpMkLst>
        </pc:grpChg>
        <pc:grpChg chg="add mod">
          <ac:chgData name="Gerth Stølting Brodal" userId="04ef4784-6591-4f86-a140-f5c3b108582a" providerId="ADAL" clId="{27124F44-A0F7-408A-AA2B-2C5136C1DC06}" dt="2025-09-10T12:52:36.188" v="5849" actId="164"/>
          <ac:grpSpMkLst>
            <pc:docMk/>
            <pc:sldMk cId="698016883" sldId="264"/>
            <ac:grpSpMk id="81" creationId="{D65B28E0-17EE-5700-A430-0F0BAD4C9577}"/>
          </ac:grpSpMkLst>
        </pc:grpChg>
        <pc:grpChg chg="add mod">
          <ac:chgData name="Gerth Stølting Brodal" userId="04ef4784-6591-4f86-a140-f5c3b108582a" providerId="ADAL" clId="{27124F44-A0F7-408A-AA2B-2C5136C1DC06}" dt="2025-09-10T12:24:31.001" v="5153"/>
          <ac:grpSpMkLst>
            <pc:docMk/>
            <pc:sldMk cId="698016883" sldId="264"/>
            <ac:grpSpMk id="84" creationId="{20BA7794-35D9-6BA5-8925-D498B6E9AF99}"/>
          </ac:grpSpMkLst>
        </pc:grpChg>
        <pc:grpChg chg="add mod">
          <ac:chgData name="Gerth Stølting Brodal" userId="04ef4784-6591-4f86-a140-f5c3b108582a" providerId="ADAL" clId="{27124F44-A0F7-408A-AA2B-2C5136C1DC06}" dt="2025-09-10T12:39:55.536" v="5403" actId="554"/>
          <ac:grpSpMkLst>
            <pc:docMk/>
            <pc:sldMk cId="698016883" sldId="264"/>
            <ac:grpSpMk id="87" creationId="{0B076BCF-2D3A-865C-DFEC-3232015113FA}"/>
          </ac:grpSpMkLst>
        </pc:grpChg>
        <pc:grpChg chg="add mod">
          <ac:chgData name="Gerth Stølting Brodal" userId="04ef4784-6591-4f86-a140-f5c3b108582a" providerId="ADAL" clId="{27124F44-A0F7-408A-AA2B-2C5136C1DC06}" dt="2025-09-10T12:39:55.536" v="5403" actId="554"/>
          <ac:grpSpMkLst>
            <pc:docMk/>
            <pc:sldMk cId="698016883" sldId="264"/>
            <ac:grpSpMk id="90" creationId="{A7F2EE4B-9A70-DAC6-F070-EB0B08B6C4B4}"/>
          </ac:grpSpMkLst>
        </pc:grpChg>
        <pc:grpChg chg="add mod">
          <ac:chgData name="Gerth Stølting Brodal" userId="04ef4784-6591-4f86-a140-f5c3b108582a" providerId="ADAL" clId="{27124F44-A0F7-408A-AA2B-2C5136C1DC06}" dt="2025-09-10T12:40:07.787" v="5412" actId="1037"/>
          <ac:grpSpMkLst>
            <pc:docMk/>
            <pc:sldMk cId="698016883" sldId="264"/>
            <ac:grpSpMk id="93" creationId="{7068313A-D5F2-97C6-D9ED-8BA99EA5D6B3}"/>
          </ac:grpSpMkLst>
        </pc:grpChg>
        <pc:grpChg chg="add mod">
          <ac:chgData name="Gerth Stølting Brodal" userId="04ef4784-6591-4f86-a140-f5c3b108582a" providerId="ADAL" clId="{27124F44-A0F7-408A-AA2B-2C5136C1DC06}" dt="2025-09-10T12:52:36.188" v="5849" actId="164"/>
          <ac:grpSpMkLst>
            <pc:docMk/>
            <pc:sldMk cId="698016883" sldId="264"/>
            <ac:grpSpMk id="96" creationId="{5AB4D85B-30F8-F426-1DCB-EE63D602A22F}"/>
          </ac:grpSpMkLst>
        </pc:grpChg>
        <pc:grpChg chg="add mod">
          <ac:chgData name="Gerth Stølting Brodal" userId="04ef4784-6591-4f86-a140-f5c3b108582a" providerId="ADAL" clId="{27124F44-A0F7-408A-AA2B-2C5136C1DC06}" dt="2025-09-10T12:39:55.536" v="5403" actId="554"/>
          <ac:grpSpMkLst>
            <pc:docMk/>
            <pc:sldMk cId="698016883" sldId="264"/>
            <ac:grpSpMk id="99" creationId="{152DC079-FE1F-EEFB-4D58-CCDE556AFEF9}"/>
          </ac:grpSpMkLst>
        </pc:grpChg>
        <pc:grpChg chg="add mod ord">
          <ac:chgData name="Gerth Stølting Brodal" userId="04ef4784-6591-4f86-a140-f5c3b108582a" providerId="ADAL" clId="{27124F44-A0F7-408A-AA2B-2C5136C1DC06}" dt="2025-09-10T12:44:24.855" v="5582" actId="166"/>
          <ac:grpSpMkLst>
            <pc:docMk/>
            <pc:sldMk cId="698016883" sldId="264"/>
            <ac:grpSpMk id="102" creationId="{34006150-FF6A-9BFC-65A7-692490ADE3CD}"/>
          </ac:grpSpMkLst>
        </pc:grpChg>
        <pc:grpChg chg="add mod">
          <ac:chgData name="Gerth Stølting Brodal" userId="04ef4784-6591-4f86-a140-f5c3b108582a" providerId="ADAL" clId="{27124F44-A0F7-408A-AA2B-2C5136C1DC06}" dt="2025-09-10T12:52:36.188" v="5849" actId="164"/>
          <ac:grpSpMkLst>
            <pc:docMk/>
            <pc:sldMk cId="698016883" sldId="264"/>
            <ac:grpSpMk id="105" creationId="{5E28448B-A4BA-FA26-5DAD-E776A0021018}"/>
          </ac:grpSpMkLst>
        </pc:grpChg>
        <pc:grpChg chg="add mod">
          <ac:chgData name="Gerth Stølting Brodal" userId="04ef4784-6591-4f86-a140-f5c3b108582a" providerId="ADAL" clId="{27124F44-A0F7-408A-AA2B-2C5136C1DC06}" dt="2025-09-10T12:39:55.536" v="5403" actId="554"/>
          <ac:grpSpMkLst>
            <pc:docMk/>
            <pc:sldMk cId="698016883" sldId="264"/>
            <ac:grpSpMk id="108" creationId="{1119D6D5-58B0-22AF-5990-03441CA7B068}"/>
          </ac:grpSpMkLst>
        </pc:grpChg>
        <pc:grpChg chg="add mod">
          <ac:chgData name="Gerth Stølting Brodal" userId="04ef4784-6591-4f86-a140-f5c3b108582a" providerId="ADAL" clId="{27124F44-A0F7-408A-AA2B-2C5136C1DC06}" dt="2025-09-10T12:52:36.188" v="5849" actId="164"/>
          <ac:grpSpMkLst>
            <pc:docMk/>
            <pc:sldMk cId="698016883" sldId="264"/>
            <ac:grpSpMk id="111" creationId="{C9A7578A-5935-1C54-9516-CEA71D987449}"/>
          </ac:grpSpMkLst>
        </pc:grpChg>
        <pc:grpChg chg="add mod">
          <ac:chgData name="Gerth Stølting Brodal" userId="04ef4784-6591-4f86-a140-f5c3b108582a" providerId="ADAL" clId="{27124F44-A0F7-408A-AA2B-2C5136C1DC06}" dt="2025-09-10T12:39:55.536" v="5403" actId="554"/>
          <ac:grpSpMkLst>
            <pc:docMk/>
            <pc:sldMk cId="698016883" sldId="264"/>
            <ac:grpSpMk id="114" creationId="{C3934527-B2F9-068F-3AC8-21E5BFA0A2FC}"/>
          </ac:grpSpMkLst>
        </pc:grpChg>
        <pc:grpChg chg="add mod">
          <ac:chgData name="Gerth Stølting Brodal" userId="04ef4784-6591-4f86-a140-f5c3b108582a" providerId="ADAL" clId="{27124F44-A0F7-408A-AA2B-2C5136C1DC06}" dt="2025-09-10T12:24:34.852" v="5164"/>
          <ac:grpSpMkLst>
            <pc:docMk/>
            <pc:sldMk cId="698016883" sldId="264"/>
            <ac:grpSpMk id="117" creationId="{3E1ABBBA-81F3-F55A-90A3-794A4DEDD91D}"/>
          </ac:grpSpMkLst>
        </pc:grpChg>
        <pc:grpChg chg="add mod">
          <ac:chgData name="Gerth Stølting Brodal" userId="04ef4784-6591-4f86-a140-f5c3b108582a" providerId="ADAL" clId="{27124F44-A0F7-408A-AA2B-2C5136C1DC06}" dt="2025-09-10T12:41:03.278" v="5506" actId="1037"/>
          <ac:grpSpMkLst>
            <pc:docMk/>
            <pc:sldMk cId="698016883" sldId="264"/>
            <ac:grpSpMk id="120" creationId="{6802BA93-C995-8305-545F-6C50D2EA02C1}"/>
          </ac:grpSpMkLst>
        </pc:grpChg>
        <pc:grpChg chg="add mod">
          <ac:chgData name="Gerth Stølting Brodal" userId="04ef4784-6591-4f86-a140-f5c3b108582a" providerId="ADAL" clId="{27124F44-A0F7-408A-AA2B-2C5136C1DC06}" dt="2025-09-10T12:52:36.188" v="5849" actId="164"/>
          <ac:grpSpMkLst>
            <pc:docMk/>
            <pc:sldMk cId="698016883" sldId="264"/>
            <ac:grpSpMk id="123" creationId="{52C5AF8A-9F60-A124-7572-609F31639608}"/>
          </ac:grpSpMkLst>
        </pc:grpChg>
        <pc:grpChg chg="mod">
          <ac:chgData name="Gerth Stølting Brodal" userId="04ef4784-6591-4f86-a140-f5c3b108582a" providerId="ADAL" clId="{27124F44-A0F7-408A-AA2B-2C5136C1DC06}" dt="2025-09-10T12:40:35.358" v="5437" actId="1037"/>
          <ac:grpSpMkLst>
            <pc:docMk/>
            <pc:sldMk cId="698016883" sldId="264"/>
            <ac:grpSpMk id="126" creationId="{D94E3A97-CDA4-7DA9-42D5-B98AD8F340B5}"/>
          </ac:grpSpMkLst>
        </pc:grpChg>
        <pc:grpChg chg="mod">
          <ac:chgData name="Gerth Stølting Brodal" userId="04ef4784-6591-4f86-a140-f5c3b108582a" providerId="ADAL" clId="{27124F44-A0F7-408A-AA2B-2C5136C1DC06}" dt="2025-09-10T12:40:26.839" v="5434" actId="1038"/>
          <ac:grpSpMkLst>
            <pc:docMk/>
            <pc:sldMk cId="698016883" sldId="264"/>
            <ac:grpSpMk id="129" creationId="{EBE397FB-1197-F379-4150-8B38EEB101AB}"/>
          </ac:grpSpMkLst>
        </pc:grpChg>
        <pc:grpChg chg="mod">
          <ac:chgData name="Gerth Stølting Brodal" userId="04ef4784-6591-4f86-a140-f5c3b108582a" providerId="ADAL" clId="{27124F44-A0F7-408A-AA2B-2C5136C1DC06}" dt="2025-09-10T12:40:50.098" v="5463" actId="1037"/>
          <ac:grpSpMkLst>
            <pc:docMk/>
            <pc:sldMk cId="698016883" sldId="264"/>
            <ac:grpSpMk id="132" creationId="{9819A970-1949-7CD7-2B06-2F1441B897FE}"/>
          </ac:grpSpMkLst>
        </pc:grpChg>
        <pc:grpChg chg="mod">
          <ac:chgData name="Gerth Stølting Brodal" userId="04ef4784-6591-4f86-a140-f5c3b108582a" providerId="ADAL" clId="{27124F44-A0F7-408A-AA2B-2C5136C1DC06}" dt="2025-09-10T12:40:57.648" v="5484" actId="1037"/>
          <ac:grpSpMkLst>
            <pc:docMk/>
            <pc:sldMk cId="698016883" sldId="264"/>
            <ac:grpSpMk id="135" creationId="{F4943EC5-197E-A08F-2AA0-F979B6B5A5FF}"/>
          </ac:grpSpMkLst>
        </pc:grpChg>
        <pc:grpChg chg="mod">
          <ac:chgData name="Gerth Stølting Brodal" userId="04ef4784-6591-4f86-a140-f5c3b108582a" providerId="ADAL" clId="{27124F44-A0F7-408A-AA2B-2C5136C1DC06}" dt="2025-09-10T12:41:11.451" v="5532" actId="1038"/>
          <ac:grpSpMkLst>
            <pc:docMk/>
            <pc:sldMk cId="698016883" sldId="264"/>
            <ac:grpSpMk id="138" creationId="{BDC44BC2-FCF4-B5FB-7476-A8AF1C6104D4}"/>
          </ac:grpSpMkLst>
        </pc:grpChg>
        <pc:grpChg chg="add mod">
          <ac:chgData name="Gerth Stølting Brodal" userId="04ef4784-6591-4f86-a140-f5c3b108582a" providerId="ADAL" clId="{27124F44-A0F7-408A-AA2B-2C5136C1DC06}" dt="2025-09-10T12:52:36.188" v="5849" actId="164"/>
          <ac:grpSpMkLst>
            <pc:docMk/>
            <pc:sldMk cId="698016883" sldId="264"/>
            <ac:grpSpMk id="161" creationId="{BC3C9CBE-F039-86E3-8FC9-71713AC5E49A}"/>
          </ac:grpSpMkLst>
        </pc:grpChg>
        <pc:grpChg chg="add mod">
          <ac:chgData name="Gerth Stølting Brodal" userId="04ef4784-6591-4f86-a140-f5c3b108582a" providerId="ADAL" clId="{27124F44-A0F7-408A-AA2B-2C5136C1DC06}" dt="2025-09-10T12:40:26.839" v="5434" actId="1038"/>
          <ac:grpSpMkLst>
            <pc:docMk/>
            <pc:sldMk cId="698016883" sldId="264"/>
            <ac:grpSpMk id="163" creationId="{B93B0792-4A56-CFC9-EFF2-C3B53C2A9DF0}"/>
          </ac:grpSpMkLst>
        </pc:grpChg>
        <pc:grpChg chg="add mod">
          <ac:chgData name="Gerth Stølting Brodal" userId="04ef4784-6591-4f86-a140-f5c3b108582a" providerId="ADAL" clId="{27124F44-A0F7-408A-AA2B-2C5136C1DC06}" dt="2025-09-10T12:40:50.098" v="5463" actId="1037"/>
          <ac:grpSpMkLst>
            <pc:docMk/>
            <pc:sldMk cId="698016883" sldId="264"/>
            <ac:grpSpMk id="167" creationId="{C2BED551-3AA5-6658-C29A-8BE4A27CFA67}"/>
          </ac:grpSpMkLst>
        </pc:grpChg>
        <pc:grpChg chg="add mod">
          <ac:chgData name="Gerth Stølting Brodal" userId="04ef4784-6591-4f86-a140-f5c3b108582a" providerId="ADAL" clId="{27124F44-A0F7-408A-AA2B-2C5136C1DC06}" dt="2025-09-10T12:47:49.957" v="5664" actId="1036"/>
          <ac:grpSpMkLst>
            <pc:docMk/>
            <pc:sldMk cId="698016883" sldId="264"/>
            <ac:grpSpMk id="171" creationId="{FB4CEB7C-1535-1B16-EBEA-7FF2D5F29540}"/>
          </ac:grpSpMkLst>
        </pc:grpChg>
        <pc:grpChg chg="add mod">
          <ac:chgData name="Gerth Stølting Brodal" userId="04ef4784-6591-4f86-a140-f5c3b108582a" providerId="ADAL" clId="{27124F44-A0F7-408A-AA2B-2C5136C1DC06}" dt="2025-09-10T12:41:11.451" v="5532" actId="1038"/>
          <ac:grpSpMkLst>
            <pc:docMk/>
            <pc:sldMk cId="698016883" sldId="264"/>
            <ac:grpSpMk id="175" creationId="{4D9CF575-30EA-81CD-0160-07325CE01E44}"/>
          </ac:grpSpMkLst>
        </pc:grpChg>
        <pc:grpChg chg="add mod">
          <ac:chgData name="Gerth Stølting Brodal" userId="04ef4784-6591-4f86-a140-f5c3b108582a" providerId="ADAL" clId="{27124F44-A0F7-408A-AA2B-2C5136C1DC06}" dt="2025-09-10T12:41:20.884" v="5549" actId="1037"/>
          <ac:grpSpMkLst>
            <pc:docMk/>
            <pc:sldMk cId="698016883" sldId="264"/>
            <ac:grpSpMk id="179" creationId="{54F241E4-D945-B2D9-71EC-9275AF8FA9A4}"/>
          </ac:grpSpMkLst>
        </pc:grpChg>
        <pc:grpChg chg="add mod">
          <ac:chgData name="Gerth Stølting Brodal" userId="04ef4784-6591-4f86-a140-f5c3b108582a" providerId="ADAL" clId="{27124F44-A0F7-408A-AA2B-2C5136C1DC06}" dt="2025-09-10T12:39:31.647" v="5399" actId="1037"/>
          <ac:grpSpMkLst>
            <pc:docMk/>
            <pc:sldMk cId="698016883" sldId="264"/>
            <ac:grpSpMk id="187" creationId="{8850791F-5886-D735-8605-17F9B3C17158}"/>
          </ac:grpSpMkLst>
        </pc:grpChg>
        <pc:grpChg chg="add mod">
          <ac:chgData name="Gerth Stølting Brodal" userId="04ef4784-6591-4f86-a140-f5c3b108582a" providerId="ADAL" clId="{27124F44-A0F7-408A-AA2B-2C5136C1DC06}" dt="2025-09-10T15:39:19.856" v="7531" actId="1035"/>
          <ac:grpSpMkLst>
            <pc:docMk/>
            <pc:sldMk cId="698016883" sldId="264"/>
            <ac:grpSpMk id="199" creationId="{7C1826F1-EA01-C41F-DD1A-444373577A3E}"/>
          </ac:grpSpMkLst>
        </pc:grpChg>
        <pc:grpChg chg="mod topLvl">
          <ac:chgData name="Gerth Stølting Brodal" userId="04ef4784-6591-4f86-a140-f5c3b108582a" providerId="ADAL" clId="{27124F44-A0F7-408A-AA2B-2C5136C1DC06}" dt="2025-09-10T15:27:26.109" v="7302" actId="164"/>
          <ac:grpSpMkLst>
            <pc:docMk/>
            <pc:sldMk cId="698016883" sldId="264"/>
            <ac:grpSpMk id="234" creationId="{9A87FC47-B675-152D-D55E-B7F783F70820}"/>
          </ac:grpSpMkLst>
        </pc:grpChg>
        <pc:grpChg chg="add mod topLvl">
          <ac:chgData name="Gerth Stølting Brodal" userId="04ef4784-6591-4f86-a140-f5c3b108582a" providerId="ADAL" clId="{27124F44-A0F7-408A-AA2B-2C5136C1DC06}" dt="2025-09-10T15:27:26.109" v="7302" actId="164"/>
          <ac:grpSpMkLst>
            <pc:docMk/>
            <pc:sldMk cId="698016883" sldId="264"/>
            <ac:grpSpMk id="250" creationId="{196CBC7B-20B0-51B5-41ED-3CBC78A0D181}"/>
          </ac:grpSpMkLst>
        </pc:grpChg>
        <pc:grpChg chg="add mod topLvl">
          <ac:chgData name="Gerth Stølting Brodal" userId="04ef4784-6591-4f86-a140-f5c3b108582a" providerId="ADAL" clId="{27124F44-A0F7-408A-AA2B-2C5136C1DC06}" dt="2025-09-10T15:27:26.109" v="7302" actId="164"/>
          <ac:grpSpMkLst>
            <pc:docMk/>
            <pc:sldMk cId="698016883" sldId="264"/>
            <ac:grpSpMk id="254" creationId="{33BC481C-5CCD-1768-EF17-E4FD7A7AF861}"/>
          </ac:grpSpMkLst>
        </pc:grpChg>
        <pc:grpChg chg="add mod topLvl">
          <ac:chgData name="Gerth Stølting Brodal" userId="04ef4784-6591-4f86-a140-f5c3b108582a" providerId="ADAL" clId="{27124F44-A0F7-408A-AA2B-2C5136C1DC06}" dt="2025-09-10T15:27:26.109" v="7302" actId="164"/>
          <ac:grpSpMkLst>
            <pc:docMk/>
            <pc:sldMk cId="698016883" sldId="264"/>
            <ac:grpSpMk id="258" creationId="{F76FE239-A939-4D31-1953-CE1219DAF5BA}"/>
          </ac:grpSpMkLst>
        </pc:grpChg>
        <pc:grpChg chg="add mod">
          <ac:chgData name="Gerth Stølting Brodal" userId="04ef4784-6591-4f86-a140-f5c3b108582a" providerId="ADAL" clId="{27124F44-A0F7-408A-AA2B-2C5136C1DC06}" dt="2025-09-10T14:49:03.808" v="7098"/>
          <ac:grpSpMkLst>
            <pc:docMk/>
            <pc:sldMk cId="698016883" sldId="264"/>
            <ac:grpSpMk id="264" creationId="{027E1EA4-4F03-E5CB-EAA4-E4AB90A48202}"/>
          </ac:grpSpMkLst>
        </pc:grpChg>
        <pc:grpChg chg="mod">
          <ac:chgData name="Gerth Stølting Brodal" userId="04ef4784-6591-4f86-a140-f5c3b108582a" providerId="ADAL" clId="{27124F44-A0F7-408A-AA2B-2C5136C1DC06}" dt="2025-09-10T14:49:03.808" v="7098"/>
          <ac:grpSpMkLst>
            <pc:docMk/>
            <pc:sldMk cId="698016883" sldId="264"/>
            <ac:grpSpMk id="266" creationId="{985ADC7C-B7A0-5071-7DBB-B0DFCCBD4CE6}"/>
          </ac:grpSpMkLst>
        </pc:grpChg>
        <pc:grpChg chg="mod">
          <ac:chgData name="Gerth Stølting Brodal" userId="04ef4784-6591-4f86-a140-f5c3b108582a" providerId="ADAL" clId="{27124F44-A0F7-408A-AA2B-2C5136C1DC06}" dt="2025-09-10T14:49:03.808" v="7098"/>
          <ac:grpSpMkLst>
            <pc:docMk/>
            <pc:sldMk cId="698016883" sldId="264"/>
            <ac:grpSpMk id="267" creationId="{6587B9B4-F23E-BC6B-2ECC-D644A5B659F3}"/>
          </ac:grpSpMkLst>
        </pc:grpChg>
        <pc:grpChg chg="mod">
          <ac:chgData name="Gerth Stølting Brodal" userId="04ef4784-6591-4f86-a140-f5c3b108582a" providerId="ADAL" clId="{27124F44-A0F7-408A-AA2B-2C5136C1DC06}" dt="2025-09-10T13:57:47.915" v="6117"/>
          <ac:grpSpMkLst>
            <pc:docMk/>
            <pc:sldMk cId="698016883" sldId="264"/>
            <ac:grpSpMk id="268" creationId="{69D2079F-C8E7-CFCD-48E1-450B6ECF7728}"/>
          </ac:grpSpMkLst>
        </pc:grpChg>
        <pc:grpChg chg="mod">
          <ac:chgData name="Gerth Stølting Brodal" userId="04ef4784-6591-4f86-a140-f5c3b108582a" providerId="ADAL" clId="{27124F44-A0F7-408A-AA2B-2C5136C1DC06}" dt="2025-09-10T14:49:03.808" v="7098"/>
          <ac:grpSpMkLst>
            <pc:docMk/>
            <pc:sldMk cId="698016883" sldId="264"/>
            <ac:grpSpMk id="269" creationId="{13236874-B0FF-9233-0A1B-F97A0E889E0D}"/>
          </ac:grpSpMkLst>
        </pc:grpChg>
        <pc:grpChg chg="mod">
          <ac:chgData name="Gerth Stølting Brodal" userId="04ef4784-6591-4f86-a140-f5c3b108582a" providerId="ADAL" clId="{27124F44-A0F7-408A-AA2B-2C5136C1DC06}" dt="2025-09-11T07:17:59.681" v="9486" actId="1076"/>
          <ac:grpSpMkLst>
            <pc:docMk/>
            <pc:sldMk cId="698016883" sldId="264"/>
            <ac:grpSpMk id="399" creationId="{91A7BB99-3F33-D1C0-8A7D-BE147C460E93}"/>
          </ac:grpSpMkLst>
        </pc:grpChg>
        <pc:grpChg chg="add mod">
          <ac:chgData name="Gerth Stølting Brodal" userId="04ef4784-6591-4f86-a140-f5c3b108582a" providerId="ADAL" clId="{27124F44-A0F7-408A-AA2B-2C5136C1DC06}" dt="2025-09-10T15:27:26.109" v="7302" actId="164"/>
          <ac:grpSpMkLst>
            <pc:docMk/>
            <pc:sldMk cId="698016883" sldId="264"/>
            <ac:grpSpMk id="403" creationId="{DC30470B-72F0-795D-2BF5-1A724509FB6C}"/>
          </ac:grpSpMkLst>
        </pc:grpChg>
        <pc:grpChg chg="add mod">
          <ac:chgData name="Gerth Stølting Brodal" userId="04ef4784-6591-4f86-a140-f5c3b108582a" providerId="ADAL" clId="{27124F44-A0F7-408A-AA2B-2C5136C1DC06}" dt="2025-09-10T15:29:36.902" v="7355" actId="164"/>
          <ac:grpSpMkLst>
            <pc:docMk/>
            <pc:sldMk cId="698016883" sldId="264"/>
            <ac:grpSpMk id="412" creationId="{81D3F733-C4E2-70EE-6AC5-42CE1DEA65DE}"/>
          </ac:grpSpMkLst>
        </pc:grpChg>
        <pc:grpChg chg="mod">
          <ac:chgData name="Gerth Stølting Brodal" userId="04ef4784-6591-4f86-a140-f5c3b108582a" providerId="ADAL" clId="{27124F44-A0F7-408A-AA2B-2C5136C1DC06}" dt="2025-09-10T15:29:36.902" v="7355" actId="164"/>
          <ac:grpSpMkLst>
            <pc:docMk/>
            <pc:sldMk cId="698016883" sldId="264"/>
            <ac:grpSpMk id="413" creationId="{ABD5F66D-092C-978B-30CA-7A674B378B7B}"/>
          </ac:grpSpMkLst>
        </pc:grpChg>
        <pc:grpChg chg="add mod">
          <ac:chgData name="Gerth Stølting Brodal" userId="04ef4784-6591-4f86-a140-f5c3b108582a" providerId="ADAL" clId="{27124F44-A0F7-408A-AA2B-2C5136C1DC06}" dt="2025-09-10T17:30:44.671" v="8589" actId="1037"/>
          <ac:grpSpMkLst>
            <pc:docMk/>
            <pc:sldMk cId="698016883" sldId="264"/>
            <ac:grpSpMk id="416" creationId="{B1F23420-3673-2A0D-9C4D-74F61A0B1011}"/>
          </ac:grpSpMkLst>
        </pc:grpChg>
        <pc:cxnChg chg="add mod">
          <ac:chgData name="Gerth Stølting Brodal" userId="04ef4784-6591-4f86-a140-f5c3b108582a" providerId="ADAL" clId="{27124F44-A0F7-408A-AA2B-2C5136C1DC06}" dt="2025-09-10T19:32:58.621" v="8998" actId="164"/>
          <ac:cxnSpMkLst>
            <pc:docMk/>
            <pc:sldMk cId="698016883" sldId="264"/>
            <ac:cxnSpMk id="14" creationId="{DC1FB271-AFDA-1E77-259D-EAADC8FEBD83}"/>
          </ac:cxnSpMkLst>
        </pc:cxnChg>
        <pc:cxnChg chg="mod topLvl">
          <ac:chgData name="Gerth Stølting Brodal" userId="04ef4784-6591-4f86-a140-f5c3b108582a" providerId="ADAL" clId="{27124F44-A0F7-408A-AA2B-2C5136C1DC06}" dt="2025-09-10T15:39:30.585" v="7557" actId="1038"/>
          <ac:cxnSpMkLst>
            <pc:docMk/>
            <pc:sldMk cId="698016883" sldId="264"/>
            <ac:cxnSpMk id="15" creationId="{553C8849-F057-44EA-6506-0F4F29E0AC99}"/>
          </ac:cxnSpMkLst>
        </pc:cxnChg>
        <pc:cxnChg chg="add mod">
          <ac:chgData name="Gerth Stølting Brodal" userId="04ef4784-6591-4f86-a140-f5c3b108582a" providerId="ADAL" clId="{27124F44-A0F7-408A-AA2B-2C5136C1DC06}" dt="2025-09-10T19:32:58.621" v="8998" actId="164"/>
          <ac:cxnSpMkLst>
            <pc:docMk/>
            <pc:sldMk cId="698016883" sldId="264"/>
            <ac:cxnSpMk id="18" creationId="{D0A96D90-82CE-B450-54DB-1C78F64E89EF}"/>
          </ac:cxnSpMkLst>
        </pc:cxnChg>
        <pc:cxnChg chg="add mod">
          <ac:chgData name="Gerth Stølting Brodal" userId="04ef4784-6591-4f86-a140-f5c3b108582a" providerId="ADAL" clId="{27124F44-A0F7-408A-AA2B-2C5136C1DC06}" dt="2025-09-10T15:39:33.650" v="7580" actId="1037"/>
          <ac:cxnSpMkLst>
            <pc:docMk/>
            <pc:sldMk cId="698016883" sldId="264"/>
            <ac:cxnSpMk id="19" creationId="{270F8DD1-CA0C-A5E4-1FC6-96FDBD44377C}"/>
          </ac:cxnSpMkLst>
        </pc:cxnChg>
        <pc:cxnChg chg="mod">
          <ac:chgData name="Gerth Stølting Brodal" userId="04ef4784-6591-4f86-a140-f5c3b108582a" providerId="ADAL" clId="{27124F44-A0F7-408A-AA2B-2C5136C1DC06}" dt="2025-09-10T11:19:35.691" v="4523"/>
          <ac:cxnSpMkLst>
            <pc:docMk/>
            <pc:sldMk cId="698016883" sldId="264"/>
            <ac:cxnSpMk id="24" creationId="{34B5E042-FBED-1F2F-8BF7-ACECDB8486B0}"/>
          </ac:cxnSpMkLst>
        </pc:cxnChg>
        <pc:cxnChg chg="mod">
          <ac:chgData name="Gerth Stølting Brodal" userId="04ef4784-6591-4f86-a140-f5c3b108582a" providerId="ADAL" clId="{27124F44-A0F7-408A-AA2B-2C5136C1DC06}" dt="2025-09-10T11:19:55.791" v="4538" actId="1037"/>
          <ac:cxnSpMkLst>
            <pc:docMk/>
            <pc:sldMk cId="698016883" sldId="264"/>
            <ac:cxnSpMk id="25" creationId="{472AB1B0-60E4-FC3D-ADC7-1DBF0CF121EA}"/>
          </ac:cxnSpMkLst>
        </pc:cxnChg>
        <pc:cxnChg chg="add mod ord">
          <ac:chgData name="Gerth Stølting Brodal" userId="04ef4784-6591-4f86-a140-f5c3b108582a" providerId="ADAL" clId="{27124F44-A0F7-408A-AA2B-2C5136C1DC06}" dt="2025-09-10T19:33:08.478" v="9000" actId="14100"/>
          <ac:cxnSpMkLst>
            <pc:docMk/>
            <pc:sldMk cId="698016883" sldId="264"/>
            <ac:cxnSpMk id="35" creationId="{83FAF697-D464-D91C-A500-BB71193B7BDA}"/>
          </ac:cxnSpMkLst>
        </pc:cxnChg>
        <pc:cxnChg chg="add mod">
          <ac:chgData name="Gerth Stølting Brodal" userId="04ef4784-6591-4f86-a140-f5c3b108582a" providerId="ADAL" clId="{27124F44-A0F7-408A-AA2B-2C5136C1DC06}" dt="2025-09-10T11:32:29.201" v="4832" actId="164"/>
          <ac:cxnSpMkLst>
            <pc:docMk/>
            <pc:sldMk cId="698016883" sldId="264"/>
            <ac:cxnSpMk id="36" creationId="{782081A7-7DDF-8EB1-8FB9-0C31F5C6FBA4}"/>
          </ac:cxnSpMkLst>
        </pc:cxnChg>
        <pc:cxnChg chg="add mod">
          <ac:chgData name="Gerth Stølting Brodal" userId="04ef4784-6591-4f86-a140-f5c3b108582a" providerId="ADAL" clId="{27124F44-A0F7-408A-AA2B-2C5136C1DC06}" dt="2025-09-10T11:32:29.201" v="4832" actId="164"/>
          <ac:cxnSpMkLst>
            <pc:docMk/>
            <pc:sldMk cId="698016883" sldId="264"/>
            <ac:cxnSpMk id="42" creationId="{4415EA62-8EBB-5965-21E5-795A82E6A918}"/>
          </ac:cxnSpMkLst>
        </pc:cxnChg>
        <pc:cxnChg chg="add mod">
          <ac:chgData name="Gerth Stølting Brodal" userId="04ef4784-6591-4f86-a140-f5c3b108582a" providerId="ADAL" clId="{27124F44-A0F7-408A-AA2B-2C5136C1DC06}" dt="2025-09-10T12:31:59.556" v="5225"/>
          <ac:cxnSpMkLst>
            <pc:docMk/>
            <pc:sldMk cId="698016883" sldId="264"/>
            <ac:cxnSpMk id="145" creationId="{9A4FCE27-266A-5067-85A6-8E266BF1BB81}"/>
          </ac:cxnSpMkLst>
        </pc:cxnChg>
        <pc:cxnChg chg="add mod">
          <ac:chgData name="Gerth Stølting Brodal" userId="04ef4784-6591-4f86-a140-f5c3b108582a" providerId="ADAL" clId="{27124F44-A0F7-408A-AA2B-2C5136C1DC06}" dt="2025-09-10T12:31:59.556" v="5225"/>
          <ac:cxnSpMkLst>
            <pc:docMk/>
            <pc:sldMk cId="698016883" sldId="264"/>
            <ac:cxnSpMk id="147" creationId="{1CEC8934-51EA-E6FB-6BCB-09B96BACF705}"/>
          </ac:cxnSpMkLst>
        </pc:cxnChg>
        <pc:cxnChg chg="add mod">
          <ac:chgData name="Gerth Stølting Brodal" userId="04ef4784-6591-4f86-a140-f5c3b108582a" providerId="ADAL" clId="{27124F44-A0F7-408A-AA2B-2C5136C1DC06}" dt="2025-09-10T12:31:59.556" v="5225"/>
          <ac:cxnSpMkLst>
            <pc:docMk/>
            <pc:sldMk cId="698016883" sldId="264"/>
            <ac:cxnSpMk id="152" creationId="{2323224D-A75A-A6B3-7E86-3C809CBE4C9C}"/>
          </ac:cxnSpMkLst>
        </pc:cxnChg>
        <pc:cxnChg chg="mod">
          <ac:chgData name="Gerth Stølting Brodal" userId="04ef4784-6591-4f86-a140-f5c3b108582a" providerId="ADAL" clId="{27124F44-A0F7-408A-AA2B-2C5136C1DC06}" dt="2025-09-10T12:32:08.573" v="5226"/>
          <ac:cxnSpMkLst>
            <pc:docMk/>
            <pc:sldMk cId="698016883" sldId="264"/>
            <ac:cxnSpMk id="164" creationId="{CF2A8FE5-F25B-4B7E-C690-AF36283387F7}"/>
          </ac:cxnSpMkLst>
        </pc:cxnChg>
        <pc:cxnChg chg="mod">
          <ac:chgData name="Gerth Stølting Brodal" userId="04ef4784-6591-4f86-a140-f5c3b108582a" providerId="ADAL" clId="{27124F44-A0F7-408A-AA2B-2C5136C1DC06}" dt="2025-09-10T12:32:08.573" v="5226"/>
          <ac:cxnSpMkLst>
            <pc:docMk/>
            <pc:sldMk cId="698016883" sldId="264"/>
            <ac:cxnSpMk id="165" creationId="{F53156B0-37AE-A404-9292-02456DA6975F}"/>
          </ac:cxnSpMkLst>
        </pc:cxnChg>
        <pc:cxnChg chg="mod">
          <ac:chgData name="Gerth Stølting Brodal" userId="04ef4784-6591-4f86-a140-f5c3b108582a" providerId="ADAL" clId="{27124F44-A0F7-408A-AA2B-2C5136C1DC06}" dt="2025-09-10T12:32:08.573" v="5226"/>
          <ac:cxnSpMkLst>
            <pc:docMk/>
            <pc:sldMk cId="698016883" sldId="264"/>
            <ac:cxnSpMk id="166" creationId="{5BA2751F-4C7A-6BD4-4CF2-41CFDDE047B2}"/>
          </ac:cxnSpMkLst>
        </pc:cxnChg>
        <pc:cxnChg chg="mod">
          <ac:chgData name="Gerth Stølting Brodal" userId="04ef4784-6591-4f86-a140-f5c3b108582a" providerId="ADAL" clId="{27124F44-A0F7-408A-AA2B-2C5136C1DC06}" dt="2025-09-10T12:32:19.647" v="5231"/>
          <ac:cxnSpMkLst>
            <pc:docMk/>
            <pc:sldMk cId="698016883" sldId="264"/>
            <ac:cxnSpMk id="168" creationId="{0A04D389-43CD-1206-EEF1-ECD7E6ED4E54}"/>
          </ac:cxnSpMkLst>
        </pc:cxnChg>
        <pc:cxnChg chg="mod">
          <ac:chgData name="Gerth Stølting Brodal" userId="04ef4784-6591-4f86-a140-f5c3b108582a" providerId="ADAL" clId="{27124F44-A0F7-408A-AA2B-2C5136C1DC06}" dt="2025-09-10T12:32:19.647" v="5231"/>
          <ac:cxnSpMkLst>
            <pc:docMk/>
            <pc:sldMk cId="698016883" sldId="264"/>
            <ac:cxnSpMk id="169" creationId="{F880D8E5-C18B-A68F-DF35-141C28BE9376}"/>
          </ac:cxnSpMkLst>
        </pc:cxnChg>
        <pc:cxnChg chg="mod">
          <ac:chgData name="Gerth Stølting Brodal" userId="04ef4784-6591-4f86-a140-f5c3b108582a" providerId="ADAL" clId="{27124F44-A0F7-408A-AA2B-2C5136C1DC06}" dt="2025-09-10T12:32:19.647" v="5231"/>
          <ac:cxnSpMkLst>
            <pc:docMk/>
            <pc:sldMk cId="698016883" sldId="264"/>
            <ac:cxnSpMk id="170" creationId="{6E14C39A-D6FC-A3FF-3A43-04D299D6C510}"/>
          </ac:cxnSpMkLst>
        </pc:cxnChg>
        <pc:cxnChg chg="mod">
          <ac:chgData name="Gerth Stølting Brodal" userId="04ef4784-6591-4f86-a140-f5c3b108582a" providerId="ADAL" clId="{27124F44-A0F7-408A-AA2B-2C5136C1DC06}" dt="2025-09-10T12:33:38.098" v="5347" actId="1035"/>
          <ac:cxnSpMkLst>
            <pc:docMk/>
            <pc:sldMk cId="698016883" sldId="264"/>
            <ac:cxnSpMk id="172" creationId="{136B04CA-2F68-E0D7-67D0-8710270E327C}"/>
          </ac:cxnSpMkLst>
        </pc:cxnChg>
        <pc:cxnChg chg="mod">
          <ac:chgData name="Gerth Stølting Brodal" userId="04ef4784-6591-4f86-a140-f5c3b108582a" providerId="ADAL" clId="{27124F44-A0F7-408A-AA2B-2C5136C1DC06}" dt="2025-09-10T12:32:32.870" v="5325"/>
          <ac:cxnSpMkLst>
            <pc:docMk/>
            <pc:sldMk cId="698016883" sldId="264"/>
            <ac:cxnSpMk id="173" creationId="{0047B69F-B3B3-2718-61E6-66F2B06EC554}"/>
          </ac:cxnSpMkLst>
        </pc:cxnChg>
        <pc:cxnChg chg="mod">
          <ac:chgData name="Gerth Stølting Brodal" userId="04ef4784-6591-4f86-a140-f5c3b108582a" providerId="ADAL" clId="{27124F44-A0F7-408A-AA2B-2C5136C1DC06}" dt="2025-09-10T12:32:32.870" v="5325"/>
          <ac:cxnSpMkLst>
            <pc:docMk/>
            <pc:sldMk cId="698016883" sldId="264"/>
            <ac:cxnSpMk id="174" creationId="{1C687CB2-E362-6E7C-2940-145BB86E09EA}"/>
          </ac:cxnSpMkLst>
        </pc:cxnChg>
        <pc:cxnChg chg="mod">
          <ac:chgData name="Gerth Stølting Brodal" userId="04ef4784-6591-4f86-a140-f5c3b108582a" providerId="ADAL" clId="{27124F44-A0F7-408A-AA2B-2C5136C1DC06}" dt="2025-09-10T12:32:37.957" v="5329"/>
          <ac:cxnSpMkLst>
            <pc:docMk/>
            <pc:sldMk cId="698016883" sldId="264"/>
            <ac:cxnSpMk id="176" creationId="{EDE12198-2937-CE04-A344-0ACA6C22242F}"/>
          </ac:cxnSpMkLst>
        </pc:cxnChg>
        <pc:cxnChg chg="mod">
          <ac:chgData name="Gerth Stølting Brodal" userId="04ef4784-6591-4f86-a140-f5c3b108582a" providerId="ADAL" clId="{27124F44-A0F7-408A-AA2B-2C5136C1DC06}" dt="2025-09-10T12:32:37.957" v="5329"/>
          <ac:cxnSpMkLst>
            <pc:docMk/>
            <pc:sldMk cId="698016883" sldId="264"/>
            <ac:cxnSpMk id="177" creationId="{C742FCEF-09BD-6BCB-1E25-226D7CD620A7}"/>
          </ac:cxnSpMkLst>
        </pc:cxnChg>
        <pc:cxnChg chg="mod">
          <ac:chgData name="Gerth Stølting Brodal" userId="04ef4784-6591-4f86-a140-f5c3b108582a" providerId="ADAL" clId="{27124F44-A0F7-408A-AA2B-2C5136C1DC06}" dt="2025-09-10T12:32:37.957" v="5329"/>
          <ac:cxnSpMkLst>
            <pc:docMk/>
            <pc:sldMk cId="698016883" sldId="264"/>
            <ac:cxnSpMk id="178" creationId="{C88C77CA-4326-A339-5C53-50B6F72A5A52}"/>
          </ac:cxnSpMkLst>
        </pc:cxnChg>
        <pc:cxnChg chg="mod">
          <ac:chgData name="Gerth Stølting Brodal" userId="04ef4784-6591-4f86-a140-f5c3b108582a" providerId="ADAL" clId="{27124F44-A0F7-408A-AA2B-2C5136C1DC06}" dt="2025-09-10T15:00:30.507" v="7225" actId="14100"/>
          <ac:cxnSpMkLst>
            <pc:docMk/>
            <pc:sldMk cId="698016883" sldId="264"/>
            <ac:cxnSpMk id="180" creationId="{ED5F448A-E9A6-D6B7-EC0E-86DCFD16C140}"/>
          </ac:cxnSpMkLst>
        </pc:cxnChg>
        <pc:cxnChg chg="mod">
          <ac:chgData name="Gerth Stølting Brodal" userId="04ef4784-6591-4f86-a140-f5c3b108582a" providerId="ADAL" clId="{27124F44-A0F7-408A-AA2B-2C5136C1DC06}" dt="2025-09-10T12:32:42.897" v="5334"/>
          <ac:cxnSpMkLst>
            <pc:docMk/>
            <pc:sldMk cId="698016883" sldId="264"/>
            <ac:cxnSpMk id="181" creationId="{B5DFCD92-AED3-5630-47A7-8B1804541E8C}"/>
          </ac:cxnSpMkLst>
        </pc:cxnChg>
        <pc:cxnChg chg="mod">
          <ac:chgData name="Gerth Stølting Brodal" userId="04ef4784-6591-4f86-a140-f5c3b108582a" providerId="ADAL" clId="{27124F44-A0F7-408A-AA2B-2C5136C1DC06}" dt="2025-09-10T15:00:20.662" v="7224" actId="14100"/>
          <ac:cxnSpMkLst>
            <pc:docMk/>
            <pc:sldMk cId="698016883" sldId="264"/>
            <ac:cxnSpMk id="182" creationId="{97FE450B-D7A1-2A14-AB05-5435AACA84DC}"/>
          </ac:cxnSpMkLst>
        </pc:cxnChg>
        <pc:cxnChg chg="add del mod">
          <ac:chgData name="Gerth Stølting Brodal" userId="04ef4784-6591-4f86-a140-f5c3b108582a" providerId="ADAL" clId="{27124F44-A0F7-408A-AA2B-2C5136C1DC06}" dt="2025-09-10T13:48:07.711" v="5930" actId="164"/>
          <ac:cxnSpMkLst>
            <pc:docMk/>
            <pc:sldMk cId="698016883" sldId="264"/>
            <ac:cxnSpMk id="202" creationId="{45B3F8B4-BF31-7073-A9FB-3D1C031D1DC5}"/>
          </ac:cxnSpMkLst>
        </pc:cxnChg>
        <pc:cxnChg chg="add mod">
          <ac:chgData name="Gerth Stølting Brodal" userId="04ef4784-6591-4f86-a140-f5c3b108582a" providerId="ADAL" clId="{27124F44-A0F7-408A-AA2B-2C5136C1DC06}" dt="2025-09-10T13:48:07.711" v="5930" actId="164"/>
          <ac:cxnSpMkLst>
            <pc:docMk/>
            <pc:sldMk cId="698016883" sldId="264"/>
            <ac:cxnSpMk id="213" creationId="{C11B788F-A05F-8D2A-C1F1-41BE07E48A76}"/>
          </ac:cxnSpMkLst>
        </pc:cxnChg>
        <pc:cxnChg chg="mod">
          <ac:chgData name="Gerth Stølting Brodal" userId="04ef4784-6591-4f86-a140-f5c3b108582a" providerId="ADAL" clId="{27124F44-A0F7-408A-AA2B-2C5136C1DC06}" dt="2025-09-10T13:54:38.742" v="5974"/>
          <ac:cxnSpMkLst>
            <pc:docMk/>
            <pc:sldMk cId="698016883" sldId="264"/>
            <ac:cxnSpMk id="251" creationId="{A1697893-4521-A5A4-E9B5-72BBA11F7809}"/>
          </ac:cxnSpMkLst>
        </pc:cxnChg>
        <pc:cxnChg chg="mod">
          <ac:chgData name="Gerth Stølting Brodal" userId="04ef4784-6591-4f86-a140-f5c3b108582a" providerId="ADAL" clId="{27124F44-A0F7-408A-AA2B-2C5136C1DC06}" dt="2025-09-10T13:54:38.742" v="5974"/>
          <ac:cxnSpMkLst>
            <pc:docMk/>
            <pc:sldMk cId="698016883" sldId="264"/>
            <ac:cxnSpMk id="253" creationId="{89A40EB3-46D6-57FA-72C0-CC426F530E31}"/>
          </ac:cxnSpMkLst>
        </pc:cxnChg>
        <pc:cxnChg chg="mod">
          <ac:chgData name="Gerth Stølting Brodal" userId="04ef4784-6591-4f86-a140-f5c3b108582a" providerId="ADAL" clId="{27124F44-A0F7-408A-AA2B-2C5136C1DC06}" dt="2025-09-10T13:54:46.112" v="6013"/>
          <ac:cxnSpMkLst>
            <pc:docMk/>
            <pc:sldMk cId="698016883" sldId="264"/>
            <ac:cxnSpMk id="255" creationId="{186A5CBD-DEFA-F1D8-DE1B-36761161F22A}"/>
          </ac:cxnSpMkLst>
        </pc:cxnChg>
        <pc:cxnChg chg="mod">
          <ac:chgData name="Gerth Stølting Brodal" userId="04ef4784-6591-4f86-a140-f5c3b108582a" providerId="ADAL" clId="{27124F44-A0F7-408A-AA2B-2C5136C1DC06}" dt="2025-09-10T13:54:46.112" v="6013"/>
          <ac:cxnSpMkLst>
            <pc:docMk/>
            <pc:sldMk cId="698016883" sldId="264"/>
            <ac:cxnSpMk id="257" creationId="{9607BEB3-589D-ADDC-1721-5C4270E8EB1A}"/>
          </ac:cxnSpMkLst>
        </pc:cxnChg>
        <pc:cxnChg chg="mod">
          <ac:chgData name="Gerth Stølting Brodal" userId="04ef4784-6591-4f86-a140-f5c3b108582a" providerId="ADAL" clId="{27124F44-A0F7-408A-AA2B-2C5136C1DC06}" dt="2025-09-10T13:54:51.062" v="6037"/>
          <ac:cxnSpMkLst>
            <pc:docMk/>
            <pc:sldMk cId="698016883" sldId="264"/>
            <ac:cxnSpMk id="259" creationId="{CE322EBB-9900-5390-C7FF-30776AEB99DB}"/>
          </ac:cxnSpMkLst>
        </pc:cxnChg>
        <pc:cxnChg chg="mod">
          <ac:chgData name="Gerth Stølting Brodal" userId="04ef4784-6591-4f86-a140-f5c3b108582a" providerId="ADAL" clId="{27124F44-A0F7-408A-AA2B-2C5136C1DC06}" dt="2025-09-10T13:54:51.062" v="6037"/>
          <ac:cxnSpMkLst>
            <pc:docMk/>
            <pc:sldMk cId="698016883" sldId="264"/>
            <ac:cxnSpMk id="261" creationId="{5E1DB693-EFCA-A7CD-73AC-1390FDFDAFF5}"/>
          </ac:cxnSpMkLst>
        </pc:cxnChg>
        <pc:cxnChg chg="mod">
          <ac:chgData name="Gerth Stølting Brodal" userId="04ef4784-6591-4f86-a140-f5c3b108582a" providerId="ADAL" clId="{27124F44-A0F7-408A-AA2B-2C5136C1DC06}" dt="2025-09-10T14:53:09.679" v="7209" actId="1036"/>
          <ac:cxnSpMkLst>
            <pc:docMk/>
            <pc:sldMk cId="698016883" sldId="264"/>
            <ac:cxnSpMk id="339" creationId="{480697BB-96B5-F92C-143A-EBD9F1C0602B}"/>
          </ac:cxnSpMkLst>
        </pc:cxnChg>
        <pc:cxnChg chg="mod">
          <ac:chgData name="Gerth Stølting Brodal" userId="04ef4784-6591-4f86-a140-f5c3b108582a" providerId="ADAL" clId="{27124F44-A0F7-408A-AA2B-2C5136C1DC06}" dt="2025-09-10T14:49:12.824" v="7100"/>
          <ac:cxnSpMkLst>
            <pc:docMk/>
            <pc:sldMk cId="698016883" sldId="264"/>
            <ac:cxnSpMk id="404" creationId="{1CE35BBE-D32D-8DC2-D0A3-70863F5E400B}"/>
          </ac:cxnSpMkLst>
        </pc:cxnChg>
        <pc:cxnChg chg="mod">
          <ac:chgData name="Gerth Stølting Brodal" userId="04ef4784-6591-4f86-a140-f5c3b108582a" providerId="ADAL" clId="{27124F44-A0F7-408A-AA2B-2C5136C1DC06}" dt="2025-09-10T14:49:12.824" v="7100"/>
          <ac:cxnSpMkLst>
            <pc:docMk/>
            <pc:sldMk cId="698016883" sldId="264"/>
            <ac:cxnSpMk id="406" creationId="{04B49927-656D-281A-FA5A-3DB428607D75}"/>
          </ac:cxnSpMkLst>
        </pc:cxnChg>
        <pc:cxnChg chg="add mod">
          <ac:chgData name="Gerth Stølting Brodal" userId="04ef4784-6591-4f86-a140-f5c3b108582a" providerId="ADAL" clId="{27124F44-A0F7-408A-AA2B-2C5136C1DC06}" dt="2025-09-10T15:29:36.902" v="7355" actId="164"/>
          <ac:cxnSpMkLst>
            <pc:docMk/>
            <pc:sldMk cId="698016883" sldId="264"/>
            <ac:cxnSpMk id="414" creationId="{F16D3A81-731E-B77E-06F9-6CF8B9731308}"/>
          </ac:cxnSpMkLst>
        </pc:cxnChg>
      </pc:sldChg>
      <pc:sldChg chg="modSp add del mod">
        <pc:chgData name="Gerth Stølting Brodal" userId="04ef4784-6591-4f86-a140-f5c3b108582a" providerId="ADAL" clId="{27124F44-A0F7-408A-AA2B-2C5136C1DC06}" dt="2025-09-10T06:57:11.463" v="2332" actId="47"/>
        <pc:sldMkLst>
          <pc:docMk/>
          <pc:sldMk cId="2799237951" sldId="264"/>
        </pc:sldMkLst>
      </pc:sldChg>
      <pc:sldChg chg="new del">
        <pc:chgData name="Gerth Stølting Brodal" userId="04ef4784-6591-4f86-a140-f5c3b108582a" providerId="ADAL" clId="{27124F44-A0F7-408A-AA2B-2C5136C1DC06}" dt="2025-09-10T21:10:56.405" v="9484" actId="680"/>
        <pc:sldMkLst>
          <pc:docMk/>
          <pc:sldMk cId="2499790101" sldId="265"/>
        </pc:sldMkLst>
      </pc:sldChg>
      <pc:sldMasterChg chg="modSldLayout">
        <pc:chgData name="Gerth Stølting Brodal" userId="04ef4784-6591-4f86-a140-f5c3b108582a" providerId="ADAL" clId="{27124F44-A0F7-408A-AA2B-2C5136C1DC06}" dt="2025-09-09T20:08:46.283" v="1350" actId="1076"/>
        <pc:sldMasterMkLst>
          <pc:docMk/>
          <pc:sldMasterMk cId="614484164" sldId="2147483648"/>
        </pc:sldMasterMkLst>
        <pc:sldLayoutChg chg="modSp mod">
          <pc:chgData name="Gerth Stølting Brodal" userId="04ef4784-6591-4f86-a140-f5c3b108582a" providerId="ADAL" clId="{27124F44-A0F7-408A-AA2B-2C5136C1DC06}" dt="2025-09-09T20:08:46.283" v="1350" actId="1076"/>
          <pc:sldLayoutMkLst>
            <pc:docMk/>
            <pc:sldMasterMk cId="614484164" sldId="2147483648"/>
            <pc:sldLayoutMk cId="1800027355" sldId="2147483650"/>
          </pc:sldLayoutMkLst>
          <pc:spChg chg="mod">
            <ac:chgData name="Gerth Stølting Brodal" userId="04ef4784-6591-4f86-a140-f5c3b108582a" providerId="ADAL" clId="{27124F44-A0F7-408A-AA2B-2C5136C1DC06}" dt="2025-09-09T20:08:46.283" v="1350" actId="1076"/>
            <ac:spMkLst>
              <pc:docMk/>
              <pc:sldMasterMk cId="614484164" sldId="2147483648"/>
              <pc:sldLayoutMk cId="1800027355" sldId="2147483650"/>
              <ac:spMk id="2" creationId="{C7FDA793-5492-E974-8069-131BD5FA3BC8}"/>
            </ac:spMkLst>
          </pc:spChg>
          <pc:spChg chg="mod">
            <ac:chgData name="Gerth Stølting Brodal" userId="04ef4784-6591-4f86-a140-f5c3b108582a" providerId="ADAL" clId="{27124F44-A0F7-408A-AA2B-2C5136C1DC06}" dt="2025-09-09T18:12:03.247" v="624" actId="179"/>
            <ac:spMkLst>
              <pc:docMk/>
              <pc:sldMasterMk cId="614484164" sldId="2147483648"/>
              <pc:sldLayoutMk cId="1800027355" sldId="2147483650"/>
              <ac:spMk id="3" creationId="{71ECB0E6-91C6-7768-E8E3-6404AC5C6F8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7A45-DC3E-424B-BDC4-A632D68E0FDB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57BD5-DC8F-4B80-9779-50ED6BE90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 talk + 2 min Q&amp;A</a:t>
            </a:r>
          </a:p>
          <a:p>
            <a:r>
              <a:rPr lang="en-US" dirty="0"/>
              <a:t>Work done at: </a:t>
            </a:r>
          </a:p>
          <a:p>
            <a:r>
              <a:rPr lang="en-US" dirty="0"/>
              <a:t>3rd Hawaii Workshop on Parallel Algorithms and Data Structures</a:t>
            </a:r>
          </a:p>
          <a:p>
            <a:r>
              <a:rPr lang="en-US" dirty="0"/>
              <a:t>University of Hawaii at Manoa, March 17-21,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57BD5-DC8F-4B80-9779-50ED6BE90A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8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Insert</a:t>
            </a:r>
            <a:r>
              <a:rPr lang="en-US" dirty="0"/>
              <a:t> </a:t>
            </a:r>
            <a:r>
              <a:rPr lang="en-US" b="1" dirty="0"/>
              <a:t>worst-case </a:t>
            </a:r>
            <a:r>
              <a:rPr lang="en-US" dirty="0"/>
              <a:t>O(1) by only linking one pair of trees of equal size per insertion</a:t>
            </a:r>
          </a:p>
          <a:p>
            <a:r>
              <a:rPr lang="en-US" dirty="0"/>
              <a:t>Can achieve </a:t>
            </a:r>
            <a:r>
              <a:rPr lang="en-US" b="1" dirty="0"/>
              <a:t>O(1) </a:t>
            </a:r>
            <a:r>
              <a:rPr lang="en-US" b="1" dirty="0" err="1"/>
              <a:t>DeleteMin</a:t>
            </a:r>
            <a:r>
              <a:rPr lang="en-US" b="1" dirty="0"/>
              <a:t> </a:t>
            </a:r>
            <a:r>
              <a:rPr lang="en-US" dirty="0"/>
              <a:t>and O(log n) using a </a:t>
            </a:r>
            <a:r>
              <a:rPr lang="en-US" b="1" dirty="0"/>
              <a:t>search tree</a:t>
            </a:r>
          </a:p>
          <a:p>
            <a:r>
              <a:rPr lang="en-US" dirty="0"/>
              <a:t>This talk: No arbitrary Delete, Meld or </a:t>
            </a:r>
            <a:r>
              <a:rPr lang="en-US" dirty="0" err="1"/>
              <a:t>DecreaseKey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57BD5-DC8F-4B80-9779-50ED6BE90A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0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Buffer trees &amp; merging list inherently </a:t>
            </a:r>
            <a:r>
              <a:rPr lang="el-GR" dirty="0"/>
              <a:t>Θ</a:t>
            </a:r>
            <a:r>
              <a:rPr lang="da-DK" dirty="0"/>
              <a:t>(log </a:t>
            </a:r>
            <a:r>
              <a:rPr lang="da-DK" i="1" dirty="0"/>
              <a:t>N</a:t>
            </a:r>
            <a:r>
              <a:rPr lang="da-DK" dirty="0"/>
              <a:t>) </a:t>
            </a:r>
            <a:r>
              <a:rPr lang="da-DK" dirty="0" err="1"/>
              <a:t>comparisons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essentially</a:t>
            </a:r>
            <a:r>
              <a:rPr lang="da-DK" dirty="0"/>
              <a:t> </a:t>
            </a:r>
            <a:r>
              <a:rPr lang="da-DK" dirty="0" err="1"/>
              <a:t>generate</a:t>
            </a:r>
            <a:r>
              <a:rPr lang="da-DK" dirty="0"/>
              <a:t> a </a:t>
            </a:r>
            <a:r>
              <a:rPr lang="da-DK" dirty="0" err="1"/>
              <a:t>sorted</a:t>
            </a:r>
            <a:r>
              <a:rPr lang="da-DK" dirty="0"/>
              <a:t> lists</a:t>
            </a:r>
          </a:p>
          <a:p>
            <a:r>
              <a:rPr lang="da-DK" dirty="0" err="1"/>
              <a:t>Heap</a:t>
            </a:r>
            <a:r>
              <a:rPr lang="da-DK" dirty="0"/>
              <a:t> </a:t>
            </a:r>
            <a:r>
              <a:rPr lang="da-DK" dirty="0" err="1"/>
              <a:t>based</a:t>
            </a:r>
            <a:r>
              <a:rPr lang="en-US" dirty="0"/>
              <a:t> require buffers to be sorted, likely insertions O(log </a:t>
            </a:r>
            <a:r>
              <a:rPr lang="en-US" i="1" dirty="0"/>
              <a:t>M</a:t>
            </a:r>
            <a:r>
              <a:rPr lang="en-US" dirty="0"/>
              <a:t> + </a:t>
            </a:r>
            <a:r>
              <a:rPr lang="en-US" dirty="0" err="1"/>
              <a:t>log</a:t>
            </a:r>
            <a:r>
              <a:rPr lang="en-US" baseline="-25000" dirty="0" err="1"/>
              <a:t>M</a:t>
            </a:r>
            <a:r>
              <a:rPr lang="en-US" baseline="-25000" dirty="0"/>
              <a:t>/B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i="1" dirty="0"/>
              <a:t>B</a:t>
            </a:r>
            <a:r>
              <a:rPr lang="en-US" dirty="0"/>
              <a:t>) comparisons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57BD5-DC8F-4B80-9779-50ED6BE90A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8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023A6-5354-BAEE-1A30-B8DE13E36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9FEE5-79ED-5AFE-D360-0B98A6107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DFCD6-5DB1-A77B-CB25-4F9990C57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b="1" dirty="0" err="1"/>
              <a:t>cannot</a:t>
            </a:r>
            <a:r>
              <a:rPr lang="da-DK" b="1" dirty="0"/>
              <a:t> </a:t>
            </a:r>
            <a:r>
              <a:rPr lang="da-DK" dirty="0"/>
              <a:t>sort elements in new </a:t>
            </a:r>
            <a:r>
              <a:rPr lang="da-DK" dirty="0" err="1"/>
              <a:t>leaves</a:t>
            </a:r>
            <a:r>
              <a:rPr lang="da-DK" dirty="0"/>
              <a:t>,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cost</a:t>
            </a:r>
            <a:r>
              <a:rPr lang="da-DK" dirty="0"/>
              <a:t> O(log</a:t>
            </a:r>
            <a:r>
              <a:rPr lang="da-DK" baseline="-25000" dirty="0"/>
              <a:t>2</a:t>
            </a:r>
            <a:r>
              <a:rPr lang="da-DK" dirty="0"/>
              <a:t> </a:t>
            </a:r>
            <a:r>
              <a:rPr lang="da-DK" i="1" dirty="0"/>
              <a:t>M</a:t>
            </a:r>
            <a:r>
              <a:rPr lang="da-DK" dirty="0"/>
              <a:t>) </a:t>
            </a:r>
            <a:r>
              <a:rPr lang="da-DK" dirty="0" err="1"/>
              <a:t>comparisons</a:t>
            </a:r>
            <a:r>
              <a:rPr lang="da-DK" dirty="0"/>
              <a:t> per </a:t>
            </a:r>
            <a:r>
              <a:rPr lang="da-DK" dirty="0" err="1"/>
              <a:t>insert</a:t>
            </a:r>
            <a:endParaRPr lang="da-DK" dirty="0"/>
          </a:p>
          <a:p>
            <a:r>
              <a:rPr lang="da-DK" dirty="0"/>
              <a:t>(</a:t>
            </a:r>
            <a:r>
              <a:rPr lang="da-DK" dirty="0" err="1"/>
              <a:t>Lazy</a:t>
            </a:r>
            <a:r>
              <a:rPr lang="da-DK" dirty="0"/>
              <a:t>) </a:t>
            </a:r>
            <a:r>
              <a:rPr lang="da-DK" dirty="0" err="1"/>
              <a:t>semi-sorted</a:t>
            </a:r>
            <a:r>
              <a:rPr lang="da-DK" dirty="0"/>
              <a:t> buffers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created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repeated</a:t>
            </a:r>
            <a:r>
              <a:rPr lang="da-DK" dirty="0"/>
              <a:t> median </a:t>
            </a:r>
            <a:r>
              <a:rPr lang="da-DK" dirty="0" err="1"/>
              <a:t>selection</a:t>
            </a:r>
            <a:endParaRPr lang="da-DK" dirty="0"/>
          </a:p>
          <a:p>
            <a:r>
              <a:rPr lang="da-DK" i="1" dirty="0"/>
              <a:t>N</a:t>
            </a:r>
            <a:r>
              <a:rPr lang="da-DK" dirty="0"/>
              <a:t> = # </a:t>
            </a:r>
            <a:r>
              <a:rPr lang="da-DK" dirty="0" err="1"/>
              <a:t>insertions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EC6DC-F6CA-2E97-CB39-2D9693A60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57BD5-DC8F-4B80-9779-50ED6BE90A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57BD5-DC8F-4B80-9779-50ED6BE90A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E8B1-AF53-399E-421D-806C4352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F7E6B-FEC0-0537-D336-C39D5DCB0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57E7-B66B-7232-E74E-1B427738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96267-7A10-5AFB-9CEA-A026247A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43FDA-5343-8529-7CF7-FF407130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E53-2FAB-FAFF-EC38-C022DEA9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7537B-7DE7-8AE7-9BFF-42499732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D958-215C-0DAB-9729-F347D72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D4844-E2E2-555B-48F7-5A0CEC2F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98827-25B3-27C4-70CE-0A5B1EE9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CD1F8-07D5-A346-C92F-362D1C6EF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420C6-3280-9208-CCB4-FA51E9AB9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4E02-64AD-B2BD-342D-0A779A3E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9D5D-D677-314F-42A3-178906BB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A207-1DE5-E3F9-50FA-ED348690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3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A793-5492-E974-8069-131BD5FA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B0E6-91C6-7768-E8E3-6404AC5C6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6C8D-8F63-BF40-EAC5-E2C9A7E8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9B7D-8B9B-C727-B474-40EED456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80F9-56D0-EF1F-611A-54798F54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BC70-69E3-986F-9E53-FBF156A0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FD686-0916-F52A-1664-95234FA8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5A3B1-F135-DF37-6764-A7AAB193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C2E8-D9F6-4F83-4B7D-4E58F051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F8B0-DE05-04DF-6A77-3473BC58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0743-BEB1-C1A7-6443-4C804384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2257-A89A-5D68-2135-19DA9B53D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9A87A-769F-711A-E2E5-9972EA748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8A60-E130-07EA-C794-A02EABF2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67A12-C5F9-BD31-37AD-1D9B256C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9B245-988F-C921-06D2-371B42F9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E552-D158-6DB7-C495-50000DD5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2435D-1FFA-FDB2-F286-3E957576E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871E3-3D7F-E857-201C-B649079A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982F9-8B79-E07C-6A39-9C8F85FCD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45A5D-A2A0-0841-A010-AA7121AA6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77B3F-B5CD-8C1E-6022-6BD66B59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6F835-1F7C-BADF-918F-6386EA57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049E6-5CDA-DC33-B2ED-B19A5E42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DB6A-15BF-D988-C593-AE7DA2A5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C59F3-95F2-1B33-A649-23C7B732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DF54-31C4-B529-AF68-F45C4516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85C2-05E9-96C3-5578-97F1D7FA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4993E-9E70-8CF4-D7F2-66327CBA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DC89C-8417-F246-44FE-9529B49E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5D002-BC6C-D07A-AD01-6933782D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B281-12B5-37DA-05E6-033AB63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58225-C25D-8A5F-69C9-84AC44F48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33575-A719-F40B-BEF5-9A1E32B93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3195E-4798-A56A-C83F-8FDFDAF8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C9237-2324-677A-0022-CD2AA97D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F228A-7415-39D3-7045-6FA7334D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6CAE-F417-BC50-724C-A071891E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90E1B-89C4-56C8-6585-922552995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C447-327D-0AD9-8AD0-44EC80BC1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D6341-2EFE-B59B-D2D3-8ADB452F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9B3BD-F44F-55FB-E744-B10CA5CE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9FDBD-7E08-9207-9C27-76568C40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33C18-CE09-C0BD-73E0-E1AEFB46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6DC2-1769-96EA-FB4F-E9DB4B6B6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0D15D-8154-EE3D-93CF-33A7B996E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41163-7FD4-49D5-9B3D-B8EC113D71A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F753-263B-68AC-EBA1-328D28746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392A-8119-7271-448E-2FD962BFF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6D5BF-673D-465E-B054-C864DD696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4BC8-269B-4BF0-7CF0-B56036F0D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AC13E7AA-04DE-018E-7958-7C68504A8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1972" r="22077" b="38214"/>
          <a:stretch>
            <a:fillRect/>
          </a:stretch>
        </p:blipFill>
        <p:spPr>
          <a:xfrm>
            <a:off x="9623577" y="4398941"/>
            <a:ext cx="1090349" cy="1471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E36E3-4246-45C6-19C8-4FFCE2806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5889"/>
            <a:ext cx="12192000" cy="1817370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b="1" noProof="0" dirty="0"/>
              <a:t>External-Memory Priority Queues</a:t>
            </a:r>
            <a:br>
              <a:rPr lang="en-US" sz="4800" b="1" noProof="0" dirty="0"/>
            </a:br>
            <a:r>
              <a:rPr lang="en-US" sz="4800" b="1" noProof="0" dirty="0"/>
              <a:t> with Optimal Insertions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A34A1-1155-367A-F915-8B5499E86B8A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400" noProof="0" dirty="0">
                <a:solidFill>
                  <a:schemeClr val="bg1">
                    <a:lumMod val="65000"/>
                  </a:schemeClr>
                </a:solidFill>
              </a:rPr>
              <a:t>33</a:t>
            </a:r>
            <a:r>
              <a:rPr lang="en-US" sz="1400" baseline="30000" noProof="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1400" noProof="0" dirty="0">
                <a:solidFill>
                  <a:schemeClr val="bg1">
                    <a:lumMod val="65000"/>
                  </a:schemeClr>
                </a:solidFill>
              </a:rPr>
              <a:t> Annual European Symposium on Algorithms (ESA), September 15, 2025, Warsaw, Poland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60F1D6-85DA-5073-ACA2-AE0EA37F5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72760"/>
              </p:ext>
            </p:extLst>
          </p:nvPr>
        </p:nvGraphicFramePr>
        <p:xfrm>
          <a:off x="683895" y="2329655"/>
          <a:ext cx="10824210" cy="4126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4050">
                  <a:extLst>
                    <a:ext uri="{9D8B030D-6E8A-4147-A177-3AD203B41FA5}">
                      <a16:colId xmlns:a16="http://schemas.microsoft.com/office/drawing/2014/main" val="2125344515"/>
                    </a:ext>
                  </a:extLst>
                </a:gridCol>
                <a:gridCol w="2530467">
                  <a:extLst>
                    <a:ext uri="{9D8B030D-6E8A-4147-A177-3AD203B41FA5}">
                      <a16:colId xmlns:a16="http://schemas.microsoft.com/office/drawing/2014/main" val="1924596220"/>
                    </a:ext>
                  </a:extLst>
                </a:gridCol>
                <a:gridCol w="2586573">
                  <a:extLst>
                    <a:ext uri="{9D8B030D-6E8A-4147-A177-3AD203B41FA5}">
                      <a16:colId xmlns:a16="http://schemas.microsoft.com/office/drawing/2014/main" val="3429686030"/>
                    </a:ext>
                  </a:extLst>
                </a:gridCol>
                <a:gridCol w="2693120">
                  <a:extLst>
                    <a:ext uri="{9D8B030D-6E8A-4147-A177-3AD203B41FA5}">
                      <a16:colId xmlns:a16="http://schemas.microsoft.com/office/drawing/2014/main" val="574093171"/>
                    </a:ext>
                  </a:extLst>
                </a:gridCol>
              </a:tblGrid>
              <a:tr h="196933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noProof="0" dirty="0"/>
                        <a:t>Gerth Stølting Brodal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noProof="0" dirty="0"/>
                        <a:t>Aarhus University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noProof="0" dirty="0"/>
                        <a:t>Michael Goodrich</a:t>
                      </a:r>
                      <a:br>
                        <a:rPr lang="en-US" sz="2000" b="1" noProof="0" dirty="0"/>
                      </a:br>
                      <a:r>
                        <a:rPr lang="en-US" sz="1400" b="0" noProof="0" dirty="0"/>
                        <a:t>University of California, Irvine</a:t>
                      </a:r>
                      <a:endParaRPr lang="en-US" sz="1800" b="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noProof="0" dirty="0"/>
                        <a:t>John Iacono</a:t>
                      </a:r>
                      <a:br>
                        <a:rPr lang="en-US" sz="2000" b="1" noProof="0" dirty="0"/>
                      </a:br>
                      <a:r>
                        <a:rPr lang="en-US" sz="1400" b="0" noProof="0" dirty="0"/>
                        <a:t>Université libre de </a:t>
                      </a:r>
                      <a:r>
                        <a:rPr lang="en-US" sz="1400" b="0" noProof="0" dirty="0" err="1"/>
                        <a:t>Bruxelles</a:t>
                      </a:r>
                      <a:endParaRPr lang="en-US" sz="1800" b="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noProof="0" dirty="0"/>
                        <a:t>Jared Lo</a:t>
                      </a:r>
                      <a:br>
                        <a:rPr lang="en-US" sz="2000" b="1" noProof="0" dirty="0"/>
                      </a:br>
                      <a:r>
                        <a:rPr lang="en-US" sz="1400" b="0" noProof="0" dirty="0"/>
                        <a:t>University of Hawai’i at </a:t>
                      </a:r>
                      <a:r>
                        <a:rPr lang="en-US" sz="1400" b="0" noProof="0" dirty="0" err="1"/>
                        <a:t>Mānoa</a:t>
                      </a:r>
                      <a:endParaRPr lang="en-US" sz="1800" b="0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54529299"/>
                  </a:ext>
                </a:extLst>
              </a:tr>
              <a:tr h="215689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noProof="0" dirty="0"/>
                        <a:t>Ulrich Meyer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noProof="0" dirty="0"/>
                        <a:t>Goethe University Frankfurt am Main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Victor Pagan</a:t>
                      </a:r>
                      <a:br>
                        <a:rPr lang="en-US" sz="2000" b="1" noProof="0" dirty="0"/>
                      </a:br>
                      <a:r>
                        <a:rPr lang="en-US" sz="1400" b="0" noProof="0" dirty="0"/>
                        <a:t>University of Hawai’i at </a:t>
                      </a:r>
                      <a:r>
                        <a:rPr lang="en-US" sz="1400" b="0" noProof="0" dirty="0" err="1"/>
                        <a:t>Mānoa</a:t>
                      </a:r>
                      <a:endParaRPr lang="en-US" sz="2800" b="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Nodari Sitchinava</a:t>
                      </a:r>
                      <a:br>
                        <a:rPr lang="en-US" sz="2000" b="1" noProof="0" dirty="0"/>
                      </a:br>
                      <a:r>
                        <a:rPr lang="en-US" sz="1400" b="0" noProof="0" dirty="0"/>
                        <a:t>University of Hawai’i at </a:t>
                      </a:r>
                      <a:r>
                        <a:rPr lang="en-US" sz="1400" b="0" noProof="0" dirty="0" err="1"/>
                        <a:t>Mānoa</a:t>
                      </a:r>
                      <a:endParaRPr lang="en-US" sz="2400" b="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noProof="0" dirty="0"/>
                        <a:t>Rolf Svenning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/>
                        <a:t>Aarhus University</a:t>
                      </a:r>
                      <a:endParaRPr lang="en-US" sz="1600" b="0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51646513"/>
                  </a:ext>
                </a:extLst>
              </a:tr>
            </a:tbl>
          </a:graphicData>
        </a:graphic>
      </p:graphicFrame>
      <p:pic>
        <p:nvPicPr>
          <p:cNvPr id="9" name="Picture 8" descr="A person with his arms crossed&#10;&#10;AI-generated content may be incorrect.">
            <a:extLst>
              <a:ext uri="{FF2B5EF4-FFF2-40B4-BE49-F238E27FC236}">
                <a16:creationId xmlns:a16="http://schemas.microsoft.com/office/drawing/2014/main" id="{91099BF0-1B68-0B84-91D7-C5139DE69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r="27344" b="41545"/>
          <a:stretch>
            <a:fillRect/>
          </a:stretch>
        </p:blipFill>
        <p:spPr>
          <a:xfrm>
            <a:off x="4337831" y="2272505"/>
            <a:ext cx="1158133" cy="1459059"/>
          </a:xfrm>
          <a:prstGeom prst="rect">
            <a:avLst/>
          </a:prstGeom>
        </p:spPr>
      </p:pic>
      <p:pic>
        <p:nvPicPr>
          <p:cNvPr id="11" name="Picture 10" descr="A person in a black jacket&#10;&#10;AI-generated content may be incorrect.">
            <a:extLst>
              <a:ext uri="{FF2B5EF4-FFF2-40B4-BE49-F238E27FC236}">
                <a16:creationId xmlns:a16="http://schemas.microsoft.com/office/drawing/2014/main" id="{73930568-0BAF-9FDE-7799-80AC2805F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13216" r="21793" b="21182"/>
          <a:stretch>
            <a:fillRect/>
          </a:stretch>
        </p:blipFill>
        <p:spPr>
          <a:xfrm>
            <a:off x="1653176" y="2272508"/>
            <a:ext cx="990853" cy="1453672"/>
          </a:xfrm>
          <a:prstGeom prst="rect">
            <a:avLst/>
          </a:prstGeom>
        </p:spPr>
      </p:pic>
      <p:pic>
        <p:nvPicPr>
          <p:cNvPr id="13" name="Picture 12" descr="A person with long hair and a backpack&#10;&#10;AI-generated content may be incorrect.">
            <a:extLst>
              <a:ext uri="{FF2B5EF4-FFF2-40B4-BE49-F238E27FC236}">
                <a16:creationId xmlns:a16="http://schemas.microsoft.com/office/drawing/2014/main" id="{D0817A86-D9D3-456B-DF46-688E318EB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0" r="58990" b="16332"/>
          <a:stretch>
            <a:fillRect/>
          </a:stretch>
        </p:blipFill>
        <p:spPr>
          <a:xfrm>
            <a:off x="6988502" y="2272505"/>
            <a:ext cx="1108324" cy="1453673"/>
          </a:xfrm>
          <a:prstGeom prst="rect">
            <a:avLst/>
          </a:prstGeom>
        </p:spPr>
      </p:pic>
      <p:pic>
        <p:nvPicPr>
          <p:cNvPr id="17" name="Picture 16" descr="A person in a blue shirt&#10;&#10;AI-generated content may be incorrect.">
            <a:extLst>
              <a:ext uri="{FF2B5EF4-FFF2-40B4-BE49-F238E27FC236}">
                <a16:creationId xmlns:a16="http://schemas.microsoft.com/office/drawing/2014/main" id="{A90302CC-D619-5B70-6341-3FE569E42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3" r="9136"/>
          <a:stretch>
            <a:fillRect/>
          </a:stretch>
        </p:blipFill>
        <p:spPr>
          <a:xfrm>
            <a:off x="6988502" y="4416824"/>
            <a:ext cx="1091438" cy="1453672"/>
          </a:xfrm>
          <a:prstGeom prst="rect">
            <a:avLst/>
          </a:prstGeom>
        </p:spPr>
      </p:pic>
      <p:pic>
        <p:nvPicPr>
          <p:cNvPr id="19" name="Picture 18" descr="A person in a suit&#10;&#10;AI-generated content may be incorrect.">
            <a:extLst>
              <a:ext uri="{FF2B5EF4-FFF2-40B4-BE49-F238E27FC236}">
                <a16:creationId xmlns:a16="http://schemas.microsoft.com/office/drawing/2014/main" id="{4A6756CB-AB25-A7DA-86FD-D5AB8D960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29" y="4416824"/>
            <a:ext cx="1090349" cy="1453672"/>
          </a:xfrm>
          <a:prstGeom prst="rect">
            <a:avLst/>
          </a:prstGeom>
        </p:spPr>
      </p:pic>
      <p:pic>
        <p:nvPicPr>
          <p:cNvPr id="21" name="Picture 20" descr="A person smiling at camera&#10;&#10;AI-generated content may be incorrect.">
            <a:extLst>
              <a:ext uri="{FF2B5EF4-FFF2-40B4-BE49-F238E27FC236}">
                <a16:creationId xmlns:a16="http://schemas.microsoft.com/office/drawing/2014/main" id="{FD3B847B-BB8A-B254-B18B-BFACB223A6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7" t="3834" r="8528" b="24833"/>
          <a:stretch>
            <a:fillRect/>
          </a:stretch>
        </p:blipFill>
        <p:spPr>
          <a:xfrm>
            <a:off x="9623067" y="2278142"/>
            <a:ext cx="1033709" cy="1453673"/>
          </a:xfrm>
          <a:prstGeom prst="rect">
            <a:avLst/>
          </a:prstGeom>
        </p:spPr>
      </p:pic>
      <p:pic>
        <p:nvPicPr>
          <p:cNvPr id="23" name="Picture 22" descr="A person with curly hair smiling&#10;&#10;AI-generated content may be incorrect.">
            <a:extLst>
              <a:ext uri="{FF2B5EF4-FFF2-40B4-BE49-F238E27FC236}">
                <a16:creationId xmlns:a16="http://schemas.microsoft.com/office/drawing/2014/main" id="{A8926757-9C98-EA1C-CB85-06039DE814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-86" r="13565" b="3566"/>
          <a:stretch>
            <a:fillRect/>
          </a:stretch>
        </p:blipFill>
        <p:spPr>
          <a:xfrm>
            <a:off x="4349261" y="4416824"/>
            <a:ext cx="1158133" cy="14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1E9E38-F3B6-BA62-216A-C388F304C4FB}"/>
              </a:ext>
            </a:extLst>
          </p:cNvPr>
          <p:cNvSpPr/>
          <p:nvPr/>
        </p:nvSpPr>
        <p:spPr>
          <a:xfrm>
            <a:off x="7189126" y="4135966"/>
            <a:ext cx="3945465" cy="1473789"/>
          </a:xfrm>
          <a:prstGeom prst="roundRect">
            <a:avLst>
              <a:gd name="adj" fmla="val 25244"/>
            </a:avLst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>
              <a:spcAft>
                <a:spcPts val="20000"/>
              </a:spcAft>
            </a:pPr>
            <a:r>
              <a:rPr lang="en-US" sz="2400" dirty="0">
                <a:solidFill>
                  <a:srgbClr val="C00000"/>
                </a:solidFill>
              </a:rPr>
              <a:t>Can we achieve a similar result in external memory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5DB5-0996-20CF-39FB-807F137A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11" y="1437528"/>
            <a:ext cx="10582189" cy="3609457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en-US" noProof="0" dirty="0"/>
              <a:t>				</a:t>
            </a:r>
            <a:r>
              <a:rPr lang="en-US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Insert</a:t>
            </a:r>
            <a:r>
              <a:rPr lang="en-US" noProof="0" dirty="0"/>
              <a:t>(</a:t>
            </a:r>
            <a:r>
              <a:rPr lang="en-US" i="1" noProof="0" dirty="0"/>
              <a:t>e</a:t>
            </a:r>
            <a:r>
              <a:rPr lang="en-US" noProof="0" dirty="0"/>
              <a:t>)	</a:t>
            </a:r>
            <a:r>
              <a:rPr lang="en-US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DeleteMin</a:t>
            </a:r>
            <a:r>
              <a:rPr lang="en-US" noProof="0" dirty="0"/>
              <a:t>()</a:t>
            </a:r>
          </a:p>
          <a:p>
            <a:r>
              <a:rPr lang="en-US" b="1" noProof="0" dirty="0"/>
              <a:t>Binary heap</a:t>
            </a:r>
            <a:br>
              <a:rPr lang="en-US" noProof="0" dirty="0"/>
            </a:br>
            <a:r>
              <a:rPr lang="en-US" noProof="0" dirty="0"/>
              <a:t>(Williams 1964)</a:t>
            </a:r>
          </a:p>
          <a:p>
            <a:pPr marL="0" indent="0">
              <a:buNone/>
            </a:pPr>
            <a:endParaRPr lang="en-US" b="1" noProof="0" dirty="0"/>
          </a:p>
          <a:p>
            <a:pPr marL="0" indent="0">
              <a:buNone/>
            </a:pPr>
            <a:endParaRPr lang="en-US" b="1" noProof="0" dirty="0"/>
          </a:p>
          <a:p>
            <a:r>
              <a:rPr lang="en-US" b="1" noProof="0" dirty="0"/>
              <a:t>Binomial queue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Vuillemin</a:t>
            </a:r>
            <a:r>
              <a:rPr lang="en-US" noProof="0" dirty="0"/>
              <a:t> 1978)</a:t>
            </a:r>
            <a:endParaRPr lang="en-US" sz="2400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2F8DC9-4E69-5F31-7523-6E83D0954DB0}"/>
              </a:ext>
            </a:extLst>
          </p:cNvPr>
          <p:cNvGrpSpPr/>
          <p:nvPr/>
        </p:nvGrpSpPr>
        <p:grpSpPr>
          <a:xfrm>
            <a:off x="5714931" y="2544154"/>
            <a:ext cx="1151787" cy="667946"/>
            <a:chOff x="5714931" y="2146218"/>
            <a:chExt cx="1151787" cy="66794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784C7F-17CD-8A89-DC98-B1E244FE444B}"/>
                </a:ext>
              </a:extLst>
            </p:cNvPr>
            <p:cNvCxnSpPr>
              <a:cxnSpLocks/>
            </p:cNvCxnSpPr>
            <p:nvPr/>
          </p:nvCxnSpPr>
          <p:spPr>
            <a:xfrm>
              <a:off x="5714931" y="2249826"/>
              <a:ext cx="188982" cy="32668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65F087-B6AF-1927-2695-8FE3F1EE0F91}"/>
                </a:ext>
              </a:extLst>
            </p:cNvPr>
            <p:cNvSpPr/>
            <p:nvPr/>
          </p:nvSpPr>
          <p:spPr>
            <a:xfrm>
              <a:off x="5836437" y="2562164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EC75616-A52F-50A4-8D13-71E1EE8D8B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28419" y="2164318"/>
              <a:ext cx="204714" cy="34042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8082A7-7C50-B58F-5FA0-F310E84A3D2C}"/>
                </a:ext>
              </a:extLst>
            </p:cNvPr>
            <p:cNvSpPr txBox="1"/>
            <p:nvPr/>
          </p:nvSpPr>
          <p:spPr>
            <a:xfrm>
              <a:off x="6012445" y="2146218"/>
              <a:ext cx="854273" cy="27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rgbClr val="C00000"/>
                  </a:solidFill>
                </a:rPr>
                <a:t>bubble up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22D415-9C27-0119-DF32-974AADBC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Priority Queues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610C5A9-85BA-8EDC-7C7C-CC2AC06249E3}"/>
              </a:ext>
            </a:extLst>
          </p:cNvPr>
          <p:cNvGrpSpPr/>
          <p:nvPr/>
        </p:nvGrpSpPr>
        <p:grpSpPr>
          <a:xfrm>
            <a:off x="4184522" y="3978025"/>
            <a:ext cx="1621502" cy="1068960"/>
            <a:chOff x="2033106" y="2599880"/>
            <a:chExt cx="1621502" cy="106896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B1B481-00A2-353B-A71E-0A5322A199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9106" y="2725880"/>
              <a:ext cx="377999" cy="408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60A895F-16CD-8393-9092-5CD804203A2A}"/>
                </a:ext>
              </a:extLst>
            </p:cNvPr>
            <p:cNvCxnSpPr>
              <a:cxnSpLocks/>
              <a:stCxn id="41" idx="4"/>
              <a:endCxn id="39" idx="0"/>
            </p:cNvCxnSpPr>
            <p:nvPr/>
          </p:nvCxnSpPr>
          <p:spPr>
            <a:xfrm>
              <a:off x="3032856" y="2851880"/>
              <a:ext cx="0" cy="156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CD54688-9856-48F1-1B4F-751650F9A571}"/>
                </a:ext>
              </a:extLst>
            </p:cNvPr>
            <p:cNvSpPr/>
            <p:nvPr/>
          </p:nvSpPr>
          <p:spPr>
            <a:xfrm>
              <a:off x="3402608" y="259988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794DAEB-5E4D-25BF-4C8A-030309785F72}"/>
                </a:ext>
              </a:extLst>
            </p:cNvPr>
            <p:cNvSpPr/>
            <p:nvPr/>
          </p:nvSpPr>
          <p:spPr>
            <a:xfrm>
              <a:off x="2906856" y="30083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B4ACFB-C3B4-1C37-039C-941BE74A8E3B}"/>
                </a:ext>
              </a:extLst>
            </p:cNvPr>
            <p:cNvSpPr/>
            <p:nvPr/>
          </p:nvSpPr>
          <p:spPr>
            <a:xfrm>
              <a:off x="2906856" y="259988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B7279E8-FE8C-626C-DA07-29E4AB804A63}"/>
                </a:ext>
              </a:extLst>
            </p:cNvPr>
            <p:cNvCxnSpPr>
              <a:cxnSpLocks/>
              <a:stCxn id="54" idx="4"/>
              <a:endCxn id="53" idx="0"/>
            </p:cNvCxnSpPr>
            <p:nvPr/>
          </p:nvCxnSpPr>
          <p:spPr>
            <a:xfrm>
              <a:off x="2537105" y="2851880"/>
              <a:ext cx="0" cy="156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36560BB-92BC-9D32-18A0-8866EC2FF2A4}"/>
                </a:ext>
              </a:extLst>
            </p:cNvPr>
            <p:cNvSpPr/>
            <p:nvPr/>
          </p:nvSpPr>
          <p:spPr>
            <a:xfrm>
              <a:off x="2411105" y="30083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249B283-E6E9-D02D-0124-D5EA03DE1E2B}"/>
                </a:ext>
              </a:extLst>
            </p:cNvPr>
            <p:cNvSpPr/>
            <p:nvPr/>
          </p:nvSpPr>
          <p:spPr>
            <a:xfrm>
              <a:off x="2411105" y="259988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E8758A3-2BFA-E394-DC22-8B356FB0581C}"/>
                </a:ext>
              </a:extLst>
            </p:cNvPr>
            <p:cNvCxnSpPr>
              <a:cxnSpLocks/>
              <a:stCxn id="57" idx="4"/>
              <a:endCxn id="56" idx="0"/>
            </p:cNvCxnSpPr>
            <p:nvPr/>
          </p:nvCxnSpPr>
          <p:spPr>
            <a:xfrm>
              <a:off x="2159106" y="3260360"/>
              <a:ext cx="0" cy="156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CF4ACE0-B3F7-6803-67F7-BAA3F2133BF8}"/>
                </a:ext>
              </a:extLst>
            </p:cNvPr>
            <p:cNvSpPr/>
            <p:nvPr/>
          </p:nvSpPr>
          <p:spPr>
            <a:xfrm>
              <a:off x="2033106" y="341684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6ACEA23-33D3-5E1F-F5E9-AADFDFB5D856}"/>
                </a:ext>
              </a:extLst>
            </p:cNvPr>
            <p:cNvSpPr/>
            <p:nvPr/>
          </p:nvSpPr>
          <p:spPr>
            <a:xfrm>
              <a:off x="2033106" y="30083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508419E-EC0A-BCEE-CD08-6C2E3865135B}"/>
              </a:ext>
            </a:extLst>
          </p:cNvPr>
          <p:cNvGrpSpPr/>
          <p:nvPr/>
        </p:nvGrpSpPr>
        <p:grpSpPr>
          <a:xfrm>
            <a:off x="4309413" y="2052780"/>
            <a:ext cx="1524006" cy="1159320"/>
            <a:chOff x="1770917" y="2975340"/>
            <a:chExt cx="1524006" cy="11593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3EA21-DE72-EE51-348F-84CD61450B04}"/>
                </a:ext>
              </a:extLst>
            </p:cNvPr>
            <p:cNvGrpSpPr/>
            <p:nvPr/>
          </p:nvGrpSpPr>
          <p:grpSpPr>
            <a:xfrm>
              <a:off x="1896917" y="3101340"/>
              <a:ext cx="1272006" cy="907320"/>
              <a:chOff x="1896917" y="3101340"/>
              <a:chExt cx="1272006" cy="90732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AE7892-0F87-1B86-625B-83F4B67C1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7925" y="3101340"/>
                <a:ext cx="510998" cy="4536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06A6D9F-EB5A-5DCB-5CE3-C076294D98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3925" y="3101340"/>
                <a:ext cx="504000" cy="4536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1308C1-468E-8D12-4D6F-BD9A321DE1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6917" y="3555000"/>
                <a:ext cx="257008" cy="4536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1342E73-A8DA-2492-1CA2-E84871C406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07421" y="3555000"/>
                <a:ext cx="257008" cy="4536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70B3C3C-9CA5-0E94-9028-CB727E667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8917" y="3555000"/>
                <a:ext cx="256751" cy="4536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26D4E5-BAAF-B420-532D-5F95FAAED08B}"/>
                </a:ext>
              </a:extLst>
            </p:cNvPr>
            <p:cNvSpPr/>
            <p:nvPr/>
          </p:nvSpPr>
          <p:spPr>
            <a:xfrm>
              <a:off x="2027925" y="342900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2114AA-B9E4-A118-9C72-76CD97574325}"/>
                </a:ext>
              </a:extLst>
            </p:cNvPr>
            <p:cNvSpPr/>
            <p:nvPr/>
          </p:nvSpPr>
          <p:spPr>
            <a:xfrm>
              <a:off x="2531925" y="297534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16B4E6-9D5A-FFF2-C371-E3CC10689BE7}"/>
                </a:ext>
              </a:extLst>
            </p:cNvPr>
            <p:cNvSpPr/>
            <p:nvPr/>
          </p:nvSpPr>
          <p:spPr>
            <a:xfrm>
              <a:off x="2788933" y="38826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9661B-44D7-6D80-51A1-EAE4F063A22D}"/>
                </a:ext>
              </a:extLst>
            </p:cNvPr>
            <p:cNvSpPr/>
            <p:nvPr/>
          </p:nvSpPr>
          <p:spPr>
            <a:xfrm>
              <a:off x="2279925" y="38826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52E752-5053-8DF0-7B21-88A11CEFC8AA}"/>
                </a:ext>
              </a:extLst>
            </p:cNvPr>
            <p:cNvSpPr/>
            <p:nvPr/>
          </p:nvSpPr>
          <p:spPr>
            <a:xfrm>
              <a:off x="1770917" y="38826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9257ED-DE2C-C0C0-22F7-B5A94BA9E1AC}"/>
                </a:ext>
              </a:extLst>
            </p:cNvPr>
            <p:cNvSpPr/>
            <p:nvPr/>
          </p:nvSpPr>
          <p:spPr>
            <a:xfrm>
              <a:off x="3042923" y="342900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EF38DC-62FB-5FF9-EEE2-E0041E1FFBDC}"/>
              </a:ext>
            </a:extLst>
          </p:cNvPr>
          <p:cNvSpPr txBox="1"/>
          <p:nvPr/>
        </p:nvSpPr>
        <p:spPr>
          <a:xfrm>
            <a:off x="0" y="5756217"/>
            <a:ext cx="1219200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noProof="0" dirty="0"/>
              <a:t>Sorting = </a:t>
            </a:r>
            <a:r>
              <a:rPr lang="en-US" sz="2400" i="1" noProof="0" dirty="0"/>
              <a:t>N</a:t>
            </a:r>
            <a:r>
              <a:rPr lang="en-US" sz="2400" noProof="0" dirty="0"/>
              <a:t> × </a:t>
            </a:r>
            <a:r>
              <a:rPr lang="en-US" sz="2400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noProof="0" dirty="0"/>
              <a:t> + </a:t>
            </a:r>
            <a:r>
              <a:rPr lang="en-US" sz="2400" i="1" noProof="0" dirty="0"/>
              <a:t>N</a:t>
            </a:r>
            <a:r>
              <a:rPr lang="en-US" sz="2400" noProof="0" dirty="0"/>
              <a:t> × </a:t>
            </a:r>
            <a:r>
              <a:rPr lang="en-US" sz="2400" cap="small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DeleteMin</a:t>
            </a:r>
            <a:r>
              <a:rPr lang="en-US" sz="2400" noProof="0" dirty="0"/>
              <a:t>  ⇒  </a:t>
            </a:r>
            <a:r>
              <a:rPr lang="en-US" sz="2400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noProof="0" dirty="0"/>
              <a:t> </a:t>
            </a:r>
            <a:r>
              <a:rPr lang="en-US" sz="2400" b="1" noProof="0" dirty="0">
                <a:solidFill>
                  <a:srgbClr val="C00000"/>
                </a:solidFill>
              </a:rPr>
              <a:t>or</a:t>
            </a:r>
            <a:r>
              <a:rPr lang="en-US" sz="2400" noProof="0" dirty="0"/>
              <a:t> </a:t>
            </a:r>
            <a:r>
              <a:rPr lang="en-US" sz="2400" cap="small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DeleteMin</a:t>
            </a:r>
            <a:r>
              <a:rPr lang="en-US" sz="2400" noProof="0" dirty="0"/>
              <a:t> Ω(log </a:t>
            </a:r>
            <a:r>
              <a:rPr lang="en-US" sz="2400" i="1" noProof="0" dirty="0"/>
              <a:t>N</a:t>
            </a:r>
            <a:r>
              <a:rPr lang="en-US" sz="2400" noProof="0" dirty="0"/>
              <a:t>) comparisons</a:t>
            </a:r>
          </a:p>
          <a:p>
            <a:pPr algn="ctr"/>
            <a:r>
              <a:rPr lang="en-US" sz="2400" noProof="0" dirty="0"/>
              <a:t># </a:t>
            </a:r>
            <a:r>
              <a:rPr lang="en-US" sz="2400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noProof="0" dirty="0"/>
              <a:t>   ≥   # </a:t>
            </a:r>
            <a:r>
              <a:rPr lang="en-US" sz="2400" cap="small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DeleteMin</a:t>
            </a:r>
            <a:r>
              <a:rPr lang="en-US" sz="2400" noProof="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AE6F9-1ADE-5336-6325-959EF43843DA}"/>
              </a:ext>
            </a:extLst>
          </p:cNvPr>
          <p:cNvSpPr txBox="1"/>
          <p:nvPr/>
        </p:nvSpPr>
        <p:spPr>
          <a:xfrm>
            <a:off x="7260629" y="2347491"/>
            <a:ext cx="383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500"/>
              </a:spcBef>
              <a:spcAft>
                <a:spcPts val="4000"/>
              </a:spcAft>
              <a:buNone/>
            </a:pPr>
            <a:r>
              <a:rPr lang="en-US" sz="2800" noProof="0" dirty="0"/>
              <a:t>O(log </a:t>
            </a:r>
            <a:r>
              <a:rPr lang="en-US" sz="2800" i="1" noProof="0" dirty="0"/>
              <a:t>N</a:t>
            </a:r>
            <a:r>
              <a:rPr lang="en-US" sz="2800" noProof="0" dirty="0"/>
              <a:t>)             O(log </a:t>
            </a:r>
            <a:r>
              <a:rPr lang="en-US" sz="2800" i="1" noProof="0" dirty="0"/>
              <a:t>N</a:t>
            </a:r>
            <a:r>
              <a:rPr lang="en-US" sz="2800" noProof="0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E60427-DDC3-6814-C81C-F1453CAFC2C7}"/>
              </a:ext>
            </a:extLst>
          </p:cNvPr>
          <p:cNvSpPr txBox="1"/>
          <p:nvPr/>
        </p:nvSpPr>
        <p:spPr>
          <a:xfrm>
            <a:off x="7514629" y="4193525"/>
            <a:ext cx="3496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4000"/>
              </a:spcBef>
              <a:spcAft>
                <a:spcPts val="4500"/>
              </a:spcAft>
              <a:buNone/>
            </a:pPr>
            <a:r>
              <a:rPr lang="en-US" sz="2800" noProof="0" dirty="0"/>
              <a:t>O</a:t>
            </a:r>
            <a:r>
              <a:rPr lang="en-US" sz="2800" baseline="-25000" noProof="0" dirty="0"/>
              <a:t>A</a:t>
            </a:r>
            <a:r>
              <a:rPr lang="en-US" sz="2800" noProof="0" dirty="0"/>
              <a:t>(1)                O(log </a:t>
            </a:r>
            <a:r>
              <a:rPr lang="en-US" sz="2800" i="1" noProof="0" dirty="0"/>
              <a:t>N</a:t>
            </a:r>
            <a:r>
              <a:rPr lang="en-US" sz="2800" noProof="0" dirty="0"/>
              <a:t>)</a:t>
            </a:r>
            <a:endParaRPr lang="en-US" sz="2400" noProof="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D1A2A3-05F0-FD22-9CB8-A7B6794C1A61}"/>
              </a:ext>
            </a:extLst>
          </p:cNvPr>
          <p:cNvGrpSpPr/>
          <p:nvPr/>
        </p:nvGrpSpPr>
        <p:grpSpPr>
          <a:xfrm>
            <a:off x="5026836" y="3544546"/>
            <a:ext cx="1441535" cy="685479"/>
            <a:chOff x="5026836" y="3146610"/>
            <a:chExt cx="1441535" cy="68547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0DE26A-8987-4C3A-C406-0D25A1057E11}"/>
                </a:ext>
              </a:extLst>
            </p:cNvPr>
            <p:cNvSpPr/>
            <p:nvPr/>
          </p:nvSpPr>
          <p:spPr>
            <a:xfrm>
              <a:off x="6049776" y="3580089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ED4D086-0512-21C0-EE43-5D471F7DD5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8824" y="3416093"/>
              <a:ext cx="7975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E72717-151B-AB85-C3A9-F9D8F85F7C93}"/>
                </a:ext>
              </a:extLst>
            </p:cNvPr>
            <p:cNvSpPr txBox="1"/>
            <p:nvPr/>
          </p:nvSpPr>
          <p:spPr>
            <a:xfrm>
              <a:off x="5026836" y="3146610"/>
              <a:ext cx="1441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C00000"/>
                  </a:solidFill>
                </a:rPr>
                <a:t>cascaded linking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8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32B2A-E948-2C85-D291-8C08FE2341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067" y="1263556"/>
                <a:ext cx="11694907" cy="5781234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noProof="0" dirty="0"/>
                  <a:t>External-memory model </a:t>
                </a:r>
                <a:r>
                  <a:rPr lang="en-US" sz="2000" noProof="0" dirty="0"/>
                  <a:t>(Aggarwal, Vitter 1988)</a:t>
                </a:r>
              </a:p>
              <a:p>
                <a:pPr>
                  <a:spcAft>
                    <a:spcPts val="11000"/>
                  </a:spcAft>
                </a:pPr>
                <a:r>
                  <a:rPr lang="en-US" b="1" noProof="0" dirty="0"/>
                  <a:t>Sorting</a:t>
                </a:r>
                <a:r>
                  <a:rPr lang="en-US" noProof="0" dirty="0"/>
                  <a:t> 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i="1" noProof="0" smtClean="0"/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i="1" noProof="0" smtClean="0"/>
                              <m:t>B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noProof="0"/>
                          <m:t>log</m:t>
                        </m:r>
                        <m:r>
                          <m:rPr>
                            <m:nor/>
                          </m:rPr>
                          <a:rPr lang="en-US" i="1" baseline="-25000" noProof="0"/>
                          <m:t>M</m:t>
                        </m:r>
                        <m:r>
                          <m:rPr>
                            <m:nor/>
                          </m:rPr>
                          <a:rPr lang="en-US" baseline="-25000" noProof="0"/>
                          <m:t>/</m:t>
                        </m:r>
                        <m:r>
                          <m:rPr>
                            <m:nor/>
                          </m:rPr>
                          <a:rPr lang="en-US" i="1" baseline="-25000" noProof="0"/>
                          <m:t>B</m:t>
                        </m:r>
                        <m:r>
                          <m:rPr>
                            <m:nor/>
                          </m:rPr>
                          <a:rPr lang="en-US" noProof="0"/>
                          <m:t> </m:t>
                        </m:r>
                        <m:f>
                          <m:f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i="1" noProof="0" smtClean="0"/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i="1" noProof="0" smtClean="0"/>
                              <m:t>B</m:t>
                            </m:r>
                          </m:den>
                        </m:f>
                      </m:e>
                    </m:d>
                  </m:oMath>
                </a14:m>
                <a:r>
                  <a:rPr lang="en-US" noProof="0" dirty="0"/>
                  <a:t> I/</a:t>
                </a:r>
                <a:r>
                  <a:rPr lang="en-US" noProof="0" dirty="0" err="1"/>
                  <a:t>Os</a:t>
                </a:r>
                <a:r>
                  <a:rPr lang="en-US" noProof="0" dirty="0"/>
                  <a:t> and O(</a:t>
                </a:r>
                <a:r>
                  <a:rPr lang="en-US" i="1" noProof="0" dirty="0" err="1"/>
                  <a:t>N∙</a:t>
                </a:r>
                <a:r>
                  <a:rPr lang="en-US" noProof="0" dirty="0" err="1"/>
                  <a:t>log</a:t>
                </a:r>
                <a:r>
                  <a:rPr lang="en-US" noProof="0" dirty="0"/>
                  <a:t> </a:t>
                </a:r>
                <a:r>
                  <a:rPr lang="en-US" i="1" noProof="0" dirty="0"/>
                  <a:t>N</a:t>
                </a:r>
                <a:r>
                  <a:rPr lang="en-US" noProof="0" dirty="0"/>
                  <a:t>) comparisons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b="1" noProof="0" dirty="0"/>
                  <a:t>Priority queue  </a:t>
                </a:r>
                <a:r>
                  <a:rPr lang="en-US" noProof="0" dirty="0"/>
                  <a:t>O</a:t>
                </a:r>
                <a:r>
                  <a:rPr lang="en-US" baseline="-25000" noProof="0" dirty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noProof="0" smtClean="0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i="1" noProof="0" smtClean="0"/>
                              <m:t>B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noProof="0"/>
                          <m:t>log</m:t>
                        </m:r>
                        <m:r>
                          <m:rPr>
                            <m:nor/>
                          </m:rPr>
                          <a:rPr lang="en-US" i="1" baseline="-25000" noProof="0"/>
                          <m:t>M</m:t>
                        </m:r>
                        <m:r>
                          <m:rPr>
                            <m:nor/>
                          </m:rPr>
                          <a:rPr lang="en-US" baseline="-25000" noProof="0"/>
                          <m:t>/</m:t>
                        </m:r>
                        <m:r>
                          <m:rPr>
                            <m:nor/>
                          </m:rPr>
                          <a:rPr lang="en-US" i="1" baseline="-25000" noProof="0"/>
                          <m:t>B</m:t>
                        </m:r>
                        <m:r>
                          <m:rPr>
                            <m:nor/>
                          </m:rPr>
                          <a:rPr lang="en-US" noProof="0"/>
                          <m:t> </m:t>
                        </m:r>
                        <m:f>
                          <m:fPr>
                            <m:ctrlPr>
                              <a:rPr lang="en-US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i="1" noProof="0" smtClean="0"/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i="1" noProof="0" smtClean="0"/>
                              <m:t>B</m:t>
                            </m:r>
                          </m:den>
                        </m:f>
                      </m:e>
                    </m:d>
                  </m:oMath>
                </a14:m>
                <a:r>
                  <a:rPr lang="en-US" noProof="0" dirty="0"/>
                  <a:t> I/</a:t>
                </a:r>
                <a:r>
                  <a:rPr lang="en-US" noProof="0" dirty="0" err="1"/>
                  <a:t>Os</a:t>
                </a:r>
                <a:r>
                  <a:rPr lang="en-US" noProof="0" dirty="0"/>
                  <a:t> and O</a:t>
                </a:r>
                <a:r>
                  <a:rPr lang="en-US" baseline="-25000" noProof="0" dirty="0"/>
                  <a:t>A</a:t>
                </a:r>
                <a:r>
                  <a:rPr lang="en-US" noProof="0" dirty="0"/>
                  <a:t>(log </a:t>
                </a:r>
                <a:r>
                  <a:rPr lang="en-US" i="1" noProof="0" dirty="0"/>
                  <a:t>N</a:t>
                </a:r>
                <a:r>
                  <a:rPr lang="en-US" noProof="0" dirty="0"/>
                  <a:t>) comparisons</a:t>
                </a:r>
                <a:endParaRPr lang="en-US" b="1" noProof="0" dirty="0"/>
              </a:p>
              <a:p>
                <a:pPr lvl="1">
                  <a:spcBef>
                    <a:spcPts val="1500"/>
                  </a:spcBef>
                </a:pPr>
                <a:r>
                  <a:rPr lang="en-US" b="1" noProof="0" dirty="0"/>
                  <a:t>Buffer tree</a:t>
                </a:r>
                <a:r>
                  <a:rPr lang="en-US" noProof="0" dirty="0"/>
                  <a:t> </a:t>
                </a:r>
                <a:r>
                  <a:rPr lang="en-US" sz="2000" noProof="0" dirty="0"/>
                  <a:t>(Arge 1995)</a:t>
                </a:r>
                <a:r>
                  <a:rPr lang="en-US" noProof="0" dirty="0"/>
                  <a:t> </a:t>
                </a:r>
              </a:p>
              <a:p>
                <a:pPr lvl="1"/>
                <a:r>
                  <a:rPr lang="en-US" b="1" dirty="0"/>
                  <a:t>Θ</a:t>
                </a:r>
                <a:r>
                  <a:rPr lang="en-US" b="1" noProof="0" dirty="0"/>
                  <a:t>(</a:t>
                </a:r>
                <a:r>
                  <a:rPr lang="en-US" b="1" i="1" noProof="0" dirty="0"/>
                  <a:t>M</a:t>
                </a:r>
                <a:r>
                  <a:rPr lang="en-US" b="1" noProof="0" dirty="0"/>
                  <a:t>/</a:t>
                </a:r>
                <a:r>
                  <a:rPr lang="en-US" b="1" i="1" noProof="0" dirty="0"/>
                  <a:t>B</a:t>
                </a:r>
                <a:r>
                  <a:rPr lang="en-US" b="1" noProof="0" dirty="0"/>
                  <a:t>)-</a:t>
                </a:r>
                <a:r>
                  <a:rPr lang="en-US" b="1" noProof="0" dirty="0" err="1"/>
                  <a:t>ary</a:t>
                </a:r>
                <a:r>
                  <a:rPr lang="en-US" b="1" noProof="0" dirty="0"/>
                  <a:t> heap</a:t>
                </a:r>
                <a:r>
                  <a:rPr lang="en-US" noProof="0" dirty="0"/>
                  <a:t> </a:t>
                </a:r>
                <a:r>
                  <a:rPr lang="en-US" sz="2000" noProof="0" dirty="0"/>
                  <a:t>(Kumar, Schwabe 1996; Fadel, Jakobsen, </a:t>
                </a:r>
                <a:r>
                  <a:rPr lang="en-US" sz="2000" noProof="0" dirty="0" err="1"/>
                  <a:t>Katajainen</a:t>
                </a:r>
                <a:r>
                  <a:rPr lang="en-US" sz="2000" noProof="0" dirty="0"/>
                  <a:t>, </a:t>
                </a:r>
                <a:r>
                  <a:rPr lang="en-US" sz="2000" noProof="0" dirty="0" err="1"/>
                  <a:t>Teuhola</a:t>
                </a:r>
                <a:r>
                  <a:rPr lang="en-US" sz="2000" noProof="0" dirty="0"/>
                  <a:t> 1997)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b="1" noProof="0" dirty="0"/>
                  <a:t>Merging sorted lists</a:t>
                </a:r>
                <a:r>
                  <a:rPr lang="en-US" noProof="0" dirty="0"/>
                  <a:t> </a:t>
                </a:r>
                <a:r>
                  <a:rPr lang="en-US" sz="2000" noProof="0" dirty="0"/>
                  <a:t>(Brengel, </a:t>
                </a:r>
                <a:r>
                  <a:rPr lang="en-US" sz="2000" noProof="0" dirty="0" err="1"/>
                  <a:t>Crauser</a:t>
                </a:r>
                <a:r>
                  <a:rPr lang="en-US" sz="2000" noProof="0" dirty="0"/>
                  <a:t>, </a:t>
                </a:r>
                <a:r>
                  <a:rPr lang="en-US" sz="2000" noProof="0" dirty="0" err="1"/>
                  <a:t>Ferragina</a:t>
                </a:r>
                <a:r>
                  <a:rPr lang="en-US" sz="2000" noProof="0" dirty="0"/>
                  <a:t>, Meyer 1999; Brodal, </a:t>
                </a:r>
                <a:r>
                  <a:rPr lang="en-US" sz="2000" noProof="0" dirty="0" err="1"/>
                  <a:t>Katajainen</a:t>
                </a:r>
                <a:r>
                  <a:rPr lang="en-US" sz="2000" noProof="0" dirty="0"/>
                  <a:t> 1998)</a:t>
                </a:r>
              </a:p>
              <a:p>
                <a:r>
                  <a:rPr lang="en-US" b="1" noProof="0" dirty="0">
                    <a:solidFill>
                      <a:srgbClr val="C00000"/>
                    </a:solidFill>
                  </a:rPr>
                  <a:t>This </a:t>
                </a:r>
                <a:r>
                  <a:rPr lang="en-US" b="1" noProof="0">
                    <a:solidFill>
                      <a:srgbClr val="C00000"/>
                    </a:solidFill>
                  </a:rPr>
                  <a:t>talk   </a:t>
                </a:r>
                <a:r>
                  <a:rPr lang="en-US" cap="small" noProof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</a:t>
                </a:r>
                <a:r>
                  <a:rPr lang="en-US" noProof="0">
                    <a:solidFill>
                      <a:srgbClr val="C00000"/>
                    </a:solidFill>
                  </a:rPr>
                  <a:t> O</a:t>
                </a:r>
                <a:r>
                  <a:rPr lang="en-US" baseline="-25000" noProof="0">
                    <a:solidFill>
                      <a:srgbClr val="C00000"/>
                    </a:solidFill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noProof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noProof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noProof="0" smtClean="0">
                                <a:solidFill>
                                  <a:srgbClr val="C00000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i="1" noProof="0" smtClean="0">
                                <a:solidFill>
                                  <a:srgbClr val="C00000"/>
                                </a:solidFill>
                              </a:rPr>
                              <m:t>B</m:t>
                            </m:r>
                          </m:den>
                        </m:f>
                      </m:e>
                    </m:d>
                    <m:r>
                      <a:rPr lang="en-US" sz="2400" i="1" noProof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noProof="0" dirty="0">
                    <a:solidFill>
                      <a:srgbClr val="C00000"/>
                    </a:solidFill>
                  </a:rPr>
                  <a:t>I/</a:t>
                </a:r>
                <a:r>
                  <a:rPr lang="en-US" noProof="0" dirty="0" err="1">
                    <a:solidFill>
                      <a:srgbClr val="C00000"/>
                    </a:solidFill>
                  </a:rPr>
                  <a:t>Os</a:t>
                </a:r>
                <a:r>
                  <a:rPr lang="en-US" noProof="0" dirty="0">
                    <a:solidFill>
                      <a:srgbClr val="C00000"/>
                    </a:solidFill>
                  </a:rPr>
                  <a:t> and O</a:t>
                </a:r>
                <a:r>
                  <a:rPr lang="en-US" baseline="-25000" noProof="0" dirty="0">
                    <a:solidFill>
                      <a:srgbClr val="C00000"/>
                    </a:solidFill>
                  </a:rPr>
                  <a:t>A</a:t>
                </a:r>
                <a:r>
                  <a:rPr lang="en-US" noProof="0" dirty="0">
                    <a:solidFill>
                      <a:srgbClr val="C00000"/>
                    </a:solidFill>
                  </a:rPr>
                  <a:t>(1) comparisons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32B2A-E948-2C85-D291-8C08FE2341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067" y="1263556"/>
                <a:ext cx="11694907" cy="5781234"/>
              </a:xfrm>
              <a:blipFill>
                <a:blip r:embed="rId3"/>
                <a:stretch>
                  <a:fillRect l="-938" t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166D1925-0A9C-9A03-39BB-4D8B45BEC743}"/>
              </a:ext>
            </a:extLst>
          </p:cNvPr>
          <p:cNvGrpSpPr>
            <a:grpSpLocks noChangeAspect="1"/>
          </p:cNvGrpSpPr>
          <p:nvPr/>
        </p:nvGrpSpPr>
        <p:grpSpPr>
          <a:xfrm>
            <a:off x="9376414" y="218653"/>
            <a:ext cx="2628001" cy="2114921"/>
            <a:chOff x="8663882" y="1187671"/>
            <a:chExt cx="3040465" cy="244686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250E4CB-4CB1-7B53-BA18-5E3279D0D9A8}"/>
                </a:ext>
              </a:extLst>
            </p:cNvPr>
            <p:cNvSpPr/>
            <p:nvPr/>
          </p:nvSpPr>
          <p:spPr>
            <a:xfrm>
              <a:off x="8917587" y="1187671"/>
              <a:ext cx="2548890" cy="15201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9027C9-61A8-1251-2536-8BF62E236AE3}"/>
                </a:ext>
              </a:extLst>
            </p:cNvPr>
            <p:cNvSpPr/>
            <p:nvPr/>
          </p:nvSpPr>
          <p:spPr>
            <a:xfrm>
              <a:off x="8663882" y="3099362"/>
              <a:ext cx="3040465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82FB62-9C06-0C4A-3CF2-E1F160A60646}"/>
                </a:ext>
              </a:extLst>
            </p:cNvPr>
            <p:cNvGrpSpPr/>
            <p:nvPr/>
          </p:nvGrpSpPr>
          <p:grpSpPr>
            <a:xfrm>
              <a:off x="9832032" y="1318418"/>
              <a:ext cx="720000" cy="720000"/>
              <a:chOff x="8437880" y="1546333"/>
              <a:chExt cx="720000" cy="7200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5827929-ECEC-0DB8-8B5C-3545B7D20DA5}"/>
                  </a:ext>
                </a:extLst>
              </p:cNvPr>
              <p:cNvGrpSpPr/>
              <p:nvPr/>
            </p:nvGrpSpPr>
            <p:grpSpPr>
              <a:xfrm>
                <a:off x="8437880" y="1687830"/>
                <a:ext cx="720000" cy="452421"/>
                <a:chOff x="8437880" y="1687830"/>
                <a:chExt cx="720000" cy="452421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5E8D113F-3C26-97E9-A169-FA04F41E2E3F}"/>
                    </a:ext>
                  </a:extLst>
                </p:cNvPr>
                <p:cNvSpPr/>
                <p:nvPr/>
              </p:nvSpPr>
              <p:spPr>
                <a:xfrm>
                  <a:off x="8437880" y="168783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774D34C-C494-5EC5-B693-3C3CE136E2FD}"/>
                    </a:ext>
                  </a:extLst>
                </p:cNvPr>
                <p:cNvSpPr/>
                <p:nvPr/>
              </p:nvSpPr>
              <p:spPr>
                <a:xfrm>
                  <a:off x="8437880" y="1955166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4B8FA6EA-E485-65DF-6183-D67FCF6B40EE}"/>
                    </a:ext>
                  </a:extLst>
                </p:cNvPr>
                <p:cNvSpPr/>
                <p:nvPr/>
              </p:nvSpPr>
              <p:spPr>
                <a:xfrm>
                  <a:off x="8437880" y="1888332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58CAB691-8636-D2AF-1103-3B8ED6A88BB2}"/>
                    </a:ext>
                  </a:extLst>
                </p:cNvPr>
                <p:cNvSpPr/>
                <p:nvPr/>
              </p:nvSpPr>
              <p:spPr>
                <a:xfrm>
                  <a:off x="8437880" y="1821498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AF0F0E2D-008B-06ED-B4BA-706C96458962}"/>
                    </a:ext>
                  </a:extLst>
                </p:cNvPr>
                <p:cNvSpPr/>
                <p:nvPr/>
              </p:nvSpPr>
              <p:spPr>
                <a:xfrm>
                  <a:off x="8437880" y="208883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E3F0735-70CE-7DF6-2286-F5887E36F4EF}"/>
                    </a:ext>
                  </a:extLst>
                </p:cNvPr>
                <p:cNvSpPr/>
                <p:nvPr/>
              </p:nvSpPr>
              <p:spPr>
                <a:xfrm>
                  <a:off x="8437880" y="175466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8C1A779-2549-7DF5-14AB-128E4AE008EE}"/>
                    </a:ext>
                  </a:extLst>
                </p:cNvPr>
                <p:cNvSpPr/>
                <p:nvPr/>
              </p:nvSpPr>
              <p:spPr>
                <a:xfrm>
                  <a:off x="8437880" y="202200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C5D4EF7-D5AA-AFF1-92A7-26D1336A1230}"/>
                    </a:ext>
                  </a:extLst>
                </p:cNvPr>
                <p:cNvSpPr/>
                <p:nvPr/>
              </p:nvSpPr>
              <p:spPr>
                <a:xfrm>
                  <a:off x="8437880" y="172124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685602BF-2D10-D3CF-9109-5FFC9FCB91B2}"/>
                    </a:ext>
                  </a:extLst>
                </p:cNvPr>
                <p:cNvSpPr/>
                <p:nvPr/>
              </p:nvSpPr>
              <p:spPr>
                <a:xfrm>
                  <a:off x="8437880" y="1988583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4342AAF-0E9F-7470-5CF7-D8EC53A0DBAE}"/>
                    </a:ext>
                  </a:extLst>
                </p:cNvPr>
                <p:cNvSpPr/>
                <p:nvPr/>
              </p:nvSpPr>
              <p:spPr>
                <a:xfrm>
                  <a:off x="8437880" y="1921749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9EB66C50-2ABB-8A2B-3C52-A8D11F9F2B9A}"/>
                    </a:ext>
                  </a:extLst>
                </p:cNvPr>
                <p:cNvSpPr/>
                <p:nvPr/>
              </p:nvSpPr>
              <p:spPr>
                <a:xfrm>
                  <a:off x="8437880" y="1854915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19759800-CAC6-A112-3599-040DB2B099BC}"/>
                    </a:ext>
                  </a:extLst>
                </p:cNvPr>
                <p:cNvSpPr/>
                <p:nvPr/>
              </p:nvSpPr>
              <p:spPr>
                <a:xfrm>
                  <a:off x="8437880" y="212225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70C31955-BE8F-1A46-A5E3-D9C3FACC6641}"/>
                    </a:ext>
                  </a:extLst>
                </p:cNvPr>
                <p:cNvSpPr/>
                <p:nvPr/>
              </p:nvSpPr>
              <p:spPr>
                <a:xfrm>
                  <a:off x="8437880" y="178808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B68CA1D2-A82D-929D-C1BC-553E965641F9}"/>
                    </a:ext>
                  </a:extLst>
                </p:cNvPr>
                <p:cNvSpPr/>
                <p:nvPr/>
              </p:nvSpPr>
              <p:spPr>
                <a:xfrm>
                  <a:off x="8437880" y="205541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F55D86D-0043-C509-00FB-8528925CD1FE}"/>
                  </a:ext>
                </a:extLst>
              </p:cNvPr>
              <p:cNvGrpSpPr/>
              <p:nvPr/>
            </p:nvGrpSpPr>
            <p:grpSpPr>
              <a:xfrm rot="5400000">
                <a:off x="8437879" y="1680122"/>
                <a:ext cx="720000" cy="452421"/>
                <a:chOff x="8437880" y="1687830"/>
                <a:chExt cx="720000" cy="452421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8068A45F-36AD-F696-E228-F5957C6D6E9C}"/>
                    </a:ext>
                  </a:extLst>
                </p:cNvPr>
                <p:cNvSpPr/>
                <p:nvPr/>
              </p:nvSpPr>
              <p:spPr>
                <a:xfrm>
                  <a:off x="8437880" y="168783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08A679D9-FAEF-F027-063B-4FD970B27672}"/>
                    </a:ext>
                  </a:extLst>
                </p:cNvPr>
                <p:cNvSpPr/>
                <p:nvPr/>
              </p:nvSpPr>
              <p:spPr>
                <a:xfrm>
                  <a:off x="8437880" y="1955166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D64FFE51-3F7D-946F-6960-9553CD28092D}"/>
                    </a:ext>
                  </a:extLst>
                </p:cNvPr>
                <p:cNvSpPr/>
                <p:nvPr/>
              </p:nvSpPr>
              <p:spPr>
                <a:xfrm>
                  <a:off x="8437880" y="1888332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7EC73A7B-93B8-982E-289B-3A6C68C7B7E0}"/>
                    </a:ext>
                  </a:extLst>
                </p:cNvPr>
                <p:cNvSpPr/>
                <p:nvPr/>
              </p:nvSpPr>
              <p:spPr>
                <a:xfrm>
                  <a:off x="8437880" y="1821498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F24D4C05-6D08-B54B-E4F4-C65EF30FD086}"/>
                    </a:ext>
                  </a:extLst>
                </p:cNvPr>
                <p:cNvSpPr/>
                <p:nvPr/>
              </p:nvSpPr>
              <p:spPr>
                <a:xfrm>
                  <a:off x="8437880" y="208883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35BA1D8-F043-F302-37E3-B639F8BF1D57}"/>
                    </a:ext>
                  </a:extLst>
                </p:cNvPr>
                <p:cNvSpPr/>
                <p:nvPr/>
              </p:nvSpPr>
              <p:spPr>
                <a:xfrm>
                  <a:off x="8437880" y="1754664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5A1EF395-9451-4D1B-508D-927580002EA3}"/>
                    </a:ext>
                  </a:extLst>
                </p:cNvPr>
                <p:cNvSpPr/>
                <p:nvPr/>
              </p:nvSpPr>
              <p:spPr>
                <a:xfrm>
                  <a:off x="8437880" y="2022000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CAE42C87-7C1C-7E92-0F82-E5FA5D6E7E89}"/>
                    </a:ext>
                  </a:extLst>
                </p:cNvPr>
                <p:cNvSpPr/>
                <p:nvPr/>
              </p:nvSpPr>
              <p:spPr>
                <a:xfrm>
                  <a:off x="8437880" y="172124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A8B79B9-ADEE-A1C0-9EEB-D4FB14E9E848}"/>
                    </a:ext>
                  </a:extLst>
                </p:cNvPr>
                <p:cNvSpPr/>
                <p:nvPr/>
              </p:nvSpPr>
              <p:spPr>
                <a:xfrm>
                  <a:off x="8437880" y="1988583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462F74E7-4634-6949-6026-3881C144A7FF}"/>
                    </a:ext>
                  </a:extLst>
                </p:cNvPr>
                <p:cNvSpPr/>
                <p:nvPr/>
              </p:nvSpPr>
              <p:spPr>
                <a:xfrm>
                  <a:off x="8437880" y="1921749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754CC21-60D1-0B32-2C43-08D71290A039}"/>
                    </a:ext>
                  </a:extLst>
                </p:cNvPr>
                <p:cNvSpPr/>
                <p:nvPr/>
              </p:nvSpPr>
              <p:spPr>
                <a:xfrm>
                  <a:off x="8437880" y="1854915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B3167F-4A0F-1A0A-507E-C03C68E1EDAF}"/>
                    </a:ext>
                  </a:extLst>
                </p:cNvPr>
                <p:cNvSpPr/>
                <p:nvPr/>
              </p:nvSpPr>
              <p:spPr>
                <a:xfrm>
                  <a:off x="8437880" y="212225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85F5F0DE-C9E5-D0A8-A194-9456054626A9}"/>
                    </a:ext>
                  </a:extLst>
                </p:cNvPr>
                <p:cNvSpPr/>
                <p:nvPr/>
              </p:nvSpPr>
              <p:spPr>
                <a:xfrm>
                  <a:off x="8437880" y="1788081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3CF2AEA2-B6F4-3872-0136-4F55790FF342}"/>
                    </a:ext>
                  </a:extLst>
                </p:cNvPr>
                <p:cNvSpPr/>
                <p:nvPr/>
              </p:nvSpPr>
              <p:spPr>
                <a:xfrm>
                  <a:off x="8437880" y="2055417"/>
                  <a:ext cx="720000" cy="1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</p:grp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F29610A-23A1-18D9-9552-23122F1D1A81}"/>
                  </a:ext>
                </a:extLst>
              </p:cNvPr>
              <p:cNvSpPr/>
              <p:nvPr/>
            </p:nvSpPr>
            <p:spPr>
              <a:xfrm>
                <a:off x="8515350" y="1621138"/>
                <a:ext cx="576000" cy="576000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noProof="0" dirty="0"/>
                  <a:t>CPU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9D9666-4B65-75C1-00E2-B446B03A9AFF}"/>
                </a:ext>
              </a:extLst>
            </p:cNvPr>
            <p:cNvSpPr/>
            <p:nvPr/>
          </p:nvSpPr>
          <p:spPr>
            <a:xfrm flipH="1" flipV="1">
              <a:off x="9319551" y="2360724"/>
              <a:ext cx="1790958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A890CB3-24E7-C5E2-018F-1EB50658E0DE}"/>
                </a:ext>
              </a:extLst>
            </p:cNvPr>
            <p:cNvSpPr/>
            <p:nvPr/>
          </p:nvSpPr>
          <p:spPr>
            <a:xfrm flipH="1" flipV="1">
              <a:off x="9706032" y="2360725"/>
              <a:ext cx="252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88FC435-472B-1A87-0F5B-CA4EBA1FFFC4}"/>
                </a:ext>
              </a:extLst>
            </p:cNvPr>
            <p:cNvSpPr/>
            <p:nvPr/>
          </p:nvSpPr>
          <p:spPr>
            <a:xfrm flipH="1" flipV="1">
              <a:off x="9268072" y="3099362"/>
              <a:ext cx="252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B71E15B-9A15-BDD7-685D-51FAD9FCC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8000" y="2574925"/>
              <a:ext cx="396875" cy="466725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F2F2836-B958-BB30-F065-7EE1FFDBF947}"/>
                </a:ext>
              </a:extLst>
            </p:cNvPr>
            <p:cNvSpPr txBox="1"/>
            <p:nvPr/>
          </p:nvSpPr>
          <p:spPr>
            <a:xfrm>
              <a:off x="9580831" y="2707861"/>
              <a:ext cx="1946535" cy="427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noProof="0" dirty="0">
                  <a:solidFill>
                    <a:srgbClr val="C00000"/>
                  </a:solidFill>
                </a:rPr>
                <a:t>I/O</a:t>
              </a:r>
              <a:r>
                <a:rPr lang="en-US" noProof="0" dirty="0">
                  <a:solidFill>
                    <a:srgbClr val="C00000"/>
                  </a:solidFill>
                </a:rPr>
                <a:t> (</a:t>
              </a:r>
              <a:r>
                <a:rPr lang="en-US" i="1" noProof="0" dirty="0">
                  <a:solidFill>
                    <a:srgbClr val="C00000"/>
                  </a:solidFill>
                </a:rPr>
                <a:t>B</a:t>
              </a:r>
              <a:r>
                <a:rPr lang="en-US" noProof="0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1564D0-04BF-3199-948E-79156622B608}"/>
                </a:ext>
              </a:extLst>
            </p:cNvPr>
            <p:cNvSpPr txBox="1"/>
            <p:nvPr/>
          </p:nvSpPr>
          <p:spPr>
            <a:xfrm>
              <a:off x="8917588" y="1991993"/>
              <a:ext cx="2548890" cy="427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noProof="0" dirty="0"/>
                <a:t>Internal memory (</a:t>
              </a:r>
              <a:r>
                <a:rPr lang="en-US" i="1" noProof="0" dirty="0"/>
                <a:t>M</a:t>
              </a:r>
              <a:r>
                <a:rPr lang="en-US" noProof="0" dirty="0"/>
                <a:t>)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D62D537-3832-A2B7-5EE5-4AC6ECF18731}"/>
                </a:ext>
              </a:extLst>
            </p:cNvPr>
            <p:cNvSpPr txBox="1"/>
            <p:nvPr/>
          </p:nvSpPr>
          <p:spPr>
            <a:xfrm>
              <a:off x="8909878" y="3207232"/>
              <a:ext cx="2548890" cy="427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noProof="0" dirty="0"/>
                <a:t>External memory (∞)</a:t>
              </a:r>
            </a:p>
          </p:txBody>
        </p:sp>
      </p:grpSp>
      <p:sp>
        <p:nvSpPr>
          <p:cNvPr id="158" name="Title 157">
            <a:extLst>
              <a:ext uri="{FF2B5EF4-FFF2-40B4-BE49-F238E27FC236}">
                <a16:creationId xmlns:a16="http://schemas.microsoft.com/office/drawing/2014/main" id="{A38FAAB1-D286-6F3A-0CD4-9E4A85B2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External Memory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D3B4EC-DBC9-B532-0982-86FCFDAEF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50866" y="2803930"/>
            <a:ext cx="4671968" cy="331383"/>
            <a:chOff x="4649952" y="3236168"/>
            <a:chExt cx="4671968" cy="331383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FCC1878-6278-29C4-635F-90E9E0144AAE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07" idx="2"/>
            </p:cNvCxnSpPr>
            <p:nvPr/>
          </p:nvCxnSpPr>
          <p:spPr>
            <a:xfrm flipV="1">
              <a:off x="4649952" y="3243313"/>
              <a:ext cx="2372882" cy="32423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F1961F9F-0D46-F8D0-DF41-334AEC5FFEE1}"/>
                </a:ext>
              </a:extLst>
            </p:cNvPr>
            <p:cNvCxnSpPr>
              <a:cxnSpLocks noGrp="1" noRot="1" noMove="1" noResize="1" noEditPoints="1" noAdjustHandles="1" noChangeArrowheads="1" noChangeShapeType="1"/>
              <a:endCxn id="108" idx="0"/>
            </p:cNvCxnSpPr>
            <p:nvPr/>
          </p:nvCxnSpPr>
          <p:spPr>
            <a:xfrm flipV="1">
              <a:off x="7008266" y="3236168"/>
              <a:ext cx="0" cy="33138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75ABC50A-2925-7543-5CB7-370C7AF089A9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06" idx="2"/>
              <a:endCxn id="108" idx="0"/>
            </p:cNvCxnSpPr>
            <p:nvPr/>
          </p:nvCxnSpPr>
          <p:spPr>
            <a:xfrm flipH="1" flipV="1">
              <a:off x="7008266" y="3236168"/>
              <a:ext cx="2313654" cy="33138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2EB026C-151D-0086-A66F-96088F1EF6EB}"/>
              </a:ext>
            </a:extLst>
          </p:cNvPr>
          <p:cNvGrpSpPr/>
          <p:nvPr/>
        </p:nvGrpSpPr>
        <p:grpSpPr>
          <a:xfrm>
            <a:off x="1288432" y="3230610"/>
            <a:ext cx="8672716" cy="775125"/>
            <a:chOff x="1722559" y="3561504"/>
            <a:chExt cx="8672716" cy="775125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4F5B083-8858-52FC-8051-DE0F55C7108F}"/>
                </a:ext>
              </a:extLst>
            </p:cNvPr>
            <p:cNvSpPr txBox="1"/>
            <p:nvPr/>
          </p:nvSpPr>
          <p:spPr>
            <a:xfrm>
              <a:off x="8192162" y="3561504"/>
              <a:ext cx="22031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noProof="0" dirty="0">
                  <a:solidFill>
                    <a:srgbClr val="C00000"/>
                  </a:solidFill>
                </a:rPr>
                <a:t>Θ(</a:t>
              </a:r>
              <a:r>
                <a:rPr lang="en-US" i="1" noProof="0" dirty="0">
                  <a:solidFill>
                    <a:srgbClr val="C00000"/>
                  </a:solidFill>
                </a:rPr>
                <a:t>M</a:t>
              </a:r>
              <a:r>
                <a:rPr lang="en-US" noProof="0" dirty="0">
                  <a:solidFill>
                    <a:srgbClr val="C00000"/>
                  </a:solidFill>
                </a:rPr>
                <a:t>/</a:t>
              </a:r>
              <a:r>
                <a:rPr lang="en-US" i="1" noProof="0" dirty="0">
                  <a:solidFill>
                    <a:srgbClr val="C00000"/>
                  </a:solidFill>
                </a:rPr>
                <a:t>B</a:t>
              </a:r>
              <a:r>
                <a:rPr lang="en-US" noProof="0" dirty="0">
                  <a:solidFill>
                    <a:srgbClr val="C00000"/>
                  </a:solidFill>
                </a:rPr>
                <a:t>)-way merging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5980EF5-FA1F-6842-F814-85A1B871F1F5}"/>
                </a:ext>
              </a:extLst>
            </p:cNvPr>
            <p:cNvSpPr txBox="1"/>
            <p:nvPr/>
          </p:nvSpPr>
          <p:spPr>
            <a:xfrm>
              <a:off x="1722559" y="3967297"/>
              <a:ext cx="3728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noProof="0" dirty="0">
                  <a:solidFill>
                    <a:srgbClr val="C00000"/>
                  </a:solidFill>
                </a:rPr>
                <a:t>M</a:t>
              </a:r>
              <a:endParaRPr lang="en-US" noProof="0" dirty="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C7C0D94-06EE-AC17-5D59-FB2D47EB7EC1}"/>
                </a:ext>
              </a:extLst>
            </p:cNvPr>
            <p:cNvSpPr txBox="1"/>
            <p:nvPr/>
          </p:nvSpPr>
          <p:spPr>
            <a:xfrm>
              <a:off x="2306554" y="3967296"/>
              <a:ext cx="3728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noProof="0" dirty="0">
                  <a:solidFill>
                    <a:srgbClr val="C00000"/>
                  </a:solidFill>
                </a:rPr>
                <a:t>M</a:t>
              </a:r>
              <a:endParaRPr lang="en-US" noProof="0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9496075-0BE7-E2C1-F469-F826E592178C}"/>
                </a:ext>
              </a:extLst>
            </p:cNvPr>
            <p:cNvSpPr txBox="1"/>
            <p:nvPr/>
          </p:nvSpPr>
          <p:spPr>
            <a:xfrm>
              <a:off x="2707670" y="3967295"/>
              <a:ext cx="7054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noProof="0" dirty="0">
                  <a:solidFill>
                    <a:srgbClr val="C00000"/>
                  </a:solidFill>
                </a:rPr>
                <a:t>∙∙∙</a:t>
              </a:r>
              <a:endParaRPr lang="en-US" noProof="0" dirty="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523B501-FAED-2D30-EEFA-EE9511EBEE12}"/>
              </a:ext>
            </a:extLst>
          </p:cNvPr>
          <p:cNvGrpSpPr/>
          <p:nvPr/>
        </p:nvGrpSpPr>
        <p:grpSpPr>
          <a:xfrm>
            <a:off x="1223455" y="2695930"/>
            <a:ext cx="6949120" cy="1001890"/>
            <a:chOff x="1657582" y="3026824"/>
            <a:chExt cx="6949120" cy="100189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93661DA-CF46-B7E7-4B69-CCE0F9CD9E5F}"/>
                </a:ext>
              </a:extLst>
            </p:cNvPr>
            <p:cNvSpPr/>
            <p:nvPr/>
          </p:nvSpPr>
          <p:spPr>
            <a:xfrm flipH="1" flipV="1">
              <a:off x="1679912" y="3026824"/>
              <a:ext cx="6926790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F31147A-0FA8-7B81-E62B-D7413BE40C2C}"/>
                </a:ext>
              </a:extLst>
            </p:cNvPr>
            <p:cNvSpPr/>
            <p:nvPr/>
          </p:nvSpPr>
          <p:spPr>
            <a:xfrm flipH="1" flipV="1">
              <a:off x="3993566" y="3466211"/>
              <a:ext cx="2254822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7E3B2B6-9194-C42E-CA22-1C69B2A371C1}"/>
                </a:ext>
              </a:extLst>
            </p:cNvPr>
            <p:cNvSpPr/>
            <p:nvPr/>
          </p:nvSpPr>
          <p:spPr>
            <a:xfrm flipH="1" flipV="1">
              <a:off x="6329550" y="3466207"/>
              <a:ext cx="2254822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3EB35F5-C8F4-F1AC-E36B-CC4276812B1E}"/>
                </a:ext>
              </a:extLst>
            </p:cNvPr>
            <p:cNvSpPr/>
            <p:nvPr/>
          </p:nvSpPr>
          <p:spPr>
            <a:xfrm flipH="1" flipV="1">
              <a:off x="1657582" y="3466207"/>
              <a:ext cx="2254822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08FBECF-359C-68C9-E341-DD575CB148E0}"/>
                </a:ext>
              </a:extLst>
            </p:cNvPr>
            <p:cNvGrpSpPr/>
            <p:nvPr/>
          </p:nvGrpSpPr>
          <p:grpSpPr>
            <a:xfrm>
              <a:off x="4281881" y="3574204"/>
              <a:ext cx="1751988" cy="346499"/>
              <a:chOff x="5875451" y="2974493"/>
              <a:chExt cx="1751988" cy="346499"/>
            </a:xfrm>
          </p:grpSpPr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58A415F2-5FC4-B3E4-23F4-B2E43FD671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5451" y="2974493"/>
                <a:ext cx="875994" cy="34649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39C76A05-1692-2F10-7E7C-8F98D7F4C8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8252" y="2974493"/>
                <a:ext cx="293193" cy="3464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A3D586BD-500A-1700-7B91-0593C7F42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1445" y="2974493"/>
                <a:ext cx="291998" cy="34649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4524FBEC-4B3A-CD26-D4B1-CA27BA9DF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1445" y="2974493"/>
                <a:ext cx="875994" cy="34649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8A7CBF9-C007-033A-1BE9-190DB0EAE62D}"/>
                </a:ext>
              </a:extLst>
            </p:cNvPr>
            <p:cNvGrpSpPr/>
            <p:nvPr/>
          </p:nvGrpSpPr>
          <p:grpSpPr>
            <a:xfrm>
              <a:off x="1908999" y="3574204"/>
              <a:ext cx="1751988" cy="346499"/>
              <a:chOff x="5875451" y="2974493"/>
              <a:chExt cx="1751988" cy="346499"/>
            </a:xfrm>
          </p:grpSpPr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EC7C0D5C-AE55-683D-FABC-3579D02131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5451" y="2974493"/>
                <a:ext cx="875994" cy="34649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0A855DBC-0CD3-783D-D800-ED7C2B3D51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8252" y="2974493"/>
                <a:ext cx="293193" cy="3464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A834F173-C428-A591-5BD6-DAAEDA7C24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1445" y="2974493"/>
                <a:ext cx="291998" cy="34649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0D02C4EB-2F29-1CCF-75BB-DB27513151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1445" y="2974493"/>
                <a:ext cx="875994" cy="34649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81B8DE2-88D3-C408-E6DB-281A6EC67E58}"/>
                </a:ext>
              </a:extLst>
            </p:cNvPr>
            <p:cNvGrpSpPr/>
            <p:nvPr/>
          </p:nvGrpSpPr>
          <p:grpSpPr>
            <a:xfrm>
              <a:off x="6576089" y="3585620"/>
              <a:ext cx="1751988" cy="346499"/>
              <a:chOff x="5875451" y="2974493"/>
              <a:chExt cx="1751988" cy="346499"/>
            </a:xfrm>
          </p:grpSpPr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5143C8FC-C308-4326-2C55-1C4B4E12C7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5451" y="2974493"/>
                <a:ext cx="875994" cy="34649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1F96BC74-94BF-9C82-17F7-880E55AC06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8252" y="2974493"/>
                <a:ext cx="293193" cy="3464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66B66D8A-7445-F6C9-D042-45E4DDE60C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1445" y="2974493"/>
                <a:ext cx="291998" cy="34649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3C38552D-947F-449F-EB18-D46CCB21B6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1445" y="2974493"/>
                <a:ext cx="875994" cy="34649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B8F40D-8933-4755-03CE-D74DB3A23A86}"/>
                </a:ext>
              </a:extLst>
            </p:cNvPr>
            <p:cNvSpPr/>
            <p:nvPr/>
          </p:nvSpPr>
          <p:spPr>
            <a:xfrm rot="10800000" flipH="1" flipV="1">
              <a:off x="1657582" y="3920714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 dirty="0">
                  <a:solidFill>
                    <a:schemeClr val="tx1"/>
                  </a:solidFill>
                </a:rPr>
                <a:t>sorted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8C25D95-8287-8A9B-1721-8BBA8544B649}"/>
                </a:ext>
              </a:extLst>
            </p:cNvPr>
            <p:cNvSpPr/>
            <p:nvPr/>
          </p:nvSpPr>
          <p:spPr>
            <a:xfrm flipH="1" flipV="1">
              <a:off x="2241578" y="3920713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8872DB8-F79E-B76E-BEFD-BA96CE1310C5}"/>
                </a:ext>
              </a:extLst>
            </p:cNvPr>
            <p:cNvSpPr/>
            <p:nvPr/>
          </p:nvSpPr>
          <p:spPr>
            <a:xfrm flipH="1" flipV="1">
              <a:off x="2825574" y="3920712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07869B3-20BD-F0D8-13D6-EE1A8A3F5123}"/>
                </a:ext>
              </a:extLst>
            </p:cNvPr>
            <p:cNvSpPr/>
            <p:nvPr/>
          </p:nvSpPr>
          <p:spPr>
            <a:xfrm flipH="1" flipV="1">
              <a:off x="3409570" y="3920711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FEABEDD-B3D1-A57D-AC71-9B1BDE0D6E19}"/>
                </a:ext>
              </a:extLst>
            </p:cNvPr>
            <p:cNvSpPr/>
            <p:nvPr/>
          </p:nvSpPr>
          <p:spPr>
            <a:xfrm flipH="1" flipV="1">
              <a:off x="3993566" y="3920710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113DE71-6CFC-0FCD-D321-F4599EAD871B}"/>
                </a:ext>
              </a:extLst>
            </p:cNvPr>
            <p:cNvSpPr/>
            <p:nvPr/>
          </p:nvSpPr>
          <p:spPr>
            <a:xfrm flipH="1" flipV="1">
              <a:off x="4577562" y="3920709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A399647-4C56-D026-554A-E2D64C969BAA}"/>
                </a:ext>
              </a:extLst>
            </p:cNvPr>
            <p:cNvSpPr/>
            <p:nvPr/>
          </p:nvSpPr>
          <p:spPr>
            <a:xfrm flipH="1" flipV="1">
              <a:off x="5161558" y="3920708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B89BF95-B558-7CD9-A7DD-975705E813CC}"/>
                </a:ext>
              </a:extLst>
            </p:cNvPr>
            <p:cNvSpPr/>
            <p:nvPr/>
          </p:nvSpPr>
          <p:spPr>
            <a:xfrm flipH="1" flipV="1">
              <a:off x="5745554" y="3920707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67F46FB-213A-38D5-C0A3-26DE3D65E837}"/>
                </a:ext>
              </a:extLst>
            </p:cNvPr>
            <p:cNvSpPr/>
            <p:nvPr/>
          </p:nvSpPr>
          <p:spPr>
            <a:xfrm flipH="1" flipV="1">
              <a:off x="6329550" y="3920706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C6B8F0E-59FE-9E5D-C33E-10AC0122E5F9}"/>
                </a:ext>
              </a:extLst>
            </p:cNvPr>
            <p:cNvSpPr/>
            <p:nvPr/>
          </p:nvSpPr>
          <p:spPr>
            <a:xfrm flipH="1" flipV="1">
              <a:off x="6913546" y="3920705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E93727-D146-BFDD-CA6A-6FB9ABEABC4E}"/>
                </a:ext>
              </a:extLst>
            </p:cNvPr>
            <p:cNvSpPr/>
            <p:nvPr/>
          </p:nvSpPr>
          <p:spPr>
            <a:xfrm flipH="1" flipV="1">
              <a:off x="7497542" y="3920704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89AE6AA-FCA9-08C1-DE52-7E5FDFAC0AC7}"/>
                </a:ext>
              </a:extLst>
            </p:cNvPr>
            <p:cNvSpPr/>
            <p:nvPr/>
          </p:nvSpPr>
          <p:spPr>
            <a:xfrm flipH="1" flipV="1">
              <a:off x="8081538" y="3920703"/>
              <a:ext cx="502834" cy="10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0E54D9-4126-7245-7104-002BE7540B4F}"/>
              </a:ext>
            </a:extLst>
          </p:cNvPr>
          <p:cNvGrpSpPr/>
          <p:nvPr/>
        </p:nvGrpSpPr>
        <p:grpSpPr>
          <a:xfrm>
            <a:off x="10222951" y="3853476"/>
            <a:ext cx="2001537" cy="954107"/>
            <a:chOff x="10222951" y="3853476"/>
            <a:chExt cx="2001537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2A70FE-7EEE-3573-8BE3-719A16969A72}"/>
                </a:ext>
              </a:extLst>
            </p:cNvPr>
            <p:cNvSpPr txBox="1"/>
            <p:nvPr/>
          </p:nvSpPr>
          <p:spPr>
            <a:xfrm>
              <a:off x="10284533" y="3853476"/>
              <a:ext cx="193995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</a:t>
              </a:r>
              <a:br>
                <a:rPr lang="en-US" sz="28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cap="small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DeleteMin</a:t>
              </a:r>
              <a:endParaRPr lang="en-US" sz="2800" b="1" dirty="0"/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84E87C50-DE40-D136-AF70-4478ACCEF941}"/>
                </a:ext>
              </a:extLst>
            </p:cNvPr>
            <p:cNvSpPr/>
            <p:nvPr/>
          </p:nvSpPr>
          <p:spPr>
            <a:xfrm>
              <a:off x="10222951" y="3984026"/>
              <a:ext cx="115562" cy="693683"/>
            </a:xfrm>
            <a:prstGeom prst="leftBrace">
              <a:avLst>
                <a:gd name="adj1" fmla="val 53666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31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0007B-8AFB-48B0-198E-E929FB8F4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C746-EC4D-9CBF-9801-9B4E9166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New External-Memory Priority Queue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34124E-3BEA-A6C3-D146-CD164BAA0B8E}"/>
              </a:ext>
            </a:extLst>
          </p:cNvPr>
          <p:cNvGrpSpPr/>
          <p:nvPr/>
        </p:nvGrpSpPr>
        <p:grpSpPr>
          <a:xfrm>
            <a:off x="253904" y="1678689"/>
            <a:ext cx="11684191" cy="2913905"/>
            <a:chOff x="328650" y="2572494"/>
            <a:chExt cx="11684191" cy="291390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E135B3E-058F-03D9-92A5-ADFDD39BDC22}"/>
                </a:ext>
              </a:extLst>
            </p:cNvPr>
            <p:cNvSpPr/>
            <p:nvPr/>
          </p:nvSpPr>
          <p:spPr>
            <a:xfrm>
              <a:off x="328650" y="2757160"/>
              <a:ext cx="3950185" cy="272923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CB4FB-F392-CCE2-95EC-5C4E7589D6A3}"/>
                </a:ext>
              </a:extLst>
            </p:cNvPr>
            <p:cNvSpPr txBox="1"/>
            <p:nvPr/>
          </p:nvSpPr>
          <p:spPr>
            <a:xfrm>
              <a:off x="1375381" y="2572494"/>
              <a:ext cx="18567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noProof="0" dirty="0" err="1"/>
                <a:t>nternal</a:t>
              </a:r>
              <a:r>
                <a:rPr lang="en-US" noProof="0" dirty="0"/>
                <a:t> memory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EDAF90A-3284-8CCE-EC3B-5AE89A1658C9}"/>
                </a:ext>
              </a:extLst>
            </p:cNvPr>
            <p:cNvSpPr/>
            <p:nvPr/>
          </p:nvSpPr>
          <p:spPr>
            <a:xfrm>
              <a:off x="5636740" y="2757159"/>
              <a:ext cx="6376101" cy="272923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1933E6-31FA-D1B0-5B4C-492097F6C1C1}"/>
                </a:ext>
              </a:extLst>
            </p:cNvPr>
            <p:cNvSpPr txBox="1"/>
            <p:nvPr/>
          </p:nvSpPr>
          <p:spPr>
            <a:xfrm>
              <a:off x="7817218" y="2572494"/>
              <a:ext cx="18567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</a:t>
              </a:r>
              <a:r>
                <a:rPr lang="en-US" noProof="0" dirty="0" err="1"/>
                <a:t>xternal</a:t>
              </a:r>
              <a:r>
                <a:rPr lang="en-US" noProof="0" dirty="0"/>
                <a:t> memory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389E9E-BF60-D1FE-00E5-B482784FFBA2}"/>
              </a:ext>
            </a:extLst>
          </p:cNvPr>
          <p:cNvGrpSpPr/>
          <p:nvPr/>
        </p:nvGrpSpPr>
        <p:grpSpPr>
          <a:xfrm>
            <a:off x="4164538" y="3193251"/>
            <a:ext cx="1416256" cy="1091462"/>
            <a:chOff x="4511505" y="4087056"/>
            <a:chExt cx="1416256" cy="1091462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24056E15-1756-E65C-63EC-C795A2B55363}"/>
                </a:ext>
              </a:extLst>
            </p:cNvPr>
            <p:cNvSpPr/>
            <p:nvPr/>
          </p:nvSpPr>
          <p:spPr>
            <a:xfrm rot="5400000">
              <a:off x="4965213" y="3884632"/>
              <a:ext cx="509551" cy="9144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B1A644-4AF4-7E71-65B9-5822CD3D9F6F}"/>
                </a:ext>
              </a:extLst>
            </p:cNvPr>
            <p:cNvSpPr txBox="1"/>
            <p:nvPr/>
          </p:nvSpPr>
          <p:spPr>
            <a:xfrm>
              <a:off x="4511505" y="4532187"/>
              <a:ext cx="1416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noProof="0" dirty="0"/>
                <a:t>extract </a:t>
              </a:r>
              <a:r>
                <a:rPr lang="el-GR" noProof="0" dirty="0"/>
                <a:t>Θ</a:t>
              </a:r>
              <a:r>
                <a:rPr lang="en-US" noProof="0" dirty="0"/>
                <a:t>(</a:t>
              </a:r>
              <a:r>
                <a:rPr lang="en-US" i="1" noProof="0" dirty="0"/>
                <a:t>M</a:t>
              </a:r>
              <a:r>
                <a:rPr lang="en-US" noProof="0" dirty="0"/>
                <a:t>)</a:t>
              </a:r>
              <a:r>
                <a:rPr lang="en-US" i="1" noProof="0" dirty="0"/>
                <a:t> </a:t>
              </a:r>
              <a:r>
                <a:rPr lang="en-US" noProof="0" dirty="0"/>
                <a:t>smallest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980F789-0B2B-DC60-7052-CE25C2AEECBF}"/>
              </a:ext>
            </a:extLst>
          </p:cNvPr>
          <p:cNvGrpSpPr/>
          <p:nvPr/>
        </p:nvGrpSpPr>
        <p:grpSpPr>
          <a:xfrm>
            <a:off x="4212236" y="2139428"/>
            <a:ext cx="1347169" cy="826791"/>
            <a:chOff x="4559203" y="3033233"/>
            <a:chExt cx="1347169" cy="826791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9DF00801-E611-3862-BBEB-3E6DCACFA8FB}"/>
                </a:ext>
              </a:extLst>
            </p:cNvPr>
            <p:cNvSpPr/>
            <p:nvPr/>
          </p:nvSpPr>
          <p:spPr>
            <a:xfrm rot="16200000">
              <a:off x="4990810" y="3148049"/>
              <a:ext cx="509551" cy="9144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294489-3C74-6FD3-12E4-3AA419923E0A}"/>
                </a:ext>
              </a:extLst>
            </p:cNvPr>
            <p:cNvSpPr txBox="1"/>
            <p:nvPr/>
          </p:nvSpPr>
          <p:spPr>
            <a:xfrm>
              <a:off x="4559203" y="3033233"/>
              <a:ext cx="1347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noProof="0" dirty="0"/>
                <a:t>insert </a:t>
              </a:r>
              <a:r>
                <a:rPr lang="el-GR" noProof="0" dirty="0"/>
                <a:t>Θ</a:t>
              </a:r>
              <a:r>
                <a:rPr lang="en-US" noProof="0" dirty="0"/>
                <a:t>(</a:t>
              </a:r>
              <a:r>
                <a:rPr lang="en-US" i="1" noProof="0" dirty="0"/>
                <a:t>M</a:t>
              </a:r>
              <a:r>
                <a:rPr lang="en-US" noProof="0" dirty="0"/>
                <a:t>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45A4DB-3952-E057-85E5-060FB713363C}"/>
              </a:ext>
            </a:extLst>
          </p:cNvPr>
          <p:cNvGrpSpPr/>
          <p:nvPr/>
        </p:nvGrpSpPr>
        <p:grpSpPr>
          <a:xfrm>
            <a:off x="714184" y="1105080"/>
            <a:ext cx="3260245" cy="540000"/>
            <a:chOff x="850650" y="1949779"/>
            <a:chExt cx="3260245" cy="5400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53C8849-F057-44EA-6506-0F4F29E0AC99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6" y="1949779"/>
              <a:ext cx="0" cy="54000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10FA42-E556-919B-4C0B-E6487B535DA8}"/>
                </a:ext>
              </a:extLst>
            </p:cNvPr>
            <p:cNvSpPr txBox="1"/>
            <p:nvPr/>
          </p:nvSpPr>
          <p:spPr>
            <a:xfrm>
              <a:off x="2363451" y="1985939"/>
              <a:ext cx="1747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cap="small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DeleteMin</a:t>
              </a:r>
              <a:r>
                <a:rPr lang="en-US" sz="2000" noProof="0" dirty="0"/>
                <a:t>()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70F8DD1-CA0C-A5E4-1FC6-96FDBD443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8646" y="1949779"/>
              <a:ext cx="0" cy="54000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2C1443-419A-E08F-5A90-F596447DE068}"/>
                </a:ext>
              </a:extLst>
            </p:cNvPr>
            <p:cNvSpPr txBox="1"/>
            <p:nvPr/>
          </p:nvSpPr>
          <p:spPr>
            <a:xfrm>
              <a:off x="850650" y="1998639"/>
              <a:ext cx="131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cap="small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</a:t>
              </a:r>
              <a:r>
                <a:rPr lang="en-US" sz="2000" noProof="0" dirty="0"/>
                <a:t>(</a:t>
              </a:r>
              <a:r>
                <a:rPr lang="en-US" sz="2000" i="1" noProof="0" dirty="0"/>
                <a:t>e</a:t>
              </a:r>
              <a:r>
                <a:rPr lang="en-US" sz="2000" noProof="0" dirty="0"/>
                <a:t>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406C5F-7336-8F5A-52E7-F828C6B12DA8}"/>
              </a:ext>
            </a:extLst>
          </p:cNvPr>
          <p:cNvGrpSpPr/>
          <p:nvPr/>
        </p:nvGrpSpPr>
        <p:grpSpPr>
          <a:xfrm>
            <a:off x="634954" y="2606867"/>
            <a:ext cx="1335317" cy="1068960"/>
            <a:chOff x="2033106" y="2599880"/>
            <a:chExt cx="1335317" cy="106896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B5E042-FBED-1F2F-8BF7-ACECDB848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9106" y="2725880"/>
              <a:ext cx="377999" cy="408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72AB1B0-60E4-FC3D-ADC7-1DBF0CF121EA}"/>
                </a:ext>
              </a:extLst>
            </p:cNvPr>
            <p:cNvCxnSpPr>
              <a:cxnSpLocks/>
              <a:stCxn id="28" idx="4"/>
              <a:endCxn id="27" idx="0"/>
            </p:cNvCxnSpPr>
            <p:nvPr/>
          </p:nvCxnSpPr>
          <p:spPr>
            <a:xfrm>
              <a:off x="2900236" y="2851880"/>
              <a:ext cx="0" cy="156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746A8E-A17E-E63B-1B8E-EAE785740B0A}"/>
                </a:ext>
              </a:extLst>
            </p:cNvPr>
            <p:cNvSpPr/>
            <p:nvPr/>
          </p:nvSpPr>
          <p:spPr>
            <a:xfrm>
              <a:off x="3116423" y="259988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E44D03-4983-D4E1-F56C-97EB1685CB88}"/>
                </a:ext>
              </a:extLst>
            </p:cNvPr>
            <p:cNvSpPr/>
            <p:nvPr/>
          </p:nvSpPr>
          <p:spPr>
            <a:xfrm>
              <a:off x="2774236" y="30083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ECD0AC-2408-C266-CB0A-067FAC1B6C46}"/>
                </a:ext>
              </a:extLst>
            </p:cNvPr>
            <p:cNvSpPr/>
            <p:nvPr/>
          </p:nvSpPr>
          <p:spPr>
            <a:xfrm>
              <a:off x="2774236" y="259988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E0882C-311D-796B-14BC-14442010B1AC}"/>
                </a:ext>
              </a:extLst>
            </p:cNvPr>
            <p:cNvCxnSpPr>
              <a:cxnSpLocks/>
              <a:stCxn id="31" idx="4"/>
              <a:endCxn id="30" idx="0"/>
            </p:cNvCxnSpPr>
            <p:nvPr/>
          </p:nvCxnSpPr>
          <p:spPr>
            <a:xfrm>
              <a:off x="2537105" y="2851880"/>
              <a:ext cx="0" cy="156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1A29D0-892F-125D-2F44-8B9F947D1993}"/>
                </a:ext>
              </a:extLst>
            </p:cNvPr>
            <p:cNvSpPr/>
            <p:nvPr/>
          </p:nvSpPr>
          <p:spPr>
            <a:xfrm>
              <a:off x="2411105" y="30083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E001C7-F307-B611-17D3-B4E89C65384B}"/>
                </a:ext>
              </a:extLst>
            </p:cNvPr>
            <p:cNvSpPr/>
            <p:nvPr/>
          </p:nvSpPr>
          <p:spPr>
            <a:xfrm>
              <a:off x="2411105" y="259988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68B0A1-D415-E382-A151-EFAE4451EE1F}"/>
                </a:ext>
              </a:extLst>
            </p:cNvPr>
            <p:cNvCxnSpPr>
              <a:cxnSpLocks/>
              <a:stCxn id="34" idx="4"/>
              <a:endCxn id="33" idx="0"/>
            </p:cNvCxnSpPr>
            <p:nvPr/>
          </p:nvCxnSpPr>
          <p:spPr>
            <a:xfrm>
              <a:off x="2159106" y="3260360"/>
              <a:ext cx="0" cy="156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0B1399E-98E5-6998-6843-851F6B39D176}"/>
                </a:ext>
              </a:extLst>
            </p:cNvPr>
            <p:cNvSpPr/>
            <p:nvPr/>
          </p:nvSpPr>
          <p:spPr>
            <a:xfrm>
              <a:off x="2033106" y="341684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36A9E9-B3BE-AE0A-BFF3-5D5BAB0A08B5}"/>
                </a:ext>
              </a:extLst>
            </p:cNvPr>
            <p:cNvSpPr/>
            <p:nvPr/>
          </p:nvSpPr>
          <p:spPr>
            <a:xfrm>
              <a:off x="2033106" y="3008360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189039-4223-B99B-CF9A-567EBA03BC68}"/>
              </a:ext>
            </a:extLst>
          </p:cNvPr>
          <p:cNvGrpSpPr/>
          <p:nvPr/>
        </p:nvGrpSpPr>
        <p:grpSpPr>
          <a:xfrm>
            <a:off x="1906536" y="2082102"/>
            <a:ext cx="692113" cy="2398811"/>
            <a:chOff x="2065042" y="2975907"/>
            <a:chExt cx="692113" cy="239881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2081A7-7DDF-8EB1-8FB9-0C31F5C6F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099" y="2975907"/>
              <a:ext cx="0" cy="10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8603F7-65E3-8BBB-8D25-0C4FD9907E65}"/>
                </a:ext>
              </a:extLst>
            </p:cNvPr>
            <p:cNvSpPr txBox="1"/>
            <p:nvPr/>
          </p:nvSpPr>
          <p:spPr>
            <a:xfrm>
              <a:off x="2065042" y="3937113"/>
              <a:ext cx="692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noProof="0" dirty="0"/>
                <a:t>≤ </a:t>
              </a:r>
              <a:r>
                <a:rPr lang="en-US" i="1" noProof="0" dirty="0">
                  <a:solidFill>
                    <a:srgbClr val="C00000"/>
                  </a:solidFill>
                </a:rPr>
                <a:t>p</a:t>
              </a:r>
              <a:r>
                <a:rPr lang="en-US" noProof="0" dirty="0"/>
                <a:t> ≤ 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415EA62-8EBB-5965-21E5-795A82E6A9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9937" y="4293989"/>
              <a:ext cx="1162" cy="1080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232AD33-B1D2-6DE1-220D-D6F7E42AD542}"/>
              </a:ext>
            </a:extLst>
          </p:cNvPr>
          <p:cNvSpPr txBox="1"/>
          <p:nvPr/>
        </p:nvSpPr>
        <p:spPr>
          <a:xfrm>
            <a:off x="307268" y="3832474"/>
            <a:ext cx="2000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1400" noProof="0" dirty="0"/>
              <a:t> O</a:t>
            </a:r>
            <a:r>
              <a:rPr lang="en-US" sz="1400" baseline="-25000" noProof="0" dirty="0"/>
              <a:t>A</a:t>
            </a:r>
            <a:r>
              <a:rPr lang="en-US" sz="1400" noProof="0" dirty="0"/>
              <a:t>(1)</a:t>
            </a:r>
          </a:p>
          <a:p>
            <a:pPr algn="ctr"/>
            <a:r>
              <a:rPr lang="en-US" sz="1400" cap="small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DeleteMin</a:t>
            </a:r>
            <a:r>
              <a:rPr lang="en-US" sz="1400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noProof="0" dirty="0"/>
              <a:t>O(log |</a:t>
            </a:r>
            <a:r>
              <a:rPr lang="en-US" sz="1400" i="1" noProof="0" dirty="0"/>
              <a:t>S</a:t>
            </a:r>
            <a:r>
              <a:rPr lang="en-US" sz="1400" noProof="0" dirty="0"/>
              <a:t>|)</a:t>
            </a:r>
          </a:p>
          <a:p>
            <a:pPr algn="ctr"/>
            <a:r>
              <a:rPr lang="en-US" sz="1400" i="1" noProof="0" dirty="0"/>
              <a:t>|S|=</a:t>
            </a:r>
            <a:r>
              <a:rPr lang="en-US" sz="1400" noProof="0" dirty="0"/>
              <a:t>O(</a:t>
            </a:r>
            <a:r>
              <a:rPr lang="en-US" sz="1400" i="1" noProof="0" dirty="0"/>
              <a:t>M</a:t>
            </a:r>
            <a:r>
              <a:rPr lang="en-US" sz="1400" noProof="0" dirty="0"/>
              <a:t>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65D30A-5BD8-7E5F-98D9-1CC4F3821A88}"/>
              </a:ext>
            </a:extLst>
          </p:cNvPr>
          <p:cNvGrpSpPr/>
          <p:nvPr/>
        </p:nvGrpSpPr>
        <p:grpSpPr>
          <a:xfrm>
            <a:off x="2632031" y="3101419"/>
            <a:ext cx="1398987" cy="252000"/>
            <a:chOff x="2790537" y="3995224"/>
            <a:chExt cx="1398987" cy="252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67C1B20-7AA7-618A-E9EB-FF19A453BF19}"/>
                </a:ext>
              </a:extLst>
            </p:cNvPr>
            <p:cNvSpPr/>
            <p:nvPr/>
          </p:nvSpPr>
          <p:spPr>
            <a:xfrm flipH="1" flipV="1">
              <a:off x="2790537" y="3995224"/>
              <a:ext cx="1398987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2C1791-D929-B287-40D1-C7E35DB9B2BD}"/>
                </a:ext>
              </a:extLst>
            </p:cNvPr>
            <p:cNvSpPr/>
            <p:nvPr/>
          </p:nvSpPr>
          <p:spPr>
            <a:xfrm rot="10800000" flipH="1" flipV="1">
              <a:off x="2790538" y="3995224"/>
              <a:ext cx="660529" cy="25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noProof="0" dirty="0">
                  <a:solidFill>
                    <a:schemeClr val="tx1"/>
                  </a:solidFill>
                </a:rPr>
                <a:t>unsorted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448D00C-7259-5685-A5F2-6B5D5E220FE7}"/>
              </a:ext>
            </a:extLst>
          </p:cNvPr>
          <p:cNvSpPr txBox="1"/>
          <p:nvPr/>
        </p:nvSpPr>
        <p:spPr>
          <a:xfrm>
            <a:off x="2559249" y="3885721"/>
            <a:ext cx="140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1400" noProof="0" dirty="0"/>
              <a:t> O(1)</a:t>
            </a:r>
          </a:p>
          <a:p>
            <a:pPr algn="ctr"/>
            <a:r>
              <a:rPr lang="en-US" sz="1400" i="1" noProof="0" dirty="0"/>
              <a:t>|L|=</a:t>
            </a:r>
            <a:r>
              <a:rPr lang="en-US" sz="1400" noProof="0" dirty="0"/>
              <a:t>O(</a:t>
            </a:r>
            <a:r>
              <a:rPr lang="en-US" sz="1400" i="1" noProof="0" dirty="0"/>
              <a:t>M</a:t>
            </a:r>
            <a:r>
              <a:rPr lang="en-US" sz="1400" noProof="0" dirty="0"/>
              <a:t>)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C1826F1-EA01-C41F-DD1A-444373577A3E}"/>
              </a:ext>
            </a:extLst>
          </p:cNvPr>
          <p:cNvGrpSpPr/>
          <p:nvPr/>
        </p:nvGrpSpPr>
        <p:grpSpPr>
          <a:xfrm>
            <a:off x="5668945" y="1912035"/>
            <a:ext cx="6118961" cy="1627899"/>
            <a:chOff x="5666911" y="1872827"/>
            <a:chExt cx="6118961" cy="162789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65B28E0-17EE-5700-A430-0F0BAD4C9577}"/>
                </a:ext>
              </a:extLst>
            </p:cNvPr>
            <p:cNvGrpSpPr/>
            <p:nvPr/>
          </p:nvGrpSpPr>
          <p:grpSpPr>
            <a:xfrm>
              <a:off x="5666911" y="3402479"/>
              <a:ext cx="331000" cy="98247"/>
              <a:chOff x="2790537" y="3995224"/>
              <a:chExt cx="483121" cy="126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C3A4100-C1CA-5307-EA6F-C88B10DF412F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4EBDC5B-3BF4-3D1A-629E-FAD26B05C899}"/>
                  </a:ext>
                </a:extLst>
              </p:cNvPr>
              <p:cNvSpPr/>
              <p:nvPr/>
            </p:nvSpPr>
            <p:spPr>
              <a:xfrm rot="10800000" flipH="1" flipV="1">
                <a:off x="2893434" y="3995224"/>
                <a:ext cx="380224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0BA7794-35D9-6BA5-8925-D498B6E9AF99}"/>
                </a:ext>
              </a:extLst>
            </p:cNvPr>
            <p:cNvGrpSpPr/>
            <p:nvPr/>
          </p:nvGrpSpPr>
          <p:grpSpPr>
            <a:xfrm>
              <a:off x="6052775" y="3402479"/>
              <a:ext cx="331000" cy="98247"/>
              <a:chOff x="2790537" y="3995224"/>
              <a:chExt cx="483121" cy="12600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7179278-477D-3CD6-B712-67CB6571011D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A590B68-EF6C-2DAA-A204-0486CE98592A}"/>
                  </a:ext>
                </a:extLst>
              </p:cNvPr>
              <p:cNvSpPr/>
              <p:nvPr/>
            </p:nvSpPr>
            <p:spPr>
              <a:xfrm rot="10800000" flipH="1" flipV="1">
                <a:off x="2971157" y="3995224"/>
                <a:ext cx="302499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B076BCF-2D3A-865C-DFEC-3232015113FA}"/>
                </a:ext>
              </a:extLst>
            </p:cNvPr>
            <p:cNvGrpSpPr/>
            <p:nvPr/>
          </p:nvGrpSpPr>
          <p:grpSpPr>
            <a:xfrm>
              <a:off x="6438639" y="3402479"/>
              <a:ext cx="331000" cy="98247"/>
              <a:chOff x="2790537" y="3995224"/>
              <a:chExt cx="483121" cy="1260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7DC7F3B-9578-2EF5-D0F2-9F60236FCE78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05C4957-A8CE-B6F3-2586-116070143368}"/>
                  </a:ext>
                </a:extLst>
              </p:cNvPr>
              <p:cNvSpPr/>
              <p:nvPr/>
            </p:nvSpPr>
            <p:spPr>
              <a:xfrm rot="10800000" flipH="1" flipV="1">
                <a:off x="3144681" y="3995224"/>
                <a:ext cx="128976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7F2EE4B-9A70-DAC6-F070-EB0B08B6C4B4}"/>
                </a:ext>
              </a:extLst>
            </p:cNvPr>
            <p:cNvGrpSpPr/>
            <p:nvPr/>
          </p:nvGrpSpPr>
          <p:grpSpPr>
            <a:xfrm>
              <a:off x="6824503" y="3402479"/>
              <a:ext cx="331000" cy="98247"/>
              <a:chOff x="2790537" y="3995224"/>
              <a:chExt cx="483121" cy="12600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708417C-71AD-8153-6902-A78464F1266F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CB2C7E7-CBD9-1EE5-7EDF-B9571EBC7C4A}"/>
                  </a:ext>
                </a:extLst>
              </p:cNvPr>
              <p:cNvSpPr/>
              <p:nvPr/>
            </p:nvSpPr>
            <p:spPr>
              <a:xfrm rot="10800000" flipH="1" flipV="1">
                <a:off x="2844791" y="3995224"/>
                <a:ext cx="428867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068313A-D5F2-97C6-D9ED-8BA99EA5D6B3}"/>
                </a:ext>
              </a:extLst>
            </p:cNvPr>
            <p:cNvGrpSpPr/>
            <p:nvPr/>
          </p:nvGrpSpPr>
          <p:grpSpPr>
            <a:xfrm>
              <a:off x="7210367" y="3402479"/>
              <a:ext cx="331000" cy="98247"/>
              <a:chOff x="2790537" y="3995224"/>
              <a:chExt cx="483121" cy="12600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9E0CE47-0F3C-DD45-63D4-195E0733CD82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82ECA92-B8A8-596D-B343-AD338839542F}"/>
                  </a:ext>
                </a:extLst>
              </p:cNvPr>
              <p:cNvSpPr/>
              <p:nvPr/>
            </p:nvSpPr>
            <p:spPr>
              <a:xfrm rot="10800000" flipH="1" flipV="1">
                <a:off x="2971157" y="3995224"/>
                <a:ext cx="302499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AB4D85B-30F8-F426-1DCB-EE63D602A22F}"/>
                </a:ext>
              </a:extLst>
            </p:cNvPr>
            <p:cNvGrpSpPr/>
            <p:nvPr/>
          </p:nvGrpSpPr>
          <p:grpSpPr>
            <a:xfrm>
              <a:off x="7596231" y="3402479"/>
              <a:ext cx="331000" cy="98247"/>
              <a:chOff x="2790537" y="3995224"/>
              <a:chExt cx="483121" cy="12600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2B5CA8-3268-6ED0-83E7-6C32352C9212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06E8E79-6E1F-8AB9-42E5-2D6F2DF5AE90}"/>
                  </a:ext>
                </a:extLst>
              </p:cNvPr>
              <p:cNvSpPr/>
              <p:nvPr/>
            </p:nvSpPr>
            <p:spPr>
              <a:xfrm rot="10800000" flipH="1" flipV="1">
                <a:off x="2792791" y="3995224"/>
                <a:ext cx="480867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52DC079-FE1F-EEFB-4D58-CCDE556AFEF9}"/>
                </a:ext>
              </a:extLst>
            </p:cNvPr>
            <p:cNvGrpSpPr/>
            <p:nvPr/>
          </p:nvGrpSpPr>
          <p:grpSpPr>
            <a:xfrm>
              <a:off x="7982095" y="3402479"/>
              <a:ext cx="331000" cy="98247"/>
              <a:chOff x="2790537" y="3995224"/>
              <a:chExt cx="483121" cy="126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FCA1A3D-03DE-3605-B590-C6DDED3B24D9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3DF885F-6221-85A1-CB22-F30E49769584}"/>
                  </a:ext>
                </a:extLst>
              </p:cNvPr>
              <p:cNvSpPr/>
              <p:nvPr/>
            </p:nvSpPr>
            <p:spPr>
              <a:xfrm rot="10800000" flipH="1" flipV="1">
                <a:off x="3196995" y="3995224"/>
                <a:ext cx="76662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E28448B-A4BA-FA26-5DAD-E776A0021018}"/>
                </a:ext>
              </a:extLst>
            </p:cNvPr>
            <p:cNvGrpSpPr/>
            <p:nvPr/>
          </p:nvGrpSpPr>
          <p:grpSpPr>
            <a:xfrm>
              <a:off x="8753825" y="3402479"/>
              <a:ext cx="331000" cy="98247"/>
              <a:chOff x="2790537" y="3995224"/>
              <a:chExt cx="483121" cy="12600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BB06FCD-96DF-E4DF-277F-793C2F754CD3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DD1A85B-90CB-1531-C5AB-0962AD5A3D69}"/>
                  </a:ext>
                </a:extLst>
              </p:cNvPr>
              <p:cNvSpPr/>
              <p:nvPr/>
            </p:nvSpPr>
            <p:spPr>
              <a:xfrm rot="10800000" flipH="1" flipV="1">
                <a:off x="3008517" y="3995224"/>
                <a:ext cx="265140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119D6D5-58B0-22AF-5990-03441CA7B068}"/>
                </a:ext>
              </a:extLst>
            </p:cNvPr>
            <p:cNvGrpSpPr/>
            <p:nvPr/>
          </p:nvGrpSpPr>
          <p:grpSpPr>
            <a:xfrm>
              <a:off x="9139689" y="3402479"/>
              <a:ext cx="331000" cy="98247"/>
              <a:chOff x="2790537" y="3995224"/>
              <a:chExt cx="483121" cy="126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AB34451-413C-948E-306E-6A1B0977E34B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E850D97-5075-5356-9905-7E972F5D602B}"/>
                  </a:ext>
                </a:extLst>
              </p:cNvPr>
              <p:cNvSpPr/>
              <p:nvPr/>
            </p:nvSpPr>
            <p:spPr>
              <a:xfrm rot="10800000" flipH="1" flipV="1">
                <a:off x="2893434" y="3995224"/>
                <a:ext cx="380224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9A7578A-5935-1C54-9516-CEA71D987449}"/>
                </a:ext>
              </a:extLst>
            </p:cNvPr>
            <p:cNvGrpSpPr/>
            <p:nvPr/>
          </p:nvGrpSpPr>
          <p:grpSpPr>
            <a:xfrm>
              <a:off x="9525553" y="3402479"/>
              <a:ext cx="331000" cy="98247"/>
              <a:chOff x="2790537" y="3995224"/>
              <a:chExt cx="483121" cy="1260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ED31E58-4B61-CDF1-FA30-9ACE42137CF9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4D4445D-9270-9018-918C-C350C677C985}"/>
                  </a:ext>
                </a:extLst>
              </p:cNvPr>
              <p:cNvSpPr/>
              <p:nvPr/>
            </p:nvSpPr>
            <p:spPr>
              <a:xfrm rot="10800000" flipH="1" flipV="1">
                <a:off x="2951473" y="3995224"/>
                <a:ext cx="322183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3934527-B2F9-068F-3AC8-21E5BFA0A2FC}"/>
                </a:ext>
              </a:extLst>
            </p:cNvPr>
            <p:cNvGrpSpPr/>
            <p:nvPr/>
          </p:nvGrpSpPr>
          <p:grpSpPr>
            <a:xfrm>
              <a:off x="9911417" y="3402479"/>
              <a:ext cx="331000" cy="98247"/>
              <a:chOff x="2790537" y="3995224"/>
              <a:chExt cx="483121" cy="126000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16504BE-2FD2-E688-A747-243798890FFA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8A6331E-D52F-2601-A1E1-64FB85C344D5}"/>
                  </a:ext>
                </a:extLst>
              </p:cNvPr>
              <p:cNvSpPr/>
              <p:nvPr/>
            </p:nvSpPr>
            <p:spPr>
              <a:xfrm rot="10800000" flipH="1" flipV="1">
                <a:off x="3196995" y="3995224"/>
                <a:ext cx="76662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E1ABBBA-81F3-F55A-90A3-794A4DEDD91D}"/>
                </a:ext>
              </a:extLst>
            </p:cNvPr>
            <p:cNvGrpSpPr/>
            <p:nvPr/>
          </p:nvGrpSpPr>
          <p:grpSpPr>
            <a:xfrm>
              <a:off x="10297281" y="3402479"/>
              <a:ext cx="331000" cy="98247"/>
              <a:chOff x="2790537" y="3995224"/>
              <a:chExt cx="483121" cy="126000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C8E22DB-6ABC-F7B4-593F-11F28D68BF52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171FFAE-9201-E809-0DA4-E8515502D773}"/>
                  </a:ext>
                </a:extLst>
              </p:cNvPr>
              <p:cNvSpPr/>
              <p:nvPr/>
            </p:nvSpPr>
            <p:spPr>
              <a:xfrm rot="10800000" flipH="1" flipV="1">
                <a:off x="2841914" y="3995224"/>
                <a:ext cx="431744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802BA93-C995-8305-545F-6C50D2EA02C1}"/>
                </a:ext>
              </a:extLst>
            </p:cNvPr>
            <p:cNvGrpSpPr/>
            <p:nvPr/>
          </p:nvGrpSpPr>
          <p:grpSpPr>
            <a:xfrm>
              <a:off x="10683145" y="3402479"/>
              <a:ext cx="331000" cy="98247"/>
              <a:chOff x="2790537" y="3995224"/>
              <a:chExt cx="483121" cy="12600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8FE3EBB-4842-6007-E9C6-5291E7F95562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EA2BE0-A756-D4D8-3136-23DA4DE1C722}"/>
                  </a:ext>
                </a:extLst>
              </p:cNvPr>
              <p:cNvSpPr/>
              <p:nvPr/>
            </p:nvSpPr>
            <p:spPr>
              <a:xfrm rot="10800000" flipH="1" flipV="1">
                <a:off x="3008519" y="3995224"/>
                <a:ext cx="265139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2C5AF8A-9F60-A124-7572-609F31639608}"/>
                </a:ext>
              </a:extLst>
            </p:cNvPr>
            <p:cNvGrpSpPr/>
            <p:nvPr/>
          </p:nvGrpSpPr>
          <p:grpSpPr>
            <a:xfrm>
              <a:off x="11069009" y="3402479"/>
              <a:ext cx="331000" cy="98247"/>
              <a:chOff x="2790537" y="3995224"/>
              <a:chExt cx="483121" cy="12600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523771A-99DB-FA0C-EC7F-5E8F88CF46EA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9841223-05D2-2799-5737-325152B31866}"/>
                  </a:ext>
                </a:extLst>
              </p:cNvPr>
              <p:cNvSpPr/>
              <p:nvPr/>
            </p:nvSpPr>
            <p:spPr>
              <a:xfrm rot="10800000" flipH="1" flipV="1">
                <a:off x="2971163" y="3995224"/>
                <a:ext cx="302495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94E3A97-CDA4-7DA9-42D5-B98AD8F340B5}"/>
                </a:ext>
              </a:extLst>
            </p:cNvPr>
            <p:cNvGrpSpPr/>
            <p:nvPr/>
          </p:nvGrpSpPr>
          <p:grpSpPr>
            <a:xfrm>
              <a:off x="6065097" y="3043122"/>
              <a:ext cx="331000" cy="98247"/>
              <a:chOff x="2790537" y="3995224"/>
              <a:chExt cx="483121" cy="12600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1F9F412-40C6-EC4D-0E66-61A48F4E8832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6A64E4D-1E09-DBF4-1B6E-E4506E20F5C3}"/>
                  </a:ext>
                </a:extLst>
              </p:cNvPr>
              <p:cNvSpPr/>
              <p:nvPr/>
            </p:nvSpPr>
            <p:spPr>
              <a:xfrm rot="10800000" flipH="1" flipV="1">
                <a:off x="2860667" y="3995224"/>
                <a:ext cx="412990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BE397FB-1197-F379-4150-8B38EEB101AB}"/>
                </a:ext>
              </a:extLst>
            </p:cNvPr>
            <p:cNvGrpSpPr/>
            <p:nvPr/>
          </p:nvGrpSpPr>
          <p:grpSpPr>
            <a:xfrm>
              <a:off x="7193615" y="3043122"/>
              <a:ext cx="331000" cy="98247"/>
              <a:chOff x="2790537" y="3995224"/>
              <a:chExt cx="483121" cy="12600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DE6836F-0C53-CA92-FDE4-491F94195C64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0AE1D1A4-3628-7D71-2CF9-73DA7681A2B9}"/>
                  </a:ext>
                </a:extLst>
              </p:cNvPr>
              <p:cNvSpPr/>
              <p:nvPr/>
            </p:nvSpPr>
            <p:spPr>
              <a:xfrm rot="10800000" flipH="1" flipV="1">
                <a:off x="3089415" y="3995224"/>
                <a:ext cx="184241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819A970-1949-7CD7-2B06-2F1441B897FE}"/>
                </a:ext>
              </a:extLst>
            </p:cNvPr>
            <p:cNvGrpSpPr/>
            <p:nvPr/>
          </p:nvGrpSpPr>
          <p:grpSpPr>
            <a:xfrm>
              <a:off x="8357692" y="3043122"/>
              <a:ext cx="331002" cy="98247"/>
              <a:chOff x="2790537" y="3995224"/>
              <a:chExt cx="483124" cy="126000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41E5C25-0577-A6AE-19CE-4AEBDD5409DE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8369557-39FB-2F74-590D-B81403E2FB87}"/>
                  </a:ext>
                </a:extLst>
              </p:cNvPr>
              <p:cNvSpPr/>
              <p:nvPr/>
            </p:nvSpPr>
            <p:spPr>
              <a:xfrm rot="10800000" flipH="1" flipV="1">
                <a:off x="2880237" y="3995224"/>
                <a:ext cx="393424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F4943EC5-197E-A08F-2AA0-F979B6B5A5FF}"/>
                </a:ext>
              </a:extLst>
            </p:cNvPr>
            <p:cNvGrpSpPr/>
            <p:nvPr/>
          </p:nvGrpSpPr>
          <p:grpSpPr>
            <a:xfrm>
              <a:off x="9516691" y="3043122"/>
              <a:ext cx="331000" cy="98247"/>
              <a:chOff x="2790537" y="3995224"/>
              <a:chExt cx="483121" cy="126000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FC52A6B-A3E1-77F4-CD1C-CD87CCD7502B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8F0B760-70B5-3132-BA4E-05129C846908}"/>
                  </a:ext>
                </a:extLst>
              </p:cNvPr>
              <p:cNvSpPr/>
              <p:nvPr/>
            </p:nvSpPr>
            <p:spPr>
              <a:xfrm rot="10800000" flipH="1" flipV="1">
                <a:off x="2836835" y="3995224"/>
                <a:ext cx="436823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DC44BC2-FCF4-B5FB-7476-A8AF1C6104D4}"/>
                </a:ext>
              </a:extLst>
            </p:cNvPr>
            <p:cNvGrpSpPr/>
            <p:nvPr/>
          </p:nvGrpSpPr>
          <p:grpSpPr>
            <a:xfrm>
              <a:off x="10670609" y="3043122"/>
              <a:ext cx="331000" cy="98247"/>
              <a:chOff x="2790537" y="3995224"/>
              <a:chExt cx="483121" cy="126000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81566833-5027-576B-6A01-A09601F24654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2657391-92C9-8775-3A35-FEE37A8250F1}"/>
                  </a:ext>
                </a:extLst>
              </p:cNvPr>
              <p:cNvSpPr/>
              <p:nvPr/>
            </p:nvSpPr>
            <p:spPr>
              <a:xfrm rot="10800000" flipH="1" flipV="1">
                <a:off x="2972097" y="3995224"/>
                <a:ext cx="301561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46860C5-716C-70E2-4765-75755EC94AAD}"/>
                </a:ext>
              </a:extLst>
            </p:cNvPr>
            <p:cNvSpPr/>
            <p:nvPr/>
          </p:nvSpPr>
          <p:spPr>
            <a:xfrm flipH="1" flipV="1">
              <a:off x="7193614" y="2683765"/>
              <a:ext cx="331000" cy="982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3C9CBE-F039-86E3-8FC9-71713AC5E49A}"/>
                </a:ext>
              </a:extLst>
            </p:cNvPr>
            <p:cNvGrpSpPr/>
            <p:nvPr/>
          </p:nvGrpSpPr>
          <p:grpSpPr>
            <a:xfrm>
              <a:off x="5852420" y="3138805"/>
              <a:ext cx="746500" cy="263674"/>
              <a:chOff x="5882900" y="3540125"/>
              <a:chExt cx="746500" cy="263674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A4FCE27-266A-5067-85A6-8E266BF1BB81}"/>
                  </a:ext>
                </a:extLst>
              </p:cNvPr>
              <p:cNvCxnSpPr>
                <a:cxnSpLocks/>
                <a:stCxn id="83" idx="0"/>
              </p:cNvCxnSpPr>
              <p:nvPr/>
            </p:nvCxnSpPr>
            <p:spPr>
              <a:xfrm flipV="1">
                <a:off x="5882900" y="3540125"/>
                <a:ext cx="254375" cy="2636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1CEC8934-51EA-E6FB-6BCB-09B96BACF7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0625" y="3549650"/>
                <a:ext cx="0" cy="250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323224D-A75A-A6B3-7E86-3C809CBE4C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78575" y="3540125"/>
                <a:ext cx="250825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93B0792-4A56-CFC9-EFF2-C3B53C2A9DF0}"/>
                </a:ext>
              </a:extLst>
            </p:cNvPr>
            <p:cNvGrpSpPr/>
            <p:nvPr/>
          </p:nvGrpSpPr>
          <p:grpSpPr>
            <a:xfrm>
              <a:off x="6985260" y="3138805"/>
              <a:ext cx="746500" cy="263674"/>
              <a:chOff x="5882900" y="3540125"/>
              <a:chExt cx="746500" cy="263674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CF2A8FE5-F25B-4B7E-C690-AF36283387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2900" y="3540125"/>
                <a:ext cx="254375" cy="2636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F53156B0-37AE-A404-9292-02456DA697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0625" y="3549650"/>
                <a:ext cx="0" cy="250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BA2751F-4C7A-6BD4-4CF2-41CFDDE047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78575" y="3540125"/>
                <a:ext cx="250825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2BED551-3AA5-6658-C29A-8BE4A27CFA67}"/>
                </a:ext>
              </a:extLst>
            </p:cNvPr>
            <p:cNvGrpSpPr/>
            <p:nvPr/>
          </p:nvGrpSpPr>
          <p:grpSpPr>
            <a:xfrm>
              <a:off x="8147310" y="3141980"/>
              <a:ext cx="746500" cy="263674"/>
              <a:chOff x="5882900" y="3540125"/>
              <a:chExt cx="746500" cy="263674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A04D389-43CD-1206-EEF1-ECD7E6ED4E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2900" y="3540125"/>
                <a:ext cx="254375" cy="2636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F880D8E5-C18B-A68F-DF35-141C28BE93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0625" y="3549650"/>
                <a:ext cx="0" cy="250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E14C39A-D6FC-A3FF-3A43-04D299D6C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78575" y="3540125"/>
                <a:ext cx="250825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FB4CEB7C-1535-1B16-EBEA-7FF2D5F29540}"/>
                </a:ext>
              </a:extLst>
            </p:cNvPr>
            <p:cNvGrpSpPr/>
            <p:nvPr/>
          </p:nvGrpSpPr>
          <p:grpSpPr>
            <a:xfrm>
              <a:off x="9301105" y="3133725"/>
              <a:ext cx="746500" cy="266700"/>
              <a:chOff x="5882900" y="3533775"/>
              <a:chExt cx="746500" cy="266700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136B04CA-2F68-E0D7-67D0-8710270E32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2900" y="3533775"/>
                <a:ext cx="254375" cy="2636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047B69F-B3B3-2718-61E6-66F2B06EC5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0625" y="3549650"/>
                <a:ext cx="0" cy="250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1C687CB2-E362-6E7C-2940-145BB86E09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78575" y="3540125"/>
                <a:ext cx="250825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D9CF575-30EA-81CD-0160-07325CE01E44}"/>
                </a:ext>
              </a:extLst>
            </p:cNvPr>
            <p:cNvGrpSpPr/>
            <p:nvPr/>
          </p:nvGrpSpPr>
          <p:grpSpPr>
            <a:xfrm>
              <a:off x="10452995" y="3138805"/>
              <a:ext cx="746500" cy="263674"/>
              <a:chOff x="5882900" y="3540125"/>
              <a:chExt cx="746500" cy="263674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DE12198-2937-CE04-A344-0ACA6C2224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2900" y="3540125"/>
                <a:ext cx="254375" cy="2636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742FCEF-09BD-6BCB-1E25-226D7CD620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0625" y="3549650"/>
                <a:ext cx="0" cy="250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88C77CA-4326-A339-5C53-50B6F72A5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78575" y="3540125"/>
                <a:ext cx="250825" cy="257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4F241E4-D945-B2D9-71EC-9275AF8FA9A4}"/>
                </a:ext>
              </a:extLst>
            </p:cNvPr>
            <p:cNvGrpSpPr/>
            <p:nvPr/>
          </p:nvGrpSpPr>
          <p:grpSpPr>
            <a:xfrm>
              <a:off x="6278116" y="2783056"/>
              <a:ext cx="2206625" cy="260350"/>
              <a:chOff x="5177661" y="3540125"/>
              <a:chExt cx="2206625" cy="260350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ED5F448A-E9A6-D6B7-EC0E-86DCFD16C1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7661" y="3540125"/>
                <a:ext cx="959614" cy="260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B5DFCD92-AED3-5630-47A7-8B1804541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0625" y="3549650"/>
                <a:ext cx="0" cy="250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97FE450B-D7A1-2A14-AB05-5435AACA84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78575" y="3540125"/>
                <a:ext cx="1005711" cy="260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55591769-9C74-0810-7ECE-B30A3A79825A}"/>
                    </a:ext>
                  </a:extLst>
                </p:cNvPr>
                <p:cNvSpPr txBox="1"/>
                <p:nvPr/>
              </p:nvSpPr>
              <p:spPr>
                <a:xfrm>
                  <a:off x="5829140" y="1872827"/>
                  <a:ext cx="308797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O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1000" i="1"/>
                          </m:ctrlPr>
                        </m:dPr>
                        <m:e>
                          <m:f>
                            <m:fPr>
                              <m:ctrlPr>
                                <a:rPr lang="en-US" sz="1000" i="1"/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1000" i="1"/>
                                <m:t>M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a-DK" sz="1000" i="1"/>
                                <m:t>B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1000"/>
                            <m:t>log</m:t>
                          </m:r>
                          <m:r>
                            <m:rPr>
                              <m:nor/>
                            </m:rPr>
                            <a:rPr lang="da-DK" sz="1000" i="1"/>
                            <m:t>M</m:t>
                          </m:r>
                          <m:r>
                            <m:rPr>
                              <m:nor/>
                            </m:rPr>
                            <a:rPr lang="da-DK" sz="1000"/>
                            <m:t>/</m:t>
                          </m:r>
                          <m:r>
                            <m:rPr>
                              <m:nor/>
                            </m:rPr>
                            <a:rPr lang="da-DK" sz="1000" i="1"/>
                            <m:t>B</m:t>
                          </m:r>
                          <m:r>
                            <m:rPr>
                              <m:nor/>
                            </m:rPr>
                            <a:rPr lang="en-US" sz="1000"/>
                            <m:t> </m:t>
                          </m:r>
                          <m:f>
                            <m:fPr>
                              <m:ctrlPr>
                                <a:rPr lang="en-US" sz="1000" i="1"/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1000" i="1"/>
                                <m:t>N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a-DK" sz="1000" i="1"/>
                                <m:t>M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1000" dirty="0"/>
                            <m:t> </m:t>
                          </m:r>
                        </m:e>
                      </m:d>
                    </m:oMath>
                  </a14:m>
                  <a:r>
                    <a:rPr lang="da-DK" sz="1600" dirty="0"/>
                    <a:t> </a:t>
                  </a:r>
                  <a:r>
                    <a:rPr lang="el-GR" sz="1600" dirty="0"/>
                    <a:t>Θ</a:t>
                  </a:r>
                  <a:r>
                    <a:rPr lang="en-US" sz="1600" noProof="0" dirty="0"/>
                    <a:t>(</a:t>
                  </a:r>
                  <a:r>
                    <a:rPr lang="en-US" sz="1600" i="1" noProof="0" dirty="0"/>
                    <a:t>M/B</a:t>
                  </a:r>
                  <a:r>
                    <a:rPr lang="en-US" sz="1600" noProof="0" dirty="0"/>
                    <a:t>)-</a:t>
                  </a:r>
                  <a:r>
                    <a:rPr lang="en-US" sz="1600" noProof="0" dirty="0" err="1"/>
                    <a:t>ary</a:t>
                  </a:r>
                  <a:r>
                    <a:rPr lang="en-US" sz="1600" noProof="0" dirty="0"/>
                    <a:t> heaps</a:t>
                  </a:r>
                </a:p>
                <a:p>
                  <a:pPr algn="ctr"/>
                  <a:r>
                    <a:rPr lang="en-US" sz="1600" noProof="0" dirty="0"/>
                    <a:t>buffers of capacity </a:t>
                  </a:r>
                  <a:r>
                    <a:rPr lang="el-GR" sz="1600" noProof="0" dirty="0"/>
                    <a:t>Θ</a:t>
                  </a:r>
                  <a:r>
                    <a:rPr lang="en-US" sz="1600" noProof="0" dirty="0"/>
                    <a:t>(</a:t>
                  </a:r>
                  <a:r>
                    <a:rPr lang="en-US" sz="1600" i="1" noProof="0" dirty="0"/>
                    <a:t>M</a:t>
                  </a:r>
                  <a:r>
                    <a:rPr lang="en-US" sz="1600" noProof="0" dirty="0"/>
                    <a:t>)</a:t>
                  </a:r>
                </a:p>
              </p:txBody>
            </p:sp>
          </mc:Choice>
          <mc:Fallback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55591769-9C74-0810-7ECE-B30A3A798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140" y="1872827"/>
                  <a:ext cx="3087974" cy="615553"/>
                </a:xfrm>
                <a:prstGeom prst="rect">
                  <a:avLst/>
                </a:prstGeom>
                <a:blipFill>
                  <a:blip r:embed="rId3"/>
                  <a:stretch>
                    <a:fillRect t="-3960" b="-108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850791F-5886-D735-8605-17F9B3C17158}"/>
                </a:ext>
              </a:extLst>
            </p:cNvPr>
            <p:cNvGrpSpPr/>
            <p:nvPr/>
          </p:nvGrpSpPr>
          <p:grpSpPr>
            <a:xfrm>
              <a:off x="11454872" y="3402479"/>
              <a:ext cx="331000" cy="98247"/>
              <a:chOff x="2790537" y="3995224"/>
              <a:chExt cx="483121" cy="126000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E118AB5-4789-8621-B19C-A1580EF1B1DC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6EFC4F13-5E4D-8565-0984-85BB915655F2}"/>
                  </a:ext>
                </a:extLst>
              </p:cNvPr>
              <p:cNvSpPr/>
              <p:nvPr/>
            </p:nvSpPr>
            <p:spPr>
              <a:xfrm rot="10800000" flipH="1" flipV="1">
                <a:off x="2971163" y="3995224"/>
                <a:ext cx="302495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BF3C65DC-721E-34C4-0B58-51337450CAA2}"/>
                </a:ext>
              </a:extLst>
            </p:cNvPr>
            <p:cNvSpPr txBox="1"/>
            <p:nvPr/>
          </p:nvSpPr>
          <p:spPr>
            <a:xfrm rot="819939">
              <a:off x="7873283" y="2758203"/>
              <a:ext cx="152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B1ACA23-3393-F284-198F-E673F0E2A7D3}"/>
                </a:ext>
              </a:extLst>
            </p:cNvPr>
            <p:cNvSpPr txBox="1"/>
            <p:nvPr/>
          </p:nvSpPr>
          <p:spPr>
            <a:xfrm rot="2585820">
              <a:off x="8686044" y="3098952"/>
              <a:ext cx="1186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4006150-FF6A-9BFC-65A7-692490ADE3CD}"/>
                </a:ext>
              </a:extLst>
            </p:cNvPr>
            <p:cNvGrpSpPr/>
            <p:nvPr/>
          </p:nvGrpSpPr>
          <p:grpSpPr>
            <a:xfrm>
              <a:off x="8367959" y="3402479"/>
              <a:ext cx="331002" cy="98247"/>
              <a:chOff x="2790537" y="3995224"/>
              <a:chExt cx="483124" cy="126000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FFFB80D-91D5-A841-2CF3-9954D9B448AE}"/>
                  </a:ext>
                </a:extLst>
              </p:cNvPr>
              <p:cNvSpPr/>
              <p:nvPr/>
            </p:nvSpPr>
            <p:spPr>
              <a:xfrm flipH="1" flipV="1">
                <a:off x="2790537" y="3995224"/>
                <a:ext cx="483121" cy="126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248CD73-685C-690F-EDE6-99B6031CB1AB}"/>
                  </a:ext>
                </a:extLst>
              </p:cNvPr>
              <p:cNvSpPr/>
              <p:nvPr/>
            </p:nvSpPr>
            <p:spPr>
              <a:xfrm rot="10800000" flipH="1" flipV="1">
                <a:off x="3008519" y="3995224"/>
                <a:ext cx="265142" cy="126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91A7BB99-3F33-D1C0-8A7D-BE147C460E93}"/>
              </a:ext>
            </a:extLst>
          </p:cNvPr>
          <p:cNvGrpSpPr/>
          <p:nvPr/>
        </p:nvGrpSpPr>
        <p:grpSpPr>
          <a:xfrm>
            <a:off x="8884553" y="2011674"/>
            <a:ext cx="2908300" cy="913373"/>
            <a:chOff x="9085337" y="352872"/>
            <a:chExt cx="2908300" cy="913373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9E359C2-2C19-9E53-0A79-4086CE65511D}"/>
                </a:ext>
              </a:extLst>
            </p:cNvPr>
            <p:cNvSpPr/>
            <p:nvPr/>
          </p:nvSpPr>
          <p:spPr>
            <a:xfrm rot="10800000" flipH="1" flipV="1">
              <a:off x="9388116" y="699407"/>
              <a:ext cx="2319017" cy="23908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17050FDF-707B-B62F-ADF7-3DE526981BA6}"/>
                </a:ext>
              </a:extLst>
            </p:cNvPr>
            <p:cNvSpPr/>
            <p:nvPr/>
          </p:nvSpPr>
          <p:spPr>
            <a:xfrm flipH="1" flipV="1">
              <a:off x="9395352" y="711761"/>
              <a:ext cx="704851" cy="218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5B3F8B4-BF31-7073-A9FB-3D1C031D1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624" y="886174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5C5C8019-14FA-00CE-EBD0-21E23B7ADDBE}"/>
                </a:ext>
              </a:extLst>
            </p:cNvPr>
            <p:cNvSpPr txBox="1"/>
            <p:nvPr/>
          </p:nvSpPr>
          <p:spPr>
            <a:xfrm flipH="1">
              <a:off x="10450703" y="665055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11B788F-A05F-8D2A-C1F1-41BE07E48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467" y="699403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3B05D86-EC5E-4403-0490-B61C21178F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716" y="886173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D8049C99-6AB0-F385-E174-CC1EFF4F13DA}"/>
                </a:ext>
              </a:extLst>
            </p:cNvPr>
            <p:cNvSpPr txBox="1"/>
            <p:nvPr/>
          </p:nvSpPr>
          <p:spPr>
            <a:xfrm flipH="1">
              <a:off x="9871795" y="665054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37047309-60E8-E03E-A456-E090C1DF7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8559" y="699402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CCA4D51-A176-9E8B-174B-521AAD311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8043" y="886172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DB138E6-99D1-DC4C-BFDD-BFA9C3E02D9A}"/>
                </a:ext>
              </a:extLst>
            </p:cNvPr>
            <p:cNvSpPr txBox="1"/>
            <p:nvPr/>
          </p:nvSpPr>
          <p:spPr>
            <a:xfrm flipH="1">
              <a:off x="9571122" y="665053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433009A-8BF5-F288-F2A2-DD6729811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7886" y="699401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B59B281-AE8D-A725-4981-3378FF8E2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3735" y="88626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B87AC3AB-EC94-3517-4909-F33910A0FC16}"/>
                </a:ext>
              </a:extLst>
            </p:cNvPr>
            <p:cNvSpPr txBox="1"/>
            <p:nvPr/>
          </p:nvSpPr>
          <p:spPr>
            <a:xfrm flipH="1">
              <a:off x="9426814" y="66514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DDF46ED-596D-97E1-2904-AB020777C9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23578" y="69949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C6E5623B-3F08-CCE5-3566-4D9CDC49D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8375" y="89134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3730472A-8A62-CCB7-AADF-2E17B6BAC214}"/>
                </a:ext>
              </a:extLst>
            </p:cNvPr>
            <p:cNvSpPr txBox="1"/>
            <p:nvPr/>
          </p:nvSpPr>
          <p:spPr>
            <a:xfrm flipH="1">
              <a:off x="9721454" y="67022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061DBFF-9993-B398-0925-2374F20C8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8218" y="70457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A5FEDFB-624C-D8A9-9F0C-84A66792B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5095" y="88626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619C164F-70B8-5619-C57B-4F4F554C4CB7}"/>
                </a:ext>
              </a:extLst>
            </p:cNvPr>
            <p:cNvSpPr txBox="1"/>
            <p:nvPr/>
          </p:nvSpPr>
          <p:spPr>
            <a:xfrm flipH="1">
              <a:off x="10148174" y="66514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2D5F2D6-A8B1-9E10-CBE9-CC5C2A1C6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4938" y="69949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33F21214-A137-9503-D525-AB906910A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7935" y="89134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A8F53694-F7BA-3022-45A3-1741A2704E05}"/>
                </a:ext>
              </a:extLst>
            </p:cNvPr>
            <p:cNvSpPr txBox="1"/>
            <p:nvPr/>
          </p:nvSpPr>
          <p:spPr>
            <a:xfrm flipH="1">
              <a:off x="10011014" y="67022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0794A8D-7107-B0E4-FA2B-C987FCEFA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7778" y="70457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477DBBB-6968-604B-E9FA-7E8831D97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7495" y="88626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4E68BF29-4312-C391-C8A0-E3702B48A3F8}"/>
                </a:ext>
              </a:extLst>
            </p:cNvPr>
            <p:cNvSpPr txBox="1"/>
            <p:nvPr/>
          </p:nvSpPr>
          <p:spPr>
            <a:xfrm flipH="1">
              <a:off x="10300574" y="66514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8837C36-7116-25BD-41BF-7ED87B9F6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7338" y="69949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1776FC8-57FA-17C9-4A30-FD7226D3A4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7276" y="886173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EBAC4FEE-1060-CA0F-88DA-4995805A3EA3}"/>
                </a:ext>
              </a:extLst>
            </p:cNvPr>
            <p:cNvSpPr txBox="1"/>
            <p:nvPr/>
          </p:nvSpPr>
          <p:spPr>
            <a:xfrm flipH="1">
              <a:off x="11050355" y="665054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AF185B9-C6DB-99DD-06F1-73F96E19DE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7119" y="699402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C434380-CBB4-F087-27C3-775531437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6603" y="886172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B1B91812-7FCB-A1CB-B3F2-267FC80FDAFC}"/>
                </a:ext>
              </a:extLst>
            </p:cNvPr>
            <p:cNvSpPr txBox="1"/>
            <p:nvPr/>
          </p:nvSpPr>
          <p:spPr>
            <a:xfrm flipH="1">
              <a:off x="10749682" y="665053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D6DB990A-F910-A04A-DFD5-27796AD03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6446" y="699401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ADBB6B1-F48D-D96A-FC42-4B26B9844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7055" y="88626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73DDD5E5-C99C-EC7F-A2D5-E517B8548B84}"/>
                </a:ext>
              </a:extLst>
            </p:cNvPr>
            <p:cNvSpPr txBox="1"/>
            <p:nvPr/>
          </p:nvSpPr>
          <p:spPr>
            <a:xfrm flipH="1">
              <a:off x="10590134" y="66514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80697BB-96B5-F92C-143A-EBD9F1C060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6898" y="69949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2E8260A1-B46B-5509-E866-8C952F028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6935" y="89134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83CDAD0E-E408-D789-D08F-9AD8C94A72DD}"/>
                </a:ext>
              </a:extLst>
            </p:cNvPr>
            <p:cNvSpPr txBox="1"/>
            <p:nvPr/>
          </p:nvSpPr>
          <p:spPr>
            <a:xfrm flipH="1">
              <a:off x="10900014" y="67022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D5F68D4A-D1DD-9B88-6DE9-72031A967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6778" y="70457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C7D62B90-5EB1-200B-7E3E-861F8F50D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3655" y="88626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8A3E0747-0401-2FB2-A925-BC3F525655FD}"/>
                </a:ext>
              </a:extLst>
            </p:cNvPr>
            <p:cNvSpPr txBox="1"/>
            <p:nvPr/>
          </p:nvSpPr>
          <p:spPr>
            <a:xfrm flipH="1">
              <a:off x="11326734" y="66514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7AAF15B-33C6-759D-6905-AAB2EED93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3498" y="69949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BDEC6A79-86E8-0F04-431C-03F48DD835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6495" y="89134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21A125AF-D192-069D-CD98-CD21FB69A975}"/>
                </a:ext>
              </a:extLst>
            </p:cNvPr>
            <p:cNvSpPr txBox="1"/>
            <p:nvPr/>
          </p:nvSpPr>
          <p:spPr>
            <a:xfrm flipH="1">
              <a:off x="11189574" y="67022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3498C5E2-C1AA-7B54-7E8F-5E77565EBD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6338" y="70457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4F59DE8-C956-9342-31BE-3655453FE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76055" y="886268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F4A4C89D-FDDA-828D-91F4-593E28681527}"/>
                </a:ext>
              </a:extLst>
            </p:cNvPr>
            <p:cNvSpPr txBox="1"/>
            <p:nvPr/>
          </p:nvSpPr>
          <p:spPr>
            <a:xfrm flipH="1">
              <a:off x="11479134" y="665149"/>
              <a:ext cx="187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noProof="0" dirty="0"/>
                <a:t>≤</a:t>
              </a:r>
            </a:p>
          </p:txBody>
        </p: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F8B4FF-5DBB-B315-1BEF-E0B3D376D3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75898" y="699497"/>
              <a:ext cx="157" cy="52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Right Brace 359">
              <a:extLst>
                <a:ext uri="{FF2B5EF4-FFF2-40B4-BE49-F238E27FC236}">
                  <a16:creationId xmlns:a16="http://schemas.microsoft.com/office/drawing/2014/main" id="{C2E283E9-B559-E36B-D2E7-7C9FF1631E11}"/>
                </a:ext>
              </a:extLst>
            </p:cNvPr>
            <p:cNvSpPr/>
            <p:nvPr/>
          </p:nvSpPr>
          <p:spPr>
            <a:xfrm rot="5400000">
              <a:off x="9577366" y="934763"/>
              <a:ext cx="45719" cy="137589"/>
            </a:xfrm>
            <a:prstGeom prst="rightBrace">
              <a:avLst>
                <a:gd name="adj1" fmla="val 5648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4EAD5E53-7DA2-EE1F-48B7-21E566100E12}"/>
                </a:ext>
              </a:extLst>
            </p:cNvPr>
            <p:cNvSpPr txBox="1"/>
            <p:nvPr/>
          </p:nvSpPr>
          <p:spPr>
            <a:xfrm>
              <a:off x="9528255" y="958468"/>
              <a:ext cx="137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noProof="0" dirty="0"/>
                <a:t>B</a:t>
              </a:r>
            </a:p>
          </p:txBody>
        </p:sp>
        <p:sp>
          <p:nvSpPr>
            <p:cNvPr id="362" name="Right Brace 361">
              <a:extLst>
                <a:ext uri="{FF2B5EF4-FFF2-40B4-BE49-F238E27FC236}">
                  <a16:creationId xmlns:a16="http://schemas.microsoft.com/office/drawing/2014/main" id="{3F17662E-AEDA-5B6E-F74C-95A2F82D91C8}"/>
                </a:ext>
              </a:extLst>
            </p:cNvPr>
            <p:cNvSpPr/>
            <p:nvPr/>
          </p:nvSpPr>
          <p:spPr>
            <a:xfrm rot="5400000">
              <a:off x="9434491" y="934763"/>
              <a:ext cx="45719" cy="137589"/>
            </a:xfrm>
            <a:prstGeom prst="rightBrace">
              <a:avLst>
                <a:gd name="adj1" fmla="val 5648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65AB29DA-0574-F5EA-4421-20DB6648D018}"/>
                </a:ext>
              </a:extLst>
            </p:cNvPr>
            <p:cNvSpPr txBox="1"/>
            <p:nvPr/>
          </p:nvSpPr>
          <p:spPr>
            <a:xfrm>
              <a:off x="9385380" y="958468"/>
              <a:ext cx="137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noProof="0" dirty="0"/>
                <a:t>B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21C19B9B-8D34-CFA6-978B-DDBFD4DE1F35}"/>
                </a:ext>
              </a:extLst>
            </p:cNvPr>
            <p:cNvSpPr txBox="1"/>
            <p:nvPr/>
          </p:nvSpPr>
          <p:spPr>
            <a:xfrm>
              <a:off x="9584336" y="962599"/>
              <a:ext cx="4566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noProof="0" dirty="0"/>
                <a:t>∙∙∙     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E4F6FD4A-0148-C825-E720-799C22479992}"/>
                </a:ext>
              </a:extLst>
            </p:cNvPr>
            <p:cNvSpPr txBox="1"/>
            <p:nvPr/>
          </p:nvSpPr>
          <p:spPr>
            <a:xfrm>
              <a:off x="9085337" y="352872"/>
              <a:ext cx="2908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noProof="0" dirty="0"/>
                <a:t>internal buffer = </a:t>
              </a:r>
              <a:r>
                <a:rPr lang="en-US" sz="1600" b="1" noProof="0" dirty="0"/>
                <a:t>semi-sorted</a:t>
              </a:r>
              <a:endParaRPr lang="en-US" sz="1600" noProof="0" dirty="0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B1F23420-3673-2A0D-9C4D-74F61A0B1011}"/>
              </a:ext>
            </a:extLst>
          </p:cNvPr>
          <p:cNvGrpSpPr/>
          <p:nvPr/>
        </p:nvGrpSpPr>
        <p:grpSpPr>
          <a:xfrm>
            <a:off x="6153457" y="3734224"/>
            <a:ext cx="5281066" cy="858044"/>
            <a:chOff x="6305857" y="3072740"/>
            <a:chExt cx="5281066" cy="858044"/>
          </a:xfrm>
        </p:grpSpPr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B92C0853-C396-C63D-ACFC-75B0661A09E2}"/>
                </a:ext>
              </a:extLst>
            </p:cNvPr>
            <p:cNvSpPr txBox="1"/>
            <p:nvPr/>
          </p:nvSpPr>
          <p:spPr>
            <a:xfrm>
              <a:off x="6657742" y="3072740"/>
              <a:ext cx="474685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noProof="0" dirty="0"/>
                <a:t>leaf buffer = </a:t>
              </a:r>
              <a:r>
                <a:rPr lang="en-US" sz="1600" b="1" noProof="0" dirty="0"/>
                <a:t>lazy semi-sorted</a:t>
              </a:r>
              <a:endParaRPr lang="en-US" sz="1600" noProof="0" dirty="0"/>
            </a:p>
          </p:txBody>
        </p: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ABD5F66D-092C-978B-30CA-7A674B378B7B}"/>
                </a:ext>
              </a:extLst>
            </p:cNvPr>
            <p:cNvGrpSpPr/>
            <p:nvPr/>
          </p:nvGrpSpPr>
          <p:grpSpPr>
            <a:xfrm>
              <a:off x="6305857" y="3347968"/>
              <a:ext cx="2333783" cy="582816"/>
              <a:chOff x="6597957" y="4366633"/>
              <a:chExt cx="2333783" cy="582816"/>
            </a:xfrm>
          </p:grpSpPr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A178BEF5-7E20-7861-0F31-31165B7CB748}"/>
                  </a:ext>
                </a:extLst>
              </p:cNvPr>
              <p:cNvSpPr txBox="1"/>
              <p:nvPr/>
            </p:nvSpPr>
            <p:spPr>
              <a:xfrm>
                <a:off x="7197512" y="4641672"/>
                <a:ext cx="5694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noProof="0" dirty="0"/>
                  <a:t>4</a:t>
                </a:r>
                <a:r>
                  <a:rPr lang="en-US" sz="1400" i="1" noProof="0" dirty="0"/>
                  <a:t>B</a:t>
                </a:r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4AD6DABF-0BF9-07BB-2BAC-094670D4EF20}"/>
                  </a:ext>
                </a:extLst>
              </p:cNvPr>
              <p:cNvSpPr txBox="1"/>
              <p:nvPr/>
            </p:nvSpPr>
            <p:spPr>
              <a:xfrm>
                <a:off x="6884773" y="4641672"/>
                <a:ext cx="30745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noProof="0" dirty="0"/>
                  <a:t>2</a:t>
                </a:r>
                <a:r>
                  <a:rPr lang="en-US" sz="1400" i="1" noProof="0" dirty="0"/>
                  <a:t>B</a:t>
                </a:r>
              </a:p>
            </p:txBody>
          </p:sp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7EE1B4A6-F7FD-CF86-7F6D-D0C5180478F6}"/>
                  </a:ext>
                </a:extLst>
              </p:cNvPr>
              <p:cNvSpPr txBox="1"/>
              <p:nvPr/>
            </p:nvSpPr>
            <p:spPr>
              <a:xfrm>
                <a:off x="8121018" y="4641672"/>
                <a:ext cx="4566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noProof="0" dirty="0"/>
                  <a:t>8</a:t>
                </a:r>
                <a:r>
                  <a:rPr lang="en-US" sz="1400" i="1" noProof="0" dirty="0"/>
                  <a:t>B</a:t>
                </a:r>
              </a:p>
            </p:txBody>
          </p: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027E1EA4-4F03-E5CB-EAA4-E4AB90A48202}"/>
                  </a:ext>
                </a:extLst>
              </p:cNvPr>
              <p:cNvGrpSpPr/>
              <p:nvPr/>
            </p:nvGrpSpPr>
            <p:grpSpPr>
              <a:xfrm>
                <a:off x="6612198" y="4366633"/>
                <a:ext cx="2319017" cy="318033"/>
                <a:chOff x="6258723" y="3993692"/>
                <a:chExt cx="2319017" cy="318033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BE534588-A1B0-A592-E0BD-35618AED075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6258723" y="4028046"/>
                  <a:ext cx="2319017" cy="239083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200" noProof="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985ADC7C-B7A0-5071-7DBB-B0DFCCBD4CE6}"/>
                    </a:ext>
                  </a:extLst>
                </p:cNvPr>
                <p:cNvGrpSpPr/>
                <p:nvPr/>
              </p:nvGrpSpPr>
              <p:grpSpPr>
                <a:xfrm>
                  <a:off x="7321310" y="3993694"/>
                  <a:ext cx="187701" cy="307777"/>
                  <a:chOff x="7321310" y="3993694"/>
                  <a:chExt cx="187701" cy="307777"/>
                </a:xfrm>
              </p:grpSpPr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16A1D7D4-4CA0-8367-78DE-9FCA5478D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231" y="4214813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" name="TextBox 279">
                    <a:extLst>
                      <a:ext uri="{FF2B5EF4-FFF2-40B4-BE49-F238E27FC236}">
                        <a16:creationId xmlns:a16="http://schemas.microsoft.com/office/drawing/2014/main" id="{2F6EB34D-F970-E09B-7DB7-95689C88771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21310" y="3993694"/>
                    <a:ext cx="1877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noProof="0" dirty="0"/>
                      <a:t>≤</a:t>
                    </a:r>
                  </a:p>
                </p:txBody>
              </p:sp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3F7950ED-ABE7-8D91-DD9E-A455A0B1C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074" y="4028042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6587B9B4-F23E-BC6B-2ECC-D644A5B659F3}"/>
                    </a:ext>
                  </a:extLst>
                </p:cNvPr>
                <p:cNvGrpSpPr/>
                <p:nvPr/>
              </p:nvGrpSpPr>
              <p:grpSpPr>
                <a:xfrm>
                  <a:off x="6742402" y="3993693"/>
                  <a:ext cx="187701" cy="307777"/>
                  <a:chOff x="7321310" y="3993694"/>
                  <a:chExt cx="187701" cy="307777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CCD720BE-14CF-A790-53AA-A2EA436629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231" y="4214813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TextBox 276">
                    <a:extLst>
                      <a:ext uri="{FF2B5EF4-FFF2-40B4-BE49-F238E27FC236}">
                        <a16:creationId xmlns:a16="http://schemas.microsoft.com/office/drawing/2014/main" id="{3EFD314C-72CF-F721-9795-E51A3687E3C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21310" y="3993694"/>
                    <a:ext cx="1877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noProof="0" dirty="0"/>
                      <a:t>≤</a:t>
                    </a:r>
                  </a:p>
                </p:txBody>
              </p: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5A879DD5-F4F3-3E26-6976-91DD022A0D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074" y="4028042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69D2079F-C8E7-CFCD-48E1-450B6ECF7728}"/>
                    </a:ext>
                  </a:extLst>
                </p:cNvPr>
                <p:cNvGrpSpPr/>
                <p:nvPr/>
              </p:nvGrpSpPr>
              <p:grpSpPr>
                <a:xfrm>
                  <a:off x="6441729" y="3993692"/>
                  <a:ext cx="187701" cy="307777"/>
                  <a:chOff x="7321310" y="3993694"/>
                  <a:chExt cx="187701" cy="307777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7F27618B-1A2C-D030-E79F-4F57EAB39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231" y="4214813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4" name="TextBox 273">
                    <a:extLst>
                      <a:ext uri="{FF2B5EF4-FFF2-40B4-BE49-F238E27FC236}">
                        <a16:creationId xmlns:a16="http://schemas.microsoft.com/office/drawing/2014/main" id="{FE6F9C76-4E4A-1834-2118-1562818C9FA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21310" y="3993694"/>
                    <a:ext cx="1877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noProof="0" dirty="0"/>
                      <a:t>≤</a:t>
                    </a:r>
                  </a:p>
                </p:txBody>
              </p: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F00054CC-800E-CA5D-0285-BF611EDC49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074" y="4028042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13236874-B0FF-9233-0A1B-F97A0E889E0D}"/>
                    </a:ext>
                  </a:extLst>
                </p:cNvPr>
                <p:cNvGrpSpPr/>
                <p:nvPr/>
              </p:nvGrpSpPr>
              <p:grpSpPr>
                <a:xfrm>
                  <a:off x="6282181" y="4003948"/>
                  <a:ext cx="187701" cy="307777"/>
                  <a:chOff x="7321310" y="3993694"/>
                  <a:chExt cx="187701" cy="307777"/>
                </a:xfrm>
              </p:grpSpPr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368E1985-559B-CC0D-09E0-E6E78DECD9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231" y="4214813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1" name="TextBox 270">
                    <a:extLst>
                      <a:ext uri="{FF2B5EF4-FFF2-40B4-BE49-F238E27FC236}">
                        <a16:creationId xmlns:a16="http://schemas.microsoft.com/office/drawing/2014/main" id="{1E6CC6FB-60B7-34D4-ADEA-9430BC2B09E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7321310" y="3993694"/>
                    <a:ext cx="18770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noProof="0" dirty="0"/>
                      <a:t>≤</a:t>
                    </a:r>
                  </a:p>
                </p:txBody>
              </p: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F2FF899B-A661-F051-4392-BD639C9226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18074" y="4028042"/>
                    <a:ext cx="157" cy="523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83" name="Right Brace 382">
                <a:extLst>
                  <a:ext uri="{FF2B5EF4-FFF2-40B4-BE49-F238E27FC236}">
                    <a16:creationId xmlns:a16="http://schemas.microsoft.com/office/drawing/2014/main" id="{13830289-BF99-B0C6-6FC7-9799024501E6}"/>
                  </a:ext>
                </a:extLst>
              </p:cNvPr>
              <p:cNvSpPr/>
              <p:nvPr/>
            </p:nvSpPr>
            <p:spPr>
              <a:xfrm rot="5400000">
                <a:off x="6789943" y="4617967"/>
                <a:ext cx="45719" cy="137589"/>
              </a:xfrm>
              <a:prstGeom prst="rightBrace">
                <a:avLst>
                  <a:gd name="adj1" fmla="val 56481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4" name="TextBox 383">
                <a:extLst>
                  <a:ext uri="{FF2B5EF4-FFF2-40B4-BE49-F238E27FC236}">
                    <a16:creationId xmlns:a16="http://schemas.microsoft.com/office/drawing/2014/main" id="{737714F6-41CE-6A6B-B8E9-B3D6FAC4DB5B}"/>
                  </a:ext>
                </a:extLst>
              </p:cNvPr>
              <p:cNvSpPr txBox="1"/>
              <p:nvPr/>
            </p:nvSpPr>
            <p:spPr>
              <a:xfrm>
                <a:off x="6740832" y="4641672"/>
                <a:ext cx="137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noProof="0" dirty="0"/>
                  <a:t>B</a:t>
                </a:r>
              </a:p>
            </p:txBody>
          </p:sp>
          <p:sp>
            <p:nvSpPr>
              <p:cNvPr id="385" name="Right Brace 384">
                <a:extLst>
                  <a:ext uri="{FF2B5EF4-FFF2-40B4-BE49-F238E27FC236}">
                    <a16:creationId xmlns:a16="http://schemas.microsoft.com/office/drawing/2014/main" id="{31F79280-07BD-F1A0-34E7-F7EEE2EFFC70}"/>
                  </a:ext>
                </a:extLst>
              </p:cNvPr>
              <p:cNvSpPr/>
              <p:nvPr/>
            </p:nvSpPr>
            <p:spPr>
              <a:xfrm rot="5400000">
                <a:off x="6647068" y="4617967"/>
                <a:ext cx="45719" cy="137589"/>
              </a:xfrm>
              <a:prstGeom prst="rightBrace">
                <a:avLst>
                  <a:gd name="adj1" fmla="val 56481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6" name="TextBox 385">
                <a:extLst>
                  <a:ext uri="{FF2B5EF4-FFF2-40B4-BE49-F238E27FC236}">
                    <a16:creationId xmlns:a16="http://schemas.microsoft.com/office/drawing/2014/main" id="{E025F823-6787-02AD-F741-6ABB00C86E80}"/>
                  </a:ext>
                </a:extLst>
              </p:cNvPr>
              <p:cNvSpPr txBox="1"/>
              <p:nvPr/>
            </p:nvSpPr>
            <p:spPr>
              <a:xfrm>
                <a:off x="6597957" y="4641672"/>
                <a:ext cx="137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noProof="0" dirty="0"/>
                  <a:t>B</a:t>
                </a:r>
              </a:p>
            </p:txBody>
          </p:sp>
          <p:sp>
            <p:nvSpPr>
              <p:cNvPr id="387" name="Right Brace 386">
                <a:extLst>
                  <a:ext uri="{FF2B5EF4-FFF2-40B4-BE49-F238E27FC236}">
                    <a16:creationId xmlns:a16="http://schemas.microsoft.com/office/drawing/2014/main" id="{FBA0B20D-1938-132A-86AB-70E54B8D65EB}"/>
                  </a:ext>
                </a:extLst>
              </p:cNvPr>
              <p:cNvSpPr/>
              <p:nvPr/>
            </p:nvSpPr>
            <p:spPr>
              <a:xfrm rot="5400000">
                <a:off x="7460971" y="4403617"/>
                <a:ext cx="45719" cy="566287"/>
              </a:xfrm>
              <a:prstGeom prst="rightBrace">
                <a:avLst>
                  <a:gd name="adj1" fmla="val 56481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9" name="Right Brace 388">
                <a:extLst>
                  <a:ext uri="{FF2B5EF4-FFF2-40B4-BE49-F238E27FC236}">
                    <a16:creationId xmlns:a16="http://schemas.microsoft.com/office/drawing/2014/main" id="{D420BD3D-D6C7-D3F0-E3FC-2D72618D3C34}"/>
                  </a:ext>
                </a:extLst>
              </p:cNvPr>
              <p:cNvSpPr/>
              <p:nvPr/>
            </p:nvSpPr>
            <p:spPr>
              <a:xfrm rot="5400000">
                <a:off x="7023918" y="4538137"/>
                <a:ext cx="45720" cy="297250"/>
              </a:xfrm>
              <a:prstGeom prst="rightBrace">
                <a:avLst>
                  <a:gd name="adj1" fmla="val 56481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3" name="Right Brace 392">
                <a:extLst>
                  <a:ext uri="{FF2B5EF4-FFF2-40B4-BE49-F238E27FC236}">
                    <a16:creationId xmlns:a16="http://schemas.microsoft.com/office/drawing/2014/main" id="{04D1634E-38CC-87DB-B884-DC9CD7049B23}"/>
                  </a:ext>
                </a:extLst>
              </p:cNvPr>
              <p:cNvSpPr/>
              <p:nvPr/>
            </p:nvSpPr>
            <p:spPr>
              <a:xfrm rot="5400000">
                <a:off x="8329443" y="4107325"/>
                <a:ext cx="45720" cy="1158875"/>
              </a:xfrm>
              <a:prstGeom prst="rightBrace">
                <a:avLst>
                  <a:gd name="adj1" fmla="val 56481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81D3F733-C4E2-70EE-6AC5-42CE1DEA65DE}"/>
                </a:ext>
              </a:extLst>
            </p:cNvPr>
            <p:cNvGrpSpPr/>
            <p:nvPr/>
          </p:nvGrpSpPr>
          <p:grpSpPr>
            <a:xfrm>
              <a:off x="9267906" y="3347794"/>
              <a:ext cx="2319017" cy="312857"/>
              <a:chOff x="6613606" y="5024656"/>
              <a:chExt cx="2319017" cy="312857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30E11C8-4ED8-5C8B-CF26-8F92F98CF3F3}"/>
                  </a:ext>
                </a:extLst>
              </p:cNvPr>
              <p:cNvSpPr/>
              <p:nvPr/>
            </p:nvSpPr>
            <p:spPr>
              <a:xfrm rot="10800000" flipH="1" flipV="1">
                <a:off x="6613606" y="5059012"/>
                <a:ext cx="2319017" cy="23908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200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934A1E92-9CA4-2C3A-FB25-2AAD6C3CC99F}"/>
                  </a:ext>
                </a:extLst>
              </p:cNvPr>
              <p:cNvSpPr/>
              <p:nvPr/>
            </p:nvSpPr>
            <p:spPr>
              <a:xfrm flipH="1" flipV="1">
                <a:off x="6627671" y="5066179"/>
                <a:ext cx="560476" cy="2227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9A87FC47-B675-152D-D55E-B7F783F70820}"/>
                  </a:ext>
                </a:extLst>
              </p:cNvPr>
              <p:cNvGrpSpPr/>
              <p:nvPr/>
            </p:nvGrpSpPr>
            <p:grpSpPr>
              <a:xfrm>
                <a:off x="7676193" y="5024660"/>
                <a:ext cx="187701" cy="307777"/>
                <a:chOff x="7321310" y="3993694"/>
                <a:chExt cx="187701" cy="307777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E75534D9-E620-46AA-E174-56065AB0B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231" y="4214813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8A2BE98C-3C33-54C3-1A2B-D46E39604F0B}"/>
                    </a:ext>
                  </a:extLst>
                </p:cNvPr>
                <p:cNvSpPr txBox="1"/>
                <p:nvPr/>
              </p:nvSpPr>
              <p:spPr>
                <a:xfrm flipH="1">
                  <a:off x="7321310" y="3993694"/>
                  <a:ext cx="1877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noProof="0" dirty="0"/>
                    <a:t>≤</a:t>
                  </a:r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FCA752AA-CDD3-F62E-2A0C-C00FDA2EDB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074" y="4028042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196CBC7B-20B0-51B5-41ED-3CBC78A0D181}"/>
                  </a:ext>
                </a:extLst>
              </p:cNvPr>
              <p:cNvGrpSpPr/>
              <p:nvPr/>
            </p:nvGrpSpPr>
            <p:grpSpPr>
              <a:xfrm>
                <a:off x="7385153" y="5024658"/>
                <a:ext cx="187701" cy="307777"/>
                <a:chOff x="7321310" y="3993694"/>
                <a:chExt cx="187701" cy="307777"/>
              </a:xfrm>
            </p:grpSpPr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A1697893-4521-A5A4-E9B5-72BBA11F7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231" y="4214813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1C7CBD7F-CC9D-4DDA-8BE1-3E5711D49E31}"/>
                    </a:ext>
                  </a:extLst>
                </p:cNvPr>
                <p:cNvSpPr txBox="1"/>
                <p:nvPr/>
              </p:nvSpPr>
              <p:spPr>
                <a:xfrm flipH="1">
                  <a:off x="7321310" y="3993694"/>
                  <a:ext cx="1877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noProof="0" dirty="0"/>
                    <a:t>≤</a:t>
                  </a:r>
                </a:p>
              </p:txBody>
            </p: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89A40EB3-46D6-57FA-72C0-CC426F530E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074" y="4028042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3BC481C-5CCD-1768-EF17-E4FD7A7AF861}"/>
                  </a:ext>
                </a:extLst>
              </p:cNvPr>
              <p:cNvGrpSpPr/>
              <p:nvPr/>
            </p:nvGrpSpPr>
            <p:grpSpPr>
              <a:xfrm>
                <a:off x="7537557" y="5024657"/>
                <a:ext cx="187701" cy="307777"/>
                <a:chOff x="7321310" y="3993694"/>
                <a:chExt cx="187701" cy="307777"/>
              </a:xfrm>
            </p:grpSpPr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186A5CBD-DEFA-F1D8-DE1B-36761161F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231" y="4214813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007D4891-5D4D-FFBD-4004-C21F1601A653}"/>
                    </a:ext>
                  </a:extLst>
                </p:cNvPr>
                <p:cNvSpPr txBox="1"/>
                <p:nvPr/>
              </p:nvSpPr>
              <p:spPr>
                <a:xfrm flipH="1">
                  <a:off x="7321310" y="3993694"/>
                  <a:ext cx="1877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noProof="0" dirty="0"/>
                    <a:t>≤</a:t>
                  </a:r>
                </a:p>
              </p:txBody>
            </p: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9607BEB3-589D-ADDC-1721-5C4270E8E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074" y="4028042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F76FE239-A939-4D31-1953-CE1219DAF5BA}"/>
                  </a:ext>
                </a:extLst>
              </p:cNvPr>
              <p:cNvGrpSpPr/>
              <p:nvPr/>
            </p:nvGrpSpPr>
            <p:grpSpPr>
              <a:xfrm>
                <a:off x="7241231" y="5024656"/>
                <a:ext cx="187701" cy="307777"/>
                <a:chOff x="7321310" y="3993694"/>
                <a:chExt cx="187701" cy="307777"/>
              </a:xfrm>
            </p:grpSpPr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CE322EBB-9900-5390-C7FF-30776AEB99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231" y="4214813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E3509736-C447-AE7B-EF4A-983CB92A8A91}"/>
                    </a:ext>
                  </a:extLst>
                </p:cNvPr>
                <p:cNvSpPr txBox="1"/>
                <p:nvPr/>
              </p:nvSpPr>
              <p:spPr>
                <a:xfrm flipH="1">
                  <a:off x="7321310" y="3993694"/>
                  <a:ext cx="1877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noProof="0" dirty="0"/>
                    <a:t>≤</a:t>
                  </a:r>
                </a:p>
              </p:txBody>
            </p: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5E1DB693-EFCA-A7CD-73AC-1390FDFDA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074" y="4028042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DC30470B-72F0-795D-2BF5-1A724509FB6C}"/>
                  </a:ext>
                </a:extLst>
              </p:cNvPr>
              <p:cNvGrpSpPr/>
              <p:nvPr/>
            </p:nvGrpSpPr>
            <p:grpSpPr>
              <a:xfrm>
                <a:off x="7083751" y="5029736"/>
                <a:ext cx="187701" cy="307777"/>
                <a:chOff x="7321310" y="3993694"/>
                <a:chExt cx="187701" cy="307777"/>
              </a:xfrm>
            </p:grpSpPr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1CE35BBE-D32D-8DC2-D0A3-70863F5E4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231" y="4214813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5" name="TextBox 404">
                  <a:extLst>
                    <a:ext uri="{FF2B5EF4-FFF2-40B4-BE49-F238E27FC236}">
                      <a16:creationId xmlns:a16="http://schemas.microsoft.com/office/drawing/2014/main" id="{A8D68AAE-DC53-1372-537D-A032CDFE31CD}"/>
                    </a:ext>
                  </a:extLst>
                </p:cNvPr>
                <p:cNvSpPr txBox="1"/>
                <p:nvPr/>
              </p:nvSpPr>
              <p:spPr>
                <a:xfrm flipH="1">
                  <a:off x="7321310" y="3993694"/>
                  <a:ext cx="1877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noProof="0" dirty="0"/>
                    <a:t>≤</a:t>
                  </a:r>
                </a:p>
              </p:txBody>
            </p: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04B49927-656D-281A-FA5A-3DB428607D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8074" y="4028042"/>
                  <a:ext cx="157" cy="523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F16D3A81-731E-B77E-06F9-6CF8B9731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5564" y="3521266"/>
              <a:ext cx="423676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9BC60DA3-9CA0-139D-6A11-8D8E2F6997AB}"/>
                  </a:ext>
                </a:extLst>
              </p:cNvPr>
              <p:cNvSpPr txBox="1"/>
              <p:nvPr/>
            </p:nvSpPr>
            <p:spPr>
              <a:xfrm>
                <a:off x="307268" y="4933881"/>
                <a:ext cx="11654883" cy="1878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/>
                  <a:t>Lemma</a:t>
                </a:r>
                <a:r>
                  <a:rPr lang="en-US" sz="2000" dirty="0"/>
                  <a:t>   Total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000" i="1"/>
                              <m:t>N</m:t>
                            </m:r>
                            <m:r>
                              <m:rPr>
                                <m:nor/>
                              </m:rPr>
                              <a:rPr lang="da-DK" sz="2000"/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sz="2000" i="1"/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000" i="1"/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sz="2000"/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sz="2000" i="1"/>
                              <m:t>B</m:t>
                            </m:r>
                          </m:den>
                        </m:f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000"/>
                              <m:t># </m:t>
                            </m:r>
                            <m:r>
                              <m:rPr>
                                <m:nor/>
                              </m:rPr>
                              <a:rPr lang="da-DK" sz="2000"/>
                              <m:t>deletions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000" i="1"/>
                              <m:t>M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000"/>
                          <m:t>log</m:t>
                        </m:r>
                        <m:r>
                          <m:rPr>
                            <m:nor/>
                          </m:rPr>
                          <a:rPr lang="da-DK" sz="2000" i="1" baseline="-25000"/>
                          <m:t>M</m:t>
                        </m:r>
                        <m:r>
                          <m:rPr>
                            <m:nor/>
                          </m:rPr>
                          <a:rPr lang="da-DK" sz="2000" baseline="-25000"/>
                          <m:t>/</m:t>
                        </m:r>
                        <m:r>
                          <m:rPr>
                            <m:nor/>
                          </m:rPr>
                          <a:rPr lang="da-DK" sz="2000" i="1" baseline="-25000"/>
                          <m:t>B</m:t>
                        </m:r>
                        <m:r>
                          <m:rPr>
                            <m:nor/>
                          </m:rPr>
                          <a:rPr lang="en-US" sz="2000"/>
                          <m:t>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000" i="1">
                                <a:ea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/>
                              <m:t>B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pulls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b="1" noProof="0" dirty="0"/>
                  <a:t>Lemma   </a:t>
                </a:r>
                <a:r>
                  <a:rPr lang="en-US" sz="2000" noProof="0" dirty="0"/>
                  <a:t>Pulling </a:t>
                </a:r>
                <a:r>
                  <a:rPr lang="en-US" sz="2000" i="1" noProof="0" dirty="0"/>
                  <a:t>M</a:t>
                </a:r>
                <a:r>
                  <a:rPr lang="en-US" sz="2000" noProof="0" dirty="0"/>
                  <a:t> elements from </a:t>
                </a:r>
                <a:r>
                  <a:rPr lang="en-US" sz="2000" i="1" noProof="0" dirty="0"/>
                  <a:t>M</a:t>
                </a:r>
                <a:r>
                  <a:rPr lang="en-US" sz="2000" noProof="0" dirty="0"/>
                  <a:t>/</a:t>
                </a:r>
                <a:r>
                  <a:rPr lang="en-US" sz="2000" i="1" noProof="0" dirty="0"/>
                  <a:t>B</a:t>
                </a:r>
                <a:r>
                  <a:rPr lang="en-US" sz="2000" noProof="0" dirty="0"/>
                  <a:t> semi-sorted lists : O(</a:t>
                </a:r>
                <a:r>
                  <a:rPr lang="en-US" sz="2000" i="1" noProof="0" dirty="0"/>
                  <a:t>M</a:t>
                </a:r>
                <a:r>
                  <a:rPr lang="en-US" sz="2000" noProof="0" dirty="0"/>
                  <a:t>/</a:t>
                </a:r>
                <a:r>
                  <a:rPr lang="en-US" sz="2000" i="1" noProof="0" dirty="0"/>
                  <a:t>B</a:t>
                </a:r>
                <a:r>
                  <a:rPr lang="en-US" sz="2000" noProof="0" dirty="0"/>
                  <a:t>) I/</a:t>
                </a:r>
                <a:r>
                  <a:rPr lang="en-US" sz="2000" noProof="0" dirty="0" err="1"/>
                  <a:t>Os</a:t>
                </a:r>
                <a:r>
                  <a:rPr lang="en-US" sz="2000" noProof="0" dirty="0"/>
                  <a:t> and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1" noProof="0" smtClean="0"/>
                          <m:t>M</m:t>
                        </m:r>
                        <m:r>
                          <a:rPr lang="en-US" sz="2000" i="1" noProof="0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000" noProof="0"/>
                          <m:t>log</m:t>
                        </m:r>
                        <m:r>
                          <m:rPr>
                            <m:nor/>
                          </m:rPr>
                          <a:rPr lang="en-US" sz="2000" b="0" baseline="-25000" noProof="0" smtClean="0"/>
                          <m:t>2</m:t>
                        </m:r>
                        <m:r>
                          <m:rPr>
                            <m:nor/>
                          </m:rPr>
                          <a:rPr lang="en-US" sz="2000" noProof="0"/>
                          <m:t> </m:t>
                        </m:r>
                        <m:f>
                          <m:fPr>
                            <m:ctrlPr>
                              <a:rPr lang="en-US" sz="2000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i="1" noProof="0" smtClean="0"/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 noProof="0" smtClean="0"/>
                              <m:t>B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noProof="0" dirty="0"/>
                  <a:t> comparisons</a:t>
                </a:r>
                <a:endParaRPr lang="en-US" sz="2000" dirty="0"/>
              </a:p>
              <a:p>
                <a:pPr>
                  <a:spcAft>
                    <a:spcPts val="600"/>
                  </a:spcAft>
                  <a:tabLst>
                    <a:tab pos="2155825" algn="l"/>
                  </a:tabLst>
                </a:pPr>
                <a:r>
                  <a:rPr lang="en-US" sz="2000" b="1" dirty="0"/>
                  <a:t>Theorem   </a:t>
                </a:r>
                <a:r>
                  <a:rPr lang="en-US" sz="2000" dirty="0"/>
                  <a:t>Total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000" i="1"/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000" i="1"/>
                              <m:t>B</m:t>
                            </m:r>
                          </m:den>
                        </m:f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000"/>
                              <m:t># </m:t>
                            </m:r>
                            <m:r>
                              <m:rPr>
                                <m:nor/>
                              </m:rPr>
                              <a:rPr lang="da-DK" sz="2000"/>
                              <m:t>deletions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2000" b="0" i="1" smtClean="0"/>
                              <m:t>B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000"/>
                          <m:t>log</m:t>
                        </m:r>
                        <m:r>
                          <m:rPr>
                            <m:nor/>
                          </m:rPr>
                          <a:rPr lang="da-DK" sz="2000" i="1" baseline="-25000"/>
                          <m:t>M</m:t>
                        </m:r>
                        <m:r>
                          <m:rPr>
                            <m:nor/>
                          </m:rPr>
                          <a:rPr lang="da-DK" sz="2000" baseline="-25000"/>
                          <m:t>/</m:t>
                        </m:r>
                        <m:r>
                          <m:rPr>
                            <m:nor/>
                          </m:rPr>
                          <a:rPr lang="da-DK" sz="2000" i="1" baseline="-25000"/>
                          <m:t>B</m:t>
                        </m:r>
                        <m:r>
                          <m:rPr>
                            <m:nor/>
                          </m:rPr>
                          <a:rPr lang="en-US" sz="2000"/>
                          <m:t>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2000" i="1">
                                <a:ea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/>
                              <m:t>B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I/</a:t>
                </a:r>
                <a:r>
                  <a:rPr lang="en-US" sz="2000" dirty="0" err="1"/>
                  <a:t>Os</a:t>
                </a:r>
                <a:r>
                  <a:rPr lang="en-US" sz="2000" dirty="0"/>
                  <a:t> and O(</a:t>
                </a:r>
                <a:r>
                  <a:rPr lang="en-US" sz="2000" i="1" dirty="0"/>
                  <a:t>N </a:t>
                </a:r>
                <a:r>
                  <a:rPr lang="en-US" sz="2000" dirty="0"/>
                  <a:t>+ # deletions ∙log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</a:t>
                </a:r>
                <a:r>
                  <a:rPr lang="en-US" sz="2000" i="1" dirty="0"/>
                  <a:t>N</a:t>
                </a:r>
                <a:r>
                  <a:rPr lang="en-US" sz="2000" dirty="0"/>
                  <a:t>) comparisons</a:t>
                </a:r>
              </a:p>
            </p:txBody>
          </p:sp>
        </mc:Choice>
        <mc:Fallback xmlns=""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9BC60DA3-9CA0-139D-6A11-8D8E2F69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68" y="4933881"/>
                <a:ext cx="11654883" cy="1878976"/>
              </a:xfrm>
              <a:prstGeom prst="rect">
                <a:avLst/>
              </a:prstGeom>
              <a:blipFill>
                <a:blip r:embed="rId4"/>
                <a:stretch>
                  <a:fillRect l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14C043-7A06-738B-2626-B7714DEC9597}"/>
              </a:ext>
            </a:extLst>
          </p:cNvPr>
          <p:cNvSpPr txBox="1"/>
          <p:nvPr/>
        </p:nvSpPr>
        <p:spPr>
          <a:xfrm>
            <a:off x="634954" y="2067166"/>
            <a:ext cx="140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min-buffer </a:t>
            </a:r>
            <a:r>
              <a:rPr lang="en-US" i="1" noProof="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65F91-9988-D61A-6AEC-9D3AA074C3CD}"/>
              </a:ext>
            </a:extLst>
          </p:cNvPr>
          <p:cNvSpPr txBox="1"/>
          <p:nvPr/>
        </p:nvSpPr>
        <p:spPr>
          <a:xfrm>
            <a:off x="2382745" y="2067166"/>
            <a:ext cx="16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insert-buffer </a:t>
            </a:r>
            <a:r>
              <a:rPr lang="en-US" i="1" noProof="0" dirty="0">
                <a:solidFill>
                  <a:srgbClr val="C00000"/>
                </a:solidFill>
              </a:rPr>
              <a:t>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5D06A2-EEEE-875B-62DB-6636699B997B}"/>
              </a:ext>
            </a:extLst>
          </p:cNvPr>
          <p:cNvGrpSpPr/>
          <p:nvPr/>
        </p:nvGrpSpPr>
        <p:grpSpPr>
          <a:xfrm>
            <a:off x="6333490" y="2584851"/>
            <a:ext cx="1505372" cy="461030"/>
            <a:chOff x="6333490" y="2584851"/>
            <a:chExt cx="1505372" cy="46103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1FB271-AFDA-1E77-259D-EAADC8FEB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8733" y="2892635"/>
              <a:ext cx="410635" cy="124671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0A96D90-82CE-B450-54DB-1C78F64E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481570" y="2892955"/>
              <a:ext cx="357292" cy="101384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8B2E725-0FCC-58DF-FB43-C1A5D9375CFC}"/>
                </a:ext>
              </a:extLst>
            </p:cNvPr>
            <p:cNvSpPr txBox="1"/>
            <p:nvPr/>
          </p:nvSpPr>
          <p:spPr>
            <a:xfrm>
              <a:off x="6333490" y="2584851"/>
              <a:ext cx="75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</a:rPr>
                <a:t>pull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3FAF697-D464-D91C-A500-BB71193B7BDA}"/>
                </a:ext>
              </a:extLst>
            </p:cNvPr>
            <p:cNvCxnSpPr>
              <a:cxnSpLocks/>
            </p:cNvCxnSpPr>
            <p:nvPr/>
          </p:nvCxnSpPr>
          <p:spPr>
            <a:xfrm>
              <a:off x="7304195" y="2864061"/>
              <a:ext cx="0" cy="18182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80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417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DD4B-C731-E22C-9F05-3C0B001D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8C33-18C5-2F0D-FDFA-F2522D60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52" y="1424014"/>
            <a:ext cx="10515600" cy="5014120"/>
          </a:xfrm>
        </p:spPr>
        <p:txBody>
          <a:bodyPr>
            <a:normAutofit/>
          </a:bodyPr>
          <a:lstStyle/>
          <a:p>
            <a:r>
              <a:rPr lang="en-US" b="1" noProof="0" dirty="0">
                <a:solidFill>
                  <a:srgbClr val="C00000"/>
                </a:solidFill>
              </a:rPr>
              <a:t>New optimal external memory priority queue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b="1" noProof="0" dirty="0"/>
          </a:p>
          <a:p>
            <a:r>
              <a:rPr lang="en-US" b="1" noProof="0" dirty="0">
                <a:solidFill>
                  <a:srgbClr val="C00000"/>
                </a:solidFill>
              </a:rPr>
              <a:t>Open problems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noProof="0" dirty="0"/>
              <a:t>Our data structure is inherently amortized – can it be made </a:t>
            </a:r>
            <a:r>
              <a:rPr lang="en-US" b="1" noProof="0" dirty="0"/>
              <a:t>worst-case</a:t>
            </a:r>
            <a:r>
              <a:rPr lang="en-US" noProof="0" dirty="0"/>
              <a:t> 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noProof="0" dirty="0"/>
              <a:t>Structure inherently cache-aware – is there a </a:t>
            </a:r>
            <a:r>
              <a:rPr lang="en-US" b="1" noProof="0" dirty="0"/>
              <a:t>cache-oblivious </a:t>
            </a:r>
            <a:r>
              <a:rPr lang="en-US" noProof="0" dirty="0"/>
              <a:t>data structure with matching I/O and comparison bounds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B9D12A-FC3B-2291-48CF-3C081A7B20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348317"/>
                  </p:ext>
                </p:extLst>
              </p:nvPr>
            </p:nvGraphicFramePr>
            <p:xfrm>
              <a:off x="2738438" y="1973158"/>
              <a:ext cx="6980428" cy="22101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0093">
                      <a:extLst>
                        <a:ext uri="{9D8B030D-6E8A-4147-A177-3AD203B41FA5}">
                          <a16:colId xmlns:a16="http://schemas.microsoft.com/office/drawing/2014/main" val="1919388463"/>
                        </a:ext>
                      </a:extLst>
                    </a:gridCol>
                    <a:gridCol w="2534793">
                      <a:extLst>
                        <a:ext uri="{9D8B030D-6E8A-4147-A177-3AD203B41FA5}">
                          <a16:colId xmlns:a16="http://schemas.microsoft.com/office/drawing/2014/main" val="3586075218"/>
                        </a:ext>
                      </a:extLst>
                    </a:gridCol>
                    <a:gridCol w="2435542">
                      <a:extLst>
                        <a:ext uri="{9D8B030D-6E8A-4147-A177-3AD203B41FA5}">
                          <a16:colId xmlns:a16="http://schemas.microsoft.com/office/drawing/2014/main" val="54112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80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I/</a:t>
                          </a:r>
                          <a:r>
                            <a:rPr lang="en-US" sz="2800" b="1" noProof="0" dirty="0" err="1">
                              <a:solidFill>
                                <a:schemeClr val="tx1"/>
                              </a:solidFill>
                            </a:rPr>
                            <a:t>Os</a:t>
                          </a:r>
                          <a:endParaRPr lang="en-US" sz="2800" b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Comparisons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1529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cap="small" baseline="0" noProof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Insert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en-US" sz="2800" baseline="-25000" noProof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 noProof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800" noProof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800" i="1" noProof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B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US" sz="280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en-US" sz="2800" baseline="-25000" noProof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3659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cap="small" baseline="0" noProof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DeleteMin</a:t>
                          </a:r>
                          <a:endParaRPr lang="en-US" sz="2800" cap="small" baseline="0" noProof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en-US" sz="2800" baseline="-25000" noProof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 noProof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800" b="0" noProof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800" i="1" noProof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B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2800" noProof="0">
                                      <a:solidFill>
                                        <a:schemeClr val="tx1"/>
                                      </a:solidFill>
                                    </a:rPr>
                                    <m:t>log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1" baseline="-25000" noProof="0">
                                      <a:solidFill>
                                        <a:schemeClr val="tx1"/>
                                      </a:solidFill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aseline="-25000" noProof="0">
                                      <a:solidFill>
                                        <a:schemeClr val="tx1"/>
                                      </a:solidFill>
                                    </a:rPr>
                                    <m:t>/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1" baseline="-25000" noProof="0">
                                      <a:solidFill>
                                        <a:schemeClr val="tx1"/>
                                      </a:solidFill>
                                    </a:rPr>
                                    <m:t>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noProof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800" i="1" noProof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800" i="1" noProof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800" i="1" noProof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B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US" sz="280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en-US" sz="2800" baseline="-25000" noProof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(log </a:t>
                          </a:r>
                          <a:r>
                            <a:rPr lang="en-US" sz="2800" i="1" noProof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9830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B9D12A-FC3B-2291-48CF-3C081A7B20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348317"/>
                  </p:ext>
                </p:extLst>
              </p:nvPr>
            </p:nvGraphicFramePr>
            <p:xfrm>
              <a:off x="2738438" y="1973158"/>
              <a:ext cx="6980428" cy="22101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0093">
                      <a:extLst>
                        <a:ext uri="{9D8B030D-6E8A-4147-A177-3AD203B41FA5}">
                          <a16:colId xmlns:a16="http://schemas.microsoft.com/office/drawing/2014/main" val="1919388463"/>
                        </a:ext>
                      </a:extLst>
                    </a:gridCol>
                    <a:gridCol w="2534793">
                      <a:extLst>
                        <a:ext uri="{9D8B030D-6E8A-4147-A177-3AD203B41FA5}">
                          <a16:colId xmlns:a16="http://schemas.microsoft.com/office/drawing/2014/main" val="3586075218"/>
                        </a:ext>
                      </a:extLst>
                    </a:gridCol>
                    <a:gridCol w="2435542">
                      <a:extLst>
                        <a:ext uri="{9D8B030D-6E8A-4147-A177-3AD203B41FA5}">
                          <a16:colId xmlns:a16="http://schemas.microsoft.com/office/drawing/2014/main" val="54112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I/</a:t>
                          </a:r>
                          <a:r>
                            <a:rPr lang="en-US" sz="2800" b="1" noProof="0" dirty="0" err="1">
                              <a:solidFill>
                                <a:schemeClr val="tx1"/>
                              </a:solidFill>
                            </a:rPr>
                            <a:t>Os</a:t>
                          </a:r>
                          <a:endParaRPr lang="en-US" sz="2800" b="1" noProof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noProof="0" dirty="0">
                              <a:solidFill>
                                <a:schemeClr val="tx1"/>
                              </a:solidFill>
                            </a:rPr>
                            <a:t>Comparisons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1529998"/>
                      </a:ext>
                    </a:extLst>
                  </a:tr>
                  <a:tr h="8460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cap="small" baseline="0" noProof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Insert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9327" t="-67857" r="-96394" b="-10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en-US" sz="2800" baseline="-25000" noProof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3659629"/>
                      </a:ext>
                    </a:extLst>
                  </a:tr>
                  <a:tr h="8460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cap="small" baseline="0" noProof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DeleteMin</a:t>
                          </a:r>
                          <a:endParaRPr lang="en-US" sz="2800" cap="small" baseline="0" noProof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327" t="-169065" r="-96394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r>
                            <a:rPr lang="en-US" sz="2800" baseline="-25000" noProof="0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(log </a:t>
                          </a:r>
                          <a:r>
                            <a:rPr lang="en-US" sz="2800" i="1" noProof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r>
                            <a:rPr lang="en-US" sz="2800" noProof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098304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70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713</Words>
  <Application>Microsoft Office PowerPoint</Application>
  <PresentationFormat>Widescreen</PresentationFormat>
  <Paragraphs>159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External-Memory Priority Queues  with Optimal Insertions</vt:lpstr>
      <vt:lpstr>Priority Queues</vt:lpstr>
      <vt:lpstr>External Memory</vt:lpstr>
      <vt:lpstr>New External-Memory Priority Queue</vt:lpstr>
      <vt:lpstr>Summary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Gerth Stølting Brodal</dc:creator>
  <cp:lastModifiedBy>Gerth Stølting Brodal</cp:lastModifiedBy>
  <cp:revision>1</cp:revision>
  <dcterms:created xsi:type="dcterms:W3CDTF">2025-09-08T17:51:06Z</dcterms:created>
  <dcterms:modified xsi:type="dcterms:W3CDTF">2025-09-15T06:25:46Z</dcterms:modified>
</cp:coreProperties>
</file>