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4" r:id="rId5"/>
    <p:sldId id="258" r:id="rId6"/>
    <p:sldId id="268" r:id="rId7"/>
    <p:sldId id="266" r:id="rId8"/>
    <p:sldId id="261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8EC94-8F76-43E5-B99B-913B9B482831}" v="1374" dt="2025-09-15T05:01:11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9345" autoAdjust="0"/>
  </p:normalViewPr>
  <p:slideViewPr>
    <p:cSldViewPr snapToGrid="0">
      <p:cViewPr varScale="1">
        <p:scale>
          <a:sx n="47" d="100"/>
          <a:sy n="47" d="100"/>
        </p:scale>
        <p:origin x="692" y="4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27124F44-A0F7-408A-AA2B-2C5136C1DC06}"/>
    <pc:docChg chg="undo redo custSel addSld delSld modSld sldOrd modMainMaster">
      <pc:chgData name="Gerth Stølting Brodal" userId="04ef4784-6591-4f86-a140-f5c3b108582a" providerId="ADAL" clId="{27124F44-A0F7-408A-AA2B-2C5136C1DC06}" dt="2025-09-15T05:01:11.979" v="7466" actId="114"/>
      <pc:docMkLst>
        <pc:docMk/>
      </pc:docMkLst>
      <pc:sldChg chg="addSp delSp modSp mod">
        <pc:chgData name="Gerth Stølting Brodal" userId="04ef4784-6591-4f86-a140-f5c3b108582a" providerId="ADAL" clId="{27124F44-A0F7-408A-AA2B-2C5136C1DC06}" dt="2025-09-13T22:39:25.378" v="3098" actId="790"/>
        <pc:sldMkLst>
          <pc:docMk/>
          <pc:sldMk cId="1309271332" sldId="256"/>
        </pc:sldMkLst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1309271332" sldId="256"/>
            <ac:spMk id="2" creationId="{EBC40527-D273-ABAE-1B6B-2E8168151C6E}"/>
          </ac:spMkLst>
        </pc:spChg>
        <pc:spChg chg="add 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1309271332" sldId="256"/>
            <ac:spMk id="3" creationId="{A378E871-69BE-6073-3AD6-D01117D0245D}"/>
          </ac:spMkLst>
        </pc:spChg>
        <pc:spChg chg="add 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1309271332" sldId="256"/>
            <ac:spMk id="7" creationId="{E0E12E96-B135-9C44-677B-787EA46EC580}"/>
          </ac:spMkLst>
        </pc:spChg>
        <pc:graphicFrameChg chg="add mod modGraphic">
          <ac:chgData name="Gerth Stølting Brodal" userId="04ef4784-6591-4f86-a140-f5c3b108582a" providerId="ADAL" clId="{27124F44-A0F7-408A-AA2B-2C5136C1DC06}" dt="2025-09-13T22:39:25.378" v="3098" actId="790"/>
          <ac:graphicFrameMkLst>
            <pc:docMk/>
            <pc:sldMk cId="1309271332" sldId="256"/>
            <ac:graphicFrameMk id="5" creationId="{75B3F0A2-CAB9-05B9-8724-9F874224457E}"/>
          </ac:graphicFrameMkLst>
        </pc:graphicFrameChg>
        <pc:picChg chg="add mod modCrop">
          <ac:chgData name="Gerth Stølting Brodal" userId="04ef4784-6591-4f86-a140-f5c3b108582a" providerId="ADAL" clId="{27124F44-A0F7-408A-AA2B-2C5136C1DC06}" dt="2025-09-10T21:22:07.443" v="66" actId="732"/>
          <ac:picMkLst>
            <pc:docMk/>
            <pc:sldMk cId="1309271332" sldId="256"/>
            <ac:picMk id="4" creationId="{D2221318-FCB8-07DD-7926-8A7A7AB875BC}"/>
          </ac:picMkLst>
        </pc:picChg>
        <pc:picChg chg="add mod modCrop">
          <ac:chgData name="Gerth Stølting Brodal" userId="04ef4784-6591-4f86-a140-f5c3b108582a" providerId="ADAL" clId="{27124F44-A0F7-408A-AA2B-2C5136C1DC06}" dt="2025-09-10T21:22:26.355" v="69" actId="732"/>
          <ac:picMkLst>
            <pc:docMk/>
            <pc:sldMk cId="1309271332" sldId="256"/>
            <ac:picMk id="6" creationId="{F472BC66-3AC7-B368-4EBA-E8430C3A1464}"/>
          </ac:picMkLst>
        </pc:picChg>
        <pc:picChg chg="add mod">
          <ac:chgData name="Gerth Stølting Brodal" userId="04ef4784-6591-4f86-a140-f5c3b108582a" providerId="ADAL" clId="{27124F44-A0F7-408A-AA2B-2C5136C1DC06}" dt="2025-09-10T21:22:31.567" v="71" actId="1076"/>
          <ac:picMkLst>
            <pc:docMk/>
            <pc:sldMk cId="1309271332" sldId="256"/>
            <ac:picMk id="9" creationId="{70A163E2-90AF-0000-153C-56A9062C7E83}"/>
          </ac:picMkLst>
        </pc:picChg>
      </pc:sldChg>
      <pc:sldChg chg="addSp new del mod">
        <pc:chgData name="Gerth Stølting Brodal" userId="04ef4784-6591-4f86-a140-f5c3b108582a" providerId="ADAL" clId="{27124F44-A0F7-408A-AA2B-2C5136C1DC06}" dt="2025-09-13T21:52:32.082" v="1750" actId="47"/>
        <pc:sldMkLst>
          <pc:docMk/>
          <pc:sldMk cId="1388150795" sldId="257"/>
        </pc:sldMkLst>
      </pc:sldChg>
      <pc:sldChg chg="addSp delSp modSp new mod modAnim modNotesTx">
        <pc:chgData name="Gerth Stølting Brodal" userId="04ef4784-6591-4f86-a140-f5c3b108582a" providerId="ADAL" clId="{27124F44-A0F7-408A-AA2B-2C5136C1DC06}" dt="2025-09-13T23:50:47.990" v="4546" actId="1076"/>
        <pc:sldMkLst>
          <pc:docMk/>
          <pc:sldMk cId="3713795434" sldId="258"/>
        </pc:sldMkLst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3713795434" sldId="258"/>
            <ac:spMk id="2" creationId="{AE0CA1FB-3690-A521-9275-1A010E0A13DB}"/>
          </ac:spMkLst>
        </pc:spChg>
        <pc:spChg chg="mod">
          <ac:chgData name="Gerth Stølting Brodal" userId="04ef4784-6591-4f86-a140-f5c3b108582a" providerId="ADAL" clId="{27124F44-A0F7-408A-AA2B-2C5136C1DC06}" dt="2025-09-13T23:50:47.990" v="4546" actId="1076"/>
          <ac:spMkLst>
            <pc:docMk/>
            <pc:sldMk cId="3713795434" sldId="258"/>
            <ac:spMk id="3" creationId="{847E3B0C-EB49-3B18-13AA-7FDD69ADA010}"/>
          </ac:spMkLst>
        </pc:spChg>
        <pc:spChg chg="add 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3713795434" sldId="258"/>
            <ac:spMk id="4" creationId="{3E7EAA3B-054D-8BBA-DBEF-5E113E4CFBE4}"/>
          </ac:spMkLst>
        </pc:spChg>
        <pc:picChg chg="add mod ord">
          <ac:chgData name="Gerth Stølting Brodal" userId="04ef4784-6591-4f86-a140-f5c3b108582a" providerId="ADAL" clId="{27124F44-A0F7-408A-AA2B-2C5136C1DC06}" dt="2025-09-13T22:35:41.006" v="2821" actId="167"/>
          <ac:picMkLst>
            <pc:docMk/>
            <pc:sldMk cId="3713795434" sldId="258"/>
            <ac:picMk id="6" creationId="{69207798-E435-5AC5-4C1A-A77AA3DDF6FF}"/>
          </ac:picMkLst>
        </pc:picChg>
      </pc:sldChg>
      <pc:sldChg chg="addSp delSp modSp new mod addAnim delAnim modAnim modNotesTx">
        <pc:chgData name="Gerth Stølting Brodal" userId="04ef4784-6591-4f86-a140-f5c3b108582a" providerId="ADAL" clId="{27124F44-A0F7-408A-AA2B-2C5136C1DC06}" dt="2025-09-15T04:52:54.523" v="7463" actId="6549"/>
        <pc:sldMkLst>
          <pc:docMk/>
          <pc:sldMk cId="2535028899" sldId="259"/>
        </pc:sldMkLst>
        <pc:spChg chg="add del mod">
          <ac:chgData name="Gerth Stølting Brodal" userId="04ef4784-6591-4f86-a140-f5c3b108582a" providerId="ADAL" clId="{27124F44-A0F7-408A-AA2B-2C5136C1DC06}" dt="2025-09-14T19:02:48.602" v="5922" actId="14100"/>
          <ac:spMkLst>
            <pc:docMk/>
            <pc:sldMk cId="2535028899" sldId="259"/>
            <ac:spMk id="2" creationId="{7295F314-C82B-EF19-17E8-CA09A7DECE28}"/>
          </ac:spMkLst>
        </pc:spChg>
        <pc:spChg chg="mod ord">
          <ac:chgData name="Gerth Stølting Brodal" userId="04ef4784-6591-4f86-a140-f5c3b108582a" providerId="ADAL" clId="{27124F44-A0F7-408A-AA2B-2C5136C1DC06}" dt="2025-09-15T04:52:54.523" v="7463" actId="6549"/>
          <ac:spMkLst>
            <pc:docMk/>
            <pc:sldMk cId="2535028899" sldId="259"/>
            <ac:spMk id="3" creationId="{E946E692-012F-2D43-DE3E-A239D9E8CB58}"/>
          </ac:spMkLst>
        </pc:spChg>
        <pc:spChg chg="add mod">
          <ac:chgData name="Gerth Stølting Brodal" userId="04ef4784-6591-4f86-a140-f5c3b108582a" providerId="ADAL" clId="{27124F44-A0F7-408A-AA2B-2C5136C1DC06}" dt="2025-09-14T19:09:30.683" v="5968" actId="1076"/>
          <ac:spMkLst>
            <pc:docMk/>
            <pc:sldMk cId="2535028899" sldId="259"/>
            <ac:spMk id="4" creationId="{53918465-8B85-E9A3-836E-769FE88DB151}"/>
          </ac:spMkLst>
        </pc:spChg>
        <pc:spChg chg="add mod">
          <ac:chgData name="Gerth Stølting Brodal" userId="04ef4784-6591-4f86-a140-f5c3b108582a" providerId="ADAL" clId="{27124F44-A0F7-408A-AA2B-2C5136C1DC06}" dt="2025-09-14T19:07:51.644" v="5940"/>
          <ac:spMkLst>
            <pc:docMk/>
            <pc:sldMk cId="2535028899" sldId="259"/>
            <ac:spMk id="5" creationId="{1C62195A-585D-FEAA-EC13-D29E6B89630D}"/>
          </ac:spMkLst>
        </pc:spChg>
        <pc:spChg chg="add del mod">
          <ac:chgData name="Gerth Stølting Brodal" userId="04ef4784-6591-4f86-a140-f5c3b108582a" providerId="ADAL" clId="{27124F44-A0F7-408A-AA2B-2C5136C1DC06}" dt="2025-09-14T00:04:56.573" v="4918" actId="478"/>
          <ac:spMkLst>
            <pc:docMk/>
            <pc:sldMk cId="2535028899" sldId="259"/>
            <ac:spMk id="5" creationId="{F828E0F5-D67B-966D-51B5-A0A4D14EF6CB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8" creationId="{1612FDC1-6E0F-60A2-9343-3A1B2BDD66E7}"/>
          </ac:spMkLst>
        </pc:spChg>
        <pc:spChg chg="mod">
          <ac:chgData name="Gerth Stølting Brodal" userId="04ef4784-6591-4f86-a140-f5c3b108582a" providerId="ADAL" clId="{27124F44-A0F7-408A-AA2B-2C5136C1DC06}" dt="2025-09-13T20:39:52.174" v="88"/>
          <ac:spMkLst>
            <pc:docMk/>
            <pc:sldMk cId="2535028899" sldId="259"/>
            <ac:spMk id="10" creationId="{C46C9D1B-4CF4-7702-19E4-C7B8C76CB22A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19" creationId="{C52AFB43-F814-B61D-DB11-987420C325DE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24" creationId="{970AFA64-5DB4-C8F8-4955-0E58470F4811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29" creationId="{61E32223-5284-4462-631C-DDDD052D6A7A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30" creationId="{C157B1FF-2987-6931-00CA-882ADE78626E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35" creationId="{09E7C6F9-F657-AD69-AA9B-397E161D78A2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39" creationId="{35BB7839-18E8-1E06-DDAA-49BA274B2341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40" creationId="{F418A247-5F22-40CC-B707-19A37184B4A0}"/>
          </ac:spMkLst>
        </pc:spChg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535028899" sldId="259"/>
            <ac:spMk id="44" creationId="{CEB35180-8BFE-6873-C3BE-52257C5F4710}"/>
          </ac:spMkLst>
        </pc:spChg>
        <pc:spChg chg="add mod">
          <ac:chgData name="Gerth Stølting Brodal" userId="04ef4784-6591-4f86-a140-f5c3b108582a" providerId="ADAL" clId="{27124F44-A0F7-408A-AA2B-2C5136C1DC06}" dt="2025-09-14T19:07:51.128" v="5939"/>
          <ac:spMkLst>
            <pc:docMk/>
            <pc:sldMk cId="2535028899" sldId="259"/>
            <ac:spMk id="48" creationId="{5607EE8C-2774-AA3D-926C-F38C459B8CA0}"/>
          </ac:spMkLst>
        </pc:spChg>
        <pc:spChg chg="add mod">
          <ac:chgData name="Gerth Stølting Brodal" userId="04ef4784-6591-4f86-a140-f5c3b108582a" providerId="ADAL" clId="{27124F44-A0F7-408A-AA2B-2C5136C1DC06}" dt="2025-09-14T19:07:50.864" v="5938"/>
          <ac:spMkLst>
            <pc:docMk/>
            <pc:sldMk cId="2535028899" sldId="259"/>
            <ac:spMk id="49" creationId="{1270A5B6-73D4-8603-C88E-2A898DEEE467}"/>
          </ac:spMkLst>
        </pc:spChg>
        <pc:spChg chg="add mod">
          <ac:chgData name="Gerth Stølting Brodal" userId="04ef4784-6591-4f86-a140-f5c3b108582a" providerId="ADAL" clId="{27124F44-A0F7-408A-AA2B-2C5136C1DC06}" dt="2025-09-14T19:07:50.652" v="5937"/>
          <ac:spMkLst>
            <pc:docMk/>
            <pc:sldMk cId="2535028899" sldId="259"/>
            <ac:spMk id="50" creationId="{CBAFA74B-FD29-56D3-B2FD-68813B3B6F87}"/>
          </ac:spMkLst>
        </pc:spChg>
        <pc:spChg chg="add mod">
          <ac:chgData name="Gerth Stølting Brodal" userId="04ef4784-6591-4f86-a140-f5c3b108582a" providerId="ADAL" clId="{27124F44-A0F7-408A-AA2B-2C5136C1DC06}" dt="2025-09-14T19:07:50.402" v="5936"/>
          <ac:spMkLst>
            <pc:docMk/>
            <pc:sldMk cId="2535028899" sldId="259"/>
            <ac:spMk id="51" creationId="{968AF1C0-A633-169D-0A3A-571BBE7B65A1}"/>
          </ac:spMkLst>
        </pc:spChg>
        <pc:spChg chg="add mod">
          <ac:chgData name="Gerth Stølting Brodal" userId="04ef4784-6591-4f86-a140-f5c3b108582a" providerId="ADAL" clId="{27124F44-A0F7-408A-AA2B-2C5136C1DC06}" dt="2025-09-14T19:07:50.220" v="5935"/>
          <ac:spMkLst>
            <pc:docMk/>
            <pc:sldMk cId="2535028899" sldId="259"/>
            <ac:spMk id="52" creationId="{8A5F9112-957B-8894-A557-CE8275BFD759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53" creationId="{2870E2C8-C2FA-B7CE-D200-9D0D7C738149}"/>
          </ac:spMkLst>
        </pc:spChg>
        <pc:spChg chg="add mod">
          <ac:chgData name="Gerth Stølting Brodal" userId="04ef4784-6591-4f86-a140-f5c3b108582a" providerId="ADAL" clId="{27124F44-A0F7-408A-AA2B-2C5136C1DC06}" dt="2025-09-14T19:13:42.575" v="6036" actId="164"/>
          <ac:spMkLst>
            <pc:docMk/>
            <pc:sldMk cId="2535028899" sldId="259"/>
            <ac:spMk id="54" creationId="{B4ADD78B-C18E-314D-EAB1-C51163AC68B5}"/>
          </ac:spMkLst>
        </pc:spChg>
        <pc:spChg chg="add mod">
          <ac:chgData name="Gerth Stølting Brodal" userId="04ef4784-6591-4f86-a140-f5c3b108582a" providerId="ADAL" clId="{27124F44-A0F7-408A-AA2B-2C5136C1DC06}" dt="2025-09-14T19:13:42.575" v="6036" actId="164"/>
          <ac:spMkLst>
            <pc:docMk/>
            <pc:sldMk cId="2535028899" sldId="259"/>
            <ac:spMk id="55" creationId="{20EE2BA6-05C5-0467-6CFD-9E82B9595D93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56" creationId="{C1784BBE-7E5C-F831-BC73-49CD16A8A476}"/>
          </ac:spMkLst>
        </pc:spChg>
        <pc:spChg chg="add mod">
          <ac:chgData name="Gerth Stølting Brodal" userId="04ef4784-6591-4f86-a140-f5c3b108582a" providerId="ADAL" clId="{27124F44-A0F7-408A-AA2B-2C5136C1DC06}" dt="2025-09-14T19:13:42.575" v="6036" actId="164"/>
          <ac:spMkLst>
            <pc:docMk/>
            <pc:sldMk cId="2535028899" sldId="259"/>
            <ac:spMk id="57" creationId="{659942B4-7D29-899C-42AD-06FB8673ACA7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58" creationId="{A3E44624-7F38-25D5-E47A-9F79019AA921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59" creationId="{3AD80D7A-CC44-2D5C-7696-4E2954EA08B4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60" creationId="{03D9C00F-0705-4E19-03F5-9473C02D0C3A}"/>
          </ac:spMkLst>
        </pc:spChg>
        <pc:spChg chg="add mod">
          <ac:chgData name="Gerth Stølting Brodal" userId="04ef4784-6591-4f86-a140-f5c3b108582a" providerId="ADAL" clId="{27124F44-A0F7-408A-AA2B-2C5136C1DC06}" dt="2025-09-14T19:09:30.683" v="5968" actId="1076"/>
          <ac:spMkLst>
            <pc:docMk/>
            <pc:sldMk cId="2535028899" sldId="259"/>
            <ac:spMk id="61" creationId="{7604A39D-36FF-F8E6-3546-F51BE6EA120B}"/>
          </ac:spMkLst>
        </pc:spChg>
        <pc:spChg chg="add mod">
          <ac:chgData name="Gerth Stølting Brodal" userId="04ef4784-6591-4f86-a140-f5c3b108582a" providerId="ADAL" clId="{27124F44-A0F7-408A-AA2B-2C5136C1DC06}" dt="2025-09-14T19:13:42.575" v="6036" actId="164"/>
          <ac:spMkLst>
            <pc:docMk/>
            <pc:sldMk cId="2535028899" sldId="259"/>
            <ac:spMk id="62" creationId="{F5E8E2A0-4169-B723-11D5-94AC73BBAC2F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63" creationId="{6DC6212B-8244-D80B-9A22-3757EDE5D5C2}"/>
          </ac:spMkLst>
        </pc:spChg>
        <pc:spChg chg="add mod">
          <ac:chgData name="Gerth Stølting Brodal" userId="04ef4784-6591-4f86-a140-f5c3b108582a" providerId="ADAL" clId="{27124F44-A0F7-408A-AA2B-2C5136C1DC06}" dt="2025-09-14T19:13:42.575" v="6036" actId="164"/>
          <ac:spMkLst>
            <pc:docMk/>
            <pc:sldMk cId="2535028899" sldId="259"/>
            <ac:spMk id="64" creationId="{90EAAE9A-5F19-A785-9D51-3D662D4A606D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65" creationId="{6B5C0F96-E1C7-2DF0-6F78-FE814FA631F4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06" creationId="{F787B361-42FA-1EFF-7FF9-C64D58020065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07" creationId="{0C772EF6-1F70-E8EF-459A-7E625838E959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08" creationId="{A2015D1D-3139-79AE-1ED4-2AEAC3CC189A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09" creationId="{86068B03-FC5A-C1C8-3FC2-33ACF3D7EC72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0" creationId="{B8F0499B-62CA-57B0-5398-15949E61715B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3" creationId="{149237EE-82E3-9A3F-1D32-BC6911218CA5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4" creationId="{47945AA8-8C4E-61F8-C288-53D758DA365A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5" creationId="{4066E562-9D61-1152-FBD6-DE70435A612B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6" creationId="{E8BFDD54-E2B2-CE6C-0676-14B7E68C15C1}"/>
          </ac:spMkLst>
        </pc:spChg>
        <pc:spChg chg="mod">
          <ac:chgData name="Gerth Stølting Brodal" userId="04ef4784-6591-4f86-a140-f5c3b108582a" providerId="ADAL" clId="{27124F44-A0F7-408A-AA2B-2C5136C1DC06}" dt="2025-09-14T21:24:15.575" v="6504"/>
          <ac:spMkLst>
            <pc:docMk/>
            <pc:sldMk cId="2535028899" sldId="259"/>
            <ac:spMk id="117" creationId="{6F6F543A-411E-20BE-C66A-5303ABFBDB51}"/>
          </ac:spMkLst>
        </pc:spChg>
        <pc:spChg chg="mod">
          <ac:chgData name="Gerth Stølting Brodal" userId="04ef4784-6591-4f86-a140-f5c3b108582a" providerId="ADAL" clId="{27124F44-A0F7-408A-AA2B-2C5136C1DC06}" dt="2025-09-14T19:20:00.677" v="6125" actId="207"/>
          <ac:spMkLst>
            <pc:docMk/>
            <pc:sldMk cId="2535028899" sldId="259"/>
            <ac:spMk id="118" creationId="{58FE99B9-3877-B67F-5BDE-DE72CE7F202C}"/>
          </ac:spMkLst>
        </pc:spChg>
        <pc:spChg chg="add mod">
          <ac:chgData name="Gerth Stølting Brodal" userId="04ef4784-6591-4f86-a140-f5c3b108582a" providerId="ADAL" clId="{27124F44-A0F7-408A-AA2B-2C5136C1DC06}" dt="2025-09-14T19:26:53.667" v="6280" actId="164"/>
          <ac:spMkLst>
            <pc:docMk/>
            <pc:sldMk cId="2535028899" sldId="259"/>
            <ac:spMk id="132" creationId="{4EFD4D42-E058-0B4C-E7C9-D4F733646D0F}"/>
          </ac:spMkLst>
        </pc:spChg>
        <pc:spChg chg="add mod">
          <ac:chgData name="Gerth Stølting Brodal" userId="04ef4784-6591-4f86-a140-f5c3b108582a" providerId="ADAL" clId="{27124F44-A0F7-408A-AA2B-2C5136C1DC06}" dt="2025-09-14T19:26:53.667" v="6280" actId="164"/>
          <ac:spMkLst>
            <pc:docMk/>
            <pc:sldMk cId="2535028899" sldId="259"/>
            <ac:spMk id="133" creationId="{2E9B55AB-F89B-07FA-C699-C629C44B70F4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134" creationId="{626F6934-7800-269A-033D-B39AA88250BA}"/>
          </ac:spMkLst>
        </pc:spChg>
        <pc:spChg chg="add mod">
          <ac:chgData name="Gerth Stølting Brodal" userId="04ef4784-6591-4f86-a140-f5c3b108582a" providerId="ADAL" clId="{27124F44-A0F7-408A-AA2B-2C5136C1DC06}" dt="2025-09-14T19:30:42.745" v="6357" actId="164"/>
          <ac:spMkLst>
            <pc:docMk/>
            <pc:sldMk cId="2535028899" sldId="259"/>
            <ac:spMk id="135" creationId="{07C81F87-C8DE-FDE1-BBCA-06B7B06B7653}"/>
          </ac:spMkLst>
        </pc:spChg>
        <pc:spChg chg="add mod">
          <ac:chgData name="Gerth Stølting Brodal" userId="04ef4784-6591-4f86-a140-f5c3b108582a" providerId="ADAL" clId="{27124F44-A0F7-408A-AA2B-2C5136C1DC06}" dt="2025-09-14T19:19:29.538" v="6123" actId="164"/>
          <ac:spMkLst>
            <pc:docMk/>
            <pc:sldMk cId="2535028899" sldId="259"/>
            <ac:spMk id="136" creationId="{C5304B6C-D191-B412-1EBA-F09D1B1256E3}"/>
          </ac:spMkLst>
        </pc:spChg>
        <pc:spChg chg="add mod">
          <ac:chgData name="Gerth Stølting Brodal" userId="04ef4784-6591-4f86-a140-f5c3b108582a" providerId="ADAL" clId="{27124F44-A0F7-408A-AA2B-2C5136C1DC06}" dt="2025-09-14T21:43:47.362" v="7263" actId="1038"/>
          <ac:spMkLst>
            <pc:docMk/>
            <pc:sldMk cId="2535028899" sldId="259"/>
            <ac:spMk id="137" creationId="{4FFE0106-D203-52F6-350E-943576B640EC}"/>
          </ac:spMkLst>
        </pc:spChg>
        <pc:spChg chg="add mod">
          <ac:chgData name="Gerth Stølting Brodal" userId="04ef4784-6591-4f86-a140-f5c3b108582a" providerId="ADAL" clId="{27124F44-A0F7-408A-AA2B-2C5136C1DC06}" dt="2025-09-14T21:28:51.011" v="6670" actId="1035"/>
          <ac:spMkLst>
            <pc:docMk/>
            <pc:sldMk cId="2535028899" sldId="259"/>
            <ac:spMk id="139" creationId="{30A849DA-B6F0-768F-1E8D-9A5E381575E2}"/>
          </ac:spMkLst>
        </pc:spChg>
        <pc:spChg chg="del mod">
          <ac:chgData name="Gerth Stølting Brodal" userId="04ef4784-6591-4f86-a140-f5c3b108582a" providerId="ADAL" clId="{27124F44-A0F7-408A-AA2B-2C5136C1DC06}" dt="2025-09-14T19:30:52.532" v="6358" actId="21"/>
          <ac:spMkLst>
            <pc:docMk/>
            <pc:sldMk cId="2535028899" sldId="259"/>
            <ac:spMk id="151" creationId="{3198EB48-FE8C-6CC3-6D56-50DDDCBD34DF}"/>
          </ac:spMkLst>
        </pc:spChg>
        <pc:spChg chg="add mod">
          <ac:chgData name="Gerth Stølting Brodal" userId="04ef4784-6591-4f86-a140-f5c3b108582a" providerId="ADAL" clId="{27124F44-A0F7-408A-AA2B-2C5136C1DC06}" dt="2025-09-15T04:49:52.271" v="7460" actId="20577"/>
          <ac:spMkLst>
            <pc:docMk/>
            <pc:sldMk cId="2535028899" sldId="259"/>
            <ac:spMk id="153" creationId="{3198EB48-FE8C-6CC3-6D56-50DDDCBD34DF}"/>
          </ac:spMkLst>
        </pc:spChg>
        <pc:spChg chg="del mod">
          <ac:chgData name="Gerth Stølting Brodal" userId="04ef4784-6591-4f86-a140-f5c3b108582a" providerId="ADAL" clId="{27124F44-A0F7-408A-AA2B-2C5136C1DC06}" dt="2025-09-14T21:16:39.037" v="6368" actId="478"/>
          <ac:spMkLst>
            <pc:docMk/>
            <pc:sldMk cId="2535028899" sldId="259"/>
            <ac:spMk id="157" creationId="{2CBAFFC6-7793-D2D9-0A8F-5C0D3C35E023}"/>
          </ac:spMkLst>
        </pc:spChg>
        <pc:spChg chg="del mod">
          <ac:chgData name="Gerth Stølting Brodal" userId="04ef4784-6591-4f86-a140-f5c3b108582a" providerId="ADAL" clId="{27124F44-A0F7-408A-AA2B-2C5136C1DC06}" dt="2025-09-14T21:16:34.704" v="6367" actId="478"/>
          <ac:spMkLst>
            <pc:docMk/>
            <pc:sldMk cId="2535028899" sldId="259"/>
            <ac:spMk id="158" creationId="{7A8994C6-8B65-A59C-86B2-ED156D5D8EE2}"/>
          </ac:spMkLst>
        </pc:spChg>
        <pc:spChg chg="del topLvl">
          <ac:chgData name="Gerth Stølting Brodal" userId="04ef4784-6591-4f86-a140-f5c3b108582a" providerId="ADAL" clId="{27124F44-A0F7-408A-AA2B-2C5136C1DC06}" dt="2025-09-14T21:16:46.087" v="6370" actId="478"/>
          <ac:spMkLst>
            <pc:docMk/>
            <pc:sldMk cId="2535028899" sldId="259"/>
            <ac:spMk id="159" creationId="{B5E454DB-26A9-24C5-B260-261C08200C42}"/>
          </ac:spMkLst>
        </pc:spChg>
        <pc:spChg chg="del mod">
          <ac:chgData name="Gerth Stølting Brodal" userId="04ef4784-6591-4f86-a140-f5c3b108582a" providerId="ADAL" clId="{27124F44-A0F7-408A-AA2B-2C5136C1DC06}" dt="2025-09-14T21:16:33.027" v="6366" actId="478"/>
          <ac:spMkLst>
            <pc:docMk/>
            <pc:sldMk cId="2535028899" sldId="259"/>
            <ac:spMk id="160" creationId="{236A1ED3-4381-3595-CCD3-6FDCA762BA1A}"/>
          </ac:spMkLst>
        </pc:spChg>
        <pc:spChg chg="mod">
          <ac:chgData name="Gerth Stølting Brodal" userId="04ef4784-6591-4f86-a140-f5c3b108582a" providerId="ADAL" clId="{27124F44-A0F7-408A-AA2B-2C5136C1DC06}" dt="2025-09-14T21:15:23.121" v="6362"/>
          <ac:spMkLst>
            <pc:docMk/>
            <pc:sldMk cId="2535028899" sldId="259"/>
            <ac:spMk id="164" creationId="{AB8C3B3E-697D-58E5-F216-99D39CA2A7BB}"/>
          </ac:spMkLst>
        </pc:spChg>
        <pc:spChg chg="mod">
          <ac:chgData name="Gerth Stølting Brodal" userId="04ef4784-6591-4f86-a140-f5c3b108582a" providerId="ADAL" clId="{27124F44-A0F7-408A-AA2B-2C5136C1DC06}" dt="2025-09-14T21:15:23.121" v="6362"/>
          <ac:spMkLst>
            <pc:docMk/>
            <pc:sldMk cId="2535028899" sldId="259"/>
            <ac:spMk id="165" creationId="{30A80598-2A96-AE36-27DB-8329150F3840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66" creationId="{7E694602-FFFC-03A0-62FB-7AFBB646E2B9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67" creationId="{C87D2A6C-7653-F22E-C80E-448B5FF05189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68" creationId="{024030D9-7DA1-EC83-9C05-89B786D19D98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69" creationId="{14E699A6-FE02-1354-ED4B-98D157DBDC61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70" creationId="{BA7EE632-23D5-4A4E-1C49-0EEC48F0D458}"/>
          </ac:spMkLst>
        </pc:spChg>
        <pc:spChg chg="mod">
          <ac:chgData name="Gerth Stølting Brodal" userId="04ef4784-6591-4f86-a140-f5c3b108582a" providerId="ADAL" clId="{27124F44-A0F7-408A-AA2B-2C5136C1DC06}" dt="2025-09-14T21:15:23.121" v="6362"/>
          <ac:spMkLst>
            <pc:docMk/>
            <pc:sldMk cId="2535028899" sldId="259"/>
            <ac:spMk id="171" creationId="{BCA09053-FD4F-43BF-7245-005B6C1C5382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72" creationId="{C44536A9-0073-0677-4801-C2864AB3DE9F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73" creationId="{1782F82A-36FD-B7EB-A6A9-F1D1A5226D3A}"/>
          </ac:spMkLst>
        </pc:spChg>
        <pc:spChg chg="mod">
          <ac:chgData name="Gerth Stølting Brodal" userId="04ef4784-6591-4f86-a140-f5c3b108582a" providerId="ADAL" clId="{27124F44-A0F7-408A-AA2B-2C5136C1DC06}" dt="2025-09-14T21:16:17.717" v="6364" actId="207"/>
          <ac:spMkLst>
            <pc:docMk/>
            <pc:sldMk cId="2535028899" sldId="259"/>
            <ac:spMk id="174" creationId="{087556B3-AB78-A6CC-F2F0-E7602C475F23}"/>
          </ac:spMkLst>
        </pc:spChg>
        <pc:spChg chg="add del mod">
          <ac:chgData name="Gerth Stølting Brodal" userId="04ef4784-6591-4f86-a140-f5c3b108582a" providerId="ADAL" clId="{27124F44-A0F7-408A-AA2B-2C5136C1DC06}" dt="2025-09-14T21:23:58.049" v="6467" actId="478"/>
          <ac:spMkLst>
            <pc:docMk/>
            <pc:sldMk cId="2535028899" sldId="259"/>
            <ac:spMk id="188" creationId="{57FB405A-E9EE-170A-64BE-23425D70B362}"/>
          </ac:spMkLst>
        </pc:spChg>
        <pc:spChg chg="add del mod">
          <ac:chgData name="Gerth Stølting Brodal" userId="04ef4784-6591-4f86-a140-f5c3b108582a" providerId="ADAL" clId="{27124F44-A0F7-408A-AA2B-2C5136C1DC06}" dt="2025-09-14T21:24:17.911" v="6507"/>
          <ac:spMkLst>
            <pc:docMk/>
            <pc:sldMk cId="2535028899" sldId="259"/>
            <ac:spMk id="189" creationId="{E76FF8F7-9F05-C89E-B9DF-4C1CDFE27CA3}"/>
          </ac:spMkLst>
        </pc:spChg>
        <pc:spChg chg="add mod">
          <ac:chgData name="Gerth Stølting Brodal" userId="04ef4784-6591-4f86-a140-f5c3b108582a" providerId="ADAL" clId="{27124F44-A0F7-408A-AA2B-2C5136C1DC06}" dt="2025-09-14T21:26:38.202" v="6632" actId="164"/>
          <ac:spMkLst>
            <pc:docMk/>
            <pc:sldMk cId="2535028899" sldId="259"/>
            <ac:spMk id="190" creationId="{9F351298-2278-4DA7-6512-03FB5234CE1C}"/>
          </ac:spMkLst>
        </pc:spChg>
        <pc:spChg chg="add mod">
          <ac:chgData name="Gerth Stølting Brodal" userId="04ef4784-6591-4f86-a140-f5c3b108582a" providerId="ADAL" clId="{27124F44-A0F7-408A-AA2B-2C5136C1DC06}" dt="2025-09-14T21:44:35.386" v="7264" actId="164"/>
          <ac:spMkLst>
            <pc:docMk/>
            <pc:sldMk cId="2535028899" sldId="259"/>
            <ac:spMk id="200" creationId="{9FDD3093-4E16-6F57-ED6F-5E0F004E8BCC}"/>
          </ac:spMkLst>
        </pc:spChg>
        <pc:spChg chg="add mod">
          <ac:chgData name="Gerth Stølting Brodal" userId="04ef4784-6591-4f86-a140-f5c3b108582a" providerId="ADAL" clId="{27124F44-A0F7-408A-AA2B-2C5136C1DC06}" dt="2025-09-14T21:44:35.386" v="7264" actId="164"/>
          <ac:spMkLst>
            <pc:docMk/>
            <pc:sldMk cId="2535028899" sldId="259"/>
            <ac:spMk id="201" creationId="{01A4B06F-D0F9-D74E-39A2-784C4C2D9AA0}"/>
          </ac:spMkLst>
        </pc:spChg>
        <pc:spChg chg="add mod">
          <ac:chgData name="Gerth Stølting Brodal" userId="04ef4784-6591-4f86-a140-f5c3b108582a" providerId="ADAL" clId="{27124F44-A0F7-408A-AA2B-2C5136C1DC06}" dt="2025-09-14T21:44:35.386" v="7264" actId="164"/>
          <ac:spMkLst>
            <pc:docMk/>
            <pc:sldMk cId="2535028899" sldId="259"/>
            <ac:spMk id="202" creationId="{0E6C11F1-5933-9096-9D16-F2E1FB344961}"/>
          </ac:spMkLst>
        </pc:spChg>
        <pc:spChg chg="add mod">
          <ac:chgData name="Gerth Stølting Brodal" userId="04ef4784-6591-4f86-a140-f5c3b108582a" providerId="ADAL" clId="{27124F44-A0F7-408A-AA2B-2C5136C1DC06}" dt="2025-09-14T21:44:35.386" v="7264" actId="164"/>
          <ac:spMkLst>
            <pc:docMk/>
            <pc:sldMk cId="2535028899" sldId="259"/>
            <ac:spMk id="203" creationId="{623A4AD2-E035-588D-8DFD-B5DCB450FAD2}"/>
          </ac:spMkLst>
        </pc:spChg>
        <pc:grpChg chg="mod">
          <ac:chgData name="Gerth Stølting Brodal" userId="04ef4784-6591-4f86-a140-f5c3b108582a" providerId="ADAL" clId="{27124F44-A0F7-408A-AA2B-2C5136C1DC06}" dt="2025-09-14T19:19:29.538" v="6123" actId="164"/>
          <ac:grpSpMkLst>
            <pc:docMk/>
            <pc:sldMk cId="2535028899" sldId="259"/>
            <ac:grpSpMk id="103" creationId="{F18CA9DD-2C40-F17A-553C-852FF8B333C9}"/>
          </ac:grpSpMkLst>
        </pc:grpChg>
        <pc:grpChg chg="mod">
          <ac:chgData name="Gerth Stølting Brodal" userId="04ef4784-6591-4f86-a140-f5c3b108582a" providerId="ADAL" clId="{27124F44-A0F7-408A-AA2B-2C5136C1DC06}" dt="2025-09-14T19:26:57.897" v="6281" actId="164"/>
          <ac:grpSpMkLst>
            <pc:docMk/>
            <pc:sldMk cId="2535028899" sldId="259"/>
            <ac:grpSpMk id="104" creationId="{849E90D9-89D6-68B7-4683-D29FA68299E1}"/>
          </ac:grpSpMkLst>
        </pc:grpChg>
        <pc:grpChg chg="add mod">
          <ac:chgData name="Gerth Stølting Brodal" userId="04ef4784-6591-4f86-a140-f5c3b108582a" providerId="ADAL" clId="{27124F44-A0F7-408A-AA2B-2C5136C1DC06}" dt="2025-09-14T21:26:47.690" v="6633" actId="164"/>
          <ac:grpSpMkLst>
            <pc:docMk/>
            <pc:sldMk cId="2535028899" sldId="259"/>
            <ac:grpSpMk id="138" creationId="{ECCF1DDC-5EDC-4DC9-3A03-29F6A0B05140}"/>
          </ac:grpSpMkLst>
        </pc:grpChg>
        <pc:grpChg chg="add mod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140" creationId="{1EA97EC3-6490-4B48-68BD-F09EEFC8E7C7}"/>
          </ac:grpSpMkLst>
        </pc:grpChg>
        <pc:grpChg chg="add mod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141" creationId="{41844584-9536-C76E-4DD9-A6C24113DF59}"/>
          </ac:grpSpMkLst>
        </pc:grpChg>
        <pc:grpChg chg="add mod">
          <ac:chgData name="Gerth Stølting Brodal" userId="04ef4784-6591-4f86-a140-f5c3b108582a" providerId="ADAL" clId="{27124F44-A0F7-408A-AA2B-2C5136C1DC06}" dt="2025-09-14T21:23:43.294" v="6453"/>
          <ac:grpSpMkLst>
            <pc:docMk/>
            <pc:sldMk cId="2535028899" sldId="259"/>
            <ac:grpSpMk id="150" creationId="{0BD9887E-429E-4BCC-35E8-91562E2016A9}"/>
          </ac:grpSpMkLst>
        </pc:grpChg>
        <pc:grpChg chg="add mod">
          <ac:chgData name="Gerth Stølting Brodal" userId="04ef4784-6591-4f86-a140-f5c3b108582a" providerId="ADAL" clId="{27124F44-A0F7-408A-AA2B-2C5136C1DC06}" dt="2025-09-14T19:30:41.018" v="6356" actId="164"/>
          <ac:grpSpMkLst>
            <pc:docMk/>
            <pc:sldMk cId="2535028899" sldId="259"/>
            <ac:grpSpMk id="152" creationId="{0F967EC0-CF76-41D6-8C31-0A531C67210A}"/>
          </ac:grpSpMkLst>
        </pc:grpChg>
        <pc:grpChg chg="add mod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154" creationId="{9E1F74FC-6EBB-79EC-46F6-9AE64119C031}"/>
          </ac:grpSpMkLst>
        </pc:grpChg>
        <pc:grpChg chg="del mod">
          <ac:chgData name="Gerth Stølting Brodal" userId="04ef4784-6591-4f86-a140-f5c3b108582a" providerId="ADAL" clId="{27124F44-A0F7-408A-AA2B-2C5136C1DC06}" dt="2025-09-14T21:16:46.087" v="6370" actId="478"/>
          <ac:grpSpMkLst>
            <pc:docMk/>
            <pc:sldMk cId="2535028899" sldId="259"/>
            <ac:grpSpMk id="155" creationId="{348BEF61-319B-7C61-A163-F5BFA7942321}"/>
          </ac:grpSpMkLst>
        </pc:grpChg>
        <pc:grpChg chg="mod topLvl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156" creationId="{17ABDA85-BF80-4516-CB86-2C91A23A8A67}"/>
          </ac:grpSpMkLst>
        </pc:grpChg>
        <pc:grpChg chg="add mod">
          <ac:chgData name="Gerth Stølting Brodal" userId="04ef4784-6591-4f86-a140-f5c3b108582a" providerId="ADAL" clId="{27124F44-A0F7-408A-AA2B-2C5136C1DC06}" dt="2025-09-14T21:26:47.690" v="6633" actId="164"/>
          <ac:grpSpMkLst>
            <pc:docMk/>
            <pc:sldMk cId="2535028899" sldId="259"/>
            <ac:grpSpMk id="198" creationId="{747853C3-DAD4-F281-5C45-46597B8B88A0}"/>
          </ac:grpSpMkLst>
        </pc:grpChg>
        <pc:grpChg chg="add mod ord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199" creationId="{5CAB776D-A4BF-8B42-CCF4-61CBF9E6D255}"/>
          </ac:grpSpMkLst>
        </pc:grpChg>
        <pc:grpChg chg="add mod">
          <ac:chgData name="Gerth Stølting Brodal" userId="04ef4784-6591-4f86-a140-f5c3b108582a" providerId="ADAL" clId="{27124F44-A0F7-408A-AA2B-2C5136C1DC06}" dt="2025-09-14T21:49:17.018" v="7442" actId="1037"/>
          <ac:grpSpMkLst>
            <pc:docMk/>
            <pc:sldMk cId="2535028899" sldId="259"/>
            <ac:grpSpMk id="204" creationId="{224F9017-0C5B-9EB9-84DE-D0DDB7B28C82}"/>
          </ac:grpSpMkLst>
        </pc:grpChg>
        <pc:cxnChg chg="add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67" creationId="{744EDF07-0F7D-DABE-E0B9-2D28ACE8678A}"/>
          </ac:cxnSpMkLst>
        </pc:cxnChg>
        <pc:cxnChg chg="add mod">
          <ac:chgData name="Gerth Stølting Brodal" userId="04ef4784-6591-4f86-a140-f5c3b108582a" providerId="ADAL" clId="{27124F44-A0F7-408A-AA2B-2C5136C1DC06}" dt="2025-09-14T19:23:25.347" v="6154" actId="692"/>
          <ac:cxnSpMkLst>
            <pc:docMk/>
            <pc:sldMk cId="2535028899" sldId="259"/>
            <ac:cxnSpMk id="70" creationId="{A1736C97-6CF8-8BA5-75CD-823B5D916460}"/>
          </ac:cxnSpMkLst>
        </pc:cxnChg>
        <pc:cxnChg chg="add mod">
          <ac:chgData name="Gerth Stølting Brodal" userId="04ef4784-6591-4f86-a140-f5c3b108582a" providerId="ADAL" clId="{27124F44-A0F7-408A-AA2B-2C5136C1DC06}" dt="2025-09-14T19:23:36.569" v="6155" actId="692"/>
          <ac:cxnSpMkLst>
            <pc:docMk/>
            <pc:sldMk cId="2535028899" sldId="259"/>
            <ac:cxnSpMk id="71" creationId="{32936F50-E254-3245-00EA-EF401F1BAC6B}"/>
          </ac:cxnSpMkLst>
        </pc:cxnChg>
        <pc:cxnChg chg="add del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76" creationId="{1CFD5EF1-037F-5386-22CA-32D4C2199B2E}"/>
          </ac:cxnSpMkLst>
        </pc:cxnChg>
        <pc:cxnChg chg="add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79" creationId="{76B37182-E754-526B-5FA4-0974CDCAED59}"/>
          </ac:cxnSpMkLst>
        </pc:cxnChg>
        <pc:cxnChg chg="add mod">
          <ac:chgData name="Gerth Stølting Brodal" userId="04ef4784-6591-4f86-a140-f5c3b108582a" providerId="ADAL" clId="{27124F44-A0F7-408A-AA2B-2C5136C1DC06}" dt="2025-09-14T19:23:25.347" v="6154" actId="692"/>
          <ac:cxnSpMkLst>
            <pc:docMk/>
            <pc:sldMk cId="2535028899" sldId="259"/>
            <ac:cxnSpMk id="80" creationId="{8809441E-124B-5F3E-E35F-E654A63A3165}"/>
          </ac:cxnSpMkLst>
        </pc:cxnChg>
        <pc:cxnChg chg="add mod">
          <ac:chgData name="Gerth Stølting Brodal" userId="04ef4784-6591-4f86-a140-f5c3b108582a" providerId="ADAL" clId="{27124F44-A0F7-408A-AA2B-2C5136C1DC06}" dt="2025-09-14T19:22:36.889" v="6151" actId="692"/>
          <ac:cxnSpMkLst>
            <pc:docMk/>
            <pc:sldMk cId="2535028899" sldId="259"/>
            <ac:cxnSpMk id="85" creationId="{F2D2C454-C21D-757F-F7A3-951116AAD4D7}"/>
          </ac:cxnSpMkLst>
        </pc:cxnChg>
        <pc:cxnChg chg="add mod">
          <ac:chgData name="Gerth Stølting Brodal" userId="04ef4784-6591-4f86-a140-f5c3b108582a" providerId="ADAL" clId="{27124F44-A0F7-408A-AA2B-2C5136C1DC06}" dt="2025-09-14T19:22:36.889" v="6151" actId="692"/>
          <ac:cxnSpMkLst>
            <pc:docMk/>
            <pc:sldMk cId="2535028899" sldId="259"/>
            <ac:cxnSpMk id="86" creationId="{D6127A9E-6E00-666A-191E-49AD921E9803}"/>
          </ac:cxnSpMkLst>
        </pc:cxnChg>
        <pc:cxnChg chg="add mod">
          <ac:chgData name="Gerth Stølting Brodal" userId="04ef4784-6591-4f86-a140-f5c3b108582a" providerId="ADAL" clId="{27124F44-A0F7-408A-AA2B-2C5136C1DC06}" dt="2025-09-14T19:22:10.789" v="6149" actId="692"/>
          <ac:cxnSpMkLst>
            <pc:docMk/>
            <pc:sldMk cId="2535028899" sldId="259"/>
            <ac:cxnSpMk id="87" creationId="{E518C3F2-761F-4224-1CB1-2D3843511A3D}"/>
          </ac:cxnSpMkLst>
        </pc:cxnChg>
        <pc:cxnChg chg="add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88" creationId="{2F6A1251-01FD-75BF-A455-4FC197F4B1B1}"/>
          </ac:cxnSpMkLst>
        </pc:cxnChg>
        <pc:cxnChg chg="add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89" creationId="{50A5E510-6C2B-212C-1331-A8E91AC0C8D8}"/>
          </ac:cxnSpMkLst>
        </pc:cxnChg>
        <pc:cxnChg chg="add mod">
          <ac:chgData name="Gerth Stølting Brodal" userId="04ef4784-6591-4f86-a140-f5c3b108582a" providerId="ADAL" clId="{27124F44-A0F7-408A-AA2B-2C5136C1DC06}" dt="2025-09-14T19:23:25.347" v="6154" actId="692"/>
          <ac:cxnSpMkLst>
            <pc:docMk/>
            <pc:sldMk cId="2535028899" sldId="259"/>
            <ac:cxnSpMk id="90" creationId="{C1770166-C09B-C2F6-2FE1-7217D5F1EE7A}"/>
          </ac:cxnSpMkLst>
        </pc:cxnChg>
        <pc:cxnChg chg="add mod">
          <ac:chgData name="Gerth Stølting Brodal" userId="04ef4784-6591-4f86-a140-f5c3b108582a" providerId="ADAL" clId="{27124F44-A0F7-408A-AA2B-2C5136C1DC06}" dt="2025-09-14T19:22:55.717" v="6152" actId="692"/>
          <ac:cxnSpMkLst>
            <pc:docMk/>
            <pc:sldMk cId="2535028899" sldId="259"/>
            <ac:cxnSpMk id="96" creationId="{B5859CA9-337E-07A1-D952-B58613750C48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19" creationId="{2912FAE4-063D-7CDA-9E00-F3DF6D295185}"/>
          </ac:cxnSpMkLst>
        </pc:cxnChg>
        <pc:cxnChg chg="mod">
          <ac:chgData name="Gerth Stølting Brodal" userId="04ef4784-6591-4f86-a140-f5c3b108582a" providerId="ADAL" clId="{27124F44-A0F7-408A-AA2B-2C5136C1DC06}" dt="2025-09-14T19:24:40.913" v="6158" actId="692"/>
          <ac:cxnSpMkLst>
            <pc:docMk/>
            <pc:sldMk cId="2535028899" sldId="259"/>
            <ac:cxnSpMk id="120" creationId="{A686F91D-9964-3CDF-0208-84082044796A}"/>
          </ac:cxnSpMkLst>
        </pc:cxnChg>
        <pc:cxnChg chg="mod or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1" creationId="{EB8DEC87-6677-4DF0-E097-519244207916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2" creationId="{1C652085-6ED8-2AF7-5115-B0C100AE48EC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3" creationId="{C69B3425-8313-8395-47D1-FDF19EFAA2BE}"/>
          </ac:cxnSpMkLst>
        </pc:cxnChg>
        <pc:cxnChg chg="mod">
          <ac:chgData name="Gerth Stølting Brodal" userId="04ef4784-6591-4f86-a140-f5c3b108582a" providerId="ADAL" clId="{27124F44-A0F7-408A-AA2B-2C5136C1DC06}" dt="2025-09-14T19:24:40.913" v="6158" actId="692"/>
          <ac:cxnSpMkLst>
            <pc:docMk/>
            <pc:sldMk cId="2535028899" sldId="259"/>
            <ac:cxnSpMk id="124" creationId="{781F7BC1-7D6C-5DAF-0200-BF642C6409FB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5" creationId="{B4565E0B-30AE-507E-F370-9D3D286AE7EC}"/>
          </ac:cxnSpMkLst>
        </pc:cxnChg>
        <pc:cxnChg chg="mod">
          <ac:chgData name="Gerth Stølting Brodal" userId="04ef4784-6591-4f86-a140-f5c3b108582a" providerId="ADAL" clId="{27124F44-A0F7-408A-AA2B-2C5136C1DC06}" dt="2025-09-14T19:24:40.913" v="6158" actId="692"/>
          <ac:cxnSpMkLst>
            <pc:docMk/>
            <pc:sldMk cId="2535028899" sldId="259"/>
            <ac:cxnSpMk id="127" creationId="{EBF27F8A-8453-6A0E-32C8-4F0DB3FE7A02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8" creationId="{ED9BE023-5579-3921-4D87-D9EB21624217}"/>
          </ac:cxnSpMkLst>
        </pc:cxnChg>
        <pc:cxnChg chg="mod">
          <ac:chgData name="Gerth Stølting Brodal" userId="04ef4784-6591-4f86-a140-f5c3b108582a" providerId="ADAL" clId="{27124F44-A0F7-408A-AA2B-2C5136C1DC06}" dt="2025-09-14T19:24:25.701" v="6156" actId="692"/>
          <ac:cxnSpMkLst>
            <pc:docMk/>
            <pc:sldMk cId="2535028899" sldId="259"/>
            <ac:cxnSpMk id="129" creationId="{C29BE123-8628-4C37-F5D0-6C858991D6A4}"/>
          </ac:cxnSpMkLst>
        </pc:cxnChg>
        <pc:cxnChg chg="mod">
          <ac:chgData name="Gerth Stølting Brodal" userId="04ef4784-6591-4f86-a140-f5c3b108582a" providerId="ADAL" clId="{27124F44-A0F7-408A-AA2B-2C5136C1DC06}" dt="2025-09-14T19:24:40.913" v="6158" actId="692"/>
          <ac:cxnSpMkLst>
            <pc:docMk/>
            <pc:sldMk cId="2535028899" sldId="259"/>
            <ac:cxnSpMk id="130" creationId="{89844537-9A69-DC22-E42E-97FA8ED8AEC8}"/>
          </ac:cxnSpMkLst>
        </pc:cxnChg>
        <pc:cxnChg chg="mod ord">
          <ac:chgData name="Gerth Stølting Brodal" userId="04ef4784-6591-4f86-a140-f5c3b108582a" providerId="ADAL" clId="{27124F44-A0F7-408A-AA2B-2C5136C1DC06}" dt="2025-09-14T19:20:33.479" v="6129" actId="167"/>
          <ac:cxnSpMkLst>
            <pc:docMk/>
            <pc:sldMk cId="2535028899" sldId="259"/>
            <ac:cxnSpMk id="131" creationId="{8C75C94F-4914-8036-0BE2-ED0765BD2B78}"/>
          </ac:cxnSpMkLst>
        </pc:cxnChg>
        <pc:cxnChg chg="add mod">
          <ac:chgData name="Gerth Stølting Brodal" userId="04ef4784-6591-4f86-a140-f5c3b108582a" providerId="ADAL" clId="{27124F44-A0F7-408A-AA2B-2C5136C1DC06}" dt="2025-09-14T21:23:43.294" v="6453"/>
          <ac:cxnSpMkLst>
            <pc:docMk/>
            <pc:sldMk cId="2535028899" sldId="259"/>
            <ac:cxnSpMk id="143" creationId="{493C848B-6B43-6098-FEC6-D8DD217FD561}"/>
          </ac:cxnSpMkLst>
        </pc:cxnChg>
        <pc:cxnChg chg="add mod">
          <ac:chgData name="Gerth Stølting Brodal" userId="04ef4784-6591-4f86-a140-f5c3b108582a" providerId="ADAL" clId="{27124F44-A0F7-408A-AA2B-2C5136C1DC06}" dt="2025-09-14T21:23:43.294" v="6453"/>
          <ac:cxnSpMkLst>
            <pc:docMk/>
            <pc:sldMk cId="2535028899" sldId="259"/>
            <ac:cxnSpMk id="145" creationId="{D6370194-56C8-3888-18C8-6683E460EEFA}"/>
          </ac:cxnSpMkLst>
        </pc:cxnChg>
        <pc:cxnChg chg="add mod">
          <ac:chgData name="Gerth Stølting Brodal" userId="04ef4784-6591-4f86-a140-f5c3b108582a" providerId="ADAL" clId="{27124F44-A0F7-408A-AA2B-2C5136C1DC06}" dt="2025-09-14T21:23:43.294" v="6453"/>
          <ac:cxnSpMkLst>
            <pc:docMk/>
            <pc:sldMk cId="2535028899" sldId="259"/>
            <ac:cxnSpMk id="149" creationId="{B4ADE599-F2DD-98DF-635C-6DD320D9D5B2}"/>
          </ac:cxnSpMkLst>
        </pc:cxnChg>
        <pc:cxnChg chg="mod">
          <ac:chgData name="Gerth Stølting Brodal" userId="04ef4784-6591-4f86-a140-f5c3b108582a" providerId="ADAL" clId="{27124F44-A0F7-408A-AA2B-2C5136C1DC06}" dt="2025-09-14T21:16:17.717" v="6364" actId="207"/>
          <ac:cxnSpMkLst>
            <pc:docMk/>
            <pc:sldMk cId="2535028899" sldId="259"/>
            <ac:cxnSpMk id="179" creationId="{862F3409-4F3C-76D9-C1D6-9F9A6941B1BD}"/>
          </ac:cxnSpMkLst>
        </pc:cxnChg>
        <pc:cxnChg chg="add mod">
          <ac:chgData name="Gerth Stølting Brodal" userId="04ef4784-6591-4f86-a140-f5c3b108582a" providerId="ADAL" clId="{27124F44-A0F7-408A-AA2B-2C5136C1DC06}" dt="2025-09-14T21:26:38.202" v="6632" actId="164"/>
          <ac:cxnSpMkLst>
            <pc:docMk/>
            <pc:sldMk cId="2535028899" sldId="259"/>
            <ac:cxnSpMk id="192" creationId="{5A6169E4-F7EE-21E2-58BF-521AC4186AE3}"/>
          </ac:cxnSpMkLst>
        </pc:cxnChg>
        <pc:cxnChg chg="add mod">
          <ac:chgData name="Gerth Stølting Brodal" userId="04ef4784-6591-4f86-a140-f5c3b108582a" providerId="ADAL" clId="{27124F44-A0F7-408A-AA2B-2C5136C1DC06}" dt="2025-09-14T21:26:38.202" v="6632" actId="164"/>
          <ac:cxnSpMkLst>
            <pc:docMk/>
            <pc:sldMk cId="2535028899" sldId="259"/>
            <ac:cxnSpMk id="193" creationId="{D7FE8E69-EE36-72FE-05B7-D3055C193B5E}"/>
          </ac:cxnSpMkLst>
        </pc:cxnChg>
        <pc:cxnChg chg="add del mod">
          <ac:chgData name="Gerth Stølting Brodal" userId="04ef4784-6591-4f86-a140-f5c3b108582a" providerId="ADAL" clId="{27124F44-A0F7-408A-AA2B-2C5136C1DC06}" dt="2025-09-14T21:25:56.751" v="6587" actId="478"/>
          <ac:cxnSpMkLst>
            <pc:docMk/>
            <pc:sldMk cId="2535028899" sldId="259"/>
            <ac:cxnSpMk id="195" creationId="{65F31057-25C2-E022-9185-69465AB37FE3}"/>
          </ac:cxnSpMkLst>
        </pc:cxnChg>
        <pc:cxnChg chg="add mod">
          <ac:chgData name="Gerth Stølting Brodal" userId="04ef4784-6591-4f86-a140-f5c3b108582a" providerId="ADAL" clId="{27124F44-A0F7-408A-AA2B-2C5136C1DC06}" dt="2025-09-14T21:26:38.202" v="6632" actId="164"/>
          <ac:cxnSpMkLst>
            <pc:docMk/>
            <pc:sldMk cId="2535028899" sldId="259"/>
            <ac:cxnSpMk id="196" creationId="{29FAD695-7EB0-D741-D4A8-7DC3E92285F7}"/>
          </ac:cxnSpMkLst>
        </pc:cxnChg>
      </pc:sldChg>
      <pc:sldChg chg="addSp delSp modSp new mod delAnim modAnim">
        <pc:chgData name="Gerth Stølting Brodal" userId="04ef4784-6591-4f86-a140-f5c3b108582a" providerId="ADAL" clId="{27124F44-A0F7-408A-AA2B-2C5136C1DC06}" dt="2025-09-14T16:57:36.035" v="5094" actId="1076"/>
        <pc:sldMkLst>
          <pc:docMk/>
          <pc:sldMk cId="2748891277" sldId="260"/>
        </pc:sldMkLst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2748891277" sldId="260"/>
            <ac:spMk id="2" creationId="{7C238503-40FC-8521-CEB3-C91484C71347}"/>
          </ac:spMkLst>
        </pc:spChg>
        <pc:spChg chg="mod">
          <ac:chgData name="Gerth Stølting Brodal" userId="04ef4784-6591-4f86-a140-f5c3b108582a" providerId="ADAL" clId="{27124F44-A0F7-408A-AA2B-2C5136C1DC06}" dt="2025-09-14T16:57:36.035" v="5094" actId="1076"/>
          <ac:spMkLst>
            <pc:docMk/>
            <pc:sldMk cId="2748891277" sldId="260"/>
            <ac:spMk id="3" creationId="{B3E87BDC-4E3F-86B0-5E77-425CF2B989F4}"/>
          </ac:spMkLst>
        </pc:spChg>
        <pc:graphicFrameChg chg="add mod modGraphic">
          <ac:chgData name="Gerth Stølting Brodal" userId="04ef4784-6591-4f86-a140-f5c3b108582a" providerId="ADAL" clId="{27124F44-A0F7-408A-AA2B-2C5136C1DC06}" dt="2025-09-14T16:57:36.035" v="5094" actId="1076"/>
          <ac:graphicFrameMkLst>
            <pc:docMk/>
            <pc:sldMk cId="2748891277" sldId="260"/>
            <ac:graphicFrameMk id="4" creationId="{01A3875D-01CF-FCBE-795C-F9700A296CB4}"/>
          </ac:graphicFrameMkLst>
        </pc:graphicFrameChg>
      </pc:sldChg>
      <pc:sldChg chg="addSp modSp new mod modNotesTx">
        <pc:chgData name="Gerth Stølting Brodal" userId="04ef4784-6591-4f86-a140-f5c3b108582a" providerId="ADAL" clId="{27124F44-A0F7-408A-AA2B-2C5136C1DC06}" dt="2025-09-14T19:01:53.256" v="5921" actId="20577"/>
        <pc:sldMkLst>
          <pc:docMk/>
          <pc:sldMk cId="368126649" sldId="261"/>
        </pc:sldMkLst>
        <pc:spChg chg="mod">
          <ac:chgData name="Gerth Stølting Brodal" userId="04ef4784-6591-4f86-a140-f5c3b108582a" providerId="ADAL" clId="{27124F44-A0F7-408A-AA2B-2C5136C1DC06}" dt="2025-09-14T18:59:29.046" v="5782" actId="6549"/>
          <ac:spMkLst>
            <pc:docMk/>
            <pc:sldMk cId="368126649" sldId="261"/>
            <ac:spMk id="2" creationId="{E96EFBFA-2434-37E8-1BA0-8F5766F71FCB}"/>
          </ac:spMkLst>
        </pc:spChg>
        <pc:spChg chg="mod">
          <ac:chgData name="Gerth Stølting Brodal" userId="04ef4784-6591-4f86-a140-f5c3b108582a" providerId="ADAL" clId="{27124F44-A0F7-408A-AA2B-2C5136C1DC06}" dt="2025-09-14T19:01:02.446" v="5821" actId="113"/>
          <ac:spMkLst>
            <pc:docMk/>
            <pc:sldMk cId="368126649" sldId="261"/>
            <ac:spMk id="3" creationId="{0BD65809-97B8-F60F-D198-908D771048F0}"/>
          </ac:spMkLst>
        </pc:spChg>
        <pc:picChg chg="add mod">
          <ac:chgData name="Gerth Stølting Brodal" userId="04ef4784-6591-4f86-a140-f5c3b108582a" providerId="ADAL" clId="{27124F44-A0F7-408A-AA2B-2C5136C1DC06}" dt="2025-09-14T18:56:05.177" v="5709" actId="1076"/>
          <ac:picMkLst>
            <pc:docMk/>
            <pc:sldMk cId="368126649" sldId="261"/>
            <ac:picMk id="4" creationId="{D39954A6-67B4-534F-2E70-FAFAF16060A8}"/>
          </ac:picMkLst>
        </pc:picChg>
      </pc:sldChg>
      <pc:sldChg chg="modSp new del mod">
        <pc:chgData name="Gerth Stølting Brodal" userId="04ef4784-6591-4f86-a140-f5c3b108582a" providerId="ADAL" clId="{27124F44-A0F7-408A-AA2B-2C5136C1DC06}" dt="2025-09-13T23:42:19.429" v="4255" actId="47"/>
        <pc:sldMkLst>
          <pc:docMk/>
          <pc:sldMk cId="852204214" sldId="262"/>
        </pc:sldMkLst>
      </pc:sldChg>
      <pc:sldChg chg="addSp delSp modSp new mod delAnim modAnim modNotesTx">
        <pc:chgData name="Gerth Stølting Brodal" userId="04ef4784-6591-4f86-a140-f5c3b108582a" providerId="ADAL" clId="{27124F44-A0F7-408A-AA2B-2C5136C1DC06}" dt="2025-09-15T04:55:54.255" v="7465" actId="20577"/>
        <pc:sldMkLst>
          <pc:docMk/>
          <pc:sldMk cId="1828040400" sldId="263"/>
        </pc:sldMkLst>
        <pc:spChg chg="mod">
          <ac:chgData name="Gerth Stølting Brodal" userId="04ef4784-6591-4f86-a140-f5c3b108582a" providerId="ADAL" clId="{27124F44-A0F7-408A-AA2B-2C5136C1DC06}" dt="2025-09-14T21:34:43.140" v="7059" actId="20577"/>
          <ac:spMkLst>
            <pc:docMk/>
            <pc:sldMk cId="1828040400" sldId="263"/>
            <ac:spMk id="2" creationId="{097E15C2-BBD1-4163-0F4A-1D514607B02E}"/>
          </ac:spMkLst>
        </pc:spChg>
        <pc:graphicFrameChg chg="add mod modGraphic">
          <ac:chgData name="Gerth Stølting Brodal" userId="04ef4784-6591-4f86-a140-f5c3b108582a" providerId="ADAL" clId="{27124F44-A0F7-408A-AA2B-2C5136C1DC06}" dt="2025-09-13T22:52:41.826" v="3271" actId="1035"/>
          <ac:graphicFrameMkLst>
            <pc:docMk/>
            <pc:sldMk cId="1828040400" sldId="263"/>
            <ac:graphicFrameMk id="8" creationId="{AB203979-530E-1D67-19EA-DB81EDFB523B}"/>
          </ac:graphicFrameMkLst>
        </pc:graphicFrameChg>
        <pc:graphicFrameChg chg="add mod modGraphic">
          <ac:chgData name="Gerth Stølting Brodal" userId="04ef4784-6591-4f86-a140-f5c3b108582a" providerId="ADAL" clId="{27124F44-A0F7-408A-AA2B-2C5136C1DC06}" dt="2025-09-13T22:57:35.019" v="3405" actId="20577"/>
          <ac:graphicFrameMkLst>
            <pc:docMk/>
            <pc:sldMk cId="1828040400" sldId="263"/>
            <ac:graphicFrameMk id="58" creationId="{791BA61D-ADC8-03E8-01A9-5F028DFC6A90}"/>
          </ac:graphicFrameMkLst>
        </pc:graphicFrameChg>
        <pc:graphicFrameChg chg="add mod modGraphic">
          <ac:chgData name="Gerth Stølting Brodal" userId="04ef4784-6591-4f86-a140-f5c3b108582a" providerId="ADAL" clId="{27124F44-A0F7-408A-AA2B-2C5136C1DC06}" dt="2025-09-13T22:53:12.574" v="3301" actId="1035"/>
          <ac:graphicFrameMkLst>
            <pc:docMk/>
            <pc:sldMk cId="1828040400" sldId="263"/>
            <ac:graphicFrameMk id="59" creationId="{3FE09B7E-58F9-C6E6-3FC8-107D41A68E36}"/>
          </ac:graphicFrameMkLst>
        </pc:graphicFrameChg>
        <pc:graphicFrameChg chg="add mod modGraphic">
          <ac:chgData name="Gerth Stølting Brodal" userId="04ef4784-6591-4f86-a140-f5c3b108582a" providerId="ADAL" clId="{27124F44-A0F7-408A-AA2B-2C5136C1DC06}" dt="2025-09-15T04:55:54.255" v="7465" actId="20577"/>
          <ac:graphicFrameMkLst>
            <pc:docMk/>
            <pc:sldMk cId="1828040400" sldId="263"/>
            <ac:graphicFrameMk id="60" creationId="{2AF2B221-D121-E5A6-DDB7-886CD4333FD3}"/>
          </ac:graphicFrameMkLst>
        </pc:graphicFrameChg>
        <pc:graphicFrameChg chg="add mod modGraphic">
          <ac:chgData name="Gerth Stølting Brodal" userId="04ef4784-6591-4f86-a140-f5c3b108582a" providerId="ADAL" clId="{27124F44-A0F7-408A-AA2B-2C5136C1DC06}" dt="2025-09-13T22:52:41.826" v="3271" actId="1035"/>
          <ac:graphicFrameMkLst>
            <pc:docMk/>
            <pc:sldMk cId="1828040400" sldId="263"/>
            <ac:graphicFrameMk id="61" creationId="{34DCD74F-08BC-F591-F805-94646DAFD3B5}"/>
          </ac:graphicFrameMkLst>
        </pc:graphicFrameChg>
      </pc:sldChg>
      <pc:sldChg chg="addSp delSp modSp new mod modAnim">
        <pc:chgData name="Gerth Stølting Brodal" userId="04ef4784-6591-4f86-a140-f5c3b108582a" providerId="ADAL" clId="{27124F44-A0F7-408A-AA2B-2C5136C1DC06}" dt="2025-09-14T00:06:40.779" v="4923" actId="6549"/>
        <pc:sldMkLst>
          <pc:docMk/>
          <pc:sldMk cId="3842895185" sldId="264"/>
        </pc:sldMkLst>
        <pc:spChg chg="mod">
          <ac:chgData name="Gerth Stølting Brodal" userId="04ef4784-6591-4f86-a140-f5c3b108582a" providerId="ADAL" clId="{27124F44-A0F7-408A-AA2B-2C5136C1DC06}" dt="2025-09-13T22:39:25.378" v="3098" actId="790"/>
          <ac:spMkLst>
            <pc:docMk/>
            <pc:sldMk cId="3842895185" sldId="264"/>
            <ac:spMk id="2" creationId="{317BCB36-D9E3-FCDF-CCA4-8EC5CFB594FB}"/>
          </ac:spMkLst>
        </pc:spChg>
        <pc:spChg chg="add mod">
          <ac:chgData name="Gerth Stølting Brodal" userId="04ef4784-6591-4f86-a140-f5c3b108582a" providerId="ADAL" clId="{27124F44-A0F7-408A-AA2B-2C5136C1DC06}" dt="2025-09-14T00:06:40.779" v="4923" actId="6549"/>
          <ac:spMkLst>
            <pc:docMk/>
            <pc:sldMk cId="3842895185" sldId="264"/>
            <ac:spMk id="7" creationId="{802DD9EF-CFD5-CBF7-E4E2-C6BD5387D169}"/>
          </ac:spMkLst>
        </pc:spChg>
        <pc:picChg chg="add mod modCrop">
          <ac:chgData name="Gerth Stølting Brodal" userId="04ef4784-6591-4f86-a140-f5c3b108582a" providerId="ADAL" clId="{27124F44-A0F7-408A-AA2B-2C5136C1DC06}" dt="2025-09-13T22:00:49.931" v="2160" actId="14100"/>
          <ac:picMkLst>
            <pc:docMk/>
            <pc:sldMk cId="3842895185" sldId="264"/>
            <ac:picMk id="6" creationId="{FD0436AA-01A1-F316-3293-F4A8D7D64A32}"/>
          </ac:picMkLst>
        </pc:picChg>
      </pc:sldChg>
      <pc:sldChg chg="modSp new del mod">
        <pc:chgData name="Gerth Stølting Brodal" userId="04ef4784-6591-4f86-a140-f5c3b108582a" providerId="ADAL" clId="{27124F44-A0F7-408A-AA2B-2C5136C1DC06}" dt="2025-09-13T23:52:03.099" v="4556" actId="47"/>
        <pc:sldMkLst>
          <pc:docMk/>
          <pc:sldMk cId="2760121868" sldId="265"/>
        </pc:sldMkLst>
      </pc:sldChg>
      <pc:sldChg chg="addSp delSp modSp add mod modTransition modAnim modNotesTx">
        <pc:chgData name="Gerth Stølting Brodal" userId="04ef4784-6591-4f86-a140-f5c3b108582a" providerId="ADAL" clId="{27124F44-A0F7-408A-AA2B-2C5136C1DC06}" dt="2025-09-14T00:04:27.207" v="4915" actId="20577"/>
        <pc:sldMkLst>
          <pc:docMk/>
          <pc:sldMk cId="244178424" sldId="266"/>
        </pc:sldMkLst>
        <pc:spChg chg="mod">
          <ac:chgData name="Gerth Stølting Brodal" userId="04ef4784-6591-4f86-a140-f5c3b108582a" providerId="ADAL" clId="{27124F44-A0F7-408A-AA2B-2C5136C1DC06}" dt="2025-09-13T23:14:05.787" v="3764" actId="20577"/>
          <ac:spMkLst>
            <pc:docMk/>
            <pc:sldMk cId="244178424" sldId="266"/>
            <ac:spMk id="2" creationId="{1607D878-A603-8E57-A2FB-9D2CEAFEDC05}"/>
          </ac:spMkLst>
        </pc:spChg>
        <pc:spChg chg="mod">
          <ac:chgData name="Gerth Stølting Brodal" userId="04ef4784-6591-4f86-a140-f5c3b108582a" providerId="ADAL" clId="{27124F44-A0F7-408A-AA2B-2C5136C1DC06}" dt="2025-09-14T00:04:27.207" v="4915" actId="20577"/>
          <ac:spMkLst>
            <pc:docMk/>
            <pc:sldMk cId="244178424" sldId="266"/>
            <ac:spMk id="3" creationId="{2DAFFEFC-0E7D-6ADC-FB87-B7BAC8EBD23B}"/>
          </ac:spMkLst>
        </pc:spChg>
        <pc:spChg chg="add mod">
          <ac:chgData name="Gerth Stølting Brodal" userId="04ef4784-6591-4f86-a140-f5c3b108582a" providerId="ADAL" clId="{27124F44-A0F7-408A-AA2B-2C5136C1DC06}" dt="2025-09-13T23:14:33.842" v="3770" actId="1582"/>
          <ac:spMkLst>
            <pc:docMk/>
            <pc:sldMk cId="244178424" sldId="266"/>
            <ac:spMk id="6" creationId="{176D4F35-048F-75E2-D767-CE5158DB67E9}"/>
          </ac:spMkLst>
        </pc:spChg>
        <pc:spChg chg="mod">
          <ac:chgData name="Gerth Stølting Brodal" userId="04ef4784-6591-4f86-a140-f5c3b108582a" providerId="ADAL" clId="{27124F44-A0F7-408A-AA2B-2C5136C1DC06}" dt="2025-09-13T23:46:00.577" v="4394"/>
          <ac:spMkLst>
            <pc:docMk/>
            <pc:sldMk cId="244178424" sldId="266"/>
            <ac:spMk id="11" creationId="{F92C0B61-6640-CCF1-7A1E-B07E41D5CAEF}"/>
          </ac:spMkLst>
        </pc:spChg>
        <pc:spChg chg="mod">
          <ac:chgData name="Gerth Stølting Brodal" userId="04ef4784-6591-4f86-a140-f5c3b108582a" providerId="ADAL" clId="{27124F44-A0F7-408A-AA2B-2C5136C1DC06}" dt="2025-09-13T23:46:00.577" v="4394"/>
          <ac:spMkLst>
            <pc:docMk/>
            <pc:sldMk cId="244178424" sldId="266"/>
            <ac:spMk id="12" creationId="{3AB1F602-E83D-859C-B4AE-6C13EE7957C6}"/>
          </ac:spMkLst>
        </pc:spChg>
        <pc:spChg chg="mod">
          <ac:chgData name="Gerth Stølting Brodal" userId="04ef4784-6591-4f86-a140-f5c3b108582a" providerId="ADAL" clId="{27124F44-A0F7-408A-AA2B-2C5136C1DC06}" dt="2025-09-13T23:46:00.577" v="4394"/>
          <ac:spMkLst>
            <pc:docMk/>
            <pc:sldMk cId="244178424" sldId="266"/>
            <ac:spMk id="13" creationId="{7F03E17D-79B9-1335-B9B4-2D617D95C665}"/>
          </ac:spMkLst>
        </pc:spChg>
        <pc:grpChg chg="add mod">
          <ac:chgData name="Gerth Stølting Brodal" userId="04ef4784-6591-4f86-a140-f5c3b108582a" providerId="ADAL" clId="{27124F44-A0F7-408A-AA2B-2C5136C1DC06}" dt="2025-09-13T23:46:00.577" v="4394"/>
          <ac:grpSpMkLst>
            <pc:docMk/>
            <pc:sldMk cId="244178424" sldId="266"/>
            <ac:grpSpMk id="10" creationId="{E03488A5-28CD-AF1E-73F7-D8A9703E832B}"/>
          </ac:grpSpMkLst>
        </pc:grpChg>
        <pc:picChg chg="mod">
          <ac:chgData name="Gerth Stølting Brodal" userId="04ef4784-6591-4f86-a140-f5c3b108582a" providerId="ADAL" clId="{27124F44-A0F7-408A-AA2B-2C5136C1DC06}" dt="2025-09-13T22:35:31.789" v="2819" actId="1035"/>
          <ac:picMkLst>
            <pc:docMk/>
            <pc:sldMk cId="244178424" sldId="266"/>
            <ac:picMk id="5" creationId="{E13D9BA1-7F96-8534-6E1B-8852CC45DEF3}"/>
          </ac:picMkLst>
        </pc:picChg>
      </pc:sldChg>
      <pc:sldChg chg="addSp delSp modSp new mod ord modShow">
        <pc:chgData name="Gerth Stølting Brodal" userId="04ef4784-6591-4f86-a140-f5c3b108582a" providerId="ADAL" clId="{27124F44-A0F7-408A-AA2B-2C5136C1DC06}" dt="2025-09-13T23:04:05.799" v="3468"/>
        <pc:sldMkLst>
          <pc:docMk/>
          <pc:sldMk cId="1537301271" sldId="267"/>
        </pc:sldMkLst>
        <pc:graphicFrameChg chg="add mod">
          <ac:chgData name="Gerth Stølting Brodal" userId="04ef4784-6591-4f86-a140-f5c3b108582a" providerId="ADAL" clId="{27124F44-A0F7-408A-AA2B-2C5136C1DC06}" dt="2025-09-13T22:50:01.420" v="3191" actId="1076"/>
          <ac:graphicFrameMkLst>
            <pc:docMk/>
            <pc:sldMk cId="1537301271" sldId="267"/>
            <ac:graphicFrameMk id="4" creationId="{175DF70C-5088-750D-9DB9-6B82A0765C78}"/>
          </ac:graphicFrameMkLst>
        </pc:graphicFrameChg>
      </pc:sldChg>
      <pc:sldChg chg="addSp modSp add mod modAnim">
        <pc:chgData name="Gerth Stølting Brodal" userId="04ef4784-6591-4f86-a140-f5c3b108582a" providerId="ADAL" clId="{27124F44-A0F7-408A-AA2B-2C5136C1DC06}" dt="2025-09-15T05:01:11.979" v="7466" actId="114"/>
        <pc:sldMkLst>
          <pc:docMk/>
          <pc:sldMk cId="1618401638" sldId="268"/>
        </pc:sldMkLst>
        <pc:spChg chg="mod">
          <ac:chgData name="Gerth Stølting Brodal" userId="04ef4784-6591-4f86-a140-f5c3b108582a" providerId="ADAL" clId="{27124F44-A0F7-408A-AA2B-2C5136C1DC06}" dt="2025-09-15T05:01:11.979" v="7466" actId="114"/>
          <ac:spMkLst>
            <pc:docMk/>
            <pc:sldMk cId="1618401638" sldId="268"/>
            <ac:spMk id="3" creationId="{2DAFFEFC-0E7D-6ADC-FB87-B7BAC8EBD23B}"/>
          </ac:spMkLst>
        </pc:spChg>
        <pc:spChg chg="add mod">
          <ac:chgData name="Gerth Stølting Brodal" userId="04ef4784-6591-4f86-a140-f5c3b108582a" providerId="ADAL" clId="{27124F44-A0F7-408A-AA2B-2C5136C1DC06}" dt="2025-09-13T23:45:55.776" v="4392" actId="164"/>
          <ac:spMkLst>
            <pc:docMk/>
            <pc:sldMk cId="1618401638" sldId="268"/>
            <ac:spMk id="6" creationId="{9B8A3410-35B4-65EB-DFC8-1C00A49B0556}"/>
          </ac:spMkLst>
        </pc:spChg>
        <pc:spChg chg="add mod">
          <ac:chgData name="Gerth Stølting Brodal" userId="04ef4784-6591-4f86-a140-f5c3b108582a" providerId="ADAL" clId="{27124F44-A0F7-408A-AA2B-2C5136C1DC06}" dt="2025-09-13T23:45:55.776" v="4392" actId="164"/>
          <ac:spMkLst>
            <pc:docMk/>
            <pc:sldMk cId="1618401638" sldId="268"/>
            <ac:spMk id="7" creationId="{F8348B1D-A526-56E1-BBC6-298C35EBDBDA}"/>
          </ac:spMkLst>
        </pc:spChg>
        <pc:spChg chg="add mod">
          <ac:chgData name="Gerth Stølting Brodal" userId="04ef4784-6591-4f86-a140-f5c3b108582a" providerId="ADAL" clId="{27124F44-A0F7-408A-AA2B-2C5136C1DC06}" dt="2025-09-13T23:45:55.776" v="4392" actId="164"/>
          <ac:spMkLst>
            <pc:docMk/>
            <pc:sldMk cId="1618401638" sldId="268"/>
            <ac:spMk id="8" creationId="{80C4039C-A6F5-747C-19D7-1C8EF339D714}"/>
          </ac:spMkLst>
        </pc:spChg>
        <pc:grpChg chg="add mod">
          <ac:chgData name="Gerth Stølting Brodal" userId="04ef4784-6591-4f86-a140-f5c3b108582a" providerId="ADAL" clId="{27124F44-A0F7-408A-AA2B-2C5136C1DC06}" dt="2025-09-13T23:45:55.776" v="4392" actId="164"/>
          <ac:grpSpMkLst>
            <pc:docMk/>
            <pc:sldMk cId="1618401638" sldId="268"/>
            <ac:grpSpMk id="9" creationId="{374F328F-054D-7F37-012E-D975DC73C5C4}"/>
          </ac:grpSpMkLst>
        </pc:grpChg>
        <pc:picChg chg="mod">
          <ac:chgData name="Gerth Stølting Brodal" userId="04ef4784-6591-4f86-a140-f5c3b108582a" providerId="ADAL" clId="{27124F44-A0F7-408A-AA2B-2C5136C1DC06}" dt="2025-09-13T23:45:33.300" v="4378" actId="1076"/>
          <ac:picMkLst>
            <pc:docMk/>
            <pc:sldMk cId="1618401638" sldId="268"/>
            <ac:picMk id="5" creationId="{E13D9BA1-7F96-8534-6E1B-8852CC45DEF3}"/>
          </ac:picMkLst>
        </pc:picChg>
      </pc:sldChg>
      <pc:sldChg chg="new del">
        <pc:chgData name="Gerth Stølting Brodal" userId="04ef4784-6591-4f86-a140-f5c3b108582a" providerId="ADAL" clId="{27124F44-A0F7-408A-AA2B-2C5136C1DC06}" dt="2025-09-14T18:44:42.424" v="5523" actId="680"/>
        <pc:sldMkLst>
          <pc:docMk/>
          <pc:sldMk cId="671820606" sldId="269"/>
        </pc:sldMkLst>
      </pc:sldChg>
      <pc:sldMasterChg chg="modSldLayout">
        <pc:chgData name="Gerth Stølting Brodal" userId="04ef4784-6591-4f86-a140-f5c3b108582a" providerId="ADAL" clId="{27124F44-A0F7-408A-AA2B-2C5136C1DC06}" dt="2025-09-13T20:45:52.234" v="431" actId="12"/>
        <pc:sldMasterMkLst>
          <pc:docMk/>
          <pc:sldMasterMk cId="239964590" sldId="2147483648"/>
        </pc:sldMasterMkLst>
        <pc:sldLayoutChg chg="modSp">
          <pc:chgData name="Gerth Stølting Brodal" userId="04ef4784-6591-4f86-a140-f5c3b108582a" providerId="ADAL" clId="{27124F44-A0F7-408A-AA2B-2C5136C1DC06}" dt="2025-09-13T20:45:52.234" v="431" actId="12"/>
          <pc:sldLayoutMkLst>
            <pc:docMk/>
            <pc:sldMasterMk cId="239964590" sldId="2147483648"/>
            <pc:sldLayoutMk cId="1102399399" sldId="2147483650"/>
          </pc:sldLayoutMkLst>
          <pc:spChg chg="mod">
            <ac:chgData name="Gerth Stølting Brodal" userId="04ef4784-6591-4f86-a140-f5c3b108582a" providerId="ADAL" clId="{27124F44-A0F7-408A-AA2B-2C5136C1DC06}" dt="2025-09-13T20:45:44.871" v="430" actId="113"/>
            <ac:spMkLst>
              <pc:docMk/>
              <pc:sldMasterMk cId="239964590" sldId="2147483648"/>
              <pc:sldLayoutMk cId="1102399399" sldId="2147483650"/>
              <ac:spMk id="2" creationId="{D8C28C25-B41E-1834-FFA7-53C8AF9BA2A3}"/>
            </ac:spMkLst>
          </pc:spChg>
          <pc:spChg chg="mod">
            <ac:chgData name="Gerth Stølting Brodal" userId="04ef4784-6591-4f86-a140-f5c3b108582a" providerId="ADAL" clId="{27124F44-A0F7-408A-AA2B-2C5136C1DC06}" dt="2025-09-13T20:45:52.234" v="431" actId="12"/>
            <ac:spMkLst>
              <pc:docMk/>
              <pc:sldMasterMk cId="239964590" sldId="2147483648"/>
              <pc:sldLayoutMk cId="1102399399" sldId="2147483650"/>
              <ac:spMk id="3" creationId="{5541F968-63E3-A524-30D3-8C89AF2A5BD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9F8-C770-46A1-A641-F3770BFCF70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794E-48CB-4BA1-A0B5-80156DCD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8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 talk + 2 min 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Trivial solution </a:t>
            </a:r>
            <a:r>
              <a:rPr lang="en-US" dirty="0"/>
              <a:t>copy full structure pr update -&gt; bad space and time</a:t>
            </a:r>
          </a:p>
          <a:p>
            <a:r>
              <a:rPr lang="en-US" b="1" dirty="0"/>
              <a:t>Path copy</a:t>
            </a:r>
            <a:r>
              <a:rPr lang="en-US" b="0" dirty="0"/>
              <a:t> pr update -&gt; </a:t>
            </a:r>
            <a:r>
              <a:rPr lang="en-US" b="0" dirty="0" err="1"/>
              <a:t>B∙log</a:t>
            </a:r>
            <a:r>
              <a:rPr lang="en-US" b="0" baseline="-25000" dirty="0" err="1"/>
              <a:t>B</a:t>
            </a:r>
            <a:r>
              <a:rPr lang="en-US" b="0" dirty="0"/>
              <a:t> N space per update, </a:t>
            </a:r>
            <a:r>
              <a:rPr lang="en-US" b="0" dirty="0" err="1"/>
              <a:t>log</a:t>
            </a:r>
            <a:r>
              <a:rPr lang="en-US" b="0" baseline="-25000" dirty="0" err="1"/>
              <a:t>B</a:t>
            </a:r>
            <a:r>
              <a:rPr lang="en-US" b="0" dirty="0"/>
              <a:t> N 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with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probability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Partial persistence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essentially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 copying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by Driscoll,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Sarnak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Sleator, Tarjan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</a:t>
            </a:r>
            <a:r>
              <a:rPr lang="en-US" b="1" dirty="0"/>
              <a:t>worst-case </a:t>
            </a:r>
            <a:r>
              <a:rPr lang="en-US" dirty="0"/>
              <a:t>bound has a slightly </a:t>
            </a:r>
            <a:r>
              <a:rPr lang="en-US" b="1" dirty="0"/>
              <a:t>weaker assumption on M</a:t>
            </a:r>
            <a:r>
              <a:rPr lang="en-US" dirty="0"/>
              <a:t> as the result of Das et al. </a:t>
            </a:r>
            <a:r>
              <a:rPr lang="en-US" b="1" dirty="0"/>
              <a:t>and</a:t>
            </a:r>
            <a:r>
              <a:rPr lang="en-US" b="0" dirty="0"/>
              <a:t> our result is partially persistent</a:t>
            </a:r>
            <a:endParaRPr lang="en-US" dirty="0"/>
          </a:p>
          <a:p>
            <a:r>
              <a:rPr lang="en-US" dirty="0"/>
              <a:t>In paper we also present a </a:t>
            </a:r>
            <a:r>
              <a:rPr lang="en-US" b="1" dirty="0"/>
              <a:t>deterministic construction </a:t>
            </a:r>
            <a:r>
              <a:rPr lang="en-US" dirty="0"/>
              <a:t>for </a:t>
            </a:r>
            <a:r>
              <a:rPr lang="en-US" b="1" dirty="0"/>
              <a:t>M ≥ 2B</a:t>
            </a:r>
            <a:r>
              <a:rPr lang="en-US" dirty="0"/>
              <a:t>, but with slightly increased IO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rebuilding =&gt; will have independent structures for a partition of the version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to an open rectangle can at most store a fraction of the capacity of the rectangle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Decremental game </a:t>
            </a:r>
            <a:r>
              <a:rPr lang="en-US" dirty="0"/>
              <a:t>ensures that a buffer cannot contain B elements heading for the same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794E-48CB-4BA1-A0B5-80156DCDDC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C80D-63CB-EF49-5111-F003502B0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035B6-E0AF-34A7-B676-7E510B40C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D0DA-85B0-DD14-66EB-27314272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3301-6619-266E-49F0-48A6FA8F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0D8F1-8148-DA82-0BFD-46C50CD7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CD45-A792-56B7-E85A-233AD044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3088E-E745-5747-405D-623A7A0D4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30A7-EABE-17A4-C4DC-4F629239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3CA0F-1706-3DD9-D2CB-0CE33CF5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8A60-4D47-92AD-EA91-0F6670BE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B87CE-362A-2DA0-64AE-D8FB644C6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2A36-C3EB-58F8-F906-13A28AFA6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8EB4-DEC3-3EC9-4D6E-5DC36A9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F58C-9E15-1122-F946-7CAA23CB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BBCE-D743-60AA-D715-9DDD7C67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8C25-B41E-1834-FFA7-53C8AF9B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F968-63E3-A524-30D3-8C89AF2A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68373-2209-D3E1-D3BB-FEABAFE8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34EA-C263-3A78-D015-70B6E0B2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72B63-9690-15AE-D202-B6D38864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CBDC-3014-835D-5AFB-7CFB51D8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21692-4388-1ACF-0BB2-C705AE8F7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DFFA-9AF2-4466-175A-648EBEAD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65DD-89C3-8721-2703-A995C3E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B829-4337-F51B-B439-C16277EE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30AB-EA4B-D393-8BEE-668D424E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77D9-05EB-A9A4-49C7-ACE8D3212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BD334-92D9-D273-A72C-10EA8C513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E3E92-B63D-910D-0A0E-F6612AE7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72263-87CF-9D34-32A6-9B82EC1E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C869-2C77-A269-4CD7-F7F305C8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3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B60A-BEE5-BEE6-39E6-1DC7874F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83DB1-5D2E-5D23-FE09-5E99E7D90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9412B-A6B7-BB58-BB32-5BF5F6F4A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A4860-90FE-474B-7ACB-0CB040BB6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70A99-96E9-1B5B-E674-FA254A4AF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F8729-B7A8-D36E-46A3-5399CDAD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33F1B-AA99-3FFC-90C1-CC88FF03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E523A-112E-8BA9-3A81-DD2B6248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17A6-0033-DB31-B6E7-D0DA5A6A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4BDFC-8800-9698-40AA-652EC062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7C35C-EA2A-9FE3-0F8F-F3ABB57A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CFAAF-46FA-7356-4DAA-556A62E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D6673-9ABB-7D67-84F4-EB9DAE00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BDC55-FAD4-AFC4-61D0-83D49676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38F24-4B35-7A7A-E4ED-549EEBD7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222F-C474-6368-F690-A736E90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9435-F923-808E-4B52-3444EA03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66D3E-2FB5-FF21-CB09-CD2DA8D13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F2AD1-5BEE-9494-D263-67D4BB1E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5A124-53C1-F3D9-F613-9BF399CB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44C60-EE91-8971-B1DC-DE4FBB6B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8C35-E8B8-4A02-42DF-208A4586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74B62-C7E9-FAAC-B197-E51B6FD1F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293DC-C405-310A-8E02-A31FE2170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534B-DE74-6DA6-412A-7180A2F0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2BC75-BD99-5424-FF53-09D1725D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EBA81-7142-FF77-6748-2AC621F3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138F1-B0DB-99FF-7A04-8F4E03E0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08245-0A87-1ED6-D0B0-D9A441D5A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E01BD-6A02-0DD3-C009-A3A89D6E0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FE4E9-67EA-4791-9EB0-4B029AC45CA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72D6-9613-E484-6464-6EEEDE6F8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681B-0C1B-26D1-82BE-07022E482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8918B-3075-4A61-BB23-A440D82DC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0527-D273-ABAE-1B6B-2E8168151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874"/>
            <a:ext cx="12192000" cy="1960626"/>
          </a:xfrm>
        </p:spPr>
        <p:txBody>
          <a:bodyPr anchor="ctr">
            <a:normAutofit/>
          </a:bodyPr>
          <a:lstStyle/>
          <a:p>
            <a:r>
              <a:rPr lang="en-US" b="1" noProof="0" dirty="0"/>
              <a:t>Buffered Partially-Persistent </a:t>
            </a:r>
            <a:br>
              <a:rPr lang="en-US" b="1" noProof="0" dirty="0"/>
            </a:br>
            <a:r>
              <a:rPr lang="en-US" b="1" noProof="0" dirty="0"/>
              <a:t>External-Memory Search Trees</a:t>
            </a:r>
            <a:endParaRPr lang="en-US" noProof="0" dirty="0"/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2221318-FCB8-07DD-7926-8A7A7AB8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1972" r="12800" b="38214"/>
          <a:stretch>
            <a:fillRect/>
          </a:stretch>
        </p:blipFill>
        <p:spPr>
          <a:xfrm>
            <a:off x="8756395" y="3478374"/>
            <a:ext cx="2191857" cy="21630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3F0A2-CAB9-05B9-8724-9F8742244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29004"/>
              </p:ext>
            </p:extLst>
          </p:nvPr>
        </p:nvGraphicFramePr>
        <p:xfrm>
          <a:off x="426000" y="5253500"/>
          <a:ext cx="11340000" cy="1016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2125344515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92459622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3429686030"/>
                    </a:ext>
                  </a:extLst>
                </a:gridCol>
              </a:tblGrid>
              <a:tr h="101635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noProof="0" dirty="0"/>
                        <a:t>Gerth Stølting Brodal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/>
                        <a:t>Aarhus University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Casper Moldrup Rysgaard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/>
                        <a:t>Aarhus University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noProof="0" dirty="0"/>
                        <a:t>Rolf Svenning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/>
                        <a:t>Aarhus University</a:t>
                      </a:r>
                      <a:endParaRPr lang="en-US" sz="2000" b="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54529299"/>
                  </a:ext>
                </a:extLst>
              </a:tr>
            </a:tbl>
          </a:graphicData>
        </a:graphic>
      </p:graphicFrame>
      <p:pic>
        <p:nvPicPr>
          <p:cNvPr id="6" name="Picture 5" descr="A person in a black jacket&#10;&#10;AI-generated content may be incorrect.">
            <a:extLst>
              <a:ext uri="{FF2B5EF4-FFF2-40B4-BE49-F238E27FC236}">
                <a16:creationId xmlns:a16="http://schemas.microsoft.com/office/drawing/2014/main" id="{F472BC66-3AC7-B368-4EBA-E8430C3A1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13216" r="11636" b="21182"/>
          <a:stretch>
            <a:fillRect/>
          </a:stretch>
        </p:blipFill>
        <p:spPr>
          <a:xfrm>
            <a:off x="1307162" y="3453687"/>
            <a:ext cx="2031319" cy="2187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12E96-B135-9C44-677B-787EA46EC580}"/>
              </a:ext>
            </a:extLst>
          </p:cNvPr>
          <p:cNvSpPr txBox="1"/>
          <p:nvPr/>
        </p:nvSpPr>
        <p:spPr>
          <a:xfrm>
            <a:off x="0" y="6545106"/>
            <a:ext cx="121920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400" noProof="0" dirty="0">
                <a:solidFill>
                  <a:schemeClr val="bg1">
                    <a:lumMod val="65000"/>
                  </a:schemeClr>
                </a:solidFill>
              </a:rPr>
              <a:t>33</a:t>
            </a:r>
            <a:r>
              <a:rPr lang="en-US" sz="1400" baseline="30000" noProof="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1400" noProof="0" dirty="0">
                <a:solidFill>
                  <a:schemeClr val="bg1">
                    <a:lumMod val="65000"/>
                  </a:schemeClr>
                </a:solidFill>
              </a:rPr>
              <a:t> Annual European Symposium on Algorithms (ESA), September 15, 2025, Warsaw, Poland</a:t>
            </a:r>
          </a:p>
        </p:txBody>
      </p:sp>
      <p:pic>
        <p:nvPicPr>
          <p:cNvPr id="9" name="Picture 8" descr="A person with a beard and a beard smiling&#10;&#10;AI-generated content may be incorrect.">
            <a:extLst>
              <a:ext uri="{FF2B5EF4-FFF2-40B4-BE49-F238E27FC236}">
                <a16:creationId xmlns:a16="http://schemas.microsoft.com/office/drawing/2014/main" id="{70A163E2-90AF-0000-153C-56A9062C7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15" y="3449571"/>
            <a:ext cx="2191857" cy="21918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78E871-69BE-6073-3AD6-D01117D0245D}"/>
              </a:ext>
            </a:extLst>
          </p:cNvPr>
          <p:cNvSpPr txBox="1">
            <a:spLocks/>
          </p:cNvSpPr>
          <p:nvPr/>
        </p:nvSpPr>
        <p:spPr>
          <a:xfrm>
            <a:off x="577850" y="1801242"/>
            <a:ext cx="11036300" cy="96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noProof="0" dirty="0">
                <a:solidFill>
                  <a:srgbClr val="C00000"/>
                </a:solidFill>
              </a:rPr>
              <a:t>— or, partially-persistent B-trees meet </a:t>
            </a:r>
            <a:r>
              <a:rPr lang="en-US" sz="3600" i="1" noProof="0" dirty="0" err="1">
                <a:solidFill>
                  <a:srgbClr val="C00000"/>
                </a:solidFill>
              </a:rPr>
              <a:t>B</a:t>
            </a:r>
            <a:r>
              <a:rPr lang="en-US" sz="3600" i="1" baseline="30000" noProof="0" dirty="0" err="1">
                <a:solidFill>
                  <a:srgbClr val="C00000"/>
                </a:solidFill>
              </a:rPr>
              <a:t>ε</a:t>
            </a:r>
            <a:r>
              <a:rPr lang="en-US" sz="3600" i="1" noProof="0" dirty="0">
                <a:solidFill>
                  <a:srgbClr val="C00000"/>
                </a:solidFill>
              </a:rPr>
              <a:t>-trees</a:t>
            </a:r>
          </a:p>
        </p:txBody>
      </p:sp>
    </p:spTree>
    <p:extLst>
      <p:ext uri="{BB962C8B-B14F-4D97-AF65-F5344CB8AC3E}">
        <p14:creationId xmlns:p14="http://schemas.microsoft.com/office/powerpoint/2010/main" val="130927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175DF70C-5088-750D-9DB9-6B82A0765C7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4989787"/>
                  </p:ext>
                </p:extLst>
              </p:nvPr>
            </p:nvGraphicFramePr>
            <p:xfrm>
              <a:off x="0" y="1006411"/>
              <a:ext cx="12175449" cy="5305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1" noProof="0" dirty="0"/>
                            <a:t>Ephemeral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Range 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B-tree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u="none" strike="noStrike" kern="1200" baseline="0" noProof="0" dirty="0">
                              <a:solidFill>
                                <a:schemeClr val="tx1"/>
                              </a:solidFill>
                            </a:rPr>
                            <a:t>Bayer, McCreight 1972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8742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 i="1" noProof="0" smtClean="0">
                                      <a:solidFill>
                                        <a:schemeClr val="tx1"/>
                                      </a:solidFill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b="1" noProof="0" smtClean="0">
                                      <a:solidFill>
                                        <a:schemeClr val="tx1"/>
                                      </a:solidFill>
                                    </a:rPr>
                                    <m:t>ε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-tree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Brodal, Fagerberg 2003</a:t>
                          </a:r>
                          <a:b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Bender et al. 2020</a:t>
                          </a:r>
                          <a:b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c) Das, Iacono, and Nekrich 2022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1−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Randomized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, B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=Ω(log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b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Ω(max{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Θ(1)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N,B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c)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1" u="none" strike="noStrike" kern="1200" baseline="-250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0183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400" b="0" i="1" noProof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Partial persistence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0946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Partially-persistent B-tree</a:t>
                          </a:r>
                        </a:p>
                        <a:p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Becker et al. 1996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4534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rgbClr val="C00000"/>
                              </a:solidFill>
                            </a:rPr>
                            <a:t>This talk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1−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5370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175DF70C-5088-750D-9DB9-6B82A0765C7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4989787"/>
                  </p:ext>
                </p:extLst>
              </p:nvPr>
            </p:nvGraphicFramePr>
            <p:xfrm>
              <a:off x="0" y="1006411"/>
              <a:ext cx="12175449" cy="5305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1" noProof="0" dirty="0"/>
                            <a:t>Ephemeral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Range 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B-tree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u="none" strike="noStrike" kern="1200" baseline="0" noProof="0" dirty="0">
                              <a:solidFill>
                                <a:schemeClr val="tx1"/>
                              </a:solidFill>
                            </a:rPr>
                            <a:t>Bayer, McCreight 1972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0" t="-55333" r="-249614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8837" t="-55333" r="-125814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874276"/>
                      </a:ext>
                    </a:extLst>
                  </a:tr>
                  <a:tr h="12855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427" r="-213166" b="-206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0" t="-110427" r="-249614" b="-206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8837" t="-110427" r="-125814" b="-206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Randomized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, B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=Ω(log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b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Ω(max{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Θ(1)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N,B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c)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1" u="none" strike="noStrike" kern="1200" baseline="-250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018360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 b="0" i="1" noProof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Partial persistence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0946434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Partially-persistent B-tree</a:t>
                          </a:r>
                        </a:p>
                        <a:p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Becker et al. 1996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0" t="-386000" r="-2496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8837" t="-386000" r="-1258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4534116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rgbClr val="C00000"/>
                              </a:solidFill>
                            </a:rPr>
                            <a:t>This talk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4010" t="-486000" r="-249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8837" t="-486000" r="-12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53708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730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E692-012F-2D43-DE3E-A239D9E8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72" y="2092158"/>
            <a:ext cx="11459527" cy="4943642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Search tree (B-tree)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>
              <a:solidFill>
                <a:srgbClr val="FF0000"/>
              </a:solidFill>
            </a:endParaRPr>
          </a:p>
          <a:p>
            <a:endParaRPr lang="en-US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noProof="0" dirty="0"/>
              <a:t>Partial persistence</a:t>
            </a:r>
            <a:r>
              <a:rPr lang="en-US" noProof="0" dirty="0"/>
              <a:t> = remember all previous versions	</a:t>
            </a:r>
          </a:p>
          <a:p>
            <a:pPr lvl="1"/>
            <a:r>
              <a:rPr lang="en-US" b="1" noProof="0" dirty="0"/>
              <a:t>Copy path </a:t>
            </a:r>
            <a:r>
              <a:rPr lang="en-US" noProof="0" dirty="0"/>
              <a:t>from root to updated nodes = space </a:t>
            </a:r>
            <a:r>
              <a:rPr lang="en-US" dirty="0"/>
              <a:t>O(</a:t>
            </a:r>
            <a:r>
              <a:rPr lang="en-US" dirty="0" err="1"/>
              <a:t>log</a:t>
            </a:r>
            <a:r>
              <a:rPr lang="en-US" i="1" baseline="-25000" dirty="0" err="1"/>
              <a:t>B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blocks per update</a:t>
            </a:r>
          </a:p>
          <a:p>
            <a:pPr lvl="1"/>
            <a:r>
              <a:rPr lang="en-US" dirty="0"/>
              <a:t>Associate with each element and pointer a time interval where it is part of the structure (</a:t>
            </a:r>
            <a:r>
              <a:rPr lang="en-US" b="1" dirty="0"/>
              <a:t>fat node </a:t>
            </a:r>
            <a:r>
              <a:rPr lang="en-US" dirty="0"/>
              <a:t>and </a:t>
            </a:r>
            <a:r>
              <a:rPr lang="en-US" b="1" dirty="0"/>
              <a:t>node copying</a:t>
            </a:r>
            <a:r>
              <a:rPr lang="en-US" dirty="0"/>
              <a:t>)</a:t>
            </a:r>
          </a:p>
          <a:p>
            <a:r>
              <a:rPr lang="en-US" b="1" i="1" dirty="0"/>
              <a:t>B</a:t>
            </a:r>
            <a:r>
              <a:rPr lang="el-GR" b="1" baseline="30000" dirty="0"/>
              <a:t>ε</a:t>
            </a:r>
            <a:r>
              <a:rPr lang="en-US" b="1" dirty="0"/>
              <a:t>-tree </a:t>
            </a:r>
            <a:r>
              <a:rPr lang="en-US" dirty="0"/>
              <a:t>– reduced degree </a:t>
            </a:r>
            <a:r>
              <a:rPr lang="en-US" i="1" dirty="0"/>
              <a:t>B</a:t>
            </a:r>
            <a:r>
              <a:rPr lang="el-GR" baseline="30000" dirty="0"/>
              <a:t>ε</a:t>
            </a:r>
            <a:r>
              <a:rPr lang="en-US" dirty="0"/>
              <a:t>, add </a:t>
            </a:r>
            <a:r>
              <a:rPr lang="en-US" b="1" dirty="0">
                <a:solidFill>
                  <a:schemeClr val="accent5"/>
                </a:solidFill>
              </a:rPr>
              <a:t>buffers</a:t>
            </a:r>
            <a:r>
              <a:rPr lang="en-US" dirty="0"/>
              <a:t>, blocks of updates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AB776D-A4BF-8B42-CCF4-61CBF9E6D255}"/>
              </a:ext>
            </a:extLst>
          </p:cNvPr>
          <p:cNvGrpSpPr/>
          <p:nvPr/>
        </p:nvGrpSpPr>
        <p:grpSpPr>
          <a:xfrm>
            <a:off x="211559" y="2452483"/>
            <a:ext cx="5770371" cy="2079182"/>
            <a:chOff x="-334541" y="2452483"/>
            <a:chExt cx="5770371" cy="2079182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CCF1DDC-5EDC-4DC9-3A03-29F6A0B05140}"/>
                </a:ext>
              </a:extLst>
            </p:cNvPr>
            <p:cNvGrpSpPr/>
            <p:nvPr/>
          </p:nvGrpSpPr>
          <p:grpSpPr>
            <a:xfrm>
              <a:off x="373500" y="2452483"/>
              <a:ext cx="5062330" cy="2079182"/>
              <a:chOff x="373500" y="2769983"/>
              <a:chExt cx="5062330" cy="2079182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18CA9DD-2C40-F17A-553C-852FF8B333C9}"/>
                  </a:ext>
                </a:extLst>
              </p:cNvPr>
              <p:cNvGrpSpPr/>
              <p:nvPr/>
            </p:nvGrpSpPr>
            <p:grpSpPr>
              <a:xfrm>
                <a:off x="1083859" y="3022312"/>
                <a:ext cx="4351971" cy="1222170"/>
                <a:chOff x="1160059" y="2756851"/>
                <a:chExt cx="4351971" cy="1222170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3918465-8B85-E9A3-836E-769FE88DB151}"/>
                    </a:ext>
                  </a:extLst>
                </p:cNvPr>
                <p:cNvSpPr/>
                <p:nvPr/>
              </p:nvSpPr>
              <p:spPr>
                <a:xfrm>
                  <a:off x="1160059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870E2C8-C2FA-B7CE-D200-9D0D7C738149}"/>
                    </a:ext>
                  </a:extLst>
                </p:cNvPr>
                <p:cNvSpPr/>
                <p:nvPr/>
              </p:nvSpPr>
              <p:spPr>
                <a:xfrm>
                  <a:off x="1603611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4ADD78B-C18E-314D-EAB1-C51163AC68B5}"/>
                    </a:ext>
                  </a:extLst>
                </p:cNvPr>
                <p:cNvSpPr/>
                <p:nvPr/>
              </p:nvSpPr>
              <p:spPr>
                <a:xfrm>
                  <a:off x="2047163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0EE2BA6-05C5-0467-6CFD-9E82B9595D93}"/>
                    </a:ext>
                  </a:extLst>
                </p:cNvPr>
                <p:cNvSpPr/>
                <p:nvPr/>
              </p:nvSpPr>
              <p:spPr>
                <a:xfrm>
                  <a:off x="2490715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1784BBE-7E5C-F831-BC73-49CD16A8A476}"/>
                    </a:ext>
                  </a:extLst>
                </p:cNvPr>
                <p:cNvSpPr/>
                <p:nvPr/>
              </p:nvSpPr>
              <p:spPr>
                <a:xfrm>
                  <a:off x="2934267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59942B4-7D29-899C-42AD-06FB8673ACA7}"/>
                    </a:ext>
                  </a:extLst>
                </p:cNvPr>
                <p:cNvSpPr/>
                <p:nvPr/>
              </p:nvSpPr>
              <p:spPr>
                <a:xfrm>
                  <a:off x="3377819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3E44624-7F38-25D5-E47A-9F79019AA921}"/>
                    </a:ext>
                  </a:extLst>
                </p:cNvPr>
                <p:cNvSpPr/>
                <p:nvPr/>
              </p:nvSpPr>
              <p:spPr>
                <a:xfrm>
                  <a:off x="3821371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AD80D7A-CC44-2D5C-7696-4E2954EA08B4}"/>
                    </a:ext>
                  </a:extLst>
                </p:cNvPr>
                <p:cNvSpPr/>
                <p:nvPr/>
              </p:nvSpPr>
              <p:spPr>
                <a:xfrm>
                  <a:off x="4264923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3D9C00F-0705-4E19-03F5-9473C02D0C3A}"/>
                    </a:ext>
                  </a:extLst>
                </p:cNvPr>
                <p:cNvSpPr/>
                <p:nvPr/>
              </p:nvSpPr>
              <p:spPr>
                <a:xfrm>
                  <a:off x="4708475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604A39D-36FF-F8E6-3546-F51BE6EA120B}"/>
                    </a:ext>
                  </a:extLst>
                </p:cNvPr>
                <p:cNvSpPr/>
                <p:nvPr/>
              </p:nvSpPr>
              <p:spPr>
                <a:xfrm>
                  <a:off x="5152030" y="383502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5E8E2A0-4169-B723-11D5-94AC73BBAC2F}"/>
                    </a:ext>
                  </a:extLst>
                </p:cNvPr>
                <p:cNvSpPr/>
                <p:nvPr/>
              </p:nvSpPr>
              <p:spPr>
                <a:xfrm>
                  <a:off x="1603611" y="3295936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DC6212B-8244-D80B-9A22-3757EDE5D5C2}"/>
                    </a:ext>
                  </a:extLst>
                </p:cNvPr>
                <p:cNvSpPr/>
                <p:nvPr/>
              </p:nvSpPr>
              <p:spPr>
                <a:xfrm>
                  <a:off x="3156043" y="3295936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0EAAE9A-5F19-A785-9D51-3D662D4A606D}"/>
                    </a:ext>
                  </a:extLst>
                </p:cNvPr>
                <p:cNvSpPr/>
                <p:nvPr/>
              </p:nvSpPr>
              <p:spPr>
                <a:xfrm>
                  <a:off x="4708475" y="3295936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B5C0F96-E1C7-2DF0-6F78-FE814FA631F4}"/>
                    </a:ext>
                  </a:extLst>
                </p:cNvPr>
                <p:cNvSpPr/>
                <p:nvPr/>
              </p:nvSpPr>
              <p:spPr>
                <a:xfrm>
                  <a:off x="3160276" y="2756851"/>
                  <a:ext cx="360000" cy="14400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44EDF07-0F7D-DABE-E0B9-2D28ACE86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66900" y="2899833"/>
                  <a:ext cx="1363133" cy="3979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1736C97-6CF8-8BA5-75CD-823B5D916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4400" y="2899833"/>
                  <a:ext cx="1337733" cy="3937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2936F50-E254-3245-00EA-EF401F1BAC6B}"/>
                    </a:ext>
                  </a:extLst>
                </p:cNvPr>
                <p:cNvCxnSpPr>
                  <a:cxnSpLocks/>
                  <a:stCxn id="63" idx="0"/>
                  <a:endCxn id="65" idx="2"/>
                </p:cNvCxnSpPr>
                <p:nvPr/>
              </p:nvCxnSpPr>
              <p:spPr>
                <a:xfrm flipV="1">
                  <a:off x="3336043" y="2900851"/>
                  <a:ext cx="4233" cy="3950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CFD5EF1-037F-5386-22CA-32D4C2199B2E}"/>
                    </a:ext>
                  </a:extLst>
                </p:cNvPr>
                <p:cNvCxnSpPr>
                  <a:cxnSpLocks/>
                  <a:stCxn id="59" idx="0"/>
                </p:cNvCxnSpPr>
                <p:nvPr/>
              </p:nvCxnSpPr>
              <p:spPr>
                <a:xfrm flipV="1">
                  <a:off x="4444923" y="3445933"/>
                  <a:ext cx="355677" cy="3890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6B37182-E754-526B-5FA4-0974CDCAED59}"/>
                    </a:ext>
                  </a:extLst>
                </p:cNvPr>
                <p:cNvCxnSpPr>
                  <a:cxnSpLocks/>
                  <a:stCxn id="60" idx="0"/>
                  <a:endCxn id="64" idx="2"/>
                </p:cNvCxnSpPr>
                <p:nvPr/>
              </p:nvCxnSpPr>
              <p:spPr>
                <a:xfrm flipV="1">
                  <a:off x="4888475" y="3439936"/>
                  <a:ext cx="0" cy="3950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809441E-124B-5F3E-E35F-E654A63A3165}"/>
                    </a:ext>
                  </a:extLst>
                </p:cNvPr>
                <p:cNvCxnSpPr>
                  <a:cxnSpLocks/>
                  <a:endCxn id="61" idx="0"/>
                </p:cNvCxnSpPr>
                <p:nvPr/>
              </p:nvCxnSpPr>
              <p:spPr>
                <a:xfrm>
                  <a:off x="4974167" y="3437467"/>
                  <a:ext cx="357863" cy="3975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F2D2C454-C21D-757F-F7A3-951116AAD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40056" y="3454399"/>
                  <a:ext cx="355677" cy="3890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D6127A9E-6E00-666A-191E-49AD921E98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83608" y="3448402"/>
                  <a:ext cx="0" cy="3950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E518C3F2-761F-4224-1CB1-2D3843511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9300" y="3445933"/>
                  <a:ext cx="357863" cy="3975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F6A1251-01FD-75BF-A455-4FC197F4B1B1}"/>
                    </a:ext>
                  </a:extLst>
                </p:cNvPr>
                <p:cNvCxnSpPr>
                  <a:cxnSpLocks/>
                  <a:stCxn id="55" idx="0"/>
                </p:cNvCxnSpPr>
                <p:nvPr/>
              </p:nvCxnSpPr>
              <p:spPr>
                <a:xfrm flipV="1">
                  <a:off x="2670715" y="3437467"/>
                  <a:ext cx="559318" cy="3975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50A5E510-6C2B-212C-1331-A8E91AC0C8D8}"/>
                    </a:ext>
                  </a:extLst>
                </p:cNvPr>
                <p:cNvCxnSpPr>
                  <a:cxnSpLocks/>
                  <a:stCxn id="57" idx="0"/>
                </p:cNvCxnSpPr>
                <p:nvPr/>
              </p:nvCxnSpPr>
              <p:spPr>
                <a:xfrm flipH="1" flipV="1">
                  <a:off x="3386667" y="3437467"/>
                  <a:ext cx="171152" cy="3975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1770166-C09B-C2F6-2FE1-7217D5F1EE7A}"/>
                    </a:ext>
                  </a:extLst>
                </p:cNvPr>
                <p:cNvCxnSpPr>
                  <a:cxnSpLocks/>
                  <a:endCxn id="58" idx="0"/>
                </p:cNvCxnSpPr>
                <p:nvPr/>
              </p:nvCxnSpPr>
              <p:spPr>
                <a:xfrm>
                  <a:off x="3454400" y="3437467"/>
                  <a:ext cx="546971" cy="3975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5859CA9-337E-07A1-D952-B58613750C48}"/>
                    </a:ext>
                  </a:extLst>
                </p:cNvPr>
                <p:cNvCxnSpPr>
                  <a:cxnSpLocks/>
                  <a:stCxn id="56" idx="0"/>
                </p:cNvCxnSpPr>
                <p:nvPr/>
              </p:nvCxnSpPr>
              <p:spPr>
                <a:xfrm flipV="1">
                  <a:off x="3114267" y="3441700"/>
                  <a:ext cx="191966" cy="3933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Right Brace 133">
                <a:extLst>
                  <a:ext uri="{FF2B5EF4-FFF2-40B4-BE49-F238E27FC236}">
                    <a16:creationId xmlns:a16="http://schemas.microsoft.com/office/drawing/2014/main" id="{626F6934-7800-269A-033D-B39AA88250BA}"/>
                  </a:ext>
                </a:extLst>
              </p:cNvPr>
              <p:cNvSpPr/>
              <p:nvPr/>
            </p:nvSpPr>
            <p:spPr>
              <a:xfrm rot="5400000">
                <a:off x="1634342" y="4195998"/>
                <a:ext cx="144001" cy="357864"/>
              </a:xfrm>
              <a:prstGeom prst="rightBrace">
                <a:avLst>
                  <a:gd name="adj1" fmla="val 35897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7C81F87-C8DE-FDE1-BBCA-06B7B06B7653}"/>
                  </a:ext>
                </a:extLst>
              </p:cNvPr>
              <p:cNvSpPr txBox="1"/>
              <p:nvPr/>
            </p:nvSpPr>
            <p:spPr>
              <a:xfrm>
                <a:off x="1090247" y="4387500"/>
                <a:ext cx="2578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/>
                  <a:t>Θ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dirty="0"/>
                  <a:t>) elements</a:t>
                </a:r>
              </a:p>
            </p:txBody>
          </p:sp>
          <p:sp>
            <p:nvSpPr>
              <p:cNvPr id="136" name="Arc 135">
                <a:extLst>
                  <a:ext uri="{FF2B5EF4-FFF2-40B4-BE49-F238E27FC236}">
                    <a16:creationId xmlns:a16="http://schemas.microsoft.com/office/drawing/2014/main" id="{C5304B6C-D191-B412-1EBA-F09D1B1256E3}"/>
                  </a:ext>
                </a:extLst>
              </p:cNvPr>
              <p:cNvSpPr/>
              <p:nvPr/>
            </p:nvSpPr>
            <p:spPr>
              <a:xfrm>
                <a:off x="2639224" y="2769983"/>
                <a:ext cx="1241238" cy="587270"/>
              </a:xfrm>
              <a:prstGeom prst="arc">
                <a:avLst>
                  <a:gd name="adj1" fmla="val 538521"/>
                  <a:gd name="adj2" fmla="val 10354297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FFE0106-D203-52F6-350E-943576B640EC}"/>
                  </a:ext>
                </a:extLst>
              </p:cNvPr>
              <p:cNvSpPr txBox="1"/>
              <p:nvPr/>
            </p:nvSpPr>
            <p:spPr>
              <a:xfrm>
                <a:off x="373500" y="2795561"/>
                <a:ext cx="2578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degree </a:t>
                </a:r>
                <a:r>
                  <a:rPr lang="el-GR" sz="2400" dirty="0"/>
                  <a:t>Θ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dirty="0"/>
                  <a:t>)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747853C3-DAD4-F281-5C45-46597B8B88A0}"/>
                </a:ext>
              </a:extLst>
            </p:cNvPr>
            <p:cNvGrpSpPr/>
            <p:nvPr/>
          </p:nvGrpSpPr>
          <p:grpSpPr>
            <a:xfrm>
              <a:off x="-334541" y="2632693"/>
              <a:ext cx="1510764" cy="1270000"/>
              <a:chOff x="-334541" y="2632693"/>
              <a:chExt cx="1510764" cy="1270000"/>
            </a:xfrm>
          </p:grpSpPr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F351298-2278-4DA7-6512-03FB5234CE1C}"/>
                  </a:ext>
                </a:extLst>
              </p:cNvPr>
              <p:cNvSpPr txBox="1"/>
              <p:nvPr/>
            </p:nvSpPr>
            <p:spPr>
              <a:xfrm>
                <a:off x="-334541" y="2994013"/>
                <a:ext cx="1510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height</a:t>
                </a:r>
                <a:br>
                  <a:rPr lang="en-US" dirty="0"/>
                </a:br>
                <a:r>
                  <a:rPr lang="en-US" dirty="0"/>
                  <a:t>O(</a:t>
                </a:r>
                <a:r>
                  <a:rPr lang="en-US" dirty="0" err="1"/>
                  <a:t>log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)</a:t>
                </a:r>
                <a:endParaRPr lang="en-US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A6169E4-F7EE-21E2-58BF-521AC4186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200" y="2632693"/>
                <a:ext cx="0" cy="127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7FE8E69-EE36-72FE-05B7-D3055C193B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3600" y="2632693"/>
                <a:ext cx="18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9FAD695-7EB0-D741-D4A8-7DC3E92285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3600" y="3902693"/>
                <a:ext cx="18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95F314-C82B-EF19-17E8-CA09A7DEC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8802" cy="1325563"/>
          </a:xfrm>
        </p:spPr>
        <p:txBody>
          <a:bodyPr/>
          <a:lstStyle/>
          <a:p>
            <a:r>
              <a:rPr lang="en-US" b="1" noProof="0" dirty="0"/>
              <a:t>Buffered partially-persistent </a:t>
            </a:r>
            <a:br>
              <a:rPr lang="en-US" b="1" noProof="0" dirty="0"/>
            </a:br>
            <a:r>
              <a:rPr lang="en-US" b="1" noProof="0" dirty="0"/>
              <a:t>external-memory </a:t>
            </a:r>
            <a:r>
              <a:rPr lang="en-US" dirty="0"/>
              <a:t>s</a:t>
            </a:r>
            <a:r>
              <a:rPr lang="en-US" b="1" noProof="0" dirty="0" err="1"/>
              <a:t>earch</a:t>
            </a:r>
            <a:r>
              <a:rPr lang="en-US" b="1" noProof="0" dirty="0"/>
              <a:t> </a:t>
            </a:r>
            <a:r>
              <a:rPr lang="en-US" dirty="0"/>
              <a:t>t</a:t>
            </a:r>
            <a:r>
              <a:rPr lang="en-US" b="1" noProof="0" dirty="0" err="1"/>
              <a:t>rees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B0CDC1-2306-08ED-C418-FE98F6F4F6F0}"/>
              </a:ext>
            </a:extLst>
          </p:cNvPr>
          <p:cNvGrpSpPr>
            <a:grpSpLocks noChangeAspect="1"/>
          </p:cNvGrpSpPr>
          <p:nvPr/>
        </p:nvGrpSpPr>
        <p:grpSpPr>
          <a:xfrm>
            <a:off x="9376414" y="218653"/>
            <a:ext cx="2628001" cy="2114921"/>
            <a:chOff x="8663882" y="1187671"/>
            <a:chExt cx="3040465" cy="24468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AAB377-4A81-6FA1-630C-1495584CF065}"/>
                </a:ext>
              </a:extLst>
            </p:cNvPr>
            <p:cNvSpPr/>
            <p:nvPr/>
          </p:nvSpPr>
          <p:spPr>
            <a:xfrm>
              <a:off x="8917587" y="1187671"/>
              <a:ext cx="2548890" cy="15201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12FDC1-6E0F-60A2-9343-3A1B2BDD66E7}"/>
                </a:ext>
              </a:extLst>
            </p:cNvPr>
            <p:cNvSpPr/>
            <p:nvPr/>
          </p:nvSpPr>
          <p:spPr>
            <a:xfrm>
              <a:off x="8663882" y="3099362"/>
              <a:ext cx="3040465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734F05-15A6-6172-84B8-CCAF805A6695}"/>
                </a:ext>
              </a:extLst>
            </p:cNvPr>
            <p:cNvGrpSpPr/>
            <p:nvPr/>
          </p:nvGrpSpPr>
          <p:grpSpPr>
            <a:xfrm>
              <a:off x="9832032" y="1318418"/>
              <a:ext cx="720000" cy="720000"/>
              <a:chOff x="8437880" y="1546333"/>
              <a:chExt cx="720000" cy="72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AC5B88-43FD-EE64-222C-AE077936A47F}"/>
                  </a:ext>
                </a:extLst>
              </p:cNvPr>
              <p:cNvGrpSpPr/>
              <p:nvPr/>
            </p:nvGrpSpPr>
            <p:grpSpPr>
              <a:xfrm>
                <a:off x="8437880" y="1687830"/>
                <a:ext cx="720000" cy="452421"/>
                <a:chOff x="8437880" y="1687830"/>
                <a:chExt cx="720000" cy="452421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F4B15497-68F5-3808-81BB-5131049C2CA7}"/>
                    </a:ext>
                  </a:extLst>
                </p:cNvPr>
                <p:cNvSpPr/>
                <p:nvPr/>
              </p:nvSpPr>
              <p:spPr>
                <a:xfrm>
                  <a:off x="8437880" y="168783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9E7C6F9-F657-AD69-AA9B-397E161D78A2}"/>
                    </a:ext>
                  </a:extLst>
                </p:cNvPr>
                <p:cNvSpPr/>
                <p:nvPr/>
              </p:nvSpPr>
              <p:spPr>
                <a:xfrm>
                  <a:off x="8437880" y="1955166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AD27F942-24C8-4082-02C8-E0B60D7A1DDB}"/>
                    </a:ext>
                  </a:extLst>
                </p:cNvPr>
                <p:cNvSpPr/>
                <p:nvPr/>
              </p:nvSpPr>
              <p:spPr>
                <a:xfrm>
                  <a:off x="8437880" y="1888332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330E9CE9-4956-8B64-6B12-7CC9BA3F44CA}"/>
                    </a:ext>
                  </a:extLst>
                </p:cNvPr>
                <p:cNvSpPr/>
                <p:nvPr/>
              </p:nvSpPr>
              <p:spPr>
                <a:xfrm>
                  <a:off x="8437880" y="1821498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6E88CB23-2D8B-2074-2A60-0E6548741651}"/>
                    </a:ext>
                  </a:extLst>
                </p:cNvPr>
                <p:cNvSpPr/>
                <p:nvPr/>
              </p:nvSpPr>
              <p:spPr>
                <a:xfrm>
                  <a:off x="8437880" y="208883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5BB7839-18E8-1E06-DDAA-49BA274B2341}"/>
                    </a:ext>
                  </a:extLst>
                </p:cNvPr>
                <p:cNvSpPr/>
                <p:nvPr/>
              </p:nvSpPr>
              <p:spPr>
                <a:xfrm>
                  <a:off x="8437880" y="175466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F418A247-5F22-40CC-B707-19A37184B4A0}"/>
                    </a:ext>
                  </a:extLst>
                </p:cNvPr>
                <p:cNvSpPr/>
                <p:nvPr/>
              </p:nvSpPr>
              <p:spPr>
                <a:xfrm>
                  <a:off x="8437880" y="202200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44889A5A-6CDE-0DA0-46D5-FF785E6A5FE3}"/>
                    </a:ext>
                  </a:extLst>
                </p:cNvPr>
                <p:cNvSpPr/>
                <p:nvPr/>
              </p:nvSpPr>
              <p:spPr>
                <a:xfrm>
                  <a:off x="8437880" y="172124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45DD419-D3C5-B87C-6D4D-A60ADB2EF178}"/>
                    </a:ext>
                  </a:extLst>
                </p:cNvPr>
                <p:cNvSpPr/>
                <p:nvPr/>
              </p:nvSpPr>
              <p:spPr>
                <a:xfrm>
                  <a:off x="8437880" y="1988583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9776BC65-6848-C154-8F00-FF39B417D603}"/>
                    </a:ext>
                  </a:extLst>
                </p:cNvPr>
                <p:cNvSpPr/>
                <p:nvPr/>
              </p:nvSpPr>
              <p:spPr>
                <a:xfrm>
                  <a:off x="8437880" y="1921749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CEB35180-8BFE-6873-C3BE-52257C5F4710}"/>
                    </a:ext>
                  </a:extLst>
                </p:cNvPr>
                <p:cNvSpPr/>
                <p:nvPr/>
              </p:nvSpPr>
              <p:spPr>
                <a:xfrm>
                  <a:off x="8437880" y="1854915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66F89A39-4D35-F9FE-F8F0-C32C32FC3013}"/>
                    </a:ext>
                  </a:extLst>
                </p:cNvPr>
                <p:cNvSpPr/>
                <p:nvPr/>
              </p:nvSpPr>
              <p:spPr>
                <a:xfrm>
                  <a:off x="8437880" y="212225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0AF620B4-E7D3-FBF8-C210-7ED50346382F}"/>
                    </a:ext>
                  </a:extLst>
                </p:cNvPr>
                <p:cNvSpPr/>
                <p:nvPr/>
              </p:nvSpPr>
              <p:spPr>
                <a:xfrm>
                  <a:off x="8437880" y="178808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327D199-357E-E209-FCBD-A750CC3E146C}"/>
                    </a:ext>
                  </a:extLst>
                </p:cNvPr>
                <p:cNvSpPr/>
                <p:nvPr/>
              </p:nvSpPr>
              <p:spPr>
                <a:xfrm>
                  <a:off x="8437880" y="205541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3F4468D-7804-377C-1A33-F8B85ED726A5}"/>
                  </a:ext>
                </a:extLst>
              </p:cNvPr>
              <p:cNvGrpSpPr/>
              <p:nvPr/>
            </p:nvGrpSpPr>
            <p:grpSpPr>
              <a:xfrm rot="5400000">
                <a:off x="8437879" y="1680122"/>
                <a:ext cx="720000" cy="452421"/>
                <a:chOff x="8437880" y="1687830"/>
                <a:chExt cx="720000" cy="452421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B68AFDA-9B56-5A7A-FC4F-BAE98E494857}"/>
                    </a:ext>
                  </a:extLst>
                </p:cNvPr>
                <p:cNvSpPr/>
                <p:nvPr/>
              </p:nvSpPr>
              <p:spPr>
                <a:xfrm>
                  <a:off x="8437880" y="168783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0A74A5A5-FBBB-0FA1-4C4F-168CF62A7A19}"/>
                    </a:ext>
                  </a:extLst>
                </p:cNvPr>
                <p:cNvSpPr/>
                <p:nvPr/>
              </p:nvSpPr>
              <p:spPr>
                <a:xfrm>
                  <a:off x="8437880" y="1955166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20072FA4-8B41-1E37-E91D-BBF9C6E0C21E}"/>
                    </a:ext>
                  </a:extLst>
                </p:cNvPr>
                <p:cNvSpPr/>
                <p:nvPr/>
              </p:nvSpPr>
              <p:spPr>
                <a:xfrm>
                  <a:off x="8437880" y="1888332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788F5F6B-3E2F-25C9-6126-67CF2E4220D5}"/>
                    </a:ext>
                  </a:extLst>
                </p:cNvPr>
                <p:cNvSpPr/>
                <p:nvPr/>
              </p:nvSpPr>
              <p:spPr>
                <a:xfrm>
                  <a:off x="8437880" y="1821498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970AFA64-5DB4-C8F8-4955-0E58470F4811}"/>
                    </a:ext>
                  </a:extLst>
                </p:cNvPr>
                <p:cNvSpPr/>
                <p:nvPr/>
              </p:nvSpPr>
              <p:spPr>
                <a:xfrm>
                  <a:off x="8437880" y="208883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39292359-9101-F1E8-C648-C3D4DBA133E3}"/>
                    </a:ext>
                  </a:extLst>
                </p:cNvPr>
                <p:cNvSpPr/>
                <p:nvPr/>
              </p:nvSpPr>
              <p:spPr>
                <a:xfrm>
                  <a:off x="8437880" y="175466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3D48F1CF-9E57-C821-5886-62BBD5C447EE}"/>
                    </a:ext>
                  </a:extLst>
                </p:cNvPr>
                <p:cNvSpPr/>
                <p:nvPr/>
              </p:nvSpPr>
              <p:spPr>
                <a:xfrm>
                  <a:off x="8437880" y="202200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F48B8792-AB23-C901-71DF-F14E679C4F4E}"/>
                    </a:ext>
                  </a:extLst>
                </p:cNvPr>
                <p:cNvSpPr/>
                <p:nvPr/>
              </p:nvSpPr>
              <p:spPr>
                <a:xfrm>
                  <a:off x="8437880" y="172124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1DC6760-AF1A-9F7C-FEE0-3F8D56814288}"/>
                    </a:ext>
                  </a:extLst>
                </p:cNvPr>
                <p:cNvSpPr/>
                <p:nvPr/>
              </p:nvSpPr>
              <p:spPr>
                <a:xfrm>
                  <a:off x="8437880" y="1988583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61E32223-5284-4462-631C-DDDD052D6A7A}"/>
                    </a:ext>
                  </a:extLst>
                </p:cNvPr>
                <p:cNvSpPr/>
                <p:nvPr/>
              </p:nvSpPr>
              <p:spPr>
                <a:xfrm>
                  <a:off x="8437880" y="1921749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C157B1FF-2987-6931-00CA-882ADE78626E}"/>
                    </a:ext>
                  </a:extLst>
                </p:cNvPr>
                <p:cNvSpPr/>
                <p:nvPr/>
              </p:nvSpPr>
              <p:spPr>
                <a:xfrm>
                  <a:off x="8437880" y="1854915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988D89C-CB55-76D3-9373-60FECBC40D08}"/>
                    </a:ext>
                  </a:extLst>
                </p:cNvPr>
                <p:cNvSpPr/>
                <p:nvPr/>
              </p:nvSpPr>
              <p:spPr>
                <a:xfrm>
                  <a:off x="8437880" y="212225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D4E004C6-F65E-B6AF-06FA-6834D9E7BBC9}"/>
                    </a:ext>
                  </a:extLst>
                </p:cNvPr>
                <p:cNvSpPr/>
                <p:nvPr/>
              </p:nvSpPr>
              <p:spPr>
                <a:xfrm>
                  <a:off x="8437880" y="178808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A3349D51-10B6-110C-6260-80B0CCFB77A4}"/>
                    </a:ext>
                  </a:extLst>
                </p:cNvPr>
                <p:cNvSpPr/>
                <p:nvPr/>
              </p:nvSpPr>
              <p:spPr>
                <a:xfrm>
                  <a:off x="8437880" y="205541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52AFB43-F814-B61D-DB11-987420C325DE}"/>
                  </a:ext>
                </a:extLst>
              </p:cNvPr>
              <p:cNvSpPr/>
              <p:nvPr/>
            </p:nvSpPr>
            <p:spPr>
              <a:xfrm>
                <a:off x="8515350" y="1621138"/>
                <a:ext cx="576000" cy="57600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noProof="0" dirty="0"/>
                  <a:t>CPU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C9D1B-4CF4-7702-19E4-C7B8C76CB22A}"/>
                </a:ext>
              </a:extLst>
            </p:cNvPr>
            <p:cNvSpPr/>
            <p:nvPr/>
          </p:nvSpPr>
          <p:spPr>
            <a:xfrm flipH="1" flipV="1">
              <a:off x="9319551" y="2360724"/>
              <a:ext cx="1790958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AB6C4C-49AF-270C-0B29-E96A46B5ACCE}"/>
                </a:ext>
              </a:extLst>
            </p:cNvPr>
            <p:cNvSpPr/>
            <p:nvPr/>
          </p:nvSpPr>
          <p:spPr>
            <a:xfrm flipH="1" flipV="1">
              <a:off x="9706032" y="2360725"/>
              <a:ext cx="252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8D71A0-F927-4FCC-8CD2-BF691B2B68D2}"/>
                </a:ext>
              </a:extLst>
            </p:cNvPr>
            <p:cNvSpPr/>
            <p:nvPr/>
          </p:nvSpPr>
          <p:spPr>
            <a:xfrm flipH="1" flipV="1">
              <a:off x="9268072" y="3099362"/>
              <a:ext cx="252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DF0F55-8398-0534-C7AD-45B3AEAF6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000" y="2574925"/>
              <a:ext cx="396875" cy="46672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BFC5B2-36F5-BD15-ABA9-41B48B5A3764}"/>
                </a:ext>
              </a:extLst>
            </p:cNvPr>
            <p:cNvSpPr txBox="1"/>
            <p:nvPr/>
          </p:nvSpPr>
          <p:spPr>
            <a:xfrm>
              <a:off x="9580831" y="2707861"/>
              <a:ext cx="1946535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noProof="0" dirty="0">
                  <a:solidFill>
                    <a:srgbClr val="C00000"/>
                  </a:solidFill>
                </a:rPr>
                <a:t>I/O</a:t>
              </a:r>
              <a:r>
                <a:rPr lang="en-US" noProof="0" dirty="0">
                  <a:solidFill>
                    <a:srgbClr val="C00000"/>
                  </a:solidFill>
                </a:rPr>
                <a:t> (</a:t>
              </a:r>
              <a:r>
                <a:rPr lang="en-US" i="1" noProof="0" dirty="0">
                  <a:solidFill>
                    <a:srgbClr val="C00000"/>
                  </a:solidFill>
                </a:rPr>
                <a:t>B</a:t>
              </a:r>
              <a:r>
                <a:rPr lang="en-US" noProof="0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B06C5A-1A68-C927-004D-8E01A63F8305}"/>
                </a:ext>
              </a:extLst>
            </p:cNvPr>
            <p:cNvSpPr txBox="1"/>
            <p:nvPr/>
          </p:nvSpPr>
          <p:spPr>
            <a:xfrm>
              <a:off x="8917588" y="1991993"/>
              <a:ext cx="2548890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noProof="0" dirty="0"/>
                <a:t>Internal memory (</a:t>
              </a:r>
              <a:r>
                <a:rPr lang="en-US" i="1" noProof="0" dirty="0"/>
                <a:t>M</a:t>
              </a:r>
              <a:r>
                <a:rPr lang="en-US" noProof="0" dirty="0"/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9F4179-0DDE-A98D-5660-23652F25C989}"/>
                </a:ext>
              </a:extLst>
            </p:cNvPr>
            <p:cNvSpPr txBox="1"/>
            <p:nvPr/>
          </p:nvSpPr>
          <p:spPr>
            <a:xfrm>
              <a:off x="8909878" y="3207232"/>
              <a:ext cx="2548890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noProof="0" dirty="0"/>
                <a:t>External memory (∞)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A97EC3-6490-4B48-68BD-F09EEFC8E7C7}"/>
              </a:ext>
            </a:extLst>
          </p:cNvPr>
          <p:cNvGrpSpPr/>
          <p:nvPr/>
        </p:nvGrpSpPr>
        <p:grpSpPr>
          <a:xfrm>
            <a:off x="5513999" y="2578088"/>
            <a:ext cx="2093059" cy="922500"/>
            <a:chOff x="5247299" y="2578088"/>
            <a:chExt cx="2093059" cy="922500"/>
          </a:xfrm>
        </p:grpSpPr>
        <p:sp>
          <p:nvSpPr>
            <p:cNvPr id="132" name="Arrow: Right 131">
              <a:extLst>
                <a:ext uri="{FF2B5EF4-FFF2-40B4-BE49-F238E27FC236}">
                  <a16:creationId xmlns:a16="http://schemas.microsoft.com/office/drawing/2014/main" id="{4EFD4D42-E058-0B4C-E7C9-D4F733646D0F}"/>
                </a:ext>
              </a:extLst>
            </p:cNvPr>
            <p:cNvSpPr/>
            <p:nvPr/>
          </p:nvSpPr>
          <p:spPr>
            <a:xfrm>
              <a:off x="5829300" y="3111500"/>
              <a:ext cx="926609" cy="38908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E9B55AB-F89B-07FA-C699-C629C44B70F4}"/>
                </a:ext>
              </a:extLst>
            </p:cNvPr>
            <p:cNvSpPr txBox="1"/>
            <p:nvPr/>
          </p:nvSpPr>
          <p:spPr>
            <a:xfrm>
              <a:off x="5247299" y="2578088"/>
              <a:ext cx="2093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Insert(</a:t>
              </a:r>
              <a:r>
                <a:rPr lang="en-US" sz="2400" i="1" dirty="0"/>
                <a:t>x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1844584-9536-C76E-4DD9-A6C24113DF59}"/>
              </a:ext>
            </a:extLst>
          </p:cNvPr>
          <p:cNvGrpSpPr/>
          <p:nvPr/>
        </p:nvGrpSpPr>
        <p:grpSpPr>
          <a:xfrm>
            <a:off x="7101272" y="2704812"/>
            <a:ext cx="4351971" cy="2017706"/>
            <a:chOff x="6936172" y="2704812"/>
            <a:chExt cx="4351971" cy="201770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49E90D9-89D6-68B7-4683-D29FA68299E1}"/>
                </a:ext>
              </a:extLst>
            </p:cNvPr>
            <p:cNvGrpSpPr/>
            <p:nvPr/>
          </p:nvGrpSpPr>
          <p:grpSpPr>
            <a:xfrm>
              <a:off x="6936172" y="2704812"/>
              <a:ext cx="4351971" cy="1222170"/>
              <a:chOff x="1160059" y="2756851"/>
              <a:chExt cx="4351971" cy="122217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B8DEC87-6677-4DF0-E097-519244207916}"/>
                  </a:ext>
                </a:extLst>
              </p:cNvPr>
              <p:cNvCxnSpPr>
                <a:cxnSpLocks/>
                <a:stCxn id="116" idx="0"/>
                <a:endCxn id="118" idx="2"/>
              </p:cNvCxnSpPr>
              <p:nvPr/>
            </p:nvCxnSpPr>
            <p:spPr>
              <a:xfrm flipV="1">
                <a:off x="3336043" y="2900851"/>
                <a:ext cx="4233" cy="395085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C75C94F-4914-8036-0BE2-ED0765BD2B78}"/>
                  </a:ext>
                </a:extLst>
              </p:cNvPr>
              <p:cNvCxnSpPr>
                <a:cxnSpLocks/>
                <a:stCxn id="109" idx="0"/>
              </p:cNvCxnSpPr>
              <p:nvPr/>
            </p:nvCxnSpPr>
            <p:spPr>
              <a:xfrm flipV="1">
                <a:off x="3114267" y="3441700"/>
                <a:ext cx="191966" cy="393321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8B99540-75FF-5618-D79F-3F9BB1056821}"/>
                  </a:ext>
                </a:extLst>
              </p:cNvPr>
              <p:cNvSpPr/>
              <p:nvPr/>
            </p:nvSpPr>
            <p:spPr>
              <a:xfrm>
                <a:off x="1160059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787B361-42FA-1EFF-7FF9-C64D58020065}"/>
                  </a:ext>
                </a:extLst>
              </p:cNvPr>
              <p:cNvSpPr/>
              <p:nvPr/>
            </p:nvSpPr>
            <p:spPr>
              <a:xfrm>
                <a:off x="1603611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C772EF6-1F70-E8EF-459A-7E625838E959}"/>
                  </a:ext>
                </a:extLst>
              </p:cNvPr>
              <p:cNvSpPr/>
              <p:nvPr/>
            </p:nvSpPr>
            <p:spPr>
              <a:xfrm>
                <a:off x="2047163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2015D1D-3139-79AE-1ED4-2AEAC3CC189A}"/>
                  </a:ext>
                </a:extLst>
              </p:cNvPr>
              <p:cNvSpPr/>
              <p:nvPr/>
            </p:nvSpPr>
            <p:spPr>
              <a:xfrm>
                <a:off x="2490715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6068B03-FC5A-C1C8-3FC2-33ACF3D7EC72}"/>
                  </a:ext>
                </a:extLst>
              </p:cNvPr>
              <p:cNvSpPr/>
              <p:nvPr/>
            </p:nvSpPr>
            <p:spPr>
              <a:xfrm>
                <a:off x="2934267" y="3835021"/>
                <a:ext cx="360000" cy="1440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8F0499B-62CA-57B0-5398-15949E61715B}"/>
                  </a:ext>
                </a:extLst>
              </p:cNvPr>
              <p:cNvSpPr/>
              <p:nvPr/>
            </p:nvSpPr>
            <p:spPr>
              <a:xfrm>
                <a:off x="3377819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7B4C4C0-4E06-1C2C-F190-6A3B96C622F5}"/>
                  </a:ext>
                </a:extLst>
              </p:cNvPr>
              <p:cNvSpPr/>
              <p:nvPr/>
            </p:nvSpPr>
            <p:spPr>
              <a:xfrm>
                <a:off x="3821371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F196C9D-22A3-F34D-9E89-FB30B07969E9}"/>
                  </a:ext>
                </a:extLst>
              </p:cNvPr>
              <p:cNvSpPr/>
              <p:nvPr/>
            </p:nvSpPr>
            <p:spPr>
              <a:xfrm>
                <a:off x="4264923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49237EE-82E3-9A3F-1D32-BC6911218CA5}"/>
                  </a:ext>
                </a:extLst>
              </p:cNvPr>
              <p:cNvSpPr/>
              <p:nvPr/>
            </p:nvSpPr>
            <p:spPr>
              <a:xfrm>
                <a:off x="4708475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7945AA8-8C4E-61F8-C288-53D758DA365A}"/>
                  </a:ext>
                </a:extLst>
              </p:cNvPr>
              <p:cNvSpPr/>
              <p:nvPr/>
            </p:nvSpPr>
            <p:spPr>
              <a:xfrm>
                <a:off x="5152030" y="3835021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066E562-9D61-1152-FBD6-DE70435A612B}"/>
                  </a:ext>
                </a:extLst>
              </p:cNvPr>
              <p:cNvSpPr/>
              <p:nvPr/>
            </p:nvSpPr>
            <p:spPr>
              <a:xfrm>
                <a:off x="1603611" y="3295936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8BFDD54-E2B2-CE6C-0676-14B7E68C15C1}"/>
                  </a:ext>
                </a:extLst>
              </p:cNvPr>
              <p:cNvSpPr/>
              <p:nvPr/>
            </p:nvSpPr>
            <p:spPr>
              <a:xfrm>
                <a:off x="3156043" y="3295936"/>
                <a:ext cx="360000" cy="1440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F6F543A-411E-20BE-C66A-5303ABFBDB51}"/>
                  </a:ext>
                </a:extLst>
              </p:cNvPr>
              <p:cNvSpPr/>
              <p:nvPr/>
            </p:nvSpPr>
            <p:spPr>
              <a:xfrm>
                <a:off x="4708475" y="3295936"/>
                <a:ext cx="360000" cy="144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8FE99B9-3877-B67F-5BDE-DE72CE7F202C}"/>
                  </a:ext>
                </a:extLst>
              </p:cNvPr>
              <p:cNvSpPr/>
              <p:nvPr/>
            </p:nvSpPr>
            <p:spPr>
              <a:xfrm>
                <a:off x="3160276" y="2756851"/>
                <a:ext cx="360000" cy="1440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912FAE4-063D-7CDA-9E00-F3DF6D2951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2899833"/>
                <a:ext cx="1363133" cy="3979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686F91D-9964-3CDF-0208-840820447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4400" y="2899833"/>
                <a:ext cx="1337733" cy="3937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C652085-6ED8-2AF7-5115-B0C100AE48EC}"/>
                  </a:ext>
                </a:extLst>
              </p:cNvPr>
              <p:cNvCxnSpPr>
                <a:cxnSpLocks/>
                <a:stCxn id="112" idx="0"/>
              </p:cNvCxnSpPr>
              <p:nvPr/>
            </p:nvCxnSpPr>
            <p:spPr>
              <a:xfrm flipV="1">
                <a:off x="4444923" y="3445933"/>
                <a:ext cx="355677" cy="38908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69B3425-8313-8395-47D1-FDF19EFAA2BE}"/>
                  </a:ext>
                </a:extLst>
              </p:cNvPr>
              <p:cNvCxnSpPr>
                <a:cxnSpLocks/>
                <a:stCxn id="113" idx="0"/>
                <a:endCxn id="117" idx="2"/>
              </p:cNvCxnSpPr>
              <p:nvPr/>
            </p:nvCxnSpPr>
            <p:spPr>
              <a:xfrm flipV="1">
                <a:off x="4888475" y="3439936"/>
                <a:ext cx="0" cy="39508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81F7BC1-7D6C-5DAF-0200-BF642C6409FB}"/>
                  </a:ext>
                </a:extLst>
              </p:cNvPr>
              <p:cNvCxnSpPr>
                <a:cxnSpLocks/>
                <a:endCxn id="114" idx="0"/>
              </p:cNvCxnSpPr>
              <p:nvPr/>
            </p:nvCxnSpPr>
            <p:spPr>
              <a:xfrm>
                <a:off x="4974167" y="3437467"/>
                <a:ext cx="357863" cy="39755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4565E0B-30AE-507E-F370-9D3D286AE7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0056" y="3454399"/>
                <a:ext cx="355677" cy="38908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DA534D98-AFF6-6725-11AF-0EA69622D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3608" y="3448402"/>
                <a:ext cx="0" cy="39508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BF27F8A-8453-6A0E-32C8-4F0DB3FE7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9300" y="3445933"/>
                <a:ext cx="357863" cy="39755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D9BE023-5579-3921-4D87-D9EB21624217}"/>
                  </a:ext>
                </a:extLst>
              </p:cNvPr>
              <p:cNvCxnSpPr>
                <a:cxnSpLocks/>
                <a:stCxn id="108" idx="0"/>
              </p:cNvCxnSpPr>
              <p:nvPr/>
            </p:nvCxnSpPr>
            <p:spPr>
              <a:xfrm flipV="1">
                <a:off x="2670715" y="3437467"/>
                <a:ext cx="559318" cy="39755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29BE123-8628-4C37-F5D0-6C858991D6A4}"/>
                  </a:ext>
                </a:extLst>
              </p:cNvPr>
              <p:cNvCxnSpPr>
                <a:cxnSpLocks/>
                <a:stCxn id="110" idx="0"/>
              </p:cNvCxnSpPr>
              <p:nvPr/>
            </p:nvCxnSpPr>
            <p:spPr>
              <a:xfrm flipH="1" flipV="1">
                <a:off x="3386667" y="3437467"/>
                <a:ext cx="171152" cy="39755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9844537-9A69-DC22-E42E-97FA8ED8AEC8}"/>
                  </a:ext>
                </a:extLst>
              </p:cNvPr>
              <p:cNvCxnSpPr>
                <a:cxnSpLocks/>
                <a:endCxn id="111" idx="0"/>
              </p:cNvCxnSpPr>
              <p:nvPr/>
            </p:nvCxnSpPr>
            <p:spPr>
              <a:xfrm>
                <a:off x="3454400" y="3437467"/>
                <a:ext cx="546971" cy="39755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0A849DA-B6F0-768F-1E8D-9A5E381575E2}"/>
                </a:ext>
              </a:extLst>
            </p:cNvPr>
            <p:cNvSpPr txBox="1"/>
            <p:nvPr/>
          </p:nvSpPr>
          <p:spPr>
            <a:xfrm>
              <a:off x="7739724" y="3891521"/>
              <a:ext cx="2578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add </a:t>
              </a:r>
              <a:r>
                <a:rPr lang="en-US" sz="2400" i="1" dirty="0">
                  <a:solidFill>
                    <a:srgbClr val="C00000"/>
                  </a:solidFill>
                </a:rPr>
                <a:t>x</a:t>
              </a:r>
              <a:r>
                <a:rPr lang="en-US" sz="2400" dirty="0">
                  <a:solidFill>
                    <a:srgbClr val="C00000"/>
                  </a:solidFill>
                </a:rPr>
                <a:t> to leaf</a:t>
              </a:r>
              <a:br>
                <a:rPr lang="en-US" sz="2400" dirty="0">
                  <a:solidFill>
                    <a:srgbClr val="C00000"/>
                  </a:solidFill>
                </a:rPr>
              </a:br>
              <a:r>
                <a:rPr lang="en-US" sz="2400" dirty="0">
                  <a:solidFill>
                    <a:srgbClr val="C00000"/>
                  </a:solidFill>
                </a:rPr>
                <a:t>O(</a:t>
              </a:r>
              <a:r>
                <a:rPr lang="en-US" sz="2400" dirty="0" err="1">
                  <a:solidFill>
                    <a:srgbClr val="C00000"/>
                  </a:solidFill>
                </a:rPr>
                <a:t>log</a:t>
              </a:r>
              <a:r>
                <a:rPr lang="en-US" sz="2400" i="1" baseline="-25000" dirty="0" err="1">
                  <a:solidFill>
                    <a:srgbClr val="C00000"/>
                  </a:solidFill>
                </a:rPr>
                <a:t>B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i="1" dirty="0">
                  <a:solidFill>
                    <a:srgbClr val="C00000"/>
                  </a:solidFill>
                </a:rPr>
                <a:t>N</a:t>
              </a:r>
              <a:r>
                <a:rPr lang="en-US" sz="2400" dirty="0">
                  <a:solidFill>
                    <a:srgbClr val="C00000"/>
                  </a:solidFill>
                </a:rPr>
                <a:t>) I/</a:t>
              </a:r>
              <a:r>
                <a:rPr lang="en-US" sz="2400" dirty="0" err="1">
                  <a:solidFill>
                    <a:srgbClr val="C00000"/>
                  </a:solidFill>
                </a:rPr>
                <a:t>Os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E1F74FC-6EBB-79EC-46F6-9AE64119C031}"/>
              </a:ext>
            </a:extLst>
          </p:cNvPr>
          <p:cNvGrpSpPr/>
          <p:nvPr/>
        </p:nvGrpSpPr>
        <p:grpSpPr>
          <a:xfrm>
            <a:off x="3409950" y="3969061"/>
            <a:ext cx="3016250" cy="1268907"/>
            <a:chOff x="2863850" y="3969061"/>
            <a:chExt cx="3016250" cy="126890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BD9887E-429E-4BCC-35E8-91562E2016A9}"/>
                </a:ext>
              </a:extLst>
            </p:cNvPr>
            <p:cNvGrpSpPr/>
            <p:nvPr/>
          </p:nvGrpSpPr>
          <p:grpSpPr>
            <a:xfrm>
              <a:off x="3487969" y="3969061"/>
              <a:ext cx="1759330" cy="151739"/>
              <a:chOff x="3487969" y="3918261"/>
              <a:chExt cx="1759330" cy="151739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93C848B-6B43-6098-FEC6-D8DD217FD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969" y="4070000"/>
                <a:ext cx="1759330" cy="0"/>
              </a:xfrm>
              <a:prstGeom prst="line">
                <a:avLst/>
              </a:prstGeom>
              <a:ln w="57150" cap="rnd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6370194-56C8-3888-18C8-6683E460EE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7969" y="3926982"/>
                <a:ext cx="0" cy="143018"/>
              </a:xfrm>
              <a:prstGeom prst="line">
                <a:avLst/>
              </a:prstGeom>
              <a:ln w="57150" cap="rnd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4ADE599-F2DD-98DF-635C-6DD320D9D5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7299" y="3918261"/>
                <a:ext cx="0" cy="143018"/>
              </a:xfrm>
              <a:prstGeom prst="line">
                <a:avLst/>
              </a:prstGeom>
              <a:ln w="57150" cap="rnd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198EB48-FE8C-6CC3-6D56-50DDDCBD34DF}"/>
                </a:ext>
              </a:extLst>
            </p:cNvPr>
            <p:cNvSpPr txBox="1"/>
            <p:nvPr/>
          </p:nvSpPr>
          <p:spPr>
            <a:xfrm>
              <a:off x="2863850" y="4037639"/>
              <a:ext cx="3016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range query</a:t>
              </a:r>
              <a:br>
                <a:rPr lang="en-US" sz="2400" dirty="0">
                  <a:solidFill>
                    <a:srgbClr val="0070C0"/>
                  </a:solidFill>
                </a:rPr>
              </a:br>
              <a:r>
                <a:rPr lang="en-US" sz="2400" dirty="0">
                  <a:solidFill>
                    <a:srgbClr val="0070C0"/>
                  </a:solidFill>
                </a:rPr>
                <a:t>O(</a:t>
              </a:r>
              <a:r>
                <a:rPr lang="en-US" sz="2400" dirty="0" err="1">
                  <a:solidFill>
                    <a:srgbClr val="0070C0"/>
                  </a:solidFill>
                </a:rPr>
                <a:t>log</a:t>
              </a:r>
              <a:r>
                <a:rPr lang="en-US" sz="2400" i="1" baseline="-25000" dirty="0" err="1">
                  <a:solidFill>
                    <a:srgbClr val="0070C0"/>
                  </a:solidFill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i="1" dirty="0">
                  <a:solidFill>
                    <a:srgbClr val="0070C0"/>
                  </a:solidFill>
                </a:rPr>
                <a:t>N</a:t>
              </a:r>
              <a:r>
                <a:rPr lang="en-US" sz="2400" dirty="0">
                  <a:solidFill>
                    <a:srgbClr val="0070C0"/>
                  </a:solidFill>
                </a:rPr>
                <a:t> + </a:t>
              </a:r>
              <a:r>
                <a:rPr lang="en-US" sz="2400" i="1" dirty="0">
                  <a:solidFill>
                    <a:srgbClr val="0070C0"/>
                  </a:solidFill>
                </a:rPr>
                <a:t>K</a:t>
              </a:r>
              <a:r>
                <a:rPr lang="en-US" sz="2400" dirty="0">
                  <a:solidFill>
                    <a:srgbClr val="0070C0"/>
                  </a:solidFill>
                </a:rPr>
                <a:t>/</a:t>
              </a:r>
              <a:r>
                <a:rPr lang="en-US" sz="2400" i="1" dirty="0">
                  <a:solidFill>
                    <a:srgbClr val="0070C0"/>
                  </a:solidFill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) </a:t>
              </a:r>
              <a:r>
                <a:rPr lang="en-US" sz="2400" dirty="0">
                  <a:solidFill>
                    <a:srgbClr val="0070C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I/</a:t>
              </a:r>
              <a:r>
                <a:rPr lang="en-US" sz="2400" dirty="0" err="1">
                  <a:solidFill>
                    <a:srgbClr val="0070C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  <a:endParaRPr lang="en-US" sz="24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7ABDA85-BF80-4516-CB86-2C91A23A8A67}"/>
              </a:ext>
            </a:extLst>
          </p:cNvPr>
          <p:cNvGrpSpPr/>
          <p:nvPr/>
        </p:nvGrpSpPr>
        <p:grpSpPr>
          <a:xfrm>
            <a:off x="1629109" y="2705002"/>
            <a:ext cx="4351971" cy="1222170"/>
            <a:chOff x="1160059" y="2756851"/>
            <a:chExt cx="4351971" cy="122217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8486ED9-2B45-F98B-6502-9D4098681305}"/>
                </a:ext>
              </a:extLst>
            </p:cNvPr>
            <p:cNvSpPr/>
            <p:nvPr/>
          </p:nvSpPr>
          <p:spPr>
            <a:xfrm>
              <a:off x="1160059" y="3835021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6D9FD03-0732-1DA1-90EA-C9E2659282BA}"/>
                </a:ext>
              </a:extLst>
            </p:cNvPr>
            <p:cNvSpPr/>
            <p:nvPr/>
          </p:nvSpPr>
          <p:spPr>
            <a:xfrm>
              <a:off x="1603611" y="3835021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564A778-3761-73C6-E733-10FC54216D30}"/>
                </a:ext>
              </a:extLst>
            </p:cNvPr>
            <p:cNvSpPr/>
            <p:nvPr/>
          </p:nvSpPr>
          <p:spPr>
            <a:xfrm>
              <a:off x="2047163" y="3835021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B8C3B3E-697D-58E5-F216-99D39CA2A7BB}"/>
                </a:ext>
              </a:extLst>
            </p:cNvPr>
            <p:cNvSpPr/>
            <p:nvPr/>
          </p:nvSpPr>
          <p:spPr>
            <a:xfrm>
              <a:off x="2490715" y="3835021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0A80598-2A96-AE36-27DB-8329150F3840}"/>
                </a:ext>
              </a:extLst>
            </p:cNvPr>
            <p:cNvSpPr/>
            <p:nvPr/>
          </p:nvSpPr>
          <p:spPr>
            <a:xfrm>
              <a:off x="2934267" y="3835021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E694602-FFFC-03A0-62FB-7AFBB646E2B9}"/>
                </a:ext>
              </a:extLst>
            </p:cNvPr>
            <p:cNvSpPr/>
            <p:nvPr/>
          </p:nvSpPr>
          <p:spPr>
            <a:xfrm>
              <a:off x="3377819" y="383502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87D2A6C-7653-F22E-C80E-448B5FF05189}"/>
                </a:ext>
              </a:extLst>
            </p:cNvPr>
            <p:cNvSpPr/>
            <p:nvPr/>
          </p:nvSpPr>
          <p:spPr>
            <a:xfrm>
              <a:off x="3821371" y="383502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24030D9-7DA1-EC83-9C05-89B786D19D98}"/>
                </a:ext>
              </a:extLst>
            </p:cNvPr>
            <p:cNvSpPr/>
            <p:nvPr/>
          </p:nvSpPr>
          <p:spPr>
            <a:xfrm>
              <a:off x="4264923" y="383502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4E699A6-FE02-1354-ED4B-98D157DBDC61}"/>
                </a:ext>
              </a:extLst>
            </p:cNvPr>
            <p:cNvSpPr/>
            <p:nvPr/>
          </p:nvSpPr>
          <p:spPr>
            <a:xfrm>
              <a:off x="4708475" y="383502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A7EE632-23D5-4A4E-1C49-0EEC48F0D458}"/>
                </a:ext>
              </a:extLst>
            </p:cNvPr>
            <p:cNvSpPr/>
            <p:nvPr/>
          </p:nvSpPr>
          <p:spPr>
            <a:xfrm>
              <a:off x="5152030" y="383502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CA09053-FD4F-43BF-7245-005B6C1C5382}"/>
                </a:ext>
              </a:extLst>
            </p:cNvPr>
            <p:cNvSpPr/>
            <p:nvPr/>
          </p:nvSpPr>
          <p:spPr>
            <a:xfrm>
              <a:off x="1603611" y="3295936"/>
              <a:ext cx="360000" cy="144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4536A9-0073-0677-4801-C2864AB3DE9F}"/>
                </a:ext>
              </a:extLst>
            </p:cNvPr>
            <p:cNvSpPr/>
            <p:nvPr/>
          </p:nvSpPr>
          <p:spPr>
            <a:xfrm>
              <a:off x="3156043" y="3295936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782F82A-36FD-B7EB-A6A9-F1D1A5226D3A}"/>
                </a:ext>
              </a:extLst>
            </p:cNvPr>
            <p:cNvSpPr/>
            <p:nvPr/>
          </p:nvSpPr>
          <p:spPr>
            <a:xfrm>
              <a:off x="4708475" y="3295936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87556B3-AB78-A6CC-F2F0-E7602C475F23}"/>
                </a:ext>
              </a:extLst>
            </p:cNvPr>
            <p:cNvSpPr/>
            <p:nvPr/>
          </p:nvSpPr>
          <p:spPr>
            <a:xfrm>
              <a:off x="3160276" y="2756851"/>
              <a:ext cx="360000" cy="144000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BD190FF-293B-5812-19F6-13D91C5D0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900" y="2899833"/>
              <a:ext cx="1363133" cy="39793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B110BD0-33DA-9676-CC77-95DE9E2A1DFD}"/>
                </a:ext>
              </a:extLst>
            </p:cNvPr>
            <p:cNvCxnSpPr>
              <a:cxnSpLocks/>
            </p:cNvCxnSpPr>
            <p:nvPr/>
          </p:nvCxnSpPr>
          <p:spPr>
            <a:xfrm>
              <a:off x="3454400" y="2899833"/>
              <a:ext cx="1337733" cy="39370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6949250-62D4-B86F-6C7B-E05886E9C118}"/>
                </a:ext>
              </a:extLst>
            </p:cNvPr>
            <p:cNvCxnSpPr>
              <a:cxnSpLocks/>
              <a:stCxn id="172" idx="0"/>
              <a:endCxn id="174" idx="2"/>
            </p:cNvCxnSpPr>
            <p:nvPr/>
          </p:nvCxnSpPr>
          <p:spPr>
            <a:xfrm flipV="1">
              <a:off x="3336043" y="2900851"/>
              <a:ext cx="4233" cy="39508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A35114-7516-78F9-AB31-98B51B24B100}"/>
                </a:ext>
              </a:extLst>
            </p:cNvPr>
            <p:cNvCxnSpPr>
              <a:cxnSpLocks/>
              <a:stCxn id="168" idx="0"/>
            </p:cNvCxnSpPr>
            <p:nvPr/>
          </p:nvCxnSpPr>
          <p:spPr>
            <a:xfrm flipV="1">
              <a:off x="4444923" y="3445933"/>
              <a:ext cx="355677" cy="3890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62F3409-4F3C-76D9-C1D6-9F9A6941B1BD}"/>
                </a:ext>
              </a:extLst>
            </p:cNvPr>
            <p:cNvCxnSpPr>
              <a:cxnSpLocks/>
              <a:stCxn id="169" idx="0"/>
              <a:endCxn id="173" idx="2"/>
            </p:cNvCxnSpPr>
            <p:nvPr/>
          </p:nvCxnSpPr>
          <p:spPr>
            <a:xfrm flipV="1">
              <a:off x="4888475" y="3439936"/>
              <a:ext cx="0" cy="395085"/>
            </a:xfrm>
            <a:prstGeom prst="lin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B8C0BDE-3CA5-456B-F5D1-A08F0D1E0347}"/>
                </a:ext>
              </a:extLst>
            </p:cNvPr>
            <p:cNvCxnSpPr>
              <a:cxnSpLocks/>
              <a:endCxn id="170" idx="0"/>
            </p:cNvCxnSpPr>
            <p:nvPr/>
          </p:nvCxnSpPr>
          <p:spPr>
            <a:xfrm>
              <a:off x="4974167" y="3437467"/>
              <a:ext cx="357863" cy="397554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E293AE5-60AB-ED7E-9E7E-0BE1CEFC8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0056" y="3454399"/>
              <a:ext cx="355677" cy="3890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8421649-54A2-C1D8-F0EB-AB937AF92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608" y="3448402"/>
              <a:ext cx="0" cy="39508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B94FEF9-FC51-48E8-9754-C017BB8C3EA7}"/>
                </a:ext>
              </a:extLst>
            </p:cNvPr>
            <p:cNvCxnSpPr>
              <a:cxnSpLocks/>
            </p:cNvCxnSpPr>
            <p:nvPr/>
          </p:nvCxnSpPr>
          <p:spPr>
            <a:xfrm>
              <a:off x="1869300" y="3445933"/>
              <a:ext cx="357863" cy="39755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3FAF689-226E-CF7D-854E-960DD98E655E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flipV="1">
              <a:off x="2670715" y="3437467"/>
              <a:ext cx="559318" cy="39755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2972CD2-19F2-E98B-0E96-6FEEF1CE5483}"/>
                </a:ext>
              </a:extLst>
            </p:cNvPr>
            <p:cNvCxnSpPr>
              <a:cxnSpLocks/>
              <a:stCxn id="166" idx="0"/>
            </p:cNvCxnSpPr>
            <p:nvPr/>
          </p:nvCxnSpPr>
          <p:spPr>
            <a:xfrm flipH="1" flipV="1">
              <a:off x="3386667" y="3437467"/>
              <a:ext cx="171152" cy="39755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2E69EF1-CC7D-2F0C-D11A-9931C0C791ED}"/>
                </a:ext>
              </a:extLst>
            </p:cNvPr>
            <p:cNvCxnSpPr>
              <a:cxnSpLocks/>
              <a:endCxn id="167" idx="0"/>
            </p:cNvCxnSpPr>
            <p:nvPr/>
          </p:nvCxnSpPr>
          <p:spPr>
            <a:xfrm>
              <a:off x="3454400" y="3437467"/>
              <a:ext cx="546971" cy="397554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C89F6DD-CFF2-DABC-141B-F2F3300011EA}"/>
                </a:ext>
              </a:extLst>
            </p:cNvPr>
            <p:cNvCxnSpPr>
              <a:cxnSpLocks/>
              <a:stCxn id="165" idx="0"/>
            </p:cNvCxnSpPr>
            <p:nvPr/>
          </p:nvCxnSpPr>
          <p:spPr>
            <a:xfrm flipV="1">
              <a:off x="3114267" y="3441700"/>
              <a:ext cx="191966" cy="39332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24F9017-0C5B-9EB9-84DE-D0DDB7B28C82}"/>
              </a:ext>
            </a:extLst>
          </p:cNvPr>
          <p:cNvGrpSpPr/>
          <p:nvPr/>
        </p:nvGrpSpPr>
        <p:grpSpPr>
          <a:xfrm>
            <a:off x="7963924" y="2704812"/>
            <a:ext cx="3464864" cy="683085"/>
            <a:chOff x="8167124" y="2704812"/>
            <a:chExt cx="3464864" cy="68308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FDD3093-4E16-6F57-ED6F-5E0F004E8BCC}"/>
                </a:ext>
              </a:extLst>
            </p:cNvPr>
            <p:cNvSpPr/>
            <p:nvPr/>
          </p:nvSpPr>
          <p:spPr>
            <a:xfrm>
              <a:off x="8167124" y="3243897"/>
              <a:ext cx="360000" cy="144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1A4B06F-D0F9-D74E-39A2-784C4C2D9AA0}"/>
                </a:ext>
              </a:extLst>
            </p:cNvPr>
            <p:cNvSpPr/>
            <p:nvPr/>
          </p:nvSpPr>
          <p:spPr>
            <a:xfrm>
              <a:off x="9719556" y="3243897"/>
              <a:ext cx="360000" cy="144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E6C11F1-5933-9096-9D16-F2E1FB344961}"/>
                </a:ext>
              </a:extLst>
            </p:cNvPr>
            <p:cNvSpPr/>
            <p:nvPr/>
          </p:nvSpPr>
          <p:spPr>
            <a:xfrm>
              <a:off x="11271988" y="3243897"/>
              <a:ext cx="360000" cy="144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23A4AD2-E035-588D-8DFD-B5DCB450FAD2}"/>
                </a:ext>
              </a:extLst>
            </p:cNvPr>
            <p:cNvSpPr/>
            <p:nvPr/>
          </p:nvSpPr>
          <p:spPr>
            <a:xfrm>
              <a:off x="9723789" y="2704812"/>
              <a:ext cx="360000" cy="144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50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15C2-BBD1-4163-0F4A-1D514607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noProof="0" dirty="0"/>
              <a:t>I/O results (all linear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6">
                <a:extLst>
                  <a:ext uri="{FF2B5EF4-FFF2-40B4-BE49-F238E27FC236}">
                    <a16:creationId xmlns:a16="http://schemas.microsoft.com/office/drawing/2014/main" id="{AB203979-530E-1D67-19EA-DB81EDFB523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3328601"/>
                  </p:ext>
                </p:extLst>
              </p:nvPr>
            </p:nvGraphicFramePr>
            <p:xfrm>
              <a:off x="-5" y="1284099"/>
              <a:ext cx="12175449" cy="1370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1" noProof="0" dirty="0"/>
                            <a:t>Ephemeral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Range 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B-tree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u="none" strike="noStrike" kern="1200" baseline="0" noProof="0" dirty="0">
                              <a:solidFill>
                                <a:schemeClr val="tx1"/>
                              </a:solidFill>
                            </a:rPr>
                            <a:t>Bayer, McCreight 1972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874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6">
                <a:extLst>
                  <a:ext uri="{FF2B5EF4-FFF2-40B4-BE49-F238E27FC236}">
                    <a16:creationId xmlns:a16="http://schemas.microsoft.com/office/drawing/2014/main" id="{AB203979-530E-1D67-19EA-DB81EDFB523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3328601"/>
                  </p:ext>
                </p:extLst>
              </p:nvPr>
            </p:nvGraphicFramePr>
            <p:xfrm>
              <a:off x="-5" y="1284099"/>
              <a:ext cx="12175449" cy="13704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i="1" noProof="0" dirty="0"/>
                            <a:t>Ephemeral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Range 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B-tree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u="none" strike="noStrike" kern="1200" baseline="0" noProof="0" dirty="0">
                              <a:solidFill>
                                <a:schemeClr val="tx1"/>
                              </a:solidFill>
                            </a:rPr>
                            <a:t>Bayer, McCreight 1972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753" t="-54305" r="-24987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8605" t="-54305" r="-126047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6874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Content Placeholder 6">
                <a:extLst>
                  <a:ext uri="{FF2B5EF4-FFF2-40B4-BE49-F238E27FC236}">
                    <a16:creationId xmlns:a16="http://schemas.microsoft.com/office/drawing/2014/main" id="{791BA61D-ADC8-03E8-01A9-5F028DFC6A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2948012"/>
                  </p:ext>
                </p:extLst>
              </p:nvPr>
            </p:nvGraphicFramePr>
            <p:xfrm>
              <a:off x="-4" y="2648078"/>
              <a:ext cx="12175449" cy="12855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 i="1" noProof="0" smtClean="0">
                                      <a:solidFill>
                                        <a:schemeClr val="tx1"/>
                                      </a:solidFill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b="1" noProof="0" smtClean="0">
                                      <a:solidFill>
                                        <a:schemeClr val="tx1"/>
                                      </a:solidFill>
                                    </a:rPr>
                                    <m:t>ε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-tree</a:t>
                          </a:r>
                          <a:b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Brodal, Fagerberg 2003</a:t>
                          </a:r>
                          <a:b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Bender et al. 2020</a:t>
                          </a:r>
                          <a:b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c) Das, Iacono, and Nekrich 2022</a:t>
                          </a:r>
                          <a:endParaRPr lang="en-US" sz="2400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1−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Randomized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, B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=Ω(log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b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Ω(max{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Θ(1)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N,B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})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c)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1" u="none" strike="noStrike" kern="1200" baseline="-250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0183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Content Placeholder 6">
                <a:extLst>
                  <a:ext uri="{FF2B5EF4-FFF2-40B4-BE49-F238E27FC236}">
                    <a16:creationId xmlns:a16="http://schemas.microsoft.com/office/drawing/2014/main" id="{791BA61D-ADC8-03E8-01A9-5F028DFC6A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2948012"/>
                  </p:ext>
                </p:extLst>
              </p:nvPr>
            </p:nvGraphicFramePr>
            <p:xfrm>
              <a:off x="-4" y="2648078"/>
              <a:ext cx="12175449" cy="12855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12855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157" t="-2830" r="-213323" b="-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3753" t="-2830" r="-249871" b="-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605" t="-2830" r="-126047" b="-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Randomized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, B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=Ω(log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b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Ω(max{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Θ(1)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N,B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})</a:t>
                          </a:r>
                        </a:p>
                        <a:p>
                          <a:pPr marL="0" indent="0" algn="l"/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c)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1" u="none" strike="noStrike" kern="1200" baseline="-25000" noProof="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018360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9" name="Content Placeholder 6">
            <a:extLst>
              <a:ext uri="{FF2B5EF4-FFF2-40B4-BE49-F238E27FC236}">
                <a16:creationId xmlns:a16="http://schemas.microsoft.com/office/drawing/2014/main" id="{3FE09B7E-58F9-C6E6-3FC8-107D41A68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66639"/>
              </p:ext>
            </p:extLst>
          </p:nvPr>
        </p:nvGraphicFramePr>
        <p:xfrm>
          <a:off x="-3" y="4217385"/>
          <a:ext cx="1217544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552">
                  <a:extLst>
                    <a:ext uri="{9D8B030D-6E8A-4147-A177-3AD203B41FA5}">
                      <a16:colId xmlns:a16="http://schemas.microsoft.com/office/drawing/2014/main" val="101278137"/>
                    </a:ext>
                  </a:extLst>
                </a:gridCol>
                <a:gridCol w="2368528">
                  <a:extLst>
                    <a:ext uri="{9D8B030D-6E8A-4147-A177-3AD203B41FA5}">
                      <a16:colId xmlns:a16="http://schemas.microsoft.com/office/drawing/2014/main" val="2415992667"/>
                    </a:ext>
                  </a:extLst>
                </a:gridCol>
                <a:gridCol w="2619311">
                  <a:extLst>
                    <a:ext uri="{9D8B030D-6E8A-4147-A177-3AD203B41FA5}">
                      <a16:colId xmlns:a16="http://schemas.microsoft.com/office/drawing/2014/main" val="1805774001"/>
                    </a:ext>
                  </a:extLst>
                </a:gridCol>
                <a:gridCol w="3299058">
                  <a:extLst>
                    <a:ext uri="{9D8B030D-6E8A-4147-A177-3AD203B41FA5}">
                      <a16:colId xmlns:a16="http://schemas.microsoft.com/office/drawing/2014/main" val="3921669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1" noProof="0" dirty="0">
                          <a:solidFill>
                            <a:schemeClr val="tx1"/>
                          </a:solidFill>
                        </a:rPr>
                        <a:t>Partial persistence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noProof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noProof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94643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0" name="Content Placeholder 6">
                <a:extLst>
                  <a:ext uri="{FF2B5EF4-FFF2-40B4-BE49-F238E27FC236}">
                    <a16:creationId xmlns:a16="http://schemas.microsoft.com/office/drawing/2014/main" id="{2AF2B221-D121-E5A6-DDB7-886CD4333F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4405093"/>
                  </p:ext>
                </p:extLst>
              </p:nvPr>
            </p:nvGraphicFramePr>
            <p:xfrm>
              <a:off x="-2" y="4612386"/>
              <a:ext cx="12175449" cy="9132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Partially-persistent B-tree</a:t>
                          </a:r>
                        </a:p>
                        <a:p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Becker et al. 1996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45341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0" name="Content Placeholder 6">
                <a:extLst>
                  <a:ext uri="{FF2B5EF4-FFF2-40B4-BE49-F238E27FC236}">
                    <a16:creationId xmlns:a16="http://schemas.microsoft.com/office/drawing/2014/main" id="{2AF2B221-D121-E5A6-DDB7-886CD4333F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4405093"/>
                  </p:ext>
                </p:extLst>
              </p:nvPr>
            </p:nvGraphicFramePr>
            <p:xfrm>
              <a:off x="-2" y="4612386"/>
              <a:ext cx="12175449" cy="9132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chemeClr val="tx1"/>
                              </a:solidFill>
                            </a:rPr>
                            <a:t>Partially-persistent B-tree</a:t>
                          </a:r>
                        </a:p>
                        <a:p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Becker et al. 1996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3753" r="-24987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38605" r="-126047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45341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Content Placeholder 6">
                <a:extLst>
                  <a:ext uri="{FF2B5EF4-FFF2-40B4-BE49-F238E27FC236}">
                    <a16:creationId xmlns:a16="http://schemas.microsoft.com/office/drawing/2014/main" id="{34DCD74F-08BC-F591-F805-94646DAFD3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0481"/>
                  </p:ext>
                </p:extLst>
              </p:nvPr>
            </p:nvGraphicFramePr>
            <p:xfrm>
              <a:off x="-1" y="5525643"/>
              <a:ext cx="12175449" cy="9132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rgbClr val="C00000"/>
                              </a:solidFill>
                            </a:rPr>
                            <a:t>This talk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4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1−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4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5370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Content Placeholder 6">
                <a:extLst>
                  <a:ext uri="{FF2B5EF4-FFF2-40B4-BE49-F238E27FC236}">
                    <a16:creationId xmlns:a16="http://schemas.microsoft.com/office/drawing/2014/main" id="{34DCD74F-08BC-F591-F805-94646DAFD3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0481"/>
                  </p:ext>
                </p:extLst>
              </p:nvPr>
            </p:nvGraphicFramePr>
            <p:xfrm>
              <a:off x="-1" y="5525643"/>
              <a:ext cx="12175449" cy="9132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8552">
                      <a:extLst>
                        <a:ext uri="{9D8B030D-6E8A-4147-A177-3AD203B41FA5}">
                          <a16:colId xmlns:a16="http://schemas.microsoft.com/office/drawing/2014/main" val="101278137"/>
                        </a:ext>
                      </a:extLst>
                    </a:gridCol>
                    <a:gridCol w="236852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2619311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3299058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r>
                            <a:rPr lang="en-US" sz="2400" b="1" noProof="0" dirty="0">
                              <a:solidFill>
                                <a:srgbClr val="C00000"/>
                              </a:solidFill>
                            </a:rPr>
                            <a:t>This talk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3753" r="-249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8605" r="-12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18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18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18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18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8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53708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80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CB36-D9E3-FCDF-CCA4-8EC5CFB5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geometric interpretation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436AA-01A1-F316-3293-F4A8D7D64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1278"/>
          <a:stretch>
            <a:fillRect/>
          </a:stretch>
        </p:blipFill>
        <p:spPr>
          <a:xfrm>
            <a:off x="7200901" y="925002"/>
            <a:ext cx="4959120" cy="55678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2DD9EF-CFD5-CBF7-E4E2-C6BD5387D169}"/>
              </a:ext>
            </a:extLst>
          </p:cNvPr>
          <p:cNvSpPr txBox="1">
            <a:spLocks/>
          </p:cNvSpPr>
          <p:nvPr/>
        </p:nvSpPr>
        <p:spPr>
          <a:xfrm>
            <a:off x="1180054" y="2453528"/>
            <a:ext cx="5347746" cy="288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noProof="0" dirty="0"/>
              <a:t>Insertions</a:t>
            </a:r>
            <a:r>
              <a:rPr lang="en-US" noProof="0" dirty="0"/>
              <a:t> and </a:t>
            </a:r>
            <a:r>
              <a:rPr lang="en-US" b="1" noProof="0" dirty="0"/>
              <a:t>deletions</a:t>
            </a:r>
            <a:r>
              <a:rPr lang="en-US" noProof="0" dirty="0"/>
              <a:t> are endpoints of vertical segments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b="1" noProof="0" dirty="0"/>
              <a:t>Search</a:t>
            </a:r>
            <a:r>
              <a:rPr lang="en-US" noProof="0" dirty="0"/>
              <a:t> and </a:t>
            </a:r>
            <a:r>
              <a:rPr lang="en-US" b="1" noProof="0" dirty="0"/>
              <a:t>range queries</a:t>
            </a:r>
            <a:r>
              <a:rPr lang="en-US" noProof="0" dirty="0"/>
              <a:t> are horizontal ray shooting and segment intersection queries</a:t>
            </a:r>
          </a:p>
        </p:txBody>
      </p:sp>
    </p:spTree>
    <p:extLst>
      <p:ext uri="{BB962C8B-B14F-4D97-AF65-F5344CB8AC3E}">
        <p14:creationId xmlns:p14="http://schemas.microsoft.com/office/powerpoint/2010/main" val="38428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07798-E435-5AC5-4C1A-A77AA3DDF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46"/>
          <a:stretch>
            <a:fillRect/>
          </a:stretch>
        </p:blipFill>
        <p:spPr>
          <a:xfrm>
            <a:off x="6210300" y="104395"/>
            <a:ext cx="5664981" cy="6034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CA1FB-3690-A521-9275-1A010E0A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Rectangle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3B0C-EB49-3B18-13AA-7FDD69AD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20" y="1669387"/>
            <a:ext cx="7107663" cy="5188613"/>
          </a:xfrm>
        </p:spPr>
        <p:txBody>
          <a:bodyPr>
            <a:normAutofit/>
          </a:bodyPr>
          <a:lstStyle/>
          <a:p>
            <a:r>
              <a:rPr lang="en-US" noProof="0" dirty="0"/>
              <a:t>Partition plan into </a:t>
            </a:r>
            <a:r>
              <a:rPr lang="en-US" b="1" noProof="0" dirty="0"/>
              <a:t>rectangles</a:t>
            </a:r>
          </a:p>
          <a:p>
            <a:r>
              <a:rPr lang="en-US" noProof="0" dirty="0"/>
              <a:t>Topmost rectangles are </a:t>
            </a:r>
            <a:r>
              <a:rPr lang="en-US" b="1" noProof="0" dirty="0"/>
              <a:t>open</a:t>
            </a:r>
            <a:br>
              <a:rPr lang="en-US" dirty="0"/>
            </a:br>
            <a:r>
              <a:rPr lang="en-US" noProof="0" dirty="0"/>
              <a:t>(can received more updates)</a:t>
            </a:r>
            <a:endParaRPr lang="en-US" b="1" noProof="0" dirty="0"/>
          </a:p>
          <a:p>
            <a:r>
              <a:rPr lang="en-US" b="1" noProof="0" dirty="0"/>
              <a:t>Segments</a:t>
            </a:r>
            <a:r>
              <a:rPr lang="en-US" noProof="0" dirty="0"/>
              <a:t> crossing multiple </a:t>
            </a:r>
            <a:br>
              <a:rPr lang="en-US" noProof="0" dirty="0"/>
            </a:br>
            <a:r>
              <a:rPr lang="en-US" noProof="0" dirty="0"/>
              <a:t>rectangles are </a:t>
            </a:r>
            <a:r>
              <a:rPr lang="en-US" b="1" noProof="0" dirty="0"/>
              <a:t>split</a:t>
            </a:r>
          </a:p>
          <a:p>
            <a:r>
              <a:rPr lang="en-US" noProof="0" dirty="0"/>
              <a:t>Rectangles store </a:t>
            </a:r>
            <a:r>
              <a:rPr lang="en-US" b="1" noProof="0" dirty="0">
                <a:solidFill>
                  <a:srgbClr val="C00000"/>
                </a:solidFill>
              </a:rPr>
              <a:t>O(</a:t>
            </a:r>
            <a:r>
              <a:rPr lang="en-US" b="1" i="1" noProof="0" dirty="0" err="1">
                <a:solidFill>
                  <a:srgbClr val="C00000"/>
                </a:solidFill>
              </a:rPr>
              <a:t>B∙</a:t>
            </a:r>
            <a:r>
              <a:rPr lang="en-US" b="1" noProof="0" dirty="0" err="1">
                <a:solidFill>
                  <a:srgbClr val="C00000"/>
                </a:solidFill>
              </a:rPr>
              <a:t>log</a:t>
            </a:r>
            <a:r>
              <a:rPr lang="en-US" b="1" i="1" baseline="-25000" noProof="0" dirty="0" err="1">
                <a:solidFill>
                  <a:srgbClr val="C00000"/>
                </a:solidFill>
              </a:rPr>
              <a:t>B</a:t>
            </a:r>
            <a:r>
              <a:rPr lang="en-US" b="1" noProof="0" dirty="0">
                <a:solidFill>
                  <a:srgbClr val="C00000"/>
                </a:solidFill>
              </a:rPr>
              <a:t> </a:t>
            </a:r>
            <a:r>
              <a:rPr lang="en-US" b="1" i="1" noProof="0" dirty="0">
                <a:solidFill>
                  <a:srgbClr val="C00000"/>
                </a:solidFill>
              </a:rPr>
              <a:t>N</a:t>
            </a:r>
            <a:r>
              <a:rPr lang="en-US" b="1" noProof="0" dirty="0">
                <a:solidFill>
                  <a:srgbClr val="C00000"/>
                </a:solidFill>
              </a:rPr>
              <a:t>) </a:t>
            </a:r>
            <a:br>
              <a:rPr lang="en-US" b="1" noProof="0" dirty="0">
                <a:solidFill>
                  <a:srgbClr val="C00000"/>
                </a:solidFill>
              </a:rPr>
            </a:br>
            <a:r>
              <a:rPr lang="en-US" b="1" noProof="0" dirty="0">
                <a:solidFill>
                  <a:srgbClr val="C00000"/>
                </a:solidFill>
              </a:rPr>
              <a:t>endpoints</a:t>
            </a:r>
            <a:r>
              <a:rPr lang="en-US" b="1" noProof="0" dirty="0"/>
              <a:t> </a:t>
            </a:r>
            <a:r>
              <a:rPr lang="en-US" noProof="0" dirty="0"/>
              <a:t>where Ω(</a:t>
            </a:r>
            <a:r>
              <a:rPr lang="en-US" i="1" noProof="0" dirty="0" err="1"/>
              <a:t>B∙</a:t>
            </a:r>
            <a:r>
              <a:rPr lang="en-US" noProof="0" dirty="0" err="1"/>
              <a:t>log</a:t>
            </a:r>
            <a:r>
              <a:rPr lang="en-US" i="1" baseline="-25000" noProof="0" dirty="0" err="1"/>
              <a:t>B</a:t>
            </a:r>
            <a:r>
              <a:rPr lang="en-US" noProof="0" dirty="0"/>
              <a:t> </a:t>
            </a:r>
            <a:r>
              <a:rPr lang="en-US" i="1" noProof="0" dirty="0"/>
              <a:t>N</a:t>
            </a:r>
            <a:r>
              <a:rPr lang="en-US" noProof="0" dirty="0"/>
              <a:t>) </a:t>
            </a:r>
            <a:br>
              <a:rPr lang="en-US" noProof="0" dirty="0"/>
            </a:br>
            <a:r>
              <a:rPr lang="en-US" noProof="0" dirty="0"/>
              <a:t>segments </a:t>
            </a:r>
            <a:r>
              <a:rPr lang="en-US" b="1" noProof="0" dirty="0"/>
              <a:t>span</a:t>
            </a:r>
            <a:r>
              <a:rPr lang="en-US" noProof="0" dirty="0"/>
              <a:t> bottom-to-top</a:t>
            </a:r>
          </a:p>
          <a:p>
            <a:r>
              <a:rPr lang="en-US" b="1" noProof="0" dirty="0"/>
              <a:t>Global rebuild </a:t>
            </a:r>
            <a:r>
              <a:rPr lang="en-US" noProof="0" dirty="0"/>
              <a:t>when </a:t>
            </a:r>
            <a:r>
              <a:rPr lang="en-US" i="1" noProof="0" dirty="0"/>
              <a:t>N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doubles/halves</a:t>
            </a:r>
          </a:p>
          <a:p>
            <a:r>
              <a:rPr lang="en-US" dirty="0"/>
              <a:t>Segments in a rectangle are </a:t>
            </a:r>
            <a:r>
              <a:rPr lang="en-US" b="1" dirty="0"/>
              <a:t>sorted by key</a:t>
            </a:r>
            <a:endParaRPr lang="en-US" b="1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EAA3B-054D-8BBA-DBEF-5E113E4CFBE4}"/>
              </a:ext>
            </a:extLst>
          </p:cNvPr>
          <p:cNvSpPr/>
          <p:nvPr/>
        </p:nvSpPr>
        <p:spPr>
          <a:xfrm>
            <a:off x="6807201" y="546100"/>
            <a:ext cx="492681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37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5B13-0540-42D1-0CCC-FE5845DD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D878-A603-8E57-A2FB-9D2CEAFE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FEFC-0E7D-6ADC-FB87-B7BAC8EB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19" y="2084388"/>
            <a:ext cx="5893581" cy="3698875"/>
          </a:xfrm>
        </p:spPr>
        <p:txBody>
          <a:bodyPr>
            <a:normAutofit/>
          </a:bodyPr>
          <a:lstStyle/>
          <a:p>
            <a:r>
              <a:rPr lang="en-US" i="1" noProof="0" dirty="0" err="1"/>
              <a:t>B</a:t>
            </a:r>
            <a:r>
              <a:rPr lang="en-US" baseline="30000" noProof="0" dirty="0" err="1"/>
              <a:t>ε</a:t>
            </a:r>
            <a:r>
              <a:rPr lang="en-US" noProof="0" dirty="0"/>
              <a:t>-tree with updates heading for the </a:t>
            </a:r>
            <a:r>
              <a:rPr lang="en-US" b="1" noProof="0" dirty="0"/>
              <a:t>open rectangles</a:t>
            </a:r>
          </a:p>
          <a:p>
            <a:r>
              <a:rPr lang="en-US" noProof="0" dirty="0"/>
              <a:t>Degree </a:t>
            </a:r>
            <a:r>
              <a:rPr lang="en-US" i="1" dirty="0" err="1"/>
              <a:t>B</a:t>
            </a:r>
            <a:r>
              <a:rPr lang="en-US" baseline="30000" dirty="0" err="1"/>
              <a:t>ε</a:t>
            </a:r>
            <a:r>
              <a:rPr lang="en-US" baseline="30000" dirty="0"/>
              <a:t> </a:t>
            </a:r>
            <a:r>
              <a:rPr lang="en-US" dirty="0"/>
              <a:t>, buffer capacity </a:t>
            </a:r>
            <a:r>
              <a:rPr lang="en-US" i="1" dirty="0"/>
              <a:t>B</a:t>
            </a:r>
          </a:p>
          <a:p>
            <a:r>
              <a:rPr lang="en-US" b="1" noProof="0" dirty="0"/>
              <a:t>Close</a:t>
            </a:r>
            <a:r>
              <a:rPr lang="en-US" noProof="0" dirty="0"/>
              <a:t> a rectangle when it has received </a:t>
            </a:r>
            <a:r>
              <a:rPr lang="el-GR" dirty="0"/>
              <a:t>Θ</a:t>
            </a:r>
            <a:r>
              <a:rPr lang="da-DK" noProof="0" dirty="0"/>
              <a:t>(</a:t>
            </a:r>
            <a:r>
              <a:rPr lang="da-DK" i="1" noProof="0" dirty="0" err="1"/>
              <a:t>B</a:t>
            </a:r>
            <a:r>
              <a:rPr lang="da-DK" noProof="0" dirty="0" err="1"/>
              <a:t>log</a:t>
            </a:r>
            <a:r>
              <a:rPr lang="da-DK" i="1" baseline="-25000" noProof="0" dirty="0" err="1"/>
              <a:t>B</a:t>
            </a:r>
            <a:r>
              <a:rPr lang="da-DK" noProof="0" dirty="0"/>
              <a:t> </a:t>
            </a:r>
            <a:r>
              <a:rPr lang="da-DK" i="1" noProof="0" dirty="0"/>
              <a:t>N</a:t>
            </a:r>
            <a:r>
              <a:rPr lang="da-DK" noProof="0" dirty="0"/>
              <a:t>) </a:t>
            </a:r>
            <a:r>
              <a:rPr lang="da-DK" noProof="0" dirty="0" err="1"/>
              <a:t>updates</a:t>
            </a:r>
            <a:br>
              <a:rPr lang="en-US" dirty="0"/>
            </a:br>
            <a:r>
              <a:rPr lang="en-US" dirty="0"/>
              <a:t>(move all buffered updates to it)</a:t>
            </a:r>
          </a:p>
          <a:p>
            <a:r>
              <a:rPr lang="en-US" b="1" noProof="0" dirty="0"/>
              <a:t>Join</a:t>
            </a:r>
            <a:r>
              <a:rPr lang="en-US" noProof="0" dirty="0"/>
              <a:t> and </a:t>
            </a:r>
            <a:r>
              <a:rPr lang="en-US" b="1" noProof="0" dirty="0"/>
              <a:t>split </a:t>
            </a:r>
            <a:r>
              <a:rPr lang="en-US" noProof="0" dirty="0"/>
              <a:t>open rectangles like in a B-tree (after closing them)</a:t>
            </a:r>
            <a:endParaRPr lang="da-DK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D9BA1-7F96-8534-6E1B-8852CC45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46"/>
          <a:stretch>
            <a:fillRect/>
          </a:stretch>
        </p:blipFill>
        <p:spPr>
          <a:xfrm>
            <a:off x="6210300" y="104395"/>
            <a:ext cx="5664981" cy="60344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0EC400-C260-D7B6-B8C2-278DE7F0441D}"/>
              </a:ext>
            </a:extLst>
          </p:cNvPr>
          <p:cNvSpPr/>
          <p:nvPr/>
        </p:nvSpPr>
        <p:spPr>
          <a:xfrm>
            <a:off x="6654800" y="431800"/>
            <a:ext cx="5130018" cy="17018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4F328F-054D-7F37-012E-D975DC73C5C4}"/>
              </a:ext>
            </a:extLst>
          </p:cNvPr>
          <p:cNvGrpSpPr/>
          <p:nvPr/>
        </p:nvGrpSpPr>
        <p:grpSpPr>
          <a:xfrm>
            <a:off x="6835646" y="545470"/>
            <a:ext cx="4614826" cy="1547388"/>
            <a:chOff x="6835646" y="545470"/>
            <a:chExt cx="4614826" cy="15473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8A3410-35B4-65EB-DFC8-1C00A49B0556}"/>
                </a:ext>
              </a:extLst>
            </p:cNvPr>
            <p:cNvSpPr/>
            <p:nvPr/>
          </p:nvSpPr>
          <p:spPr>
            <a:xfrm>
              <a:off x="10789788" y="1201003"/>
              <a:ext cx="660684" cy="204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348B1D-A526-56E1-BBC6-298C35EBDBDA}"/>
                </a:ext>
              </a:extLst>
            </p:cNvPr>
            <p:cNvSpPr/>
            <p:nvPr/>
          </p:nvSpPr>
          <p:spPr>
            <a:xfrm>
              <a:off x="7970223" y="1924121"/>
              <a:ext cx="529087" cy="16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C4039C-A6F5-747C-19D7-1C8EF339D714}"/>
                </a:ext>
              </a:extLst>
            </p:cNvPr>
            <p:cNvSpPr/>
            <p:nvPr/>
          </p:nvSpPr>
          <p:spPr>
            <a:xfrm>
              <a:off x="6835646" y="545470"/>
              <a:ext cx="456348" cy="1356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5B13-0540-42D1-0CCC-FE5845DD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D878-A603-8E57-A2FB-9D2CEAFE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Point 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FEFC-0E7D-6ADC-FB87-B7BAC8EB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20" y="2084388"/>
            <a:ext cx="5533748" cy="4773612"/>
          </a:xfrm>
        </p:spPr>
        <p:txBody>
          <a:bodyPr>
            <a:normAutofit/>
          </a:bodyPr>
          <a:lstStyle/>
          <a:p>
            <a:r>
              <a:rPr lang="en-US" b="1" noProof="0" dirty="0"/>
              <a:t>Queries</a:t>
            </a:r>
            <a:r>
              <a:rPr lang="en-US" noProof="0" dirty="0"/>
              <a:t> need to locate relevant rectangles</a:t>
            </a:r>
          </a:p>
          <a:p>
            <a:r>
              <a:rPr lang="en-US" dirty="0"/>
              <a:t>For each version have a </a:t>
            </a:r>
            <a:r>
              <a:rPr lang="en-US" b="1" dirty="0"/>
              <a:t>B-tree</a:t>
            </a:r>
            <a:r>
              <a:rPr lang="en-US" dirty="0"/>
              <a:t> with the rectangles left-to-right intersection the version</a:t>
            </a:r>
          </a:p>
          <a:p>
            <a:r>
              <a:rPr lang="en-US" noProof="0" dirty="0"/>
              <a:t>Make it partially-persistent using simple </a:t>
            </a:r>
            <a:r>
              <a:rPr lang="en-US" b="1" noProof="0" dirty="0"/>
              <a:t>path copying</a:t>
            </a:r>
            <a:r>
              <a:rPr lang="en-US" noProof="0" dirty="0"/>
              <a:t> for updates</a:t>
            </a:r>
          </a:p>
          <a:p>
            <a:r>
              <a:rPr lang="en-US" noProof="0" dirty="0"/>
              <a:t>A </a:t>
            </a:r>
            <a:r>
              <a:rPr lang="en-US" b="1" noProof="0" dirty="0"/>
              <a:t>query</a:t>
            </a:r>
            <a:r>
              <a:rPr lang="en-US" noProof="0" dirty="0"/>
              <a:t> to an </a:t>
            </a:r>
            <a:r>
              <a:rPr lang="en-US" b="1" noProof="0" dirty="0"/>
              <a:t>open rectangle</a:t>
            </a:r>
            <a:r>
              <a:rPr lang="en-US" noProof="0" dirty="0"/>
              <a:t> moves all buffered updates to the rectangle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D9BA1-7F96-8534-6E1B-8852CC45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46"/>
          <a:stretch>
            <a:fillRect/>
          </a:stretch>
        </p:blipFill>
        <p:spPr>
          <a:xfrm>
            <a:off x="6210300" y="104395"/>
            <a:ext cx="5664981" cy="6034468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76D4F35-048F-75E2-D767-CE5158DB67E9}"/>
              </a:ext>
            </a:extLst>
          </p:cNvPr>
          <p:cNvSpPr/>
          <p:nvPr/>
        </p:nvSpPr>
        <p:spPr>
          <a:xfrm>
            <a:off x="5850467" y="2084388"/>
            <a:ext cx="359833" cy="3452812"/>
          </a:xfrm>
          <a:prstGeom prst="leftBrace">
            <a:avLst>
              <a:gd name="adj1" fmla="val 104804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3488A5-28CD-AF1E-73F7-D8A9703E832B}"/>
              </a:ext>
            </a:extLst>
          </p:cNvPr>
          <p:cNvGrpSpPr/>
          <p:nvPr/>
        </p:nvGrpSpPr>
        <p:grpSpPr>
          <a:xfrm>
            <a:off x="6835646" y="545470"/>
            <a:ext cx="4614826" cy="1547388"/>
            <a:chOff x="6835646" y="545470"/>
            <a:chExt cx="4614826" cy="15473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2C0B61-6640-CCF1-7A1E-B07E41D5CAEF}"/>
                </a:ext>
              </a:extLst>
            </p:cNvPr>
            <p:cNvSpPr/>
            <p:nvPr/>
          </p:nvSpPr>
          <p:spPr>
            <a:xfrm>
              <a:off x="10789788" y="1201003"/>
              <a:ext cx="660684" cy="204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B1F602-E83D-859C-B4AE-6C13EE7957C6}"/>
                </a:ext>
              </a:extLst>
            </p:cNvPr>
            <p:cNvSpPr/>
            <p:nvPr/>
          </p:nvSpPr>
          <p:spPr>
            <a:xfrm>
              <a:off x="7970223" y="1924121"/>
              <a:ext cx="529087" cy="168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03E17D-79B9-1335-B9B4-2D617D95C665}"/>
                </a:ext>
              </a:extLst>
            </p:cNvPr>
            <p:cNvSpPr/>
            <p:nvPr/>
          </p:nvSpPr>
          <p:spPr>
            <a:xfrm>
              <a:off x="6835646" y="545470"/>
              <a:ext cx="456348" cy="1356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FBFA-2434-37E8-1BA0-8F5766F7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2" y="365125"/>
            <a:ext cx="10515600" cy="1325563"/>
          </a:xfrm>
        </p:spPr>
        <p:txBody>
          <a:bodyPr/>
          <a:lstStyle/>
          <a:p>
            <a:r>
              <a:rPr lang="en-US" noProof="0" dirty="0"/>
              <a:t>Achieving worst-case I/O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5809-97B8-F60F-D198-908D7710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9"/>
            <a:ext cx="10515600" cy="4351338"/>
          </a:xfrm>
        </p:spPr>
        <p:txBody>
          <a:bodyPr/>
          <a:lstStyle/>
          <a:p>
            <a:r>
              <a:rPr lang="en-US" dirty="0"/>
              <a:t>Buffer overflow = incremental </a:t>
            </a:r>
            <a:r>
              <a:rPr lang="en-US" b="1" dirty="0"/>
              <a:t>flush a single path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pushing </a:t>
            </a:r>
            <a:r>
              <a:rPr lang="en-US" i="1" dirty="0"/>
              <a:t>B</a:t>
            </a:r>
            <a:r>
              <a:rPr lang="en-US" baseline="30000" dirty="0"/>
              <a:t>1-</a:t>
            </a:r>
            <a:r>
              <a:rPr lang="el-GR" baseline="30000" dirty="0"/>
              <a:t>ε</a:t>
            </a:r>
            <a:r>
              <a:rPr lang="da-DK" dirty="0"/>
              <a:t> </a:t>
            </a:r>
            <a:r>
              <a:rPr lang="da-DK" dirty="0" err="1"/>
              <a:t>updates</a:t>
            </a:r>
            <a:r>
              <a:rPr lang="da-DK" dirty="0"/>
              <a:t> to the </a:t>
            </a:r>
            <a:r>
              <a:rPr lang="da-DK" dirty="0" err="1"/>
              <a:t>child</a:t>
            </a:r>
            <a:r>
              <a:rPr lang="da-DK" dirty="0"/>
              <a:t> </a:t>
            </a:r>
            <a:r>
              <a:rPr lang="en-US" dirty="0"/>
              <a:t>with most updates</a:t>
            </a:r>
            <a:br>
              <a:rPr lang="en-US" dirty="0"/>
            </a:br>
            <a:r>
              <a:rPr lang="en-US" dirty="0"/>
              <a:t>(ensures never more than </a:t>
            </a:r>
            <a:r>
              <a:rPr lang="en-US" i="1" dirty="0"/>
              <a:t>B</a:t>
            </a:r>
            <a:r>
              <a:rPr lang="en-US" baseline="30000" dirty="0"/>
              <a:t>1-ε</a:t>
            </a:r>
            <a:r>
              <a:rPr lang="en-US" dirty="0"/>
              <a:t>∙log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updates in a</a:t>
            </a:r>
            <a:br>
              <a:rPr lang="en-US" dirty="0"/>
            </a:br>
            <a:r>
              <a:rPr lang="en-US" dirty="0"/>
              <a:t>buffer heading for a single child)</a:t>
            </a:r>
          </a:p>
          <a:p>
            <a:r>
              <a:rPr lang="en-US" dirty="0"/>
              <a:t>Incrementally</a:t>
            </a:r>
            <a:r>
              <a:rPr lang="en-US" b="1" dirty="0"/>
              <a:t> closing </a:t>
            </a:r>
            <a:r>
              <a:rPr lang="en-US" dirty="0"/>
              <a:t>an open rectangle, collect all buffered updates in internal memory,  requires </a:t>
            </a:r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b="1" dirty="0">
                <a:solidFill>
                  <a:srgbClr val="C00000"/>
                </a:solidFill>
              </a:rPr>
              <a:t> = Ω(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en-US" b="1" baseline="30000" dirty="0">
                <a:solidFill>
                  <a:srgbClr val="C00000"/>
                </a:solidFill>
              </a:rPr>
              <a:t>1-ε</a:t>
            </a:r>
            <a:r>
              <a:rPr lang="en-US" b="1" dirty="0">
                <a:solidFill>
                  <a:srgbClr val="C00000"/>
                </a:solidFill>
              </a:rPr>
              <a:t>∙log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r>
              <a:rPr lang="en-US" b="1" noProof="0" dirty="0"/>
              <a:t>Incremental global rebuild</a:t>
            </a:r>
            <a:r>
              <a:rPr lang="en-US" noProof="0" dirty="0"/>
              <a:t> for changing </a:t>
            </a:r>
            <a:r>
              <a:rPr lang="en-US" i="1" noProof="0" dirty="0"/>
              <a:t>N</a:t>
            </a:r>
          </a:p>
          <a:p>
            <a:r>
              <a:rPr lang="en-US" b="1" dirty="0"/>
              <a:t>Never merge internal nodes </a:t>
            </a:r>
            <a:r>
              <a:rPr lang="en-US" dirty="0"/>
              <a:t>(avoids flushing buffers, incremental global rebuilding bounds height)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954A6-67B4-534F-2E70-FAFAF160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46"/>
          <a:stretch>
            <a:fillRect/>
          </a:stretch>
        </p:blipFill>
        <p:spPr>
          <a:xfrm>
            <a:off x="9268814" y="0"/>
            <a:ext cx="2797535" cy="29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8503-40FC-8521-CEB3-C91484C7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7BDC-4E3F-86B0-5E77-425CF2B9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935"/>
            <a:ext cx="11353800" cy="4622940"/>
          </a:xfrm>
        </p:spPr>
        <p:txBody>
          <a:bodyPr>
            <a:normAutofit/>
          </a:bodyPr>
          <a:lstStyle/>
          <a:p>
            <a:r>
              <a:rPr lang="en-US" dirty="0"/>
              <a:t>Linear space buffered partially-persistent B-trees, with I/O bounds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Open problems</a:t>
            </a:r>
            <a:endParaRPr lang="en-US" dirty="0"/>
          </a:p>
          <a:p>
            <a:pPr lvl="1"/>
            <a:r>
              <a:rPr lang="en-US" sz="3000" dirty="0"/>
              <a:t>Worst-case for </a:t>
            </a:r>
            <a:r>
              <a:rPr lang="en-US" sz="3000" i="1" dirty="0"/>
              <a:t>M</a:t>
            </a:r>
            <a:r>
              <a:rPr lang="en-US" sz="3000" dirty="0"/>
              <a:t> ≥ 2</a:t>
            </a:r>
            <a:r>
              <a:rPr lang="en-US" sz="3000" i="1" dirty="0"/>
              <a:t>B</a:t>
            </a:r>
          </a:p>
          <a:p>
            <a:pPr lvl="1"/>
            <a:r>
              <a:rPr lang="en-US" sz="3000" dirty="0"/>
              <a:t>Let fully-persistent B-trees meet B</a:t>
            </a:r>
            <a:r>
              <a:rPr lang="el-GR" sz="3000" baseline="30000" dirty="0"/>
              <a:t>ε</a:t>
            </a:r>
            <a:r>
              <a:rPr lang="da-DK" sz="3000" dirty="0"/>
              <a:t>-</a:t>
            </a:r>
            <a:r>
              <a:rPr lang="da-DK" sz="3000" dirty="0" err="1"/>
              <a:t>trees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01A3875D-01CF-FCBE-795C-F9700A296CB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7057163"/>
                  </p:ext>
                </p:extLst>
              </p:nvPr>
            </p:nvGraphicFramePr>
            <p:xfrm>
              <a:off x="1015566" y="2619870"/>
              <a:ext cx="10468578" cy="15683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5558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3026600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4386390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Range queries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8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en-US" sz="2800" b="0" noProof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K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B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8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noProof="0" smtClean="0">
                                    <a:solidFill>
                                      <a:schemeClr val="tx1"/>
                                    </a:solidFill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800" b="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1−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ε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1" noProof="0" smtClean="0">
                                                <a:solidFill>
                                                  <a:schemeClr val="tx1"/>
                                                </a:solidFill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 b="0" i="1" noProof="0" smtClean="0">
                                            <a:solidFill>
                                              <a:schemeClr val="tx1"/>
                                            </a:solidFill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800" b="0" noProof="0" dirty="0">
                            <a:solidFill>
                              <a:schemeClr val="tx1"/>
                            </a:solidFill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4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24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24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2675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01A3875D-01CF-FCBE-795C-F9700A296CB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7057163"/>
                  </p:ext>
                </p:extLst>
              </p:nvPr>
            </p:nvGraphicFramePr>
            <p:xfrm>
              <a:off x="1015566" y="2619870"/>
              <a:ext cx="10468578" cy="15683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55588">
                      <a:extLst>
                        <a:ext uri="{9D8B030D-6E8A-4147-A177-3AD203B41FA5}">
                          <a16:colId xmlns:a16="http://schemas.microsoft.com/office/drawing/2014/main" val="2415992667"/>
                        </a:ext>
                      </a:extLst>
                    </a:gridCol>
                    <a:gridCol w="3026600">
                      <a:extLst>
                        <a:ext uri="{9D8B030D-6E8A-4147-A177-3AD203B41FA5}">
                          <a16:colId xmlns:a16="http://schemas.microsoft.com/office/drawing/2014/main" val="1805774001"/>
                        </a:ext>
                      </a:extLst>
                    </a:gridCol>
                    <a:gridCol w="4386390">
                      <a:extLst>
                        <a:ext uri="{9D8B030D-6E8A-4147-A177-3AD203B41FA5}">
                          <a16:colId xmlns:a16="http://schemas.microsoft.com/office/drawing/2014/main" val="392166903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Range queries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Insert/Delete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60659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5491" r="-242914" b="-1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805" t="-55491" r="-144869" b="-1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noProof="0" dirty="0">
                              <a:solidFill>
                                <a:schemeClr val="tx1"/>
                              </a:solidFill>
                            </a:rPr>
                            <a:t>a) Amortized, </a:t>
                          </a:r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M</a:t>
                          </a:r>
                          <a:r>
                            <a:rPr lang="en-US" sz="2400" b="0" noProof="0" dirty="0">
                              <a:solidFill>
                                <a:schemeClr val="tx1"/>
                              </a:solidFill>
                            </a:rPr>
                            <a:t> ≥ 2</a:t>
                          </a:r>
                          <a:r>
                            <a:rPr lang="en-US" sz="2400" b="0" i="1" noProof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noProof="0" dirty="0">
                              <a:solidFill>
                                <a:schemeClr val="tx1"/>
                              </a:solidFill>
                            </a:rPr>
                            <a:t>b) Worst-case, 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Ω(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400" b="0" i="0" u="none" strike="noStrike" kern="1200" baseline="30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1-ε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log</a:t>
                          </a:r>
                          <a:r>
                            <a:rPr lang="en-US" sz="2400" b="0" i="0" u="none" strike="noStrike" kern="1200" baseline="-2500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400" b="0" i="1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</a:t>
                          </a:r>
                          <a:r>
                            <a:rPr lang="en-US" sz="2400" b="0" i="0" u="none" strike="noStrike" kern="1200" baseline="0" noProof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2400" b="0" i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26759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88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948</Words>
  <Application>Microsoft Office PowerPoint</Application>
  <PresentationFormat>Widescreen</PresentationFormat>
  <Paragraphs>139</Paragraphs>
  <Slides>10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Buffered Partially-Persistent  External-Memory Search Trees</vt:lpstr>
      <vt:lpstr>Buffered partially-persistent  external-memory search trees</vt:lpstr>
      <vt:lpstr>I/O results (all linear space)</vt:lpstr>
      <vt:lpstr>A geometric interpretation</vt:lpstr>
      <vt:lpstr>Rectangle partition</vt:lpstr>
      <vt:lpstr>Top structure</vt:lpstr>
      <vt:lpstr>Point location </vt:lpstr>
      <vt:lpstr>Achieving worst-case I/O bounds</vt:lpstr>
      <vt:lpstr>Summary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Gerth Stølting Brodal</dc:creator>
  <cp:lastModifiedBy>Gerth Stølting Brodal</cp:lastModifiedBy>
  <cp:revision>1</cp:revision>
  <dcterms:created xsi:type="dcterms:W3CDTF">2025-09-10T21:10:58Z</dcterms:created>
  <dcterms:modified xsi:type="dcterms:W3CDTF">2025-09-15T05:01:20Z</dcterms:modified>
</cp:coreProperties>
</file>